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4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01" r:id="rId4"/>
    <p:sldMasterId id="2147483902" r:id="rId5"/>
    <p:sldMasterId id="2147483903" r:id="rId6"/>
    <p:sldMasterId id="2147483904" r:id="rId7"/>
    <p:sldMasterId id="2147483905" r:id="rId8"/>
  </p:sldMasterIdLst>
  <p:notesMasterIdLst>
    <p:notesMasterId r:id="rId64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</p:sldIdLst>
  <p:sldSz cx="9144000" cy="5143500" type="screen16x9"/>
  <p:notesSz cx="6858000" cy="9144000"/>
  <p:embeddedFontLst>
    <p:embeddedFont>
      <p:font typeface="Anton" pitchFamily="2" charset="0"/>
      <p:regular r:id="rId65"/>
    </p:embeddedFont>
    <p:embeddedFont>
      <p:font typeface="Google Sans" panose="020B0604020202020204" charset="0"/>
      <p:regular r:id="rId66"/>
      <p:bold r:id="rId67"/>
      <p:italic r:id="rId68"/>
      <p:boldItalic r:id="rId69"/>
    </p:embeddedFont>
    <p:embeddedFont>
      <p:font typeface="Google Sans Medium" panose="020B0604020202020204" charset="0"/>
      <p:regular r:id="rId70"/>
      <p:bold r:id="rId71"/>
      <p:italic r:id="rId72"/>
      <p:boldItalic r:id="rId73"/>
    </p:embeddedFont>
    <p:embeddedFont>
      <p:font typeface="Helvetica Neue Light" panose="020B0604020202020204" charset="0"/>
      <p:regular r:id="rId74"/>
      <p:bold r:id="rId75"/>
      <p:italic r:id="rId76"/>
      <p:boldItalic r:id="rId77"/>
    </p:embeddedFont>
    <p:embeddedFont>
      <p:font typeface="Inter" panose="020B0604020202020204" charset="0"/>
      <p:regular r:id="rId78"/>
      <p:bold r:id="rId79"/>
      <p:italic r:id="rId80"/>
      <p:boldItalic r:id="rId81"/>
    </p:embeddedFont>
    <p:embeddedFont>
      <p:font typeface="Inter ExtraBold" panose="020B0604020202020204" charset="0"/>
      <p:bold r:id="rId82"/>
      <p:boldItalic r:id="rId83"/>
    </p:embeddedFont>
    <p:embeddedFont>
      <p:font typeface="Inter Light" panose="020B0604020202020204" charset="0"/>
      <p:regular r:id="rId84"/>
      <p:bold r:id="rId85"/>
      <p:italic r:id="rId86"/>
      <p:boldItalic r:id="rId87"/>
    </p:embeddedFont>
    <p:embeddedFont>
      <p:font typeface="Inter Medium" panose="020B0604020202020204" charset="0"/>
      <p:regular r:id="rId88"/>
      <p:bold r:id="rId89"/>
      <p:italic r:id="rId90"/>
      <p:boldItalic r:id="rId91"/>
    </p:embeddedFont>
    <p:embeddedFont>
      <p:font typeface="Open Sans" panose="020B0606030504020204" pitchFamily="34" charset="0"/>
      <p:regular r:id="rId92"/>
      <p:bold r:id="rId93"/>
      <p:italic r:id="rId94"/>
      <p:boldItalic r:id="rId95"/>
    </p:embeddedFont>
    <p:embeddedFont>
      <p:font typeface="Open Sans SemiBold" panose="020B0706030804020204" pitchFamily="34" charset="0"/>
      <p:regular r:id="rId96"/>
      <p:bold r:id="rId97"/>
      <p:italic r:id="rId98"/>
      <p:boldItalic r:id="rId99"/>
    </p:embeddedFont>
    <p:embeddedFont>
      <p:font typeface="Poppins" panose="00000500000000000000" pitchFamily="2" charset="0"/>
      <p:regular r:id="rId100"/>
      <p:bold r:id="rId101"/>
      <p:italic r:id="rId102"/>
      <p:boldItalic r:id="rId103"/>
    </p:embeddedFont>
    <p:embeddedFont>
      <p:font typeface="Poppins ExtraBold" panose="00000900000000000000" pitchFamily="2" charset="0"/>
      <p:bold r:id="rId104"/>
      <p:boldItalic r:id="rId105"/>
    </p:embeddedFont>
    <p:embeddedFont>
      <p:font typeface="Poppins Light" panose="00000400000000000000" pitchFamily="2" charset="0"/>
      <p:regular r:id="rId106"/>
      <p:bold r:id="rId107"/>
      <p:italic r:id="rId108"/>
      <p:boldItalic r:id="rId109"/>
    </p:embeddedFont>
    <p:embeddedFont>
      <p:font typeface="Roboto" panose="02000000000000000000" pitchFamily="2" charset="0"/>
      <p:regular r:id="rId110"/>
      <p:bold r:id="rId111"/>
      <p:italic r:id="rId112"/>
      <p:boldItalic r:id="rId113"/>
    </p:embeddedFont>
    <p:embeddedFont>
      <p:font typeface="Roboto Mono" panose="00000009000000000000" pitchFamily="49" charset="0"/>
      <p:regular r:id="rId114"/>
      <p:bold r:id="rId115"/>
      <p:italic r:id="rId116"/>
      <p:boldItalic r:id="rId117"/>
    </p:embeddedFont>
    <p:embeddedFont>
      <p:font typeface="Ubuntu" panose="020B0504030602030204" pitchFamily="34" charset="0"/>
      <p:regular r:id="rId118"/>
      <p:bold r:id="rId119"/>
      <p:italic r:id="rId120"/>
      <p:boldItalic r:id="rId121"/>
    </p:embeddedFont>
    <p:embeddedFont>
      <p:font typeface="Ubuntu Light" panose="020B0304030602030204" pitchFamily="34" charset="0"/>
      <p:regular r:id="rId122"/>
      <p:bold r:id="rId123"/>
      <p:italic r:id="rId124"/>
      <p:boldItalic r:id="rId1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56959B-48A7-FEA2-D08C-20BB64851EF2}" v="1" dt="2026-08-19T20:56:42.422"/>
  </p1510:revLst>
</p1510:revInfo>
</file>

<file path=ppt/tableStyles.xml><?xml version="1.0" encoding="utf-8"?>
<a:tblStyleLst xmlns:a="http://schemas.openxmlformats.org/drawingml/2006/main" def="{B9487298-56ED-40F8-A21B-759387E3E466}">
  <a:tblStyle styleId="{B9487298-56ED-40F8-A21B-759387E3E4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53.fntdata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font" Target="fonts/font4.fntdata"/><Relationship Id="rId84" Type="http://schemas.openxmlformats.org/officeDocument/2006/relationships/font" Target="fonts/font20.fntdata"/><Relationship Id="rId89" Type="http://schemas.openxmlformats.org/officeDocument/2006/relationships/font" Target="fonts/font25.fntdata"/><Relationship Id="rId112" Type="http://schemas.openxmlformats.org/officeDocument/2006/relationships/font" Target="fonts/font48.fntdata"/><Relationship Id="rId16" Type="http://schemas.openxmlformats.org/officeDocument/2006/relationships/slide" Target="slides/slide8.xml"/><Relationship Id="rId107" Type="http://schemas.openxmlformats.org/officeDocument/2006/relationships/font" Target="fonts/font43.fntdata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102" Type="http://schemas.openxmlformats.org/officeDocument/2006/relationships/font" Target="fonts/font38.fntdata"/><Relationship Id="rId123" Type="http://schemas.openxmlformats.org/officeDocument/2006/relationships/font" Target="fonts/font59.fntdata"/><Relationship Id="rId12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90" Type="http://schemas.openxmlformats.org/officeDocument/2006/relationships/font" Target="fonts/font26.fntdata"/><Relationship Id="rId95" Type="http://schemas.openxmlformats.org/officeDocument/2006/relationships/font" Target="fonts/font31.fntdata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113" Type="http://schemas.openxmlformats.org/officeDocument/2006/relationships/font" Target="fonts/font49.fntdata"/><Relationship Id="rId118" Type="http://schemas.openxmlformats.org/officeDocument/2006/relationships/font" Target="fonts/font54.fntdata"/><Relationship Id="rId80" Type="http://schemas.openxmlformats.org/officeDocument/2006/relationships/font" Target="fonts/font16.fntdata"/><Relationship Id="rId85" Type="http://schemas.openxmlformats.org/officeDocument/2006/relationships/font" Target="fonts/font21.fntdata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font" Target="fonts/font39.fntdata"/><Relationship Id="rId108" Type="http://schemas.openxmlformats.org/officeDocument/2006/relationships/font" Target="fonts/font44.fntdata"/><Relationship Id="rId124" Type="http://schemas.openxmlformats.org/officeDocument/2006/relationships/font" Target="fonts/font60.fntdata"/><Relationship Id="rId129" Type="http://schemas.openxmlformats.org/officeDocument/2006/relationships/tableStyles" Target="tableStyles.xml"/><Relationship Id="rId54" Type="http://schemas.openxmlformats.org/officeDocument/2006/relationships/slide" Target="slides/slide46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91" Type="http://schemas.openxmlformats.org/officeDocument/2006/relationships/font" Target="fonts/font27.fntdata"/><Relationship Id="rId96" Type="http://schemas.openxmlformats.org/officeDocument/2006/relationships/font" Target="fonts/font3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49" Type="http://schemas.openxmlformats.org/officeDocument/2006/relationships/slide" Target="slides/slide41.xml"/><Relationship Id="rId114" Type="http://schemas.openxmlformats.org/officeDocument/2006/relationships/font" Target="fonts/font50.fntdata"/><Relationship Id="rId119" Type="http://schemas.openxmlformats.org/officeDocument/2006/relationships/font" Target="fonts/font55.fntdata"/><Relationship Id="rId44" Type="http://schemas.openxmlformats.org/officeDocument/2006/relationships/slide" Target="slides/slide36.xml"/><Relationship Id="rId60" Type="http://schemas.openxmlformats.org/officeDocument/2006/relationships/slide" Target="slides/slide52.xml"/><Relationship Id="rId65" Type="http://schemas.openxmlformats.org/officeDocument/2006/relationships/font" Target="fonts/font1.fntdata"/><Relationship Id="rId81" Type="http://schemas.openxmlformats.org/officeDocument/2006/relationships/font" Target="fonts/font17.fntdata"/><Relationship Id="rId86" Type="http://schemas.openxmlformats.org/officeDocument/2006/relationships/font" Target="fonts/font22.fntdata"/><Relationship Id="rId130" Type="http://schemas.microsoft.com/office/2016/11/relationships/changesInfo" Target="changesInfos/changesInfo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font" Target="fonts/font45.fntdata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2.fntdata"/><Relationship Id="rId97" Type="http://schemas.openxmlformats.org/officeDocument/2006/relationships/font" Target="fonts/font33.fntdata"/><Relationship Id="rId104" Type="http://schemas.openxmlformats.org/officeDocument/2006/relationships/font" Target="fonts/font40.fntdata"/><Relationship Id="rId120" Type="http://schemas.openxmlformats.org/officeDocument/2006/relationships/font" Target="fonts/font56.fntdata"/><Relationship Id="rId125" Type="http://schemas.openxmlformats.org/officeDocument/2006/relationships/font" Target="fonts/font61.fntdata"/><Relationship Id="rId7" Type="http://schemas.openxmlformats.org/officeDocument/2006/relationships/slideMaster" Target="slideMasters/slideMaster4.xml"/><Relationship Id="rId71" Type="http://schemas.openxmlformats.org/officeDocument/2006/relationships/font" Target="fonts/font7.fntdata"/><Relationship Id="rId92" Type="http://schemas.openxmlformats.org/officeDocument/2006/relationships/font" Target="fonts/font28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font" Target="fonts/font2.fntdata"/><Relationship Id="rId87" Type="http://schemas.openxmlformats.org/officeDocument/2006/relationships/font" Target="fonts/font23.fntdata"/><Relationship Id="rId110" Type="http://schemas.openxmlformats.org/officeDocument/2006/relationships/font" Target="fonts/font46.fntdata"/><Relationship Id="rId115" Type="http://schemas.openxmlformats.org/officeDocument/2006/relationships/font" Target="fonts/font51.fntdata"/><Relationship Id="rId131" Type="http://schemas.microsoft.com/office/2015/10/relationships/revisionInfo" Target="revisionInfo.xml"/><Relationship Id="rId61" Type="http://schemas.openxmlformats.org/officeDocument/2006/relationships/slide" Target="slides/slide53.xml"/><Relationship Id="rId82" Type="http://schemas.openxmlformats.org/officeDocument/2006/relationships/font" Target="fonts/font18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font" Target="fonts/font13.fntdata"/><Relationship Id="rId100" Type="http://schemas.openxmlformats.org/officeDocument/2006/relationships/font" Target="fonts/font36.fntdata"/><Relationship Id="rId105" Type="http://schemas.openxmlformats.org/officeDocument/2006/relationships/font" Target="fonts/font41.fntdata"/><Relationship Id="rId126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font" Target="fonts/font8.fntdata"/><Relationship Id="rId93" Type="http://schemas.openxmlformats.org/officeDocument/2006/relationships/font" Target="fonts/font29.fntdata"/><Relationship Id="rId98" Type="http://schemas.openxmlformats.org/officeDocument/2006/relationships/font" Target="fonts/font34.fntdata"/><Relationship Id="rId121" Type="http://schemas.openxmlformats.org/officeDocument/2006/relationships/font" Target="fonts/font57.fntdata"/><Relationship Id="rId3" Type="http://schemas.openxmlformats.org/officeDocument/2006/relationships/customXml" Target="../customXml/item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font" Target="fonts/font3.fntdata"/><Relationship Id="rId116" Type="http://schemas.openxmlformats.org/officeDocument/2006/relationships/font" Target="fonts/font52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62" Type="http://schemas.openxmlformats.org/officeDocument/2006/relationships/slide" Target="slides/slide54.xml"/><Relationship Id="rId83" Type="http://schemas.openxmlformats.org/officeDocument/2006/relationships/font" Target="fonts/font19.fntdata"/><Relationship Id="rId88" Type="http://schemas.openxmlformats.org/officeDocument/2006/relationships/font" Target="fonts/font24.fntdata"/><Relationship Id="rId111" Type="http://schemas.openxmlformats.org/officeDocument/2006/relationships/font" Target="fonts/font47.fntdata"/><Relationship Id="rId15" Type="http://schemas.openxmlformats.org/officeDocument/2006/relationships/slide" Target="slides/slide7.xml"/><Relationship Id="rId36" Type="http://schemas.openxmlformats.org/officeDocument/2006/relationships/slide" Target="slides/slide28.xml"/><Relationship Id="rId57" Type="http://schemas.openxmlformats.org/officeDocument/2006/relationships/slide" Target="slides/slide49.xml"/><Relationship Id="rId106" Type="http://schemas.openxmlformats.org/officeDocument/2006/relationships/font" Target="fonts/font42.fntdata"/><Relationship Id="rId127" Type="http://schemas.openxmlformats.org/officeDocument/2006/relationships/viewProps" Target="viewProp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52" Type="http://schemas.openxmlformats.org/officeDocument/2006/relationships/slide" Target="slides/slide44.xml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94" Type="http://schemas.openxmlformats.org/officeDocument/2006/relationships/font" Target="fonts/font30.fntdata"/><Relationship Id="rId99" Type="http://schemas.openxmlformats.org/officeDocument/2006/relationships/font" Target="fonts/font35.fntdata"/><Relationship Id="rId101" Type="http://schemas.openxmlformats.org/officeDocument/2006/relationships/font" Target="fonts/font37.fntdata"/><Relationship Id="rId122" Type="http://schemas.openxmlformats.org/officeDocument/2006/relationships/font" Target="fonts/font5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Clark" userId="S::lbclark@mtsu.edu::fb7c247c-792b-478c-a9e9-2565c4ed4d22" providerId="AD" clId="Web-{6356959B-48A7-FEA2-D08C-20BB64851EF2}"/>
    <pc:docChg chg="modSld">
      <pc:chgData name="Laura Clark" userId="S::lbclark@mtsu.edu::fb7c247c-792b-478c-a9e9-2565c4ed4d22" providerId="AD" clId="Web-{6356959B-48A7-FEA2-D08C-20BB64851EF2}" dt="2026-08-19T20:56:42.422" v="0" actId="1076"/>
      <pc:docMkLst>
        <pc:docMk/>
      </pc:docMkLst>
      <pc:sldChg chg="modSp">
        <pc:chgData name="Laura Clark" userId="S::lbclark@mtsu.edu::fb7c247c-792b-478c-a9e9-2565c4ed4d22" providerId="AD" clId="Web-{6356959B-48A7-FEA2-D08C-20BB64851EF2}" dt="2026-08-19T20:56:42.422" v="0" actId="1076"/>
        <pc:sldMkLst>
          <pc:docMk/>
          <pc:sldMk cId="0" sldId="263"/>
        </pc:sldMkLst>
        <pc:spChg chg="mod">
          <ac:chgData name="Laura Clark" userId="S::lbclark@mtsu.edu::fb7c247c-792b-478c-a9e9-2565c4ed4d22" providerId="AD" clId="Web-{6356959B-48A7-FEA2-D08C-20BB64851EF2}" dt="2026-08-19T20:56:42.422" v="0" actId="1076"/>
          <ac:spMkLst>
            <pc:docMk/>
            <pc:sldMk cId="0" sldId="263"/>
            <ac:spMk id="269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5" name="Google Shape;2595;g3f8249928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g3f8249928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g3f82499287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6" name="Google Shape;2616;g3f82499287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0" name="Google Shape;2620;g3f82499287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1" name="Google Shape;2621;g3f82499287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g3f65ece2bd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6" name="Google Shape;2626;g3f65ece2bd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3" name="Google Shape;2633;g3f824992871_0_2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4" name="Google Shape;2634;g3f824992871_0_2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g3f824992871_0_4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1" name="Google Shape;2641;g3f824992871_0_4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g3f824992871_0_4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3" name="Google Shape;2663;g3f824992871_0_4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g3f824992871_0_4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3" name="Google Shape;2693;g3f824992871_0_4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4" name="Google Shape;2704;g3f824992871_0_2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5" name="Google Shape;2705;g3f824992871_0_2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g3f824992871_0_2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1" name="Google Shape;2711;g3f824992871_0_2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Google Shape;2733;g3f824992871_0_2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4" name="Google Shape;2734;g3f824992871_0_2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1" name="Google Shape;2741;g3f824992871_0_24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742" name="Google Shape;2742;g3f824992871_0_2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Google Shape;2748;g3f65ece2bd9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9" name="Google Shape;2749;g3f65ece2bd9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g3f65ece2bd9_0_4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1" name="Google Shape;2771;g3f65ece2bd9_0_4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8" name="Google Shape;2788;g3f65ece2bd9_0_80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9" name="Google Shape;2789;g3f65ece2bd9_0_80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8" name="Google Shape;2808;g3f65ece2bd9_0_120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9" name="Google Shape;2809;g3f65ece2bd9_0_120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7" name="Google Shape;2817;g3f6bb61f23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8" name="Google Shape;2818;g3f6bb61f23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Google Shape;2822;g3f65a9a0d59_0_4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3" name="Google Shape;2823;g3f65a9a0d59_0_4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Google Shape;2856;g3f65a9a0d59_0_4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7" name="Google Shape;2857;g3f65a9a0d59_0_4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1" name="Google Shape;2861;g3f65a9a0d59_0_4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2" name="Google Shape;2862;g3f65a9a0d59_0_46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2" name="Google Shape;2912;g3f65a9a0d59_0_4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3" name="Google Shape;2913;g3f65a9a0d59_0_4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ogle Sans"/>
              <a:buChar char="●"/>
            </a:pPr>
            <a:r>
              <a:rPr lang="en" sz="1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So who is Gemini really for within your institution? </a:t>
            </a:r>
            <a:endParaRPr sz="14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ogle Sans"/>
              <a:buChar char="●"/>
            </a:pPr>
            <a:r>
              <a:rPr lang="en" sz="1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Gemini can empower a broad range of people within your </a:t>
            </a:r>
            <a:r>
              <a:rPr lang="en" sz="1400">
                <a:solidFill>
                  <a:srgbClr val="E94434"/>
                </a:solidFill>
                <a:latin typeface="Google Sans"/>
                <a:ea typeface="Google Sans"/>
                <a:cs typeface="Google Sans"/>
                <a:sym typeface="Google Sans"/>
              </a:rPr>
              <a:t>[school/district/university]</a:t>
            </a:r>
            <a:r>
              <a:rPr lang="en" sz="1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, from helping instructional leaders create resources that can scale across your institution, to helping superintendents streamline administrative work so they can focus more on supporting students and educators. </a:t>
            </a:r>
            <a:endParaRPr sz="14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ogle Sans"/>
              <a:buChar char="●"/>
            </a:pPr>
            <a:r>
              <a:rPr lang="en" sz="14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One of the amazing things about Gemini is it’s versatility and breadth of use cases. </a:t>
            </a:r>
            <a:endParaRPr sz="1400">
              <a:solidFill>
                <a:schemeClr val="dk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4" name="Google Shape;2924;g3f65a9a0d59_0_4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5" name="Google Shape;2925;g3f65a9a0d59_0_4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0" name="Google Shape;2930;g3f65a9a0d59_0_4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1" name="Google Shape;2931;g3f65a9a0d59_0_4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Google Shape;2936;g3f65a9a0d59_0_4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7" name="Google Shape;2937;g3f65a9a0d59_0_4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Google Shape;2942;g3f65a9a0d59_0_4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3" name="Google Shape;2943;g3f65a9a0d59_0_47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7" name="Google Shape;2947;g3f65a9a0d59_0_4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8" name="Google Shape;2948;g3f65a9a0d59_0_4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2" name="Google Shape;2952;g3f65a9a0d59_0_48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3" name="Google Shape;2953;g3f65a9a0d59_0_48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" name="Google Shape;2959;g3f65a9a0d59_0_4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0" name="Google Shape;2960;g3f65a9a0d59_0_4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6" name="Google Shape;2966;g3f65a9a0d59_0_48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7" name="Google Shape;2967;g3f65a9a0d59_0_48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5" name="Google Shape;2995;g3f6bb61f2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6" name="Google Shape;2996;g3f6bb61f23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1" name="Google Shape;3001;g3f6bb61f23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2" name="Google Shape;3002;g3f6bb61f23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Google Shape;3007;g3f65a9a0d59_0_49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783" y="586509"/>
            <a:ext cx="5530200" cy="293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8" name="Google Shape;3008;g3f65a9a0d59_0_4906:notes"/>
          <p:cNvSpPr txBox="1">
            <a:spLocks noGrp="1"/>
          </p:cNvSpPr>
          <p:nvPr>
            <p:ph type="body" idx="1"/>
          </p:nvPr>
        </p:nvSpPr>
        <p:spPr>
          <a:xfrm>
            <a:off x="622119" y="3714558"/>
            <a:ext cx="4977000" cy="3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6" name="Google Shape;3036;g3f65a9a0d59_0_4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7" name="Google Shape;3037;g3f65a9a0d59_0_4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6" name="Google Shape;3056;g3f65a9a0d59_0_4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7" name="Google Shape;3057;g3f65a9a0d59_0_4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g3f668ad6b0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2" name="Google Shape;3082;g3f668ad6b0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Google Shape;3086;g3f668ad6b0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7" name="Google Shape;3087;g3f668ad6b02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1" name="Google Shape;3091;g3f6bb61f2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2" name="Google Shape;3092;g3f6bb61f23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Google Shape;3096;g3f6bb61f23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7" name="Google Shape;3097;g3f6bb61f23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1" name="Google Shape;3101;g3f65a9a0d59_0_50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783" y="586509"/>
            <a:ext cx="5530200" cy="293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2" name="Google Shape;3102;g3f65a9a0d59_0_5041:notes"/>
          <p:cNvSpPr txBox="1">
            <a:spLocks noGrp="1"/>
          </p:cNvSpPr>
          <p:nvPr>
            <p:ph type="body" idx="1"/>
          </p:nvPr>
        </p:nvSpPr>
        <p:spPr>
          <a:xfrm>
            <a:off x="622119" y="3714558"/>
            <a:ext cx="4977000" cy="3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0" name="Google Shape;3130;g3f65a9a0d59_0_50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1" name="Google Shape;3131;g3f65a9a0d59_0_50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Google Shape;3150;g3f65a9a0d59_0_5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1" name="Google Shape;3151;g3f65a9a0d59_0_5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3f65a9a0d59_0_5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3f65a9a0d59_0_5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1" name="Google Shape;3191;g3f65a9a0d59_0_5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783" y="586509"/>
            <a:ext cx="5530200" cy="293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2" name="Google Shape;3192;g3f65a9a0d59_0_5127:notes"/>
          <p:cNvSpPr txBox="1">
            <a:spLocks noGrp="1"/>
          </p:cNvSpPr>
          <p:nvPr>
            <p:ph type="body" idx="1"/>
          </p:nvPr>
        </p:nvSpPr>
        <p:spPr>
          <a:xfrm>
            <a:off x="622119" y="3714558"/>
            <a:ext cx="4977000" cy="3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0" name="Google Shape;3220;g3f65a9a0d59_0_5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1" name="Google Shape;3221;g3f65a9a0d59_0_5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2" name="Google Shape;3242;g3f65a9a0d59_0_5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3" name="Google Shape;3243;g3f65a9a0d59_0_5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3" name="Google Shape;3263;g3f65a9a0d59_0_5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4" name="Google Shape;3264;g3f65a9a0d59_0_5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9" name="Google Shape;3279;g3f65a9a0d59_0_5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5783" y="586509"/>
            <a:ext cx="5530200" cy="293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0" name="Google Shape;3280;g3f65a9a0d59_0_5211:notes"/>
          <p:cNvSpPr txBox="1">
            <a:spLocks noGrp="1"/>
          </p:cNvSpPr>
          <p:nvPr>
            <p:ph type="body" idx="1"/>
          </p:nvPr>
        </p:nvSpPr>
        <p:spPr>
          <a:xfrm>
            <a:off x="622119" y="3714558"/>
            <a:ext cx="4977000" cy="3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8" name="Google Shape;3308;g3f65a9a0d59_0_5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9" name="Google Shape;3309;g3f65a9a0d59_0_5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0" name="Google Shape;3320;g3f65a9a0d59_0_5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1" name="Google Shape;3321;g3f65a9a0d59_0_5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6" name="Google Shape;3336;g3f65a9a0d59_0_5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7" name="Google Shape;3337;g3f65a9a0d59_0_5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endParaRPr>
              <a:solidFill>
                <a:schemeClr val="dk1"/>
              </a:solidFill>
              <a:highlight>
                <a:srgbClr val="EFEFEF"/>
              </a:highlight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5" name="Google Shape;3355;g3f65a9a0d59_0_5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6" name="Google Shape;3356;g3f65a9a0d59_0_5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" name="Google Shape;3380;g3f65a9a0d59_0_5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1" name="Google Shape;3381;g3f65a9a0d59_0_5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6" name="Google Shape;3396;g3f824992871_0_10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7" name="Google Shape;3397;g3f824992871_0_10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7" name="Google Shape;3407;g3f824992871_0_10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8" name="Google Shape;3408;g3f824992871_0_10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8" name="Google Shape;3418;g3f6bb61f23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9" name="Google Shape;3419;g3f6bb61f23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5.xml"/><Relationship Id="rId4" Type="http://schemas.openxmlformats.org/officeDocument/2006/relationships/hyperlink" Target="http://bit.ly/2TtBDfr" TargetMode="Externa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TITLE_1">
    <p:bg>
      <p:bgPr>
        <a:solidFill>
          <a:schemeClr val="dk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2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cxnSp>
        <p:nvCxnSpPr>
          <p:cNvPr id="53" name="Google Shape;53;p13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" name="Google Shape;54;p13"/>
          <p:cNvSpPr>
            <a:spLocks noGrp="1"/>
          </p:cNvSpPr>
          <p:nvPr>
            <p:ph type="pic" idx="3"/>
          </p:nvPr>
        </p:nvSpPr>
        <p:spPr>
          <a:xfrm>
            <a:off x="5039775" y="196800"/>
            <a:ext cx="3905400" cy="47499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55" name="Google Shape;55;p13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53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-to-Market Strategy">
  <p:cSld name="BLANK_1">
    <p:bg>
      <p:bgPr>
        <a:solidFill>
          <a:schemeClr val="dk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>
            <a:spLocks noGrp="1"/>
          </p:cNvSpPr>
          <p:nvPr>
            <p:ph type="pic" idx="2"/>
          </p:nvPr>
        </p:nvSpPr>
        <p:spPr>
          <a:xfrm>
            <a:off x="6445900" y="626975"/>
            <a:ext cx="1932900" cy="2070000"/>
          </a:xfrm>
          <a:prstGeom prst="roundRect">
            <a:avLst>
              <a:gd name="adj" fmla="val 5387"/>
            </a:avLst>
          </a:prstGeom>
          <a:noFill/>
          <a:ln>
            <a:noFill/>
          </a:ln>
        </p:spPr>
      </p:sp>
      <p:sp>
        <p:nvSpPr>
          <p:cNvPr id="60" name="Google Shape;60;p14"/>
          <p:cNvSpPr>
            <a:spLocks noGrp="1"/>
          </p:cNvSpPr>
          <p:nvPr>
            <p:ph type="pic" idx="3"/>
          </p:nvPr>
        </p:nvSpPr>
        <p:spPr>
          <a:xfrm>
            <a:off x="4210025" y="626975"/>
            <a:ext cx="1932900" cy="2070000"/>
          </a:xfrm>
          <a:prstGeom prst="roundRect">
            <a:avLst>
              <a:gd name="adj" fmla="val 5387"/>
            </a:avLst>
          </a:prstGeom>
          <a:noFill/>
          <a:ln>
            <a:noFill/>
          </a:ln>
        </p:spPr>
      </p:sp>
      <p:cxnSp>
        <p:nvCxnSpPr>
          <p:cNvPr id="61" name="Google Shape;61;p1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50850" y="596800"/>
            <a:ext cx="40830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4210025" y="2802675"/>
            <a:ext cx="19068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4"/>
          </p:nvPr>
        </p:nvSpPr>
        <p:spPr>
          <a:xfrm>
            <a:off x="4210025" y="3441550"/>
            <a:ext cx="1607400" cy="10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5"/>
          </p:nvPr>
        </p:nvSpPr>
        <p:spPr>
          <a:xfrm>
            <a:off x="6458950" y="2802675"/>
            <a:ext cx="19068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6"/>
          </p:nvPr>
        </p:nvSpPr>
        <p:spPr>
          <a:xfrm>
            <a:off x="6458950" y="3441550"/>
            <a:ext cx="1607400" cy="10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7"/>
          </p:nvPr>
        </p:nvSpPr>
        <p:spPr>
          <a:xfrm>
            <a:off x="450850" y="2399275"/>
            <a:ext cx="3048000" cy="21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mini x GfE lockup 1">
  <p:cSld name="CUSTOM_1_3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 rotWithShape="1">
          <a:blip r:embed="rId2">
            <a:alphaModFix/>
          </a:blip>
          <a:srcRect l="10583" t="35087" r="9723" b="43796"/>
          <a:stretch/>
        </p:blipFill>
        <p:spPr>
          <a:xfrm>
            <a:off x="1019653" y="4784025"/>
            <a:ext cx="850646" cy="1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75" y="4811520"/>
            <a:ext cx="426915" cy="10283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7741216" y="4823028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i="0" u="none" strike="noStrike" cap="none">
                <a:solidFill>
                  <a:srgbClr val="BDC1C6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 i="0" u="none" strike="noStrike" cap="none">
              <a:solidFill>
                <a:srgbClr val="BDC1C6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>
  <p:cSld name="BLANK_4_3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-2610600" y="0"/>
            <a:ext cx="5143500" cy="5143500"/>
          </a:xfrm>
          <a:prstGeom prst="ellipse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34700" y="4829000"/>
            <a:ext cx="942377" cy="11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Blank">
  <p:cSld name="CUSTOM_4_5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3">
    <p:bg>
      <p:bgPr>
        <a:solidFill>
          <a:schemeClr val="accent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9"/>
          <p:cNvSpPr/>
          <p:nvPr/>
        </p:nvSpPr>
        <p:spPr>
          <a:xfrm>
            <a:off x="800100" y="1485900"/>
            <a:ext cx="7447200" cy="3122700"/>
          </a:xfrm>
          <a:prstGeom prst="roundRect">
            <a:avLst>
              <a:gd name="adj" fmla="val 5570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9"/>
          <p:cNvSpPr/>
          <p:nvPr/>
        </p:nvSpPr>
        <p:spPr>
          <a:xfrm>
            <a:off x="4579546" y="1788875"/>
            <a:ext cx="3544500" cy="2696100"/>
          </a:xfrm>
          <a:prstGeom prst="roundRect">
            <a:avLst>
              <a:gd name="adj" fmla="val 27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19"/>
          <p:cNvGrpSpPr/>
          <p:nvPr/>
        </p:nvGrpSpPr>
        <p:grpSpPr>
          <a:xfrm>
            <a:off x="926843" y="1611061"/>
            <a:ext cx="321650" cy="75600"/>
            <a:chOff x="482650" y="250775"/>
            <a:chExt cx="321650" cy="75600"/>
          </a:xfrm>
        </p:grpSpPr>
        <p:sp>
          <p:nvSpPr>
            <p:cNvPr id="86" name="Google Shape;86;p19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9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9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1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9"/>
          <p:cNvSpPr/>
          <p:nvPr/>
        </p:nvSpPr>
        <p:spPr>
          <a:xfrm rot="10800000" flipH="1">
            <a:off x="7747518" y="301426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9"/>
          <p:cNvSpPr/>
          <p:nvPr/>
        </p:nvSpPr>
        <p:spPr>
          <a:xfrm rot="10800000" flipH="1">
            <a:off x="5313439" y="372697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9"/>
          <p:cNvSpPr/>
          <p:nvPr/>
        </p:nvSpPr>
        <p:spPr>
          <a:xfrm rot="10800000" flipH="1">
            <a:off x="6036693" y="478141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9"/>
          <p:cNvSpPr/>
          <p:nvPr/>
        </p:nvSpPr>
        <p:spPr>
          <a:xfrm rot="10800000" flipH="1">
            <a:off x="713339" y="3164485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9"/>
          <p:cNvSpPr/>
          <p:nvPr/>
        </p:nvSpPr>
        <p:spPr>
          <a:xfrm rot="10800000" flipH="1">
            <a:off x="3231139" y="263610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/>
          <p:nvPr/>
        </p:nvSpPr>
        <p:spPr>
          <a:xfrm rot="10800000" flipH="1">
            <a:off x="530739" y="1610872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9"/>
          <p:cNvSpPr/>
          <p:nvPr/>
        </p:nvSpPr>
        <p:spPr>
          <a:xfrm rot="10800000" flipH="1">
            <a:off x="1211039" y="575772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9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9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1"/>
          </p:nvPr>
        </p:nvSpPr>
        <p:spPr>
          <a:xfrm>
            <a:off x="4824975" y="2146325"/>
            <a:ext cx="3053700" cy="15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5295225" y="3775900"/>
            <a:ext cx="21132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_AND_BODY_1_1_1">
    <p:bg>
      <p:bgPr>
        <a:solidFill>
          <a:schemeClr val="accent3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0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0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0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ubTitle" idx="1"/>
          </p:nvPr>
        </p:nvSpPr>
        <p:spPr>
          <a:xfrm>
            <a:off x="4996475" y="2456105"/>
            <a:ext cx="3031500" cy="8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subTitle" idx="2"/>
          </p:nvPr>
        </p:nvSpPr>
        <p:spPr>
          <a:xfrm>
            <a:off x="4996475" y="2091832"/>
            <a:ext cx="3031500" cy="3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13" name="Google Shape;113;p20"/>
          <p:cNvGrpSpPr/>
          <p:nvPr/>
        </p:nvGrpSpPr>
        <p:grpSpPr>
          <a:xfrm flipH="1">
            <a:off x="5853166" y="1434562"/>
            <a:ext cx="2187123" cy="3362797"/>
            <a:chOff x="779420" y="1434562"/>
            <a:chExt cx="2187123" cy="3362797"/>
          </a:xfrm>
        </p:grpSpPr>
        <p:sp>
          <p:nvSpPr>
            <p:cNvPr id="114" name="Google Shape;114;p20"/>
            <p:cNvSpPr/>
            <p:nvPr/>
          </p:nvSpPr>
          <p:spPr>
            <a:xfrm>
              <a:off x="2811708" y="1434562"/>
              <a:ext cx="154834" cy="142838"/>
            </a:xfrm>
            <a:custGeom>
              <a:avLst/>
              <a:gdLst/>
              <a:ahLst/>
              <a:cxnLst/>
              <a:rect l="l" t="t" r="r" b="b"/>
              <a:pathLst>
                <a:path w="8854" h="8168" extrusionOk="0">
                  <a:moveTo>
                    <a:pt x="4207" y="340"/>
                  </a:moveTo>
                  <a:cubicBezTo>
                    <a:pt x="4731" y="340"/>
                    <a:pt x="5254" y="445"/>
                    <a:pt x="5735" y="675"/>
                  </a:cubicBezTo>
                  <a:cubicBezTo>
                    <a:pt x="7619" y="1533"/>
                    <a:pt x="8456" y="3752"/>
                    <a:pt x="7598" y="5614"/>
                  </a:cubicBezTo>
                  <a:cubicBezTo>
                    <a:pt x="6984" y="6996"/>
                    <a:pt x="5627" y="7814"/>
                    <a:pt x="4205" y="7814"/>
                  </a:cubicBezTo>
                  <a:cubicBezTo>
                    <a:pt x="3687" y="7814"/>
                    <a:pt x="3161" y="7706"/>
                    <a:pt x="2659" y="7477"/>
                  </a:cubicBezTo>
                  <a:cubicBezTo>
                    <a:pt x="1738" y="7079"/>
                    <a:pt x="1047" y="6326"/>
                    <a:pt x="691" y="5405"/>
                  </a:cubicBezTo>
                  <a:cubicBezTo>
                    <a:pt x="356" y="4463"/>
                    <a:pt x="377" y="3438"/>
                    <a:pt x="796" y="2538"/>
                  </a:cubicBezTo>
                  <a:cubicBezTo>
                    <a:pt x="1424" y="1156"/>
                    <a:pt x="2784" y="340"/>
                    <a:pt x="4207" y="340"/>
                  </a:cubicBezTo>
                  <a:close/>
                  <a:moveTo>
                    <a:pt x="4201" y="0"/>
                  </a:moveTo>
                  <a:cubicBezTo>
                    <a:pt x="2646" y="0"/>
                    <a:pt x="1158" y="885"/>
                    <a:pt x="482" y="2391"/>
                  </a:cubicBezTo>
                  <a:cubicBezTo>
                    <a:pt x="22" y="3396"/>
                    <a:pt x="1" y="4505"/>
                    <a:pt x="377" y="5531"/>
                  </a:cubicBezTo>
                  <a:cubicBezTo>
                    <a:pt x="754" y="6535"/>
                    <a:pt x="1528" y="7351"/>
                    <a:pt x="2512" y="7812"/>
                  </a:cubicBezTo>
                  <a:cubicBezTo>
                    <a:pt x="3056" y="8042"/>
                    <a:pt x="3642" y="8168"/>
                    <a:pt x="4187" y="8168"/>
                  </a:cubicBezTo>
                  <a:cubicBezTo>
                    <a:pt x="5756" y="8168"/>
                    <a:pt x="7242" y="7268"/>
                    <a:pt x="7933" y="5761"/>
                  </a:cubicBezTo>
                  <a:cubicBezTo>
                    <a:pt x="8854" y="3710"/>
                    <a:pt x="7933" y="1282"/>
                    <a:pt x="5882" y="361"/>
                  </a:cubicBezTo>
                  <a:cubicBezTo>
                    <a:pt x="5336" y="116"/>
                    <a:pt x="4765" y="0"/>
                    <a:pt x="42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0"/>
            <p:cNvSpPr/>
            <p:nvPr/>
          </p:nvSpPr>
          <p:spPr>
            <a:xfrm>
              <a:off x="1219318" y="1577398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0"/>
            <p:cNvSpPr/>
            <p:nvPr/>
          </p:nvSpPr>
          <p:spPr>
            <a:xfrm>
              <a:off x="1335068" y="4757273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0"/>
            <p:cNvSpPr/>
            <p:nvPr/>
          </p:nvSpPr>
          <p:spPr>
            <a:xfrm>
              <a:off x="779420" y="4171282"/>
              <a:ext cx="299413" cy="27441"/>
            </a:xfrm>
            <a:custGeom>
              <a:avLst/>
              <a:gdLst/>
              <a:ahLst/>
              <a:cxnLst/>
              <a:rect l="l" t="t" r="r" b="b"/>
              <a:pathLst>
                <a:path w="16847" h="1544" extrusionOk="0">
                  <a:moveTo>
                    <a:pt x="756" y="1"/>
                  </a:moveTo>
                  <a:cubicBezTo>
                    <a:pt x="333" y="1"/>
                    <a:pt x="0" y="334"/>
                    <a:pt x="0" y="757"/>
                  </a:cubicBezTo>
                  <a:cubicBezTo>
                    <a:pt x="0" y="1211"/>
                    <a:pt x="333" y="1543"/>
                    <a:pt x="756" y="1543"/>
                  </a:cubicBezTo>
                  <a:lnTo>
                    <a:pt x="16060" y="1543"/>
                  </a:lnTo>
                  <a:cubicBezTo>
                    <a:pt x="16483" y="1543"/>
                    <a:pt x="16846" y="1211"/>
                    <a:pt x="16846" y="757"/>
                  </a:cubicBezTo>
                  <a:cubicBezTo>
                    <a:pt x="16846" y="334"/>
                    <a:pt x="16483" y="1"/>
                    <a:pt x="1606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2280639" y="4448111"/>
              <a:ext cx="156434" cy="27956"/>
            </a:xfrm>
            <a:custGeom>
              <a:avLst/>
              <a:gdLst/>
              <a:ahLst/>
              <a:cxnLst/>
              <a:rect l="l" t="t" r="r" b="b"/>
              <a:pathLst>
                <a:path w="8802" h="1573" extrusionOk="0">
                  <a:moveTo>
                    <a:pt x="787" y="0"/>
                  </a:moveTo>
                  <a:cubicBezTo>
                    <a:pt x="333" y="0"/>
                    <a:pt x="1" y="363"/>
                    <a:pt x="1" y="786"/>
                  </a:cubicBezTo>
                  <a:cubicBezTo>
                    <a:pt x="1" y="1210"/>
                    <a:pt x="333" y="1573"/>
                    <a:pt x="787" y="1573"/>
                  </a:cubicBezTo>
                  <a:lnTo>
                    <a:pt x="8046" y="1573"/>
                  </a:lnTo>
                  <a:cubicBezTo>
                    <a:pt x="8469" y="1573"/>
                    <a:pt x="8802" y="1210"/>
                    <a:pt x="8802" y="786"/>
                  </a:cubicBezTo>
                  <a:cubicBezTo>
                    <a:pt x="8802" y="363"/>
                    <a:pt x="8469" y="0"/>
                    <a:pt x="804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">
  <p:cSld name="Blank 2 (g3f6618ea526_6_0)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rmAutofit/>
          </a:bodyPr>
          <a:lstStyle>
            <a:lvl1pPr marL="457200" lvl="0" indent="-2857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/>
            </a:lvl1pPr>
            <a:lvl2pPr marL="914400" lvl="1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  <a:defRPr/>
            </a:lvl2pPr>
            <a:lvl3pPr marL="1371600" lvl="2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■"/>
              <a:defRPr/>
            </a:lvl3pPr>
            <a:lvl4pPr marL="1828800" lvl="3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●"/>
              <a:defRPr/>
            </a:lvl4pPr>
            <a:lvl5pPr marL="2286000" lvl="4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  <a:defRPr/>
            </a:lvl5pPr>
            <a:lvl6pPr marL="2743200" lvl="5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■"/>
              <a:defRPr/>
            </a:lvl6pPr>
            <a:lvl7pPr marL="3200400" lvl="6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●"/>
              <a:defRPr/>
            </a:lvl7pPr>
            <a:lvl8pPr marL="3657600" lvl="7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○"/>
              <a:defRPr/>
            </a:lvl8pPr>
            <a:lvl9pPr marL="4114800" lvl="8" indent="-273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rmAutofit/>
          </a:bodyPr>
          <a:lstStyle>
            <a:lvl1pPr marL="0" lvl="0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600"/>
              <a:buFont typeface="Calibri"/>
              <a:buNone/>
              <a:defRPr sz="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9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165" name="Google Shape;165;p30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77" name="Google Shape;177;p32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78" name="Google Shape;178;p3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3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33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85" name="Google Shape;185;p3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body" idx="1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3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5"/>
          <p:cNvSpPr txBox="1">
            <a:spLocks noGrp="1"/>
          </p:cNvSpPr>
          <p:nvPr>
            <p:ph type="body" idx="1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_5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solidFill>
          <a:schemeClr val="dk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 txBox="1">
            <a:spLocks noGrp="1"/>
          </p:cNvSpPr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38"/>
          <p:cNvSpPr txBox="1">
            <a:spLocks noGrp="1"/>
          </p:cNvSpPr>
          <p:nvPr>
            <p:ph type="title" idx="2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cxnSp>
        <p:nvCxnSpPr>
          <p:cNvPr id="211" name="Google Shape;211;p3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" name="Google Shape;212;p38"/>
          <p:cNvSpPr>
            <a:spLocks noGrp="1"/>
          </p:cNvSpPr>
          <p:nvPr>
            <p:ph type="pic" idx="3"/>
          </p:nvPr>
        </p:nvSpPr>
        <p:spPr>
          <a:xfrm>
            <a:off x="5039775" y="196800"/>
            <a:ext cx="3905400" cy="47499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213" name="Google Shape;213;p3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3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5" name="Google Shape;215;p38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53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Divider Slide">
  <p:cSld name="CUSTOM_3">
    <p:bg>
      <p:bgPr>
        <a:solidFill>
          <a:schemeClr val="dk1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39"/>
          <p:cNvSpPr txBox="1">
            <a:spLocks noGrp="1"/>
          </p:cNvSpPr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39"/>
          <p:cNvSpPr txBox="1">
            <a:spLocks noGrp="1"/>
          </p:cNvSpPr>
          <p:nvPr>
            <p:ph type="title" idx="2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endParaRPr/>
          </a:p>
        </p:txBody>
      </p:sp>
      <p:cxnSp>
        <p:nvCxnSpPr>
          <p:cNvPr id="220" name="Google Shape;220;p3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1" name="Google Shape;221;p39"/>
          <p:cNvSpPr>
            <a:spLocks noGrp="1"/>
          </p:cNvSpPr>
          <p:nvPr>
            <p:ph type="pic" idx="3"/>
          </p:nvPr>
        </p:nvSpPr>
        <p:spPr>
          <a:xfrm>
            <a:off x="5039775" y="196800"/>
            <a:ext cx="3905400" cy="47499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222" name="Google Shape;222;p3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39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24" name="Google Shape;224;p3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ion / Mission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0"/>
          <p:cNvSpPr>
            <a:spLocks noGrp="1"/>
          </p:cNvSpPr>
          <p:nvPr>
            <p:ph type="pic" idx="2"/>
          </p:nvPr>
        </p:nvSpPr>
        <p:spPr>
          <a:xfrm>
            <a:off x="5039775" y="203250"/>
            <a:ext cx="3905400" cy="22986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cxnSp>
        <p:nvCxnSpPr>
          <p:cNvPr id="227" name="Google Shape;227;p40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" name="Google Shape;228;p40"/>
          <p:cNvSpPr txBox="1">
            <a:spLocks noGrp="1"/>
          </p:cNvSpPr>
          <p:nvPr>
            <p:ph type="body" idx="1"/>
          </p:nvPr>
        </p:nvSpPr>
        <p:spPr>
          <a:xfrm>
            <a:off x="452575" y="1853525"/>
            <a:ext cx="2965500" cy="24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29" name="Google Shape;229;p40"/>
          <p:cNvSpPr>
            <a:spLocks noGrp="1"/>
          </p:cNvSpPr>
          <p:nvPr>
            <p:ph type="pic" idx="3"/>
          </p:nvPr>
        </p:nvSpPr>
        <p:spPr>
          <a:xfrm>
            <a:off x="5039775" y="2624675"/>
            <a:ext cx="3905400" cy="22986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230" name="Google Shape;230;p40"/>
          <p:cNvSpPr txBox="1">
            <a:spLocks noGrp="1"/>
          </p:cNvSpPr>
          <p:nvPr>
            <p:ph type="title"/>
          </p:nvPr>
        </p:nvSpPr>
        <p:spPr>
          <a:xfrm>
            <a:off x="452575" y="596800"/>
            <a:ext cx="4263600" cy="1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231" name="Google Shape;231;p40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2" name="Google Shape;232;p40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40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E4696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Divider" type="tx">
  <p:cSld name="TITLE_AND_BODY">
    <p:bg>
      <p:bgPr>
        <a:solidFill>
          <a:schemeClr val="dk2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5" name="Google Shape;235;p41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Google Shape;236;p41"/>
          <p:cNvSpPr txBox="1">
            <a:spLocks noGrp="1"/>
          </p:cNvSpPr>
          <p:nvPr>
            <p:ph type="title"/>
          </p:nvPr>
        </p:nvSpPr>
        <p:spPr>
          <a:xfrm>
            <a:off x="420875" y="1552350"/>
            <a:ext cx="6231300" cy="16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7" name="Google Shape;237;p41"/>
          <p:cNvSpPr txBox="1">
            <a:spLocks noGrp="1"/>
          </p:cNvSpPr>
          <p:nvPr>
            <p:ph type="title" idx="2"/>
          </p:nvPr>
        </p:nvSpPr>
        <p:spPr>
          <a:xfrm>
            <a:off x="472350" y="3144800"/>
            <a:ext cx="29655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endParaRPr/>
          </a:p>
        </p:txBody>
      </p:sp>
      <p:sp>
        <p:nvSpPr>
          <p:cNvPr id="238" name="Google Shape;238;p41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9" name="Google Shape;239;p41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0" name="Google Shape;240;p41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53">
          <p15:clr>
            <a:srgbClr val="E4696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venue Model" type="twoColTx">
  <p:cSld name="TITLE_AND_TWO_COLUMNS">
    <p:bg>
      <p:bgPr>
        <a:solidFill>
          <a:schemeClr val="dk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43" name="Google Shape;243;p42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4" name="Google Shape;244;p42"/>
          <p:cNvSpPr txBox="1">
            <a:spLocks noGrp="1"/>
          </p:cNvSpPr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42"/>
          <p:cNvSpPr txBox="1">
            <a:spLocks noGrp="1"/>
          </p:cNvSpPr>
          <p:nvPr>
            <p:ph type="body" idx="1"/>
          </p:nvPr>
        </p:nvSpPr>
        <p:spPr>
          <a:xfrm>
            <a:off x="560525" y="3718900"/>
            <a:ext cx="35526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42"/>
          <p:cNvSpPr txBox="1">
            <a:spLocks noGrp="1"/>
          </p:cNvSpPr>
          <p:nvPr>
            <p:ph type="body" idx="2"/>
          </p:nvPr>
        </p:nvSpPr>
        <p:spPr>
          <a:xfrm>
            <a:off x="4113125" y="3718900"/>
            <a:ext cx="35526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42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8" name="Google Shape;248;p42"/>
          <p:cNvSpPr txBox="1">
            <a:spLocks noGrp="1"/>
          </p:cNvSpPr>
          <p:nvPr>
            <p:ph type="sldNum" idx="3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42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ject Timeline" type="titleOnly">
  <p:cSld name="TITLE_ONLY">
    <p:bg>
      <p:bgPr>
        <a:solidFill>
          <a:schemeClr val="lt1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2" name="Google Shape;252;p43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" name="Google Shape;253;p43"/>
          <p:cNvSpPr txBox="1">
            <a:spLocks noGrp="1"/>
          </p:cNvSpPr>
          <p:nvPr>
            <p:ph type="title"/>
          </p:nvPr>
        </p:nvSpPr>
        <p:spPr>
          <a:xfrm>
            <a:off x="452575" y="596800"/>
            <a:ext cx="6868800" cy="1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254" name="Google Shape;254;p43"/>
          <p:cNvSpPr txBox="1">
            <a:spLocks noGrp="1"/>
          </p:cNvSpPr>
          <p:nvPr>
            <p:ph type="body" idx="1"/>
          </p:nvPr>
        </p:nvSpPr>
        <p:spPr>
          <a:xfrm>
            <a:off x="589475" y="2780825"/>
            <a:ext cx="1641300" cy="17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255" name="Google Shape;255;p43"/>
          <p:cNvSpPr txBox="1">
            <a:spLocks noGrp="1"/>
          </p:cNvSpPr>
          <p:nvPr>
            <p:ph type="body" idx="2"/>
          </p:nvPr>
        </p:nvSpPr>
        <p:spPr>
          <a:xfrm>
            <a:off x="2601850" y="2780825"/>
            <a:ext cx="1641300" cy="17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256" name="Google Shape;256;p43"/>
          <p:cNvSpPr txBox="1">
            <a:spLocks noGrp="1"/>
          </p:cNvSpPr>
          <p:nvPr>
            <p:ph type="body" idx="3"/>
          </p:nvPr>
        </p:nvSpPr>
        <p:spPr>
          <a:xfrm>
            <a:off x="4601450" y="2780825"/>
            <a:ext cx="1641300" cy="17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257" name="Google Shape;257;p43"/>
          <p:cNvSpPr txBox="1">
            <a:spLocks noGrp="1"/>
          </p:cNvSpPr>
          <p:nvPr>
            <p:ph type="body" idx="4"/>
          </p:nvPr>
        </p:nvSpPr>
        <p:spPr>
          <a:xfrm>
            <a:off x="6602800" y="2780825"/>
            <a:ext cx="1641300" cy="17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258" name="Google Shape;258;p43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9" name="Google Shape;259;p43"/>
          <p:cNvSpPr txBox="1">
            <a:spLocks noGrp="1"/>
          </p:cNvSpPr>
          <p:nvPr>
            <p:ph type="sldNum" idx="5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0" name="Google Shape;260;p43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etitive Advantage">
  <p:cSld name="ONE_COLUMN_TEXT">
    <p:bg>
      <p:bgPr>
        <a:solidFill>
          <a:schemeClr val="lt1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3" name="Google Shape;263;p4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4" name="Google Shape;264;p44"/>
          <p:cNvSpPr txBox="1">
            <a:spLocks noGrp="1"/>
          </p:cNvSpPr>
          <p:nvPr>
            <p:ph type="title"/>
          </p:nvPr>
        </p:nvSpPr>
        <p:spPr>
          <a:xfrm>
            <a:off x="452575" y="596800"/>
            <a:ext cx="4418100" cy="29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265" name="Google Shape;265;p44"/>
          <p:cNvSpPr>
            <a:spLocks noGrp="1"/>
          </p:cNvSpPr>
          <p:nvPr>
            <p:ph type="pic" idx="2"/>
          </p:nvPr>
        </p:nvSpPr>
        <p:spPr>
          <a:xfrm>
            <a:off x="5039775" y="196800"/>
            <a:ext cx="3905400" cy="47499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266" name="Google Shape;266;p44"/>
          <p:cNvSpPr txBox="1">
            <a:spLocks noGrp="1"/>
          </p:cNvSpPr>
          <p:nvPr>
            <p:ph type="body" idx="1"/>
          </p:nvPr>
        </p:nvSpPr>
        <p:spPr>
          <a:xfrm>
            <a:off x="452575" y="1966775"/>
            <a:ext cx="3212700" cy="20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67" name="Google Shape;267;p4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8" name="Google Shape;268;p44"/>
          <p:cNvSpPr txBox="1">
            <a:spLocks noGrp="1"/>
          </p:cNvSpPr>
          <p:nvPr>
            <p:ph type="sldNum" idx="3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9" name="Google Shape;269;p4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">
  <p:cSld name="MAIN_POINT">
    <p:bg>
      <p:bgPr>
        <a:solidFill>
          <a:schemeClr val="dk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5"/>
          <p:cNvSpPr>
            <a:spLocks noGrp="1"/>
          </p:cNvSpPr>
          <p:nvPr>
            <p:ph type="pic" idx="2"/>
          </p:nvPr>
        </p:nvSpPr>
        <p:spPr>
          <a:xfrm>
            <a:off x="566350" y="1569300"/>
            <a:ext cx="1466400" cy="1570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sp>
        <p:nvSpPr>
          <p:cNvPr id="272" name="Google Shape;272;p45"/>
          <p:cNvSpPr>
            <a:spLocks noGrp="1"/>
          </p:cNvSpPr>
          <p:nvPr>
            <p:ph type="pic" idx="3"/>
          </p:nvPr>
        </p:nvSpPr>
        <p:spPr>
          <a:xfrm>
            <a:off x="2588275" y="1569300"/>
            <a:ext cx="1466400" cy="1570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sp>
        <p:nvSpPr>
          <p:cNvPr id="273" name="Google Shape;273;p45"/>
          <p:cNvSpPr>
            <a:spLocks noGrp="1"/>
          </p:cNvSpPr>
          <p:nvPr>
            <p:ph type="pic" idx="4"/>
          </p:nvPr>
        </p:nvSpPr>
        <p:spPr>
          <a:xfrm>
            <a:off x="4613113" y="1569300"/>
            <a:ext cx="1466400" cy="1570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sp>
        <p:nvSpPr>
          <p:cNvPr id="274" name="Google Shape;274;p45"/>
          <p:cNvSpPr>
            <a:spLocks noGrp="1"/>
          </p:cNvSpPr>
          <p:nvPr>
            <p:ph type="pic" idx="5"/>
          </p:nvPr>
        </p:nvSpPr>
        <p:spPr>
          <a:xfrm>
            <a:off x="6637950" y="1569300"/>
            <a:ext cx="1466400" cy="1570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cxnSp>
        <p:nvCxnSpPr>
          <p:cNvPr id="275" name="Google Shape;275;p4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6" name="Google Shape;276;p45"/>
          <p:cNvSpPr txBox="1">
            <a:spLocks noGrp="1"/>
          </p:cNvSpPr>
          <p:nvPr>
            <p:ph type="title"/>
          </p:nvPr>
        </p:nvSpPr>
        <p:spPr>
          <a:xfrm>
            <a:off x="450850" y="596800"/>
            <a:ext cx="67677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7" name="Google Shape;277;p45"/>
          <p:cNvSpPr txBox="1">
            <a:spLocks noGrp="1"/>
          </p:cNvSpPr>
          <p:nvPr>
            <p:ph type="subTitle" idx="1"/>
          </p:nvPr>
        </p:nvSpPr>
        <p:spPr>
          <a:xfrm>
            <a:off x="566350" y="3190975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45"/>
          <p:cNvSpPr txBox="1">
            <a:spLocks noGrp="1"/>
          </p:cNvSpPr>
          <p:nvPr>
            <p:ph type="subTitle" idx="6"/>
          </p:nvPr>
        </p:nvSpPr>
        <p:spPr>
          <a:xfrm>
            <a:off x="2588275" y="3190975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9" name="Google Shape;279;p45"/>
          <p:cNvSpPr txBox="1">
            <a:spLocks noGrp="1"/>
          </p:cNvSpPr>
          <p:nvPr>
            <p:ph type="subTitle" idx="7"/>
          </p:nvPr>
        </p:nvSpPr>
        <p:spPr>
          <a:xfrm>
            <a:off x="4613113" y="3190975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0" name="Google Shape;280;p45"/>
          <p:cNvSpPr txBox="1">
            <a:spLocks noGrp="1"/>
          </p:cNvSpPr>
          <p:nvPr>
            <p:ph type="subTitle" idx="8"/>
          </p:nvPr>
        </p:nvSpPr>
        <p:spPr>
          <a:xfrm>
            <a:off x="6637950" y="3190975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1" name="Google Shape;281;p4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2" name="Google Shape;282;p45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3" name="Google Shape;283;p4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rrent Market / Market Size">
  <p:cSld name="SECTION_TITLE_AND_DESCRIPTION">
    <p:bg>
      <p:bgPr>
        <a:solidFill>
          <a:schemeClr val="dk2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286" name="Google Shape;286;p46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7" name="Google Shape;287;p46"/>
          <p:cNvSpPr txBox="1">
            <a:spLocks noGrp="1"/>
          </p:cNvSpPr>
          <p:nvPr>
            <p:ph type="subTitle" idx="1"/>
          </p:nvPr>
        </p:nvSpPr>
        <p:spPr>
          <a:xfrm>
            <a:off x="675475" y="3055900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8" name="Google Shape;288;p46"/>
          <p:cNvSpPr txBox="1">
            <a:spLocks noGrp="1"/>
          </p:cNvSpPr>
          <p:nvPr>
            <p:ph type="body" idx="2"/>
          </p:nvPr>
        </p:nvSpPr>
        <p:spPr>
          <a:xfrm>
            <a:off x="604925" y="3668125"/>
            <a:ext cx="1607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46"/>
          <p:cNvSpPr txBox="1">
            <a:spLocks noGrp="1"/>
          </p:cNvSpPr>
          <p:nvPr>
            <p:ph type="subTitle" idx="3"/>
          </p:nvPr>
        </p:nvSpPr>
        <p:spPr>
          <a:xfrm>
            <a:off x="3885400" y="3055900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body" idx="4"/>
          </p:nvPr>
        </p:nvSpPr>
        <p:spPr>
          <a:xfrm>
            <a:off x="3814850" y="3668125"/>
            <a:ext cx="1607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46"/>
          <p:cNvSpPr txBox="1">
            <a:spLocks noGrp="1"/>
          </p:cNvSpPr>
          <p:nvPr>
            <p:ph type="subTitle" idx="5"/>
          </p:nvPr>
        </p:nvSpPr>
        <p:spPr>
          <a:xfrm>
            <a:off x="7024719" y="3055900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46"/>
          <p:cNvSpPr txBox="1">
            <a:spLocks noGrp="1"/>
          </p:cNvSpPr>
          <p:nvPr>
            <p:ph type="body" idx="6"/>
          </p:nvPr>
        </p:nvSpPr>
        <p:spPr>
          <a:xfrm>
            <a:off x="6954219" y="3668125"/>
            <a:ext cx="1607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46"/>
          <p:cNvSpPr txBox="1">
            <a:spLocks noGrp="1"/>
          </p:cNvSpPr>
          <p:nvPr>
            <p:ph type="title"/>
          </p:nvPr>
        </p:nvSpPr>
        <p:spPr>
          <a:xfrm>
            <a:off x="450850" y="596800"/>
            <a:ext cx="6767700" cy="12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4" name="Google Shape;294;p46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5" name="Google Shape;295;p46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ncial Breakdown">
  <p:cSld name="SECTION_TITLE_AND_DESCRIPTION_1">
    <p:bg>
      <p:bgPr>
        <a:solidFill>
          <a:schemeClr val="dk2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298" name="Google Shape;298;p47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9" name="Google Shape;299;p47"/>
          <p:cNvSpPr txBox="1">
            <a:spLocks noGrp="1"/>
          </p:cNvSpPr>
          <p:nvPr>
            <p:ph type="subTitle" idx="1"/>
          </p:nvPr>
        </p:nvSpPr>
        <p:spPr>
          <a:xfrm>
            <a:off x="3486575" y="2706950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47"/>
          <p:cNvSpPr txBox="1">
            <a:spLocks noGrp="1"/>
          </p:cNvSpPr>
          <p:nvPr>
            <p:ph type="body" idx="2"/>
          </p:nvPr>
        </p:nvSpPr>
        <p:spPr>
          <a:xfrm>
            <a:off x="3416075" y="2982325"/>
            <a:ext cx="1607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cxnSp>
        <p:nvCxnSpPr>
          <p:cNvPr id="301" name="Google Shape;301;p47"/>
          <p:cNvCxnSpPr>
            <a:endCxn id="302" idx="2"/>
          </p:cNvCxnSpPr>
          <p:nvPr/>
        </p:nvCxnSpPr>
        <p:spPr>
          <a:xfrm>
            <a:off x="2904275" y="2048466"/>
            <a:ext cx="771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47"/>
          <p:cNvCxnSpPr/>
          <p:nvPr/>
        </p:nvCxnSpPr>
        <p:spPr>
          <a:xfrm>
            <a:off x="4765924" y="2048466"/>
            <a:ext cx="771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4" name="Google Shape;304;p47"/>
          <p:cNvCxnSpPr/>
          <p:nvPr/>
        </p:nvCxnSpPr>
        <p:spPr>
          <a:xfrm>
            <a:off x="6635736" y="2048466"/>
            <a:ext cx="771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2" name="Google Shape;302;p47"/>
          <p:cNvSpPr/>
          <p:nvPr/>
        </p:nvSpPr>
        <p:spPr>
          <a:xfrm>
            <a:off x="3676175" y="1504866"/>
            <a:ext cx="1087200" cy="1087200"/>
          </a:xfrm>
          <a:prstGeom prst="flowChartConnector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5" name="Google Shape;305;p47"/>
          <p:cNvSpPr/>
          <p:nvPr/>
        </p:nvSpPr>
        <p:spPr>
          <a:xfrm>
            <a:off x="5548513" y="1504866"/>
            <a:ext cx="1087200" cy="1087200"/>
          </a:xfrm>
          <a:prstGeom prst="flowChartConnector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6" name="Google Shape;306;p47"/>
          <p:cNvSpPr/>
          <p:nvPr/>
        </p:nvSpPr>
        <p:spPr>
          <a:xfrm>
            <a:off x="7417725" y="1504866"/>
            <a:ext cx="1087200" cy="1087200"/>
          </a:xfrm>
          <a:prstGeom prst="flowChartConnector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7" name="Google Shape;307;p47"/>
          <p:cNvSpPr txBox="1">
            <a:spLocks noGrp="1"/>
          </p:cNvSpPr>
          <p:nvPr>
            <p:ph type="subTitle" idx="3"/>
          </p:nvPr>
        </p:nvSpPr>
        <p:spPr>
          <a:xfrm>
            <a:off x="5358925" y="2706950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47"/>
          <p:cNvSpPr txBox="1">
            <a:spLocks noGrp="1"/>
          </p:cNvSpPr>
          <p:nvPr>
            <p:ph type="body" idx="4"/>
          </p:nvPr>
        </p:nvSpPr>
        <p:spPr>
          <a:xfrm>
            <a:off x="5288425" y="2982325"/>
            <a:ext cx="1607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47"/>
          <p:cNvSpPr txBox="1">
            <a:spLocks noGrp="1"/>
          </p:cNvSpPr>
          <p:nvPr>
            <p:ph type="subTitle" idx="5"/>
          </p:nvPr>
        </p:nvSpPr>
        <p:spPr>
          <a:xfrm>
            <a:off x="7231275" y="2706950"/>
            <a:ext cx="14664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0" name="Google Shape;310;p47"/>
          <p:cNvSpPr txBox="1">
            <a:spLocks noGrp="1"/>
          </p:cNvSpPr>
          <p:nvPr>
            <p:ph type="body" idx="6"/>
          </p:nvPr>
        </p:nvSpPr>
        <p:spPr>
          <a:xfrm>
            <a:off x="7160775" y="2982325"/>
            <a:ext cx="1607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11" name="Google Shape;311;p47"/>
          <p:cNvSpPr/>
          <p:nvPr/>
        </p:nvSpPr>
        <p:spPr>
          <a:xfrm>
            <a:off x="603475" y="2706950"/>
            <a:ext cx="2313300" cy="1413600"/>
          </a:xfrm>
          <a:prstGeom prst="roundRect">
            <a:avLst>
              <a:gd name="adj" fmla="val 7414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>
              <a:solidFill>
                <a:srgbClr val="F6F5EC"/>
              </a:solidFill>
            </a:endParaRPr>
          </a:p>
        </p:txBody>
      </p:sp>
      <p:sp>
        <p:nvSpPr>
          <p:cNvPr id="312" name="Google Shape;312;p47"/>
          <p:cNvSpPr txBox="1">
            <a:spLocks noGrp="1"/>
          </p:cNvSpPr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47"/>
          <p:cNvSpPr txBox="1">
            <a:spLocks noGrp="1"/>
          </p:cNvSpPr>
          <p:nvPr>
            <p:ph type="body" idx="7"/>
          </p:nvPr>
        </p:nvSpPr>
        <p:spPr>
          <a:xfrm>
            <a:off x="603475" y="2758400"/>
            <a:ext cx="2313300" cy="13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47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5" name="Google Shape;315;p47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/ Graph">
  <p:cSld name="CAPTION_ONLY">
    <p:bg>
      <p:bgPr>
        <a:solidFill>
          <a:schemeClr val="lt1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" name="Google Shape;317;p4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8" name="Google Shape;318;p48"/>
          <p:cNvSpPr txBox="1">
            <a:spLocks noGrp="1"/>
          </p:cNvSpPr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319" name="Google Shape;319;p48"/>
          <p:cNvSpPr txBox="1">
            <a:spLocks noGrp="1"/>
          </p:cNvSpPr>
          <p:nvPr>
            <p:ph type="body" idx="1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20" name="Google Shape;320;p4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1" name="Google Shape;321;p48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2" name="Google Shape;322;p4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Header">
  <p:cSld name="BIG_NUMBER">
    <p:bg>
      <p:bgPr>
        <a:solidFill>
          <a:schemeClr val="dk2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9"/>
          <p:cNvSpPr>
            <a:spLocks noGrp="1"/>
          </p:cNvSpPr>
          <p:nvPr>
            <p:ph type="pic" idx="2"/>
          </p:nvPr>
        </p:nvSpPr>
        <p:spPr>
          <a:xfrm>
            <a:off x="213750" y="586950"/>
            <a:ext cx="8701800" cy="2327100"/>
          </a:xfrm>
          <a:prstGeom prst="roundRect">
            <a:avLst>
              <a:gd name="adj" fmla="val 3913"/>
            </a:avLst>
          </a:prstGeom>
          <a:noFill/>
          <a:ln>
            <a:noFill/>
          </a:ln>
        </p:spPr>
      </p:sp>
      <p:sp>
        <p:nvSpPr>
          <p:cNvPr id="325" name="Google Shape;325;p49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326" name="Google Shape;326;p4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7" name="Google Shape;327;p49"/>
          <p:cNvSpPr txBox="1">
            <a:spLocks noGrp="1"/>
          </p:cNvSpPr>
          <p:nvPr>
            <p:ph type="body" idx="1"/>
          </p:nvPr>
        </p:nvSpPr>
        <p:spPr>
          <a:xfrm>
            <a:off x="5362800" y="3071200"/>
            <a:ext cx="35526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28" name="Google Shape;328;p4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9" name="Google Shape;329;p4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-to-Market Strategy" type="blank">
  <p:cSld name="BLANK">
    <p:bg>
      <p:bgPr>
        <a:solidFill>
          <a:schemeClr val="dk1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0"/>
          <p:cNvSpPr>
            <a:spLocks noGrp="1"/>
          </p:cNvSpPr>
          <p:nvPr>
            <p:ph type="pic" idx="2"/>
          </p:nvPr>
        </p:nvSpPr>
        <p:spPr>
          <a:xfrm>
            <a:off x="6445900" y="626975"/>
            <a:ext cx="1932900" cy="2070000"/>
          </a:xfrm>
          <a:prstGeom prst="roundRect">
            <a:avLst>
              <a:gd name="adj" fmla="val 5387"/>
            </a:avLst>
          </a:prstGeom>
          <a:noFill/>
          <a:ln>
            <a:noFill/>
          </a:ln>
        </p:spPr>
      </p:sp>
      <p:sp>
        <p:nvSpPr>
          <p:cNvPr id="332" name="Google Shape;332;p50"/>
          <p:cNvSpPr>
            <a:spLocks noGrp="1"/>
          </p:cNvSpPr>
          <p:nvPr>
            <p:ph type="pic" idx="3"/>
          </p:nvPr>
        </p:nvSpPr>
        <p:spPr>
          <a:xfrm>
            <a:off x="4210025" y="626975"/>
            <a:ext cx="1932900" cy="2070000"/>
          </a:xfrm>
          <a:prstGeom prst="roundRect">
            <a:avLst>
              <a:gd name="adj" fmla="val 5387"/>
            </a:avLst>
          </a:prstGeom>
          <a:noFill/>
          <a:ln>
            <a:noFill/>
          </a:ln>
        </p:spPr>
      </p:sp>
      <p:cxnSp>
        <p:nvCxnSpPr>
          <p:cNvPr id="333" name="Google Shape;333;p50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4" name="Google Shape;334;p50"/>
          <p:cNvSpPr txBox="1">
            <a:spLocks noGrp="1"/>
          </p:cNvSpPr>
          <p:nvPr>
            <p:ph type="title"/>
          </p:nvPr>
        </p:nvSpPr>
        <p:spPr>
          <a:xfrm>
            <a:off x="450850" y="596800"/>
            <a:ext cx="40830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5" name="Google Shape;335;p50"/>
          <p:cNvSpPr txBox="1">
            <a:spLocks noGrp="1"/>
          </p:cNvSpPr>
          <p:nvPr>
            <p:ph type="subTitle" idx="1"/>
          </p:nvPr>
        </p:nvSpPr>
        <p:spPr>
          <a:xfrm>
            <a:off x="4210025" y="2802675"/>
            <a:ext cx="19068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50"/>
          <p:cNvSpPr txBox="1">
            <a:spLocks noGrp="1"/>
          </p:cNvSpPr>
          <p:nvPr>
            <p:ph type="body" idx="4"/>
          </p:nvPr>
        </p:nvSpPr>
        <p:spPr>
          <a:xfrm>
            <a:off x="4210025" y="3441550"/>
            <a:ext cx="1607400" cy="10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50"/>
          <p:cNvSpPr txBox="1">
            <a:spLocks noGrp="1"/>
          </p:cNvSpPr>
          <p:nvPr>
            <p:ph type="subTitle" idx="5"/>
          </p:nvPr>
        </p:nvSpPr>
        <p:spPr>
          <a:xfrm>
            <a:off x="6458950" y="2802675"/>
            <a:ext cx="19068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body" idx="6"/>
          </p:nvPr>
        </p:nvSpPr>
        <p:spPr>
          <a:xfrm>
            <a:off x="6458950" y="3441550"/>
            <a:ext cx="1607400" cy="10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39" name="Google Shape;339;p50"/>
          <p:cNvSpPr txBox="1">
            <a:spLocks noGrp="1"/>
          </p:cNvSpPr>
          <p:nvPr>
            <p:ph type="body" idx="7"/>
          </p:nvPr>
        </p:nvSpPr>
        <p:spPr>
          <a:xfrm>
            <a:off x="450850" y="2399275"/>
            <a:ext cx="3048000" cy="21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0" name="Google Shape;340;p50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1" name="Google Shape;341;p50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2" name="Google Shape;342;p50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lestones">
  <p:cSld name="TITLE_1">
    <p:bg>
      <p:bgPr>
        <a:solidFill>
          <a:schemeClr val="lt1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4" name="Google Shape;344;p51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5" name="Google Shape;345;p51"/>
          <p:cNvSpPr txBox="1">
            <a:spLocks noGrp="1"/>
          </p:cNvSpPr>
          <p:nvPr>
            <p:ph type="title"/>
          </p:nvPr>
        </p:nvSpPr>
        <p:spPr>
          <a:xfrm>
            <a:off x="452575" y="596800"/>
            <a:ext cx="4418100" cy="13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346" name="Google Shape;346;p51"/>
          <p:cNvSpPr txBox="1">
            <a:spLocks noGrp="1"/>
          </p:cNvSpPr>
          <p:nvPr>
            <p:ph type="subTitle" idx="1"/>
          </p:nvPr>
        </p:nvSpPr>
        <p:spPr>
          <a:xfrm>
            <a:off x="467825" y="1857300"/>
            <a:ext cx="21510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47" name="Google Shape;347;p51"/>
          <p:cNvSpPr txBox="1">
            <a:spLocks noGrp="1"/>
          </p:cNvSpPr>
          <p:nvPr>
            <p:ph type="body" idx="2"/>
          </p:nvPr>
        </p:nvSpPr>
        <p:spPr>
          <a:xfrm>
            <a:off x="391625" y="2271825"/>
            <a:ext cx="2151000" cy="9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48" name="Google Shape;348;p51"/>
          <p:cNvSpPr txBox="1">
            <a:spLocks noGrp="1"/>
          </p:cNvSpPr>
          <p:nvPr>
            <p:ph type="subTitle" idx="3"/>
          </p:nvPr>
        </p:nvSpPr>
        <p:spPr>
          <a:xfrm>
            <a:off x="3052450" y="1857300"/>
            <a:ext cx="21510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49" name="Google Shape;349;p51"/>
          <p:cNvSpPr txBox="1">
            <a:spLocks noGrp="1"/>
          </p:cNvSpPr>
          <p:nvPr>
            <p:ph type="body" idx="4"/>
          </p:nvPr>
        </p:nvSpPr>
        <p:spPr>
          <a:xfrm>
            <a:off x="2976250" y="2271825"/>
            <a:ext cx="2151000" cy="9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50" name="Google Shape;350;p51"/>
          <p:cNvSpPr txBox="1">
            <a:spLocks noGrp="1"/>
          </p:cNvSpPr>
          <p:nvPr>
            <p:ph type="subTitle" idx="5"/>
          </p:nvPr>
        </p:nvSpPr>
        <p:spPr>
          <a:xfrm>
            <a:off x="5637075" y="1857300"/>
            <a:ext cx="21510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51" name="Google Shape;351;p51"/>
          <p:cNvSpPr txBox="1">
            <a:spLocks noGrp="1"/>
          </p:cNvSpPr>
          <p:nvPr>
            <p:ph type="body" idx="6"/>
          </p:nvPr>
        </p:nvSpPr>
        <p:spPr>
          <a:xfrm>
            <a:off x="5560875" y="2271825"/>
            <a:ext cx="2151000" cy="9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52" name="Google Shape;352;p51"/>
          <p:cNvSpPr txBox="1">
            <a:spLocks noGrp="1"/>
          </p:cNvSpPr>
          <p:nvPr>
            <p:ph type="subTitle" idx="7"/>
          </p:nvPr>
        </p:nvSpPr>
        <p:spPr>
          <a:xfrm>
            <a:off x="467825" y="3075100"/>
            <a:ext cx="21510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53" name="Google Shape;353;p51"/>
          <p:cNvSpPr txBox="1">
            <a:spLocks noGrp="1"/>
          </p:cNvSpPr>
          <p:nvPr>
            <p:ph type="body" idx="8"/>
          </p:nvPr>
        </p:nvSpPr>
        <p:spPr>
          <a:xfrm>
            <a:off x="391625" y="3489625"/>
            <a:ext cx="2151000" cy="9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54" name="Google Shape;354;p51"/>
          <p:cNvSpPr txBox="1">
            <a:spLocks noGrp="1"/>
          </p:cNvSpPr>
          <p:nvPr>
            <p:ph type="subTitle" idx="9"/>
          </p:nvPr>
        </p:nvSpPr>
        <p:spPr>
          <a:xfrm>
            <a:off x="3052450" y="3075100"/>
            <a:ext cx="21510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55" name="Google Shape;355;p51"/>
          <p:cNvSpPr txBox="1">
            <a:spLocks noGrp="1"/>
          </p:cNvSpPr>
          <p:nvPr>
            <p:ph type="body" idx="13"/>
          </p:nvPr>
        </p:nvSpPr>
        <p:spPr>
          <a:xfrm>
            <a:off x="2976250" y="3489625"/>
            <a:ext cx="2151000" cy="9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56" name="Google Shape;356;p51"/>
          <p:cNvSpPr txBox="1">
            <a:spLocks noGrp="1"/>
          </p:cNvSpPr>
          <p:nvPr>
            <p:ph type="subTitle" idx="14"/>
          </p:nvPr>
        </p:nvSpPr>
        <p:spPr>
          <a:xfrm>
            <a:off x="5637075" y="3075100"/>
            <a:ext cx="21510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57" name="Google Shape;357;p51"/>
          <p:cNvSpPr txBox="1">
            <a:spLocks noGrp="1"/>
          </p:cNvSpPr>
          <p:nvPr>
            <p:ph type="body" idx="15"/>
          </p:nvPr>
        </p:nvSpPr>
        <p:spPr>
          <a:xfrm>
            <a:off x="5560875" y="3489625"/>
            <a:ext cx="2151000" cy="9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58" name="Google Shape;358;p51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9" name="Google Shape;359;p51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0" name="Google Shape;360;p51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 / Benefits">
  <p:cSld name="CUSTOM">
    <p:bg>
      <p:bgPr>
        <a:solidFill>
          <a:schemeClr val="lt1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63" name="Google Shape;363;p52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4" name="Google Shape;364;p52"/>
          <p:cNvSpPr txBox="1">
            <a:spLocks noGrp="1"/>
          </p:cNvSpPr>
          <p:nvPr>
            <p:ph type="title"/>
          </p:nvPr>
        </p:nvSpPr>
        <p:spPr>
          <a:xfrm>
            <a:off x="452575" y="633600"/>
            <a:ext cx="3954600" cy="13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9pPr>
          </a:lstStyle>
          <a:p>
            <a:endParaRPr/>
          </a:p>
        </p:txBody>
      </p:sp>
      <p:sp>
        <p:nvSpPr>
          <p:cNvPr id="365" name="Google Shape;365;p52"/>
          <p:cNvSpPr txBox="1">
            <a:spLocks noGrp="1"/>
          </p:cNvSpPr>
          <p:nvPr>
            <p:ph type="body" idx="1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66" name="Google Shape;366;p52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7" name="Google Shape;367;p52"/>
          <p:cNvSpPr txBox="1">
            <a:spLocks noGrp="1"/>
          </p:cNvSpPr>
          <p:nvPr>
            <p:ph type="sldNum" idx="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8" name="Google Shape;368;p52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s">
  <p:cSld name="CUSTOM_1">
    <p:bg>
      <p:bgPr>
        <a:solidFill>
          <a:schemeClr val="dk2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3"/>
          <p:cNvSpPr>
            <a:spLocks noGrp="1"/>
          </p:cNvSpPr>
          <p:nvPr>
            <p:ph type="pic" idx="2"/>
          </p:nvPr>
        </p:nvSpPr>
        <p:spPr>
          <a:xfrm>
            <a:off x="211850" y="203250"/>
            <a:ext cx="4292400" cy="4737000"/>
          </a:xfrm>
          <a:prstGeom prst="roundRect">
            <a:avLst>
              <a:gd name="adj" fmla="val 3358"/>
            </a:avLst>
          </a:prstGeom>
          <a:noFill/>
          <a:ln>
            <a:noFill/>
          </a:ln>
        </p:spPr>
      </p:sp>
      <p:sp>
        <p:nvSpPr>
          <p:cNvPr id="371" name="Google Shape;371;p53"/>
          <p:cNvSpPr>
            <a:spLocks noGrp="1"/>
          </p:cNvSpPr>
          <p:nvPr>
            <p:ph type="pic" idx="3"/>
          </p:nvPr>
        </p:nvSpPr>
        <p:spPr>
          <a:xfrm>
            <a:off x="4639750" y="203250"/>
            <a:ext cx="4292400" cy="4737000"/>
          </a:xfrm>
          <a:prstGeom prst="roundRect">
            <a:avLst>
              <a:gd name="adj" fmla="val 3358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e Competition">
  <p:cSld name="CUSTOM_2">
    <p:bg>
      <p:bgPr>
        <a:solidFill>
          <a:schemeClr val="lt1"/>
        </a:solid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4"/>
          <p:cNvSpPr>
            <a:spLocks noGrp="1"/>
          </p:cNvSpPr>
          <p:nvPr>
            <p:ph type="pic" idx="2"/>
          </p:nvPr>
        </p:nvSpPr>
        <p:spPr>
          <a:xfrm>
            <a:off x="4014725" y="557375"/>
            <a:ext cx="1374300" cy="14715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374" name="Google Shape;374;p54"/>
          <p:cNvSpPr>
            <a:spLocks noGrp="1"/>
          </p:cNvSpPr>
          <p:nvPr>
            <p:ph type="pic" idx="3"/>
          </p:nvPr>
        </p:nvSpPr>
        <p:spPr>
          <a:xfrm>
            <a:off x="5688575" y="557375"/>
            <a:ext cx="1374300" cy="14715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375" name="Google Shape;375;p54"/>
          <p:cNvSpPr>
            <a:spLocks noGrp="1"/>
          </p:cNvSpPr>
          <p:nvPr>
            <p:ph type="pic" idx="4"/>
          </p:nvPr>
        </p:nvSpPr>
        <p:spPr>
          <a:xfrm>
            <a:off x="7362425" y="557375"/>
            <a:ext cx="1374300" cy="14715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376" name="Google Shape;376;p54"/>
          <p:cNvSpPr>
            <a:spLocks noGrp="1"/>
          </p:cNvSpPr>
          <p:nvPr>
            <p:ph type="pic" idx="5"/>
          </p:nvPr>
        </p:nvSpPr>
        <p:spPr>
          <a:xfrm>
            <a:off x="4014725" y="2644475"/>
            <a:ext cx="1374300" cy="14715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377" name="Google Shape;377;p54"/>
          <p:cNvSpPr>
            <a:spLocks noGrp="1"/>
          </p:cNvSpPr>
          <p:nvPr>
            <p:ph type="pic" idx="6"/>
          </p:nvPr>
        </p:nvSpPr>
        <p:spPr>
          <a:xfrm>
            <a:off x="5688575" y="2644475"/>
            <a:ext cx="1374300" cy="14715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378" name="Google Shape;378;p54"/>
          <p:cNvSpPr>
            <a:spLocks noGrp="1"/>
          </p:cNvSpPr>
          <p:nvPr>
            <p:ph type="pic" idx="7"/>
          </p:nvPr>
        </p:nvSpPr>
        <p:spPr>
          <a:xfrm>
            <a:off x="7362425" y="2644475"/>
            <a:ext cx="1374300" cy="14715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cxnSp>
        <p:nvCxnSpPr>
          <p:cNvPr id="379" name="Google Shape;379;p5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0" name="Google Shape;380;p54"/>
          <p:cNvSpPr txBox="1">
            <a:spLocks noGrp="1"/>
          </p:cNvSpPr>
          <p:nvPr>
            <p:ph type="title"/>
          </p:nvPr>
        </p:nvSpPr>
        <p:spPr>
          <a:xfrm>
            <a:off x="452575" y="596800"/>
            <a:ext cx="3262500" cy="13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381" name="Google Shape;381;p54"/>
          <p:cNvSpPr txBox="1">
            <a:spLocks noGrp="1"/>
          </p:cNvSpPr>
          <p:nvPr>
            <p:ph type="subTitle" idx="1"/>
          </p:nvPr>
        </p:nvSpPr>
        <p:spPr>
          <a:xfrm>
            <a:off x="452575" y="1956400"/>
            <a:ext cx="26160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82" name="Google Shape;382;p54"/>
          <p:cNvSpPr txBox="1">
            <a:spLocks noGrp="1"/>
          </p:cNvSpPr>
          <p:nvPr>
            <p:ph type="body" idx="8"/>
          </p:nvPr>
        </p:nvSpPr>
        <p:spPr>
          <a:xfrm>
            <a:off x="467825" y="2583700"/>
            <a:ext cx="3247200" cy="9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83" name="Google Shape;383;p54"/>
          <p:cNvSpPr txBox="1">
            <a:spLocks noGrp="1"/>
          </p:cNvSpPr>
          <p:nvPr>
            <p:ph type="subTitle" idx="9"/>
          </p:nvPr>
        </p:nvSpPr>
        <p:spPr>
          <a:xfrm>
            <a:off x="4014725" y="2028875"/>
            <a:ext cx="13743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subTitle" idx="13"/>
          </p:nvPr>
        </p:nvSpPr>
        <p:spPr>
          <a:xfrm>
            <a:off x="5688575" y="2028875"/>
            <a:ext cx="13743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85" name="Google Shape;385;p54"/>
          <p:cNvSpPr txBox="1">
            <a:spLocks noGrp="1"/>
          </p:cNvSpPr>
          <p:nvPr>
            <p:ph type="subTitle" idx="14"/>
          </p:nvPr>
        </p:nvSpPr>
        <p:spPr>
          <a:xfrm>
            <a:off x="7362425" y="2028875"/>
            <a:ext cx="13743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86" name="Google Shape;386;p54"/>
          <p:cNvSpPr txBox="1">
            <a:spLocks noGrp="1"/>
          </p:cNvSpPr>
          <p:nvPr>
            <p:ph type="subTitle" idx="15"/>
          </p:nvPr>
        </p:nvSpPr>
        <p:spPr>
          <a:xfrm>
            <a:off x="4014725" y="4067725"/>
            <a:ext cx="13743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87" name="Google Shape;387;p54"/>
          <p:cNvSpPr txBox="1">
            <a:spLocks noGrp="1"/>
          </p:cNvSpPr>
          <p:nvPr>
            <p:ph type="subTitle" idx="16"/>
          </p:nvPr>
        </p:nvSpPr>
        <p:spPr>
          <a:xfrm>
            <a:off x="5688575" y="4067725"/>
            <a:ext cx="13743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88" name="Google Shape;388;p54"/>
          <p:cNvSpPr txBox="1">
            <a:spLocks noGrp="1"/>
          </p:cNvSpPr>
          <p:nvPr>
            <p:ph type="subTitle" idx="17"/>
          </p:nvPr>
        </p:nvSpPr>
        <p:spPr>
          <a:xfrm>
            <a:off x="7362425" y="4067725"/>
            <a:ext cx="1374300" cy="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89" name="Google Shape;389;p5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0" name="Google Shape;390;p54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1" name="Google Shape;391;p5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allery">
  <p:cSld name="CUSTOM_1_1">
    <p:bg>
      <p:bgPr>
        <a:solidFill>
          <a:schemeClr val="dk2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5"/>
          <p:cNvSpPr>
            <a:spLocks noGrp="1"/>
          </p:cNvSpPr>
          <p:nvPr>
            <p:ph type="pic" idx="2"/>
          </p:nvPr>
        </p:nvSpPr>
        <p:spPr>
          <a:xfrm>
            <a:off x="228625" y="592625"/>
            <a:ext cx="22050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94" name="Google Shape;394;p55"/>
          <p:cNvSpPr>
            <a:spLocks noGrp="1"/>
          </p:cNvSpPr>
          <p:nvPr>
            <p:ph type="pic" idx="3"/>
          </p:nvPr>
        </p:nvSpPr>
        <p:spPr>
          <a:xfrm>
            <a:off x="3931925" y="592625"/>
            <a:ext cx="22050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95" name="Google Shape;395;p55"/>
          <p:cNvSpPr>
            <a:spLocks noGrp="1"/>
          </p:cNvSpPr>
          <p:nvPr>
            <p:ph type="pic" idx="4"/>
          </p:nvPr>
        </p:nvSpPr>
        <p:spPr>
          <a:xfrm>
            <a:off x="7635600" y="592625"/>
            <a:ext cx="11352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96" name="Google Shape;396;p55"/>
          <p:cNvSpPr>
            <a:spLocks noGrp="1"/>
          </p:cNvSpPr>
          <p:nvPr>
            <p:ph type="pic" idx="5"/>
          </p:nvPr>
        </p:nvSpPr>
        <p:spPr>
          <a:xfrm>
            <a:off x="25753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7" name="Google Shape;397;p55"/>
          <p:cNvSpPr>
            <a:spLocks noGrp="1"/>
          </p:cNvSpPr>
          <p:nvPr>
            <p:ph type="pic" idx="6"/>
          </p:nvPr>
        </p:nvSpPr>
        <p:spPr>
          <a:xfrm>
            <a:off x="62788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8" name="Google Shape;398;p55"/>
          <p:cNvSpPr>
            <a:spLocks noGrp="1"/>
          </p:cNvSpPr>
          <p:nvPr>
            <p:ph type="pic" idx="7"/>
          </p:nvPr>
        </p:nvSpPr>
        <p:spPr>
          <a:xfrm>
            <a:off x="2286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9" name="Google Shape;399;p55"/>
          <p:cNvSpPr>
            <a:spLocks noGrp="1"/>
          </p:cNvSpPr>
          <p:nvPr>
            <p:ph type="pic" idx="8"/>
          </p:nvPr>
        </p:nvSpPr>
        <p:spPr>
          <a:xfrm>
            <a:off x="1545425" y="1963950"/>
            <a:ext cx="22050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400" name="Google Shape;400;p55"/>
          <p:cNvSpPr>
            <a:spLocks noGrp="1"/>
          </p:cNvSpPr>
          <p:nvPr>
            <p:ph type="pic" idx="9"/>
          </p:nvPr>
        </p:nvSpPr>
        <p:spPr>
          <a:xfrm>
            <a:off x="3932063" y="1963950"/>
            <a:ext cx="11352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401" name="Google Shape;401;p55"/>
          <p:cNvSpPr>
            <a:spLocks noGrp="1"/>
          </p:cNvSpPr>
          <p:nvPr>
            <p:ph type="pic" idx="13"/>
          </p:nvPr>
        </p:nvSpPr>
        <p:spPr>
          <a:xfrm>
            <a:off x="5248888" y="1963950"/>
            <a:ext cx="22050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402" name="Google Shape;402;p55"/>
          <p:cNvSpPr>
            <a:spLocks noGrp="1"/>
          </p:cNvSpPr>
          <p:nvPr>
            <p:ph type="pic" idx="14"/>
          </p:nvPr>
        </p:nvSpPr>
        <p:spPr>
          <a:xfrm>
            <a:off x="75557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03" name="Google Shape;403;p55"/>
          <p:cNvSpPr>
            <a:spLocks noGrp="1"/>
          </p:cNvSpPr>
          <p:nvPr>
            <p:ph type="pic" idx="15"/>
          </p:nvPr>
        </p:nvSpPr>
        <p:spPr>
          <a:xfrm>
            <a:off x="228625" y="3335275"/>
            <a:ext cx="22050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404" name="Google Shape;404;p55"/>
          <p:cNvSpPr>
            <a:spLocks noGrp="1"/>
          </p:cNvSpPr>
          <p:nvPr>
            <p:ph type="pic" idx="16"/>
          </p:nvPr>
        </p:nvSpPr>
        <p:spPr>
          <a:xfrm>
            <a:off x="3931925" y="3335275"/>
            <a:ext cx="22050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405" name="Google Shape;405;p55"/>
          <p:cNvSpPr>
            <a:spLocks noGrp="1"/>
          </p:cNvSpPr>
          <p:nvPr>
            <p:ph type="pic" idx="17"/>
          </p:nvPr>
        </p:nvSpPr>
        <p:spPr>
          <a:xfrm>
            <a:off x="7635600" y="3335275"/>
            <a:ext cx="1135200" cy="12156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406" name="Google Shape;406;p55"/>
          <p:cNvSpPr>
            <a:spLocks noGrp="1"/>
          </p:cNvSpPr>
          <p:nvPr>
            <p:ph type="pic" idx="18"/>
          </p:nvPr>
        </p:nvSpPr>
        <p:spPr>
          <a:xfrm>
            <a:off x="25753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07" name="Google Shape;407;p55"/>
          <p:cNvSpPr>
            <a:spLocks noGrp="1"/>
          </p:cNvSpPr>
          <p:nvPr>
            <p:ph type="pic" idx="19"/>
          </p:nvPr>
        </p:nvSpPr>
        <p:spPr>
          <a:xfrm>
            <a:off x="62788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08" name="Google Shape;408;p55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409" name="Google Shape;409;p5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0" name="Google Shape;410;p5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1" name="Google Shape;411;p5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4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14" name="Google Shape;414;p5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5" name="Google Shape;415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18" name="Google Shape;418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_1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2" name="Google Shape;422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AND_TWO_COLUMNS_1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6" name="Google Shape;426;p5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7" name="Google Shape;427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_1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33" name="Google Shape;433;p6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4" name="Google Shape;434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_1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37" name="Google Shape;437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_1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6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6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2" name="Google Shape;442;p6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43" name="Google Shape;443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_1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  <p:sp>
        <p:nvSpPr>
          <p:cNvPr id="446" name="Google Shape;446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_1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49" name="Google Shape;449;p6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50" name="Google Shape;450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">
  <p:cSld name="BLANK_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7_1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7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6" name="Google Shape;456;p67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57" name="Google Shape;457;p67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58" name="Google Shape;458;p67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59" name="Google Shape;459;p67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0" name="Google Shape;460;p67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1" name="Google Shape;461;p67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8_1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464" name="Google Shape;464;p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65" name="Google Shape;465;p68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_2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9" name="Google Shape;469;p69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70" name="Google Shape;470;p69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71" name="Google Shape;471;p69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72" name="Google Shape;472;p69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3" name="Google Shape;473;p69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2_2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6" name="Google Shape;476;p70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77" name="Google Shape;477;p70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78" name="Google Shape;478;p70"/>
          <p:cNvSpPr txBox="1">
            <a:spLocks noGrp="1"/>
          </p:cNvSpPr>
          <p:nvPr>
            <p:ph type="body" idx="3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79" name="Google Shape;479;p70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80" name="Google Shape;480;p70"/>
          <p:cNvSpPr txBox="1">
            <a:spLocks noGrp="1"/>
          </p:cNvSpPr>
          <p:nvPr>
            <p:ph type="subTitle" idx="4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81" name="Google Shape;481;p70"/>
          <p:cNvSpPr txBox="1">
            <a:spLocks noGrp="1"/>
          </p:cNvSpPr>
          <p:nvPr>
            <p:ph type="subTitle" idx="5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82" name="Google Shape;482;p70"/>
          <p:cNvSpPr txBox="1">
            <a:spLocks noGrp="1"/>
          </p:cNvSpPr>
          <p:nvPr>
            <p:ph type="subTitle" idx="6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3_1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5" name="Google Shape;485;p71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86" name="Google Shape;486;p71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87" name="Google Shape;487;p71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88" name="Google Shape;488;p71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89" name="Google Shape;489;p71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90" name="Google Shape;490;p71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91" name="Google Shape;491;p71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92" name="Google Shape;492;p71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93" name="Google Shape;493;p71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_ONLY_1_1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7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7" name="Google Shape;497;p72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4_1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3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00" name="Google Shape;500;p73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01" name="Google Shape;501;p73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p73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03" name="Google Shape;503;p7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4" name="Google Shape;504;p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73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73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4_1_1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4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09" name="Google Shape;509;p74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10" name="Google Shape;510;p74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11" name="Google Shape;511;p74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12" name="Google Shape;512;p74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74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14" name="Google Shape;514;p7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74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74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74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5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5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521" name="Google Shape;521;p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6_1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4" name="Google Shape;524;p76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25" name="Google Shape;525;p76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26" name="Google Shape;526;p76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27" name="Google Shape;527;p76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28" name="Google Shape;528;p76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29" name="Google Shape;529;p76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30" name="Google Shape;530;p76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76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32" name="Google Shape;532;p76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33" name="Google Shape;533;p76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2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36" name="Google Shape;536;p7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37" name="Google Shape;537;p7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4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>
  <p:cSld name="BLANK_4_3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7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2" name="Google Shape;542;p79"/>
          <p:cNvSpPr/>
          <p:nvPr/>
        </p:nvSpPr>
        <p:spPr>
          <a:xfrm>
            <a:off x="-2610600" y="0"/>
            <a:ext cx="5143500" cy="5143500"/>
          </a:xfrm>
          <a:prstGeom prst="ellipse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mini x GfE lockup 3">
  <p:cSld name="CUSTOM_1_5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80"/>
          <p:cNvPicPr preferRelativeResize="0"/>
          <p:nvPr/>
        </p:nvPicPr>
        <p:blipFill rotWithShape="1">
          <a:blip r:embed="rId2">
            <a:alphaModFix/>
          </a:blip>
          <a:srcRect l="10583" t="35087" r="9723" b="43796"/>
          <a:stretch/>
        </p:blipFill>
        <p:spPr>
          <a:xfrm>
            <a:off x="1019653" y="4784025"/>
            <a:ext cx="850646" cy="1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75" y="4811520"/>
            <a:ext cx="426915" cy="102835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80"/>
          <p:cNvSpPr txBox="1"/>
          <p:nvPr/>
        </p:nvSpPr>
        <p:spPr>
          <a:xfrm>
            <a:off x="7741216" y="4823028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i="0" u="none" strike="noStrike" cap="none">
                <a:solidFill>
                  <a:srgbClr val="BDC1C6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 i="0" u="none" strike="noStrike" cap="none">
              <a:solidFill>
                <a:srgbClr val="BDC1C6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mini x GfE lockup 1">
  <p:cSld name="CUSTOM_1_3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81"/>
          <p:cNvPicPr preferRelativeResize="0"/>
          <p:nvPr/>
        </p:nvPicPr>
        <p:blipFill rotWithShape="1">
          <a:blip r:embed="rId2">
            <a:alphaModFix/>
          </a:blip>
          <a:srcRect l="10583" t="35087" r="9723" b="43796"/>
          <a:stretch/>
        </p:blipFill>
        <p:spPr>
          <a:xfrm>
            <a:off x="1019653" y="4784025"/>
            <a:ext cx="850646" cy="1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75" y="4811520"/>
            <a:ext cx="426915" cy="10283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81"/>
          <p:cNvSpPr txBox="1"/>
          <p:nvPr/>
        </p:nvSpPr>
        <p:spPr>
          <a:xfrm>
            <a:off x="7741216" y="4823028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i="0" u="none" strike="noStrike" cap="none">
                <a:solidFill>
                  <a:srgbClr val="BDC1C6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 i="0" u="none" strike="noStrike" cap="none">
              <a:solidFill>
                <a:srgbClr val="BDC1C6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_Title left/middle">
  <p:cSld name="CUSTOM_2_4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82"/>
          <p:cNvSpPr txBox="1">
            <a:spLocks noGrp="1"/>
          </p:cNvSpPr>
          <p:nvPr>
            <p:ph type="title"/>
          </p:nvPr>
        </p:nvSpPr>
        <p:spPr>
          <a:xfrm>
            <a:off x="457175" y="1536250"/>
            <a:ext cx="2688300" cy="20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553" name="Google Shape;553;p82"/>
          <p:cNvSpPr txBox="1"/>
          <p:nvPr/>
        </p:nvSpPr>
        <p:spPr>
          <a:xfrm>
            <a:off x="6762575" y="-301"/>
            <a:ext cx="19242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"/>
                <a:ea typeface="Google Sans"/>
                <a:cs typeface="Google Sans"/>
                <a:sym typeface="Google Sans"/>
              </a:rPr>
              <a:t>Proprietary + Confidential</a:t>
            </a:r>
            <a:endParaRPr sz="600">
              <a:solidFill>
                <a:srgbClr val="BDC1C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554" name="Google Shape;554;p82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555" name="Google Shape;555;p82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82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82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82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82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82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82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82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82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82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82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82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82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82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82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82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82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82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mini x GfE lockup 2">
  <p:cSld name="CUSTOM_1_4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83"/>
          <p:cNvPicPr preferRelativeResize="0"/>
          <p:nvPr/>
        </p:nvPicPr>
        <p:blipFill rotWithShape="1">
          <a:blip r:embed="rId2">
            <a:alphaModFix/>
          </a:blip>
          <a:srcRect l="10583" t="35087" r="9723" b="43796"/>
          <a:stretch/>
        </p:blipFill>
        <p:spPr>
          <a:xfrm>
            <a:off x="1019653" y="4784025"/>
            <a:ext cx="850646" cy="1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75" y="4811520"/>
            <a:ext cx="426915" cy="10283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83"/>
          <p:cNvSpPr txBox="1"/>
          <p:nvPr/>
        </p:nvSpPr>
        <p:spPr>
          <a:xfrm>
            <a:off x="7741216" y="4823028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i="0" u="none" strike="noStrike" cap="none">
                <a:solidFill>
                  <a:srgbClr val="BDC1C6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 i="0" u="none" strike="noStrike" cap="none">
              <a:solidFill>
                <a:srgbClr val="BDC1C6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 Graphic / Right">
  <p:cSld name="CUSTOM_6_2_4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4"/>
          <p:cNvSpPr txBox="1">
            <a:spLocks noGrp="1"/>
          </p:cNvSpPr>
          <p:nvPr>
            <p:ph type="title"/>
          </p:nvPr>
        </p:nvSpPr>
        <p:spPr>
          <a:xfrm>
            <a:off x="685800" y="1362000"/>
            <a:ext cx="3048000" cy="9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84"/>
          <p:cNvSpPr txBox="1">
            <a:spLocks noGrp="1"/>
          </p:cNvSpPr>
          <p:nvPr>
            <p:ph type="body" idx="1"/>
          </p:nvPr>
        </p:nvSpPr>
        <p:spPr>
          <a:xfrm>
            <a:off x="685800" y="2495550"/>
            <a:ext cx="22860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pic>
        <p:nvPicPr>
          <p:cNvPr id="580" name="Google Shape;580;p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3175" y="4519675"/>
            <a:ext cx="1976876" cy="39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mini x GfE lockup">
  <p:cSld name="CUSTOM_1_2_1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85"/>
          <p:cNvPicPr preferRelativeResize="0"/>
          <p:nvPr/>
        </p:nvPicPr>
        <p:blipFill rotWithShape="1">
          <a:blip r:embed="rId2">
            <a:alphaModFix/>
          </a:blip>
          <a:srcRect l="10583" t="35087" r="9723" b="43796"/>
          <a:stretch/>
        </p:blipFill>
        <p:spPr>
          <a:xfrm>
            <a:off x="1019653" y="4784025"/>
            <a:ext cx="850646" cy="15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75" y="4811520"/>
            <a:ext cx="426915" cy="102835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85"/>
          <p:cNvSpPr txBox="1"/>
          <p:nvPr/>
        </p:nvSpPr>
        <p:spPr>
          <a:xfrm>
            <a:off x="7741216" y="4823028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i="0" u="none" strike="noStrike" cap="none">
                <a:solidFill>
                  <a:srgbClr val="BDC1C6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 i="0" u="none" strike="noStrike" cap="none">
              <a:solidFill>
                <a:srgbClr val="BDC1C6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34700" y="4829000"/>
            <a:ext cx="942377" cy="11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Branding">
  <p:cSld name="CUSTOM_8_1_1"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_5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8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8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1" name="Google Shape;591;p8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 lnSpcReduction="20000"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1">
  <p:cSld name="TITLE_1_1">
    <p:bg>
      <p:bgPr>
        <a:solidFill>
          <a:schemeClr val="dk1"/>
        </a:soli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9"/>
          <p:cNvSpPr txBox="1">
            <a:spLocks noGrp="1"/>
          </p:cNvSpPr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94" name="Google Shape;594;p89"/>
          <p:cNvSpPr txBox="1">
            <a:spLocks noGrp="1"/>
          </p:cNvSpPr>
          <p:nvPr>
            <p:ph type="title" idx="2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cxnSp>
        <p:nvCxnSpPr>
          <p:cNvPr id="595" name="Google Shape;595;p8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6" name="Google Shape;596;p89"/>
          <p:cNvSpPr>
            <a:spLocks noGrp="1"/>
          </p:cNvSpPr>
          <p:nvPr>
            <p:ph type="pic" idx="3"/>
          </p:nvPr>
        </p:nvSpPr>
        <p:spPr>
          <a:xfrm>
            <a:off x="5039775" y="196800"/>
            <a:ext cx="3905400" cy="47499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597" name="Google Shape;597;p8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8" name="Google Shape;598;p8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9" name="Google Shape;599;p89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53">
          <p15:clr>
            <a:srgbClr val="E46962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(g3ea97774c6a_7_0)">
    <p:bg>
      <p:bgPr>
        <a:solidFill>
          <a:schemeClr val="dk1"/>
        </a:solidFill>
        <a:effectLst/>
      </p:bgPr>
    </p:bg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0"/>
          <p:cNvSpPr txBox="1">
            <a:spLocks noGrp="1"/>
          </p:cNvSpPr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2" name="Google Shape;602;p90"/>
          <p:cNvSpPr txBox="1">
            <a:spLocks noGrp="1"/>
          </p:cNvSpPr>
          <p:nvPr>
            <p:ph type="title" idx="2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03" name="Google Shape;603;p90"/>
          <p:cNvSpPr>
            <a:spLocks noGrp="1"/>
          </p:cNvSpPr>
          <p:nvPr>
            <p:ph type="pic" idx="3"/>
          </p:nvPr>
        </p:nvSpPr>
        <p:spPr>
          <a:xfrm>
            <a:off x="5039775" y="196800"/>
            <a:ext cx="3905400" cy="47499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53">
          <p15:clr>
            <a:srgbClr val="E46962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01">
  <p:cSld name="CUSTOM_2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92"/>
          <p:cNvSpPr/>
          <p:nvPr/>
        </p:nvSpPr>
        <p:spPr>
          <a:xfrm>
            <a:off x="462016" y="4092099"/>
            <a:ext cx="465900" cy="94500"/>
          </a:xfrm>
          <a:prstGeom prst="roundRect">
            <a:avLst>
              <a:gd name="adj" fmla="val 50000"/>
            </a:avLst>
          </a:prstGeom>
          <a:solidFill>
            <a:srgbClr val="4285F4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92"/>
          <p:cNvSpPr txBox="1">
            <a:spLocks noGrp="1"/>
          </p:cNvSpPr>
          <p:nvPr>
            <p:ph type="subTitle" idx="1"/>
          </p:nvPr>
        </p:nvSpPr>
        <p:spPr>
          <a:xfrm>
            <a:off x="451846" y="3479440"/>
            <a:ext cx="7801200" cy="300000"/>
          </a:xfrm>
          <a:prstGeom prst="rect">
            <a:avLst/>
          </a:prstGeom>
        </p:spPr>
        <p:txBody>
          <a:bodyPr spcFirstLastPara="1" wrap="square" lIns="0" tIns="0" rIns="9165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"/>
            </a:lvl9pPr>
          </a:lstStyle>
          <a:p>
            <a:endParaRPr/>
          </a:p>
        </p:txBody>
      </p:sp>
      <p:sp>
        <p:nvSpPr>
          <p:cNvPr id="629" name="Google Shape;629;p92"/>
          <p:cNvSpPr txBox="1">
            <a:spLocks noGrp="1"/>
          </p:cNvSpPr>
          <p:nvPr>
            <p:ph type="title"/>
          </p:nvPr>
        </p:nvSpPr>
        <p:spPr>
          <a:xfrm>
            <a:off x="441076" y="1316300"/>
            <a:ext cx="5476200" cy="1935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>
            <a:endParaRPr/>
          </a:p>
        </p:txBody>
      </p:sp>
      <p:grpSp>
        <p:nvGrpSpPr>
          <p:cNvPr id="630" name="Google Shape;630;p92"/>
          <p:cNvGrpSpPr/>
          <p:nvPr/>
        </p:nvGrpSpPr>
        <p:grpSpPr>
          <a:xfrm>
            <a:off x="450225" y="457140"/>
            <a:ext cx="2107098" cy="244531"/>
            <a:chOff x="242525" y="2441975"/>
            <a:chExt cx="7135450" cy="828075"/>
          </a:xfrm>
        </p:grpSpPr>
        <p:sp>
          <p:nvSpPr>
            <p:cNvPr id="631" name="Google Shape;631;p92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92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92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92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92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92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92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92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92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92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92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92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92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92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92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92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92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92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9" name="Google Shape;649;p92"/>
          <p:cNvSpPr txBox="1">
            <a:spLocks noGrp="1"/>
          </p:cNvSpPr>
          <p:nvPr>
            <p:ph type="subTitle" idx="2"/>
          </p:nvPr>
        </p:nvSpPr>
        <p:spPr>
          <a:xfrm>
            <a:off x="442214" y="4514536"/>
            <a:ext cx="3468300" cy="300000"/>
          </a:xfrm>
          <a:prstGeom prst="rect">
            <a:avLst/>
          </a:prstGeom>
        </p:spPr>
        <p:txBody>
          <a:bodyPr spcFirstLastPara="1" wrap="square" lIns="0" tIns="0" rIns="9165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9pPr>
          </a:lstStyle>
          <a:p>
            <a:endParaRPr/>
          </a:p>
        </p:txBody>
      </p:sp>
      <p:sp>
        <p:nvSpPr>
          <p:cNvPr id="650" name="Google Shape;650;p92"/>
          <p:cNvSpPr/>
          <p:nvPr/>
        </p:nvSpPr>
        <p:spPr>
          <a:xfrm>
            <a:off x="7696925" y="4686300"/>
            <a:ext cx="144720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02">
  <p:cSld name="CUSTOM_2_3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2" name="Google Shape;652;p93"/>
          <p:cNvGrpSpPr/>
          <p:nvPr/>
        </p:nvGrpSpPr>
        <p:grpSpPr>
          <a:xfrm>
            <a:off x="450225" y="457140"/>
            <a:ext cx="2107098" cy="244531"/>
            <a:chOff x="242525" y="2441975"/>
            <a:chExt cx="7135450" cy="828075"/>
          </a:xfrm>
        </p:grpSpPr>
        <p:sp>
          <p:nvSpPr>
            <p:cNvPr id="653" name="Google Shape;653;p93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93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93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93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93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93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93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93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93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93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93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93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93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93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93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93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93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93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1" name="Google Shape;671;p93"/>
          <p:cNvSpPr/>
          <p:nvPr/>
        </p:nvSpPr>
        <p:spPr>
          <a:xfrm>
            <a:off x="7696925" y="4686300"/>
            <a:ext cx="144720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93"/>
          <p:cNvSpPr txBox="1">
            <a:spLocks noGrp="1"/>
          </p:cNvSpPr>
          <p:nvPr>
            <p:ph type="subTitle" idx="1"/>
          </p:nvPr>
        </p:nvSpPr>
        <p:spPr>
          <a:xfrm>
            <a:off x="442214" y="4514536"/>
            <a:ext cx="3468300" cy="300000"/>
          </a:xfrm>
          <a:prstGeom prst="rect">
            <a:avLst/>
          </a:prstGeom>
        </p:spPr>
        <p:txBody>
          <a:bodyPr spcFirstLastPara="1" wrap="square" lIns="0" tIns="0" rIns="9165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5F6368"/>
                </a:solidFill>
              </a:defRPr>
            </a:lvl9pPr>
          </a:lstStyle>
          <a:p>
            <a:endParaRPr/>
          </a:p>
        </p:txBody>
      </p:sp>
      <p:sp>
        <p:nvSpPr>
          <p:cNvPr id="673" name="Google Shape;673;p93"/>
          <p:cNvSpPr txBox="1">
            <a:spLocks noGrp="1"/>
          </p:cNvSpPr>
          <p:nvPr>
            <p:ph type="subTitle" idx="2"/>
          </p:nvPr>
        </p:nvSpPr>
        <p:spPr>
          <a:xfrm>
            <a:off x="451846" y="3479440"/>
            <a:ext cx="7801200" cy="300000"/>
          </a:xfrm>
          <a:prstGeom prst="rect">
            <a:avLst/>
          </a:prstGeom>
        </p:spPr>
        <p:txBody>
          <a:bodyPr spcFirstLastPara="1" wrap="square" lIns="0" tIns="0" rIns="9165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"/>
            </a:lvl9pPr>
          </a:lstStyle>
          <a:p>
            <a:endParaRPr/>
          </a:p>
        </p:txBody>
      </p:sp>
      <p:sp>
        <p:nvSpPr>
          <p:cNvPr id="674" name="Google Shape;674;p93"/>
          <p:cNvSpPr txBox="1">
            <a:spLocks noGrp="1"/>
          </p:cNvSpPr>
          <p:nvPr>
            <p:ph type="title"/>
          </p:nvPr>
        </p:nvSpPr>
        <p:spPr>
          <a:xfrm>
            <a:off x="441076" y="1316300"/>
            <a:ext cx="5476200" cy="1935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rgbClr val="3C4043"/>
                </a:solidFill>
                <a:latin typeface="Google Sans Medium"/>
                <a:ea typeface="Google Sans Medium"/>
                <a:cs typeface="Google Sans Medium"/>
                <a:sym typeface="Google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nal Slide">
  <p:cSld name="CUSTOM_3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94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77" name="Google Shape;677;p94"/>
          <p:cNvSpPr txBox="1">
            <a:spLocks noGrp="1"/>
          </p:cNvSpPr>
          <p:nvPr>
            <p:ph type="title"/>
          </p:nvPr>
        </p:nvSpPr>
        <p:spPr>
          <a:xfrm>
            <a:off x="457196" y="1171899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78" name="Google Shape;678;p94"/>
          <p:cNvSpPr txBox="1">
            <a:spLocks noGrp="1"/>
          </p:cNvSpPr>
          <p:nvPr>
            <p:ph type="body" idx="1"/>
          </p:nvPr>
        </p:nvSpPr>
        <p:spPr>
          <a:xfrm>
            <a:off x="464175" y="2062324"/>
            <a:ext cx="5453100" cy="26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79" name="Google Shape;679;p94"/>
          <p:cNvSpPr/>
          <p:nvPr/>
        </p:nvSpPr>
        <p:spPr>
          <a:xfrm>
            <a:off x="463720" y="391712"/>
            <a:ext cx="236400" cy="20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19999"/>
                </a:moveTo>
                <a:lnTo>
                  <a:pt x="120000" y="119999"/>
                </a:lnTo>
                <a:lnTo>
                  <a:pt x="60000" y="0"/>
                </a:lnTo>
                <a:lnTo>
                  <a:pt x="0" y="119999"/>
                </a:lnTo>
                <a:close/>
                <a:moveTo>
                  <a:pt x="65480" y="100931"/>
                </a:moveTo>
                <a:lnTo>
                  <a:pt x="54519" y="100931"/>
                </a:lnTo>
                <a:lnTo>
                  <a:pt x="54519" y="88438"/>
                </a:lnTo>
                <a:lnTo>
                  <a:pt x="65480" y="88438"/>
                </a:lnTo>
                <a:lnTo>
                  <a:pt x="65480" y="100931"/>
                </a:lnTo>
                <a:close/>
                <a:moveTo>
                  <a:pt x="65480" y="75616"/>
                </a:moveTo>
                <a:lnTo>
                  <a:pt x="54519" y="75616"/>
                </a:lnTo>
                <a:lnTo>
                  <a:pt x="54519" y="50630"/>
                </a:lnTo>
                <a:lnTo>
                  <a:pt x="65480" y="50630"/>
                </a:lnTo>
                <a:lnTo>
                  <a:pt x="65480" y="75616"/>
                </a:lnTo>
                <a:close/>
              </a:path>
            </a:pathLst>
          </a:custGeom>
          <a:solidFill>
            <a:srgbClr val="EA4335"/>
          </a:solidFill>
          <a:ln>
            <a:noFill/>
          </a:ln>
        </p:spPr>
        <p:txBody>
          <a:bodyPr spcFirstLastPara="1" wrap="square" lIns="91650" tIns="45800" rIns="91650" bIns="45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94"/>
          <p:cNvSpPr txBox="1"/>
          <p:nvPr/>
        </p:nvSpPr>
        <p:spPr>
          <a:xfrm>
            <a:off x="833306" y="409829"/>
            <a:ext cx="32943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EA4335"/>
                </a:solidFill>
                <a:latin typeface="Google Sans"/>
                <a:ea typeface="Google Sans"/>
                <a:cs typeface="Google Sans"/>
                <a:sym typeface="Google Sans"/>
              </a:rPr>
              <a:t>INTERNAL SLIDE ONLY</a:t>
            </a:r>
            <a:endParaRPr sz="1400" b="1">
              <a:solidFill>
                <a:srgbClr val="EA4335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ection Slide">
  <p:cSld name="CUSTOM"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95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683" name="Google Shape;683;p95"/>
          <p:cNvCxnSpPr/>
          <p:nvPr/>
        </p:nvCxnSpPr>
        <p:spPr>
          <a:xfrm rot="10800000">
            <a:off x="481275" y="1767101"/>
            <a:ext cx="0" cy="1769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684" name="Google Shape;684;p95"/>
          <p:cNvSpPr txBox="1">
            <a:spLocks noGrp="1"/>
          </p:cNvSpPr>
          <p:nvPr>
            <p:ph type="title"/>
          </p:nvPr>
        </p:nvSpPr>
        <p:spPr>
          <a:xfrm>
            <a:off x="962200" y="2196350"/>
            <a:ext cx="772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36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85" name="Google Shape;685;p95"/>
          <p:cNvSpPr txBox="1">
            <a:spLocks noGrp="1"/>
          </p:cNvSpPr>
          <p:nvPr>
            <p:ph type="subTitle" idx="1"/>
          </p:nvPr>
        </p:nvSpPr>
        <p:spPr>
          <a:xfrm>
            <a:off x="976648" y="1757286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686" name="Google Shape;686;p95"/>
          <p:cNvSpPr txBox="1"/>
          <p:nvPr/>
        </p:nvSpPr>
        <p:spPr>
          <a:xfrm>
            <a:off x="7741216" y="381600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Overview Slide 01">
  <p:cSld name="CUSTOM_7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96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89" name="Google Shape;689;p96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96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96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92" name="Google Shape;692;p96"/>
          <p:cNvSpPr txBox="1">
            <a:spLocks noGrp="1"/>
          </p:cNvSpPr>
          <p:nvPr>
            <p:ph type="subTitle" idx="1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693" name="Google Shape;693;p96"/>
          <p:cNvSpPr txBox="1">
            <a:spLocks noGrp="1"/>
          </p:cNvSpPr>
          <p:nvPr>
            <p:ph type="subTitle" idx="2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Overview Slide 02">
  <p:cSld name="CUSTOM_7_1"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97"/>
          <p:cNvSpPr txBox="1"/>
          <p:nvPr/>
        </p:nvSpPr>
        <p:spPr>
          <a:xfrm>
            <a:off x="4736213" y="356750"/>
            <a:ext cx="4961400" cy="4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100">
                <a:solidFill>
                  <a:srgbClr val="F1F3F4"/>
                </a:solidFill>
                <a:latin typeface="Google Sans"/>
                <a:ea typeface="Google Sans"/>
                <a:cs typeface="Google Sans"/>
                <a:sym typeface="Google Sans"/>
              </a:rPr>
              <a:t>0</a:t>
            </a:r>
            <a:endParaRPr sz="30100">
              <a:solidFill>
                <a:srgbClr val="F1F3F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696" name="Google Shape;696;p97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97" name="Google Shape;697;p97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97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97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00" name="Google Shape;700;p97"/>
          <p:cNvSpPr txBox="1">
            <a:spLocks noGrp="1"/>
          </p:cNvSpPr>
          <p:nvPr>
            <p:ph type="subTitle" idx="1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01" name="Google Shape;701;p97"/>
          <p:cNvSpPr txBox="1">
            <a:spLocks noGrp="1"/>
          </p:cNvSpPr>
          <p:nvPr>
            <p:ph type="subTitle" idx="2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ection Slide">
  <p:cSld name="CUSTOM_4"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98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4" name="Google Shape;704;p98"/>
          <p:cNvSpPr txBox="1"/>
          <p:nvPr/>
        </p:nvSpPr>
        <p:spPr>
          <a:xfrm>
            <a:off x="7741216" y="381600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05" name="Google Shape;705;p98"/>
          <p:cNvCxnSpPr/>
          <p:nvPr/>
        </p:nvCxnSpPr>
        <p:spPr>
          <a:xfrm rot="10800000">
            <a:off x="481275" y="1767101"/>
            <a:ext cx="0" cy="1769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706" name="Google Shape;706;p98"/>
          <p:cNvSpPr txBox="1">
            <a:spLocks noGrp="1"/>
          </p:cNvSpPr>
          <p:nvPr>
            <p:ph type="title"/>
          </p:nvPr>
        </p:nvSpPr>
        <p:spPr>
          <a:xfrm>
            <a:off x="962200" y="2196350"/>
            <a:ext cx="772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36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07" name="Google Shape;707;p98"/>
          <p:cNvSpPr txBox="1">
            <a:spLocks noGrp="1"/>
          </p:cNvSpPr>
          <p:nvPr>
            <p:ph type="subTitle" idx="1"/>
          </p:nvPr>
        </p:nvSpPr>
        <p:spPr>
          <a:xfrm>
            <a:off x="976648" y="1757286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Overview Slide 01">
  <p:cSld name="CUSTOM_4_2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99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10" name="Google Shape;710;p99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99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99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13" name="Google Shape;713;p99"/>
          <p:cNvSpPr txBox="1">
            <a:spLocks noGrp="1"/>
          </p:cNvSpPr>
          <p:nvPr>
            <p:ph type="subTitle" idx="1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14" name="Google Shape;714;p99"/>
          <p:cNvSpPr txBox="1">
            <a:spLocks noGrp="1"/>
          </p:cNvSpPr>
          <p:nvPr>
            <p:ph type="subTitle" idx="2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Overview Slide 02">
  <p:cSld name="CUSTOM_4_2_1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00"/>
          <p:cNvSpPr txBox="1"/>
          <p:nvPr/>
        </p:nvSpPr>
        <p:spPr>
          <a:xfrm>
            <a:off x="4736213" y="356750"/>
            <a:ext cx="4961400" cy="4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100">
                <a:solidFill>
                  <a:srgbClr val="F1F3F4"/>
                </a:solidFill>
                <a:latin typeface="Google Sans"/>
                <a:ea typeface="Google Sans"/>
                <a:cs typeface="Google Sans"/>
                <a:sym typeface="Google Sans"/>
              </a:rPr>
              <a:t>0</a:t>
            </a:r>
            <a:endParaRPr sz="30100">
              <a:solidFill>
                <a:srgbClr val="F1F3F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17" name="Google Shape;717;p100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18" name="Google Shape;718;p100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100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100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1" name="Google Shape;721;p100"/>
          <p:cNvSpPr txBox="1">
            <a:spLocks noGrp="1"/>
          </p:cNvSpPr>
          <p:nvPr>
            <p:ph type="subTitle" idx="1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22" name="Google Shape;722;p100"/>
          <p:cNvSpPr txBox="1">
            <a:spLocks noGrp="1"/>
          </p:cNvSpPr>
          <p:nvPr>
            <p:ph type="subTitle" idx="2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Section Slide">
  <p:cSld name="CUSTOM_4_1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01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5" name="Google Shape;725;p101"/>
          <p:cNvSpPr txBox="1"/>
          <p:nvPr/>
        </p:nvSpPr>
        <p:spPr>
          <a:xfrm>
            <a:off x="7741216" y="381600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26" name="Google Shape;726;p101"/>
          <p:cNvCxnSpPr/>
          <p:nvPr/>
        </p:nvCxnSpPr>
        <p:spPr>
          <a:xfrm rot="10800000">
            <a:off x="481275" y="1767101"/>
            <a:ext cx="0" cy="1769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727" name="Google Shape;727;p101"/>
          <p:cNvSpPr txBox="1">
            <a:spLocks noGrp="1"/>
          </p:cNvSpPr>
          <p:nvPr>
            <p:ph type="title"/>
          </p:nvPr>
        </p:nvSpPr>
        <p:spPr>
          <a:xfrm>
            <a:off x="962200" y="2196350"/>
            <a:ext cx="772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36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8" name="Google Shape;728;p101"/>
          <p:cNvSpPr txBox="1">
            <a:spLocks noGrp="1"/>
          </p:cNvSpPr>
          <p:nvPr>
            <p:ph type="subTitle" idx="1"/>
          </p:nvPr>
        </p:nvSpPr>
        <p:spPr>
          <a:xfrm>
            <a:off x="976648" y="1757286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Overview Slide 01">
  <p:cSld name="CUSTOM_4_1_2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02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31" name="Google Shape;731;p102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102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102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34" name="Google Shape;734;p102"/>
          <p:cNvSpPr txBox="1">
            <a:spLocks noGrp="1"/>
          </p:cNvSpPr>
          <p:nvPr>
            <p:ph type="subTitle" idx="1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35" name="Google Shape;735;p102"/>
          <p:cNvSpPr txBox="1">
            <a:spLocks noGrp="1"/>
          </p:cNvSpPr>
          <p:nvPr>
            <p:ph type="subTitle" idx="2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Overview Slide 02">
  <p:cSld name="CUSTOM_4_1_2_1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3"/>
          <p:cNvSpPr txBox="1"/>
          <p:nvPr/>
        </p:nvSpPr>
        <p:spPr>
          <a:xfrm>
            <a:off x="4736213" y="356750"/>
            <a:ext cx="4961400" cy="4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100">
                <a:solidFill>
                  <a:srgbClr val="F1F3F4"/>
                </a:solidFill>
                <a:latin typeface="Google Sans"/>
                <a:ea typeface="Google Sans"/>
                <a:cs typeface="Google Sans"/>
                <a:sym typeface="Google Sans"/>
              </a:rPr>
              <a:t>0</a:t>
            </a:r>
            <a:endParaRPr sz="30100">
              <a:solidFill>
                <a:srgbClr val="F1F3F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38" name="Google Shape;738;p103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39" name="Google Shape;739;p103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103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103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42" name="Google Shape;742;p103"/>
          <p:cNvSpPr txBox="1">
            <a:spLocks noGrp="1"/>
          </p:cNvSpPr>
          <p:nvPr>
            <p:ph type="subTitle" idx="1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43" name="Google Shape;743;p103"/>
          <p:cNvSpPr txBox="1">
            <a:spLocks noGrp="1"/>
          </p:cNvSpPr>
          <p:nvPr>
            <p:ph type="subTitle" idx="2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Section Slide">
  <p:cSld name="CUSTOM_4_1_1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04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6" name="Google Shape;746;p104"/>
          <p:cNvSpPr txBox="1"/>
          <p:nvPr/>
        </p:nvSpPr>
        <p:spPr>
          <a:xfrm>
            <a:off x="7741216" y="381600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47" name="Google Shape;747;p104"/>
          <p:cNvCxnSpPr/>
          <p:nvPr/>
        </p:nvCxnSpPr>
        <p:spPr>
          <a:xfrm rot="10800000">
            <a:off x="481275" y="1767101"/>
            <a:ext cx="0" cy="1769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748" name="Google Shape;748;p104"/>
          <p:cNvSpPr txBox="1">
            <a:spLocks noGrp="1"/>
          </p:cNvSpPr>
          <p:nvPr>
            <p:ph type="title"/>
          </p:nvPr>
        </p:nvSpPr>
        <p:spPr>
          <a:xfrm>
            <a:off x="962200" y="2196350"/>
            <a:ext cx="772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36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49" name="Google Shape;749;p104"/>
          <p:cNvSpPr txBox="1">
            <a:spLocks noGrp="1"/>
          </p:cNvSpPr>
          <p:nvPr>
            <p:ph type="subTitle" idx="1"/>
          </p:nvPr>
        </p:nvSpPr>
        <p:spPr>
          <a:xfrm>
            <a:off x="976648" y="1757286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Overview Slide 01">
  <p:cSld name="CUSTOM_4_1_1_1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05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52" name="Google Shape;752;p105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105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105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55" name="Google Shape;755;p105"/>
          <p:cNvSpPr txBox="1">
            <a:spLocks noGrp="1"/>
          </p:cNvSpPr>
          <p:nvPr>
            <p:ph type="subTitle" idx="1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56" name="Google Shape;756;p105"/>
          <p:cNvSpPr txBox="1">
            <a:spLocks noGrp="1"/>
          </p:cNvSpPr>
          <p:nvPr>
            <p:ph type="subTitle" idx="2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Overview Slide 02">
  <p:cSld name="CUSTOM_4_1_1_1_1"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106"/>
          <p:cNvSpPr txBox="1"/>
          <p:nvPr/>
        </p:nvSpPr>
        <p:spPr>
          <a:xfrm>
            <a:off x="4736213" y="356750"/>
            <a:ext cx="4961400" cy="4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100">
                <a:solidFill>
                  <a:srgbClr val="F1F3F4"/>
                </a:solidFill>
                <a:latin typeface="Google Sans"/>
                <a:ea typeface="Google Sans"/>
                <a:cs typeface="Google Sans"/>
                <a:sym typeface="Google Sans"/>
              </a:rPr>
              <a:t>0</a:t>
            </a:r>
            <a:endParaRPr sz="30100">
              <a:solidFill>
                <a:srgbClr val="F1F3F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59" name="Google Shape;759;p106"/>
          <p:cNvSpPr/>
          <p:nvPr/>
        </p:nvSpPr>
        <p:spPr>
          <a:xfrm>
            <a:off x="50" y="0"/>
            <a:ext cx="60039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60" name="Google Shape;760;p106"/>
          <p:cNvPicPr preferRelativeResize="0"/>
          <p:nvPr/>
        </p:nvPicPr>
        <p:blipFill rotWithShape="1">
          <a:blip r:embed="rId2">
            <a:alphaModFix amt="20000"/>
          </a:blip>
          <a:srcRect l="5397" t="3247" r="21776" b="14752"/>
          <a:stretch/>
        </p:blipFill>
        <p:spPr>
          <a:xfrm>
            <a:off x="4800" y="0"/>
            <a:ext cx="3788160" cy="462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106"/>
          <p:cNvPicPr preferRelativeResize="0"/>
          <p:nvPr/>
        </p:nvPicPr>
        <p:blipFill rotWithShape="1">
          <a:blip r:embed="rId2">
            <a:alphaModFix amt="22000"/>
          </a:blip>
          <a:srcRect l="5396" t="3247" r="64474" b="14752"/>
          <a:stretch/>
        </p:blipFill>
        <p:spPr>
          <a:xfrm>
            <a:off x="3788150" y="0"/>
            <a:ext cx="2215801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106"/>
          <p:cNvSpPr txBox="1">
            <a:spLocks noGrp="1"/>
          </p:cNvSpPr>
          <p:nvPr>
            <p:ph type="title"/>
          </p:nvPr>
        </p:nvSpPr>
        <p:spPr>
          <a:xfrm>
            <a:off x="457200" y="1392397"/>
            <a:ext cx="496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3" name="Google Shape;763;p106"/>
          <p:cNvSpPr txBox="1">
            <a:spLocks noGrp="1"/>
          </p:cNvSpPr>
          <p:nvPr>
            <p:ph type="subTitle" idx="1"/>
          </p:nvPr>
        </p:nvSpPr>
        <p:spPr>
          <a:xfrm>
            <a:off x="471650" y="3236275"/>
            <a:ext cx="2315700" cy="144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64" name="Google Shape;764;p106"/>
          <p:cNvSpPr txBox="1">
            <a:spLocks noGrp="1"/>
          </p:cNvSpPr>
          <p:nvPr>
            <p:ph type="subTitle" idx="2"/>
          </p:nvPr>
        </p:nvSpPr>
        <p:spPr>
          <a:xfrm>
            <a:off x="471648" y="420524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Google Sans"/>
              <a:buNone/>
              <a:def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200"/>
              <a:buFont typeface="Google Sans"/>
              <a:buNone/>
              <a:defRPr sz="1200" b="1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Blank">
  <p:cSld name="CUSTOM_2_1">
    <p:bg>
      <p:bgPr>
        <a:solidFill>
          <a:srgbClr val="FFFFFF"/>
        </a:solidFill>
        <a:effectLst/>
      </p:bgPr>
    </p:bg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07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b="1" i="0" u="none" strike="noStrike" cap="none">
                <a:solidFill>
                  <a:schemeClr val="accent6"/>
                </a:solidFill>
              </a:defRPr>
            </a:lvl1pPr>
            <a:lvl2pPr marR="0"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1-Col">
  <p:cSld name="CUSTOM_2_1_2">
    <p:bg>
      <p:bgPr>
        <a:solidFill>
          <a:srgbClr val="FFFFFF"/>
        </a:solidFill>
        <a:effectLst/>
      </p:bgPr>
    </p:bg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08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9" name="Google Shape;769;p108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2-Col">
  <p:cSld name="CUSTOM_2_1_2_1">
    <p:bg>
      <p:bgPr>
        <a:solidFill>
          <a:srgbClr val="FFFFFF"/>
        </a:solidFill>
        <a:effectLst/>
      </p:bgPr>
    </p:bg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09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2" name="Google Shape;772;p109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73" name="Google Shape;773;p109"/>
          <p:cNvSpPr txBox="1">
            <a:spLocks noGrp="1"/>
          </p:cNvSpPr>
          <p:nvPr>
            <p:ph type="body" idx="2"/>
          </p:nvPr>
        </p:nvSpPr>
        <p:spPr>
          <a:xfrm>
            <a:off x="4575544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3-Col">
  <p:cSld name="CUSTOM_2_1_2_1_1">
    <p:bg>
      <p:bgPr>
        <a:solidFill>
          <a:srgbClr val="FFFFFF"/>
        </a:solidFill>
        <a:effectLst/>
      </p:bgPr>
    </p:bg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10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6" name="Google Shape;776;p110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77" name="Google Shape;777;p110"/>
          <p:cNvSpPr txBox="1">
            <a:spLocks noGrp="1"/>
          </p:cNvSpPr>
          <p:nvPr>
            <p:ph type="body" idx="2"/>
          </p:nvPr>
        </p:nvSpPr>
        <p:spPr>
          <a:xfrm>
            <a:off x="3205050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78" name="Google Shape;778;p110"/>
          <p:cNvSpPr txBox="1">
            <a:spLocks noGrp="1"/>
          </p:cNvSpPr>
          <p:nvPr>
            <p:ph type="body" idx="3"/>
          </p:nvPr>
        </p:nvSpPr>
        <p:spPr>
          <a:xfrm>
            <a:off x="594592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1-Col">
  <p:cSld name="TITLE_2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11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81" name="Google Shape;781;p111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82" name="Google Shape;782;p111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ubheading 1-Col">
  <p:cSld name="TITLE_2_3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2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85" name="Google Shape;785;p112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86" name="Google Shape;786;p112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 b="1" i="0" u="none" strike="noStrike" cap="none">
                <a:solidFill>
                  <a:schemeClr val="accent1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87" name="Google Shape;787;p112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ubheading 2-Col">
  <p:cSld name="TITLE_2_3_7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13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90" name="Google Shape;790;p113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 b="1" i="0" u="none" strike="noStrike" cap="none">
                <a:solidFill>
                  <a:schemeClr val="accent1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91" name="Google Shape;791;p113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2" name="Google Shape;792;p113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93" name="Google Shape;793;p113"/>
          <p:cNvSpPr txBox="1">
            <a:spLocks noGrp="1"/>
          </p:cNvSpPr>
          <p:nvPr>
            <p:ph type="body" idx="3"/>
          </p:nvPr>
        </p:nvSpPr>
        <p:spPr>
          <a:xfrm>
            <a:off x="4575544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ubheading 3-Col">
  <p:cSld name="TITLE_2_3_7_1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14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96" name="Google Shape;796;p114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 b="1" i="0" u="none" strike="noStrike" cap="none">
                <a:solidFill>
                  <a:schemeClr val="accent1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0000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797" name="Google Shape;797;p114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8" name="Google Shape;798;p114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99" name="Google Shape;799;p114"/>
          <p:cNvSpPr txBox="1">
            <a:spLocks noGrp="1"/>
          </p:cNvSpPr>
          <p:nvPr>
            <p:ph type="body" idx="3"/>
          </p:nvPr>
        </p:nvSpPr>
        <p:spPr>
          <a:xfrm>
            <a:off x="3205050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00" name="Google Shape;800;p114"/>
          <p:cNvSpPr txBox="1">
            <a:spLocks noGrp="1"/>
          </p:cNvSpPr>
          <p:nvPr>
            <p:ph type="body" idx="4"/>
          </p:nvPr>
        </p:nvSpPr>
        <p:spPr>
          <a:xfrm>
            <a:off x="594592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ubheading Centre">
  <p:cSld name="TITLE_2_3_6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15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03" name="Google Shape;803;p115"/>
          <p:cNvSpPr txBox="1">
            <a:spLocks noGrp="1"/>
          </p:cNvSpPr>
          <p:nvPr>
            <p:ph type="body" idx="1"/>
          </p:nvPr>
        </p:nvSpPr>
        <p:spPr>
          <a:xfrm>
            <a:off x="2477675" y="2631750"/>
            <a:ext cx="4195800" cy="20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8575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ctr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04" name="Google Shape;804;p115"/>
          <p:cNvSpPr txBox="1">
            <a:spLocks noGrp="1"/>
          </p:cNvSpPr>
          <p:nvPr>
            <p:ph type="title"/>
          </p:nvPr>
        </p:nvSpPr>
        <p:spPr>
          <a:xfrm>
            <a:off x="457200" y="1759507"/>
            <a:ext cx="82227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 b="1" i="0" u="none" strike="noStrike" cap="none">
                <a:solidFill>
                  <a:schemeClr val="accent1"/>
                </a:solidFill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05" name="Google Shape;805;p115"/>
          <p:cNvSpPr txBox="1">
            <a:spLocks noGrp="1"/>
          </p:cNvSpPr>
          <p:nvPr>
            <p:ph type="title" idx="2"/>
          </p:nvPr>
        </p:nvSpPr>
        <p:spPr>
          <a:xfrm>
            <a:off x="457202" y="1990957"/>
            <a:ext cx="82227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Blank">
  <p:cSld name="TITLE_2_3_5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16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1-Col">
  <p:cSld name="TITLE_2_3_4"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17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0" name="Google Shape;810;p117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11" name="Google Shape;811;p117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ubheading 1-Col">
  <p:cSld name="TITLE_2_3_4_1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18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14" name="Google Shape;814;p118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15" name="Google Shape;815;p118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000" b="1" i="0" u="none" strike="noStrike" cap="none">
                <a:solidFill>
                  <a:schemeClr val="accent4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16" name="Google Shape;816;p118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ubheading 2-Col">
  <p:cSld name="TITLE_2_3_4_1_4"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119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19" name="Google Shape;819;p119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000" b="1" i="0" u="none" strike="noStrike" cap="none">
                <a:solidFill>
                  <a:schemeClr val="accent4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20" name="Google Shape;820;p119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1" name="Google Shape;821;p119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22" name="Google Shape;822;p119"/>
          <p:cNvSpPr txBox="1">
            <a:spLocks noGrp="1"/>
          </p:cNvSpPr>
          <p:nvPr>
            <p:ph type="body" idx="3"/>
          </p:nvPr>
        </p:nvSpPr>
        <p:spPr>
          <a:xfrm>
            <a:off x="4575544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ubheading 3-Col">
  <p:cSld name="TITLE_2_3_4_1_4_1"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20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25" name="Google Shape;825;p120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000" b="1" i="0" u="none" strike="noStrike" cap="none">
                <a:solidFill>
                  <a:schemeClr val="accent4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26" name="Google Shape;826;p120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7" name="Google Shape;827;p120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28" name="Google Shape;828;p120"/>
          <p:cNvSpPr txBox="1">
            <a:spLocks noGrp="1"/>
          </p:cNvSpPr>
          <p:nvPr>
            <p:ph type="body" idx="3"/>
          </p:nvPr>
        </p:nvSpPr>
        <p:spPr>
          <a:xfrm>
            <a:off x="3205050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29" name="Google Shape;829;p120"/>
          <p:cNvSpPr txBox="1">
            <a:spLocks noGrp="1"/>
          </p:cNvSpPr>
          <p:nvPr>
            <p:ph type="body" idx="4"/>
          </p:nvPr>
        </p:nvSpPr>
        <p:spPr>
          <a:xfrm>
            <a:off x="594592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ubheading Centre">
  <p:cSld name="TITLE_2_3_4_1_3"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21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32" name="Google Shape;832;p121"/>
          <p:cNvSpPr txBox="1">
            <a:spLocks noGrp="1"/>
          </p:cNvSpPr>
          <p:nvPr>
            <p:ph type="body" idx="1"/>
          </p:nvPr>
        </p:nvSpPr>
        <p:spPr>
          <a:xfrm>
            <a:off x="2477675" y="2631750"/>
            <a:ext cx="4195800" cy="20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8575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ctr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33" name="Google Shape;833;p121"/>
          <p:cNvSpPr txBox="1">
            <a:spLocks noGrp="1"/>
          </p:cNvSpPr>
          <p:nvPr>
            <p:ph type="title"/>
          </p:nvPr>
        </p:nvSpPr>
        <p:spPr>
          <a:xfrm>
            <a:off x="457200" y="1759507"/>
            <a:ext cx="82227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000" b="1" i="0" u="none" strike="noStrike" cap="none">
                <a:solidFill>
                  <a:schemeClr val="accent4"/>
                </a:solidFill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34" name="Google Shape;834;p121"/>
          <p:cNvSpPr txBox="1">
            <a:spLocks noGrp="1"/>
          </p:cNvSpPr>
          <p:nvPr>
            <p:ph type="title" idx="2"/>
          </p:nvPr>
        </p:nvSpPr>
        <p:spPr>
          <a:xfrm>
            <a:off x="457202" y="1990957"/>
            <a:ext cx="82227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Blank">
  <p:cSld name="TITLE_2_3_4_1_2"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22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1-Col">
  <p:cSld name="TITLE_2_3_4_2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23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39" name="Google Shape;839;p123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40" name="Google Shape;840;p123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Subheading 1-Col">
  <p:cSld name="TITLE_2_3_4_1_1"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24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43" name="Google Shape;843;p124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44" name="Google Shape;844;p124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None/>
              <a:defRPr sz="1000" b="1" i="0" u="none" strike="noStrike" cap="none">
                <a:solidFill>
                  <a:srgbClr val="F9AB00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45" name="Google Shape;845;p124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Subheading 2-Col">
  <p:cSld name="TITLE_2_3_4_1_1_5"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25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48" name="Google Shape;848;p125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None/>
              <a:defRPr sz="1000" b="1" i="0" u="none" strike="noStrike" cap="none">
                <a:solidFill>
                  <a:srgbClr val="F9AB00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49" name="Google Shape;849;p125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0" name="Google Shape;850;p125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1" name="Google Shape;851;p125"/>
          <p:cNvSpPr txBox="1">
            <a:spLocks noGrp="1"/>
          </p:cNvSpPr>
          <p:nvPr>
            <p:ph type="body" idx="3"/>
          </p:nvPr>
        </p:nvSpPr>
        <p:spPr>
          <a:xfrm>
            <a:off x="4575544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Subheading 3-Col">
  <p:cSld name="TITLE_2_3_4_1_1_4"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26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54" name="Google Shape;854;p126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5" name="Google Shape;855;p126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None/>
              <a:defRPr sz="1000" b="1" i="0" u="none" strike="noStrike" cap="none">
                <a:solidFill>
                  <a:srgbClr val="F9AB00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56" name="Google Shape;856;p126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7" name="Google Shape;857;p126"/>
          <p:cNvSpPr txBox="1">
            <a:spLocks noGrp="1"/>
          </p:cNvSpPr>
          <p:nvPr>
            <p:ph type="body" idx="3"/>
          </p:nvPr>
        </p:nvSpPr>
        <p:spPr>
          <a:xfrm>
            <a:off x="3205050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8" name="Google Shape;858;p126"/>
          <p:cNvSpPr txBox="1">
            <a:spLocks noGrp="1"/>
          </p:cNvSpPr>
          <p:nvPr>
            <p:ph type="body" idx="4"/>
          </p:nvPr>
        </p:nvSpPr>
        <p:spPr>
          <a:xfrm>
            <a:off x="594592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Subheading Centre">
  <p:cSld name="TITLE_2_3_4_1_1_3"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27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61" name="Google Shape;861;p127"/>
          <p:cNvSpPr txBox="1">
            <a:spLocks noGrp="1"/>
          </p:cNvSpPr>
          <p:nvPr>
            <p:ph type="body" idx="1"/>
          </p:nvPr>
        </p:nvSpPr>
        <p:spPr>
          <a:xfrm>
            <a:off x="2477675" y="2631750"/>
            <a:ext cx="4195800" cy="20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8575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ctr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62" name="Google Shape;862;p127"/>
          <p:cNvSpPr txBox="1">
            <a:spLocks noGrp="1"/>
          </p:cNvSpPr>
          <p:nvPr>
            <p:ph type="title"/>
          </p:nvPr>
        </p:nvSpPr>
        <p:spPr>
          <a:xfrm>
            <a:off x="457200" y="1759507"/>
            <a:ext cx="82227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None/>
              <a:defRPr sz="1000" b="1" i="0" u="none" strike="noStrike" cap="none">
                <a:solidFill>
                  <a:srgbClr val="F9AB00"/>
                </a:solidFill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63" name="Google Shape;863;p127"/>
          <p:cNvSpPr txBox="1">
            <a:spLocks noGrp="1"/>
          </p:cNvSpPr>
          <p:nvPr>
            <p:ph type="title" idx="2"/>
          </p:nvPr>
        </p:nvSpPr>
        <p:spPr>
          <a:xfrm>
            <a:off x="457202" y="1990957"/>
            <a:ext cx="82227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Blank">
  <p:cSld name="TITLE_2_3_4_1_1_2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28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1-Col">
  <p:cSld name="TITLE_2_3_4_2_1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29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68" name="Google Shape;868;p129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69" name="Google Shape;869;p129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Subheading 1-Col">
  <p:cSld name="TITLE_2_3_4_1_1_1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30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72" name="Google Shape;872;p130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None/>
              <a:defRPr sz="1000" b="1" i="0" u="none" strike="noStrike" cap="none">
                <a:solidFill>
                  <a:schemeClr val="accent2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73" name="Google Shape;873;p130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74" name="Google Shape;874;p130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Subheading 2-Col">
  <p:cSld name="TITLE_2_3_4_1_1_1_4"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31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None/>
              <a:defRPr sz="1000" b="1" i="0" u="none" strike="noStrike" cap="none">
                <a:solidFill>
                  <a:schemeClr val="accent2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77" name="Google Shape;877;p131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78" name="Google Shape;878;p131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79" name="Google Shape;879;p131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80" name="Google Shape;880;p131"/>
          <p:cNvSpPr txBox="1">
            <a:spLocks noGrp="1"/>
          </p:cNvSpPr>
          <p:nvPr>
            <p:ph type="body" idx="3"/>
          </p:nvPr>
        </p:nvSpPr>
        <p:spPr>
          <a:xfrm>
            <a:off x="4575544" y="1347625"/>
            <a:ext cx="41112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Subheading 3-Col">
  <p:cSld name="TITLE_2_3_4_1_1_1_3"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32"/>
          <p:cNvSpPr txBox="1">
            <a:spLocks noGrp="1"/>
          </p:cNvSpPr>
          <p:nvPr>
            <p:ph type="title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None/>
              <a:defRPr sz="1000" b="1" i="0" u="none" strike="noStrike" cap="none">
                <a:solidFill>
                  <a:schemeClr val="accent2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83" name="Google Shape;883;p132"/>
          <p:cNvSpPr txBox="1">
            <a:spLocks noGrp="1"/>
          </p:cNvSpPr>
          <p:nvPr>
            <p:ph type="title" idx="2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84" name="Google Shape;884;p132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85" name="Google Shape;885;p132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86" name="Google Shape;886;p132"/>
          <p:cNvSpPr txBox="1">
            <a:spLocks noGrp="1"/>
          </p:cNvSpPr>
          <p:nvPr>
            <p:ph type="body" idx="3"/>
          </p:nvPr>
        </p:nvSpPr>
        <p:spPr>
          <a:xfrm>
            <a:off x="3205050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87" name="Google Shape;887;p132"/>
          <p:cNvSpPr txBox="1">
            <a:spLocks noGrp="1"/>
          </p:cNvSpPr>
          <p:nvPr>
            <p:ph type="body" idx="4"/>
          </p:nvPr>
        </p:nvSpPr>
        <p:spPr>
          <a:xfrm>
            <a:off x="5945925" y="1347625"/>
            <a:ext cx="27408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3747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Subheading Centre">
  <p:cSld name="TITLE_2_3_4_1_1_1_2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33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90" name="Google Shape;890;p133"/>
          <p:cNvSpPr txBox="1">
            <a:spLocks noGrp="1"/>
          </p:cNvSpPr>
          <p:nvPr>
            <p:ph type="body" idx="1"/>
          </p:nvPr>
        </p:nvSpPr>
        <p:spPr>
          <a:xfrm>
            <a:off x="2477675" y="2631750"/>
            <a:ext cx="4195800" cy="20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8575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ct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ctr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91" name="Google Shape;891;p133"/>
          <p:cNvSpPr txBox="1">
            <a:spLocks noGrp="1"/>
          </p:cNvSpPr>
          <p:nvPr>
            <p:ph type="title"/>
          </p:nvPr>
        </p:nvSpPr>
        <p:spPr>
          <a:xfrm>
            <a:off x="457200" y="1759507"/>
            <a:ext cx="82227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None/>
              <a:defRPr sz="1000" b="1" i="0" u="none" strike="noStrike" cap="none">
                <a:solidFill>
                  <a:schemeClr val="accent2"/>
                </a:solidFill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92" name="Google Shape;892;p133"/>
          <p:cNvSpPr txBox="1">
            <a:spLocks noGrp="1"/>
          </p:cNvSpPr>
          <p:nvPr>
            <p:ph type="title" idx="2"/>
          </p:nvPr>
        </p:nvSpPr>
        <p:spPr>
          <a:xfrm>
            <a:off x="457202" y="1990957"/>
            <a:ext cx="82227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">
  <p:cSld name="TITLE_2_3_4_1_1_1_1"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34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2-Col 01">
  <p:cSld name="TITLE_2_3_3"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135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97" name="Google Shape;897;p135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98" name="Google Shape;898;p135"/>
          <p:cNvSpPr txBox="1">
            <a:spLocks noGrp="1"/>
          </p:cNvSpPr>
          <p:nvPr>
            <p:ph type="title" idx="2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899" name="Google Shape;899;p135"/>
          <p:cNvSpPr txBox="1">
            <a:spLocks noGrp="1"/>
          </p:cNvSpPr>
          <p:nvPr>
            <p:ph type="title" idx="3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00" name="Google Shape;900;p135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01" name="Google Shape;901;p135"/>
          <p:cNvSpPr txBox="1">
            <a:spLocks noGrp="1"/>
          </p:cNvSpPr>
          <p:nvPr>
            <p:ph type="body" idx="4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2-Col 02">
  <p:cSld name="TITLE_2_3_3_5"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36"/>
          <p:cNvSpPr txBox="1">
            <a:spLocks noGrp="1"/>
          </p:cNvSpPr>
          <p:nvPr>
            <p:ph type="title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04" name="Google Shape;904;p136"/>
          <p:cNvSpPr txBox="1">
            <a:spLocks noGrp="1"/>
          </p:cNvSpPr>
          <p:nvPr>
            <p:ph type="title" idx="2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05" name="Google Shape;905;p136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06" name="Google Shape;906;p136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07" name="Google Shape;907;p136"/>
          <p:cNvSpPr txBox="1">
            <a:spLocks noGrp="1"/>
          </p:cNvSpPr>
          <p:nvPr>
            <p:ph type="body" idx="3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08" name="Google Shape;908;p136"/>
          <p:cNvSpPr txBox="1">
            <a:spLocks noGrp="1"/>
          </p:cNvSpPr>
          <p:nvPr>
            <p:ph type="title" idx="4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09" name="Google Shape;909;p136"/>
          <p:cNvSpPr txBox="1">
            <a:spLocks noGrp="1"/>
          </p:cNvSpPr>
          <p:nvPr>
            <p:ph type="title" idx="5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 b="1" i="0" u="none" strike="noStrike" cap="none">
                <a:solidFill>
                  <a:schemeClr val="accent1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2-Col 03">
  <p:cSld name="TITLE_2_3_3_3"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37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12" name="Google Shape;912;p137"/>
          <p:cNvSpPr txBox="1">
            <a:spLocks noGrp="1"/>
          </p:cNvSpPr>
          <p:nvPr>
            <p:ph type="title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13" name="Google Shape;913;p137"/>
          <p:cNvSpPr txBox="1">
            <a:spLocks noGrp="1"/>
          </p:cNvSpPr>
          <p:nvPr>
            <p:ph type="title" idx="2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14" name="Google Shape;914;p137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15" name="Google Shape;915;p137"/>
          <p:cNvSpPr txBox="1">
            <a:spLocks noGrp="1"/>
          </p:cNvSpPr>
          <p:nvPr>
            <p:ph type="body" idx="3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2-Col 01">
  <p:cSld name="TITLE_2_3_3_4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38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18" name="Google Shape;918;p138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19" name="Google Shape;919;p138"/>
          <p:cNvSpPr txBox="1">
            <a:spLocks noGrp="1"/>
          </p:cNvSpPr>
          <p:nvPr>
            <p:ph type="title" idx="2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20" name="Google Shape;920;p138"/>
          <p:cNvSpPr txBox="1">
            <a:spLocks noGrp="1"/>
          </p:cNvSpPr>
          <p:nvPr>
            <p:ph type="title" idx="3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21" name="Google Shape;921;p138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22" name="Google Shape;922;p138"/>
          <p:cNvSpPr txBox="1">
            <a:spLocks noGrp="1"/>
          </p:cNvSpPr>
          <p:nvPr>
            <p:ph type="body" idx="4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2-Col 02">
  <p:cSld name="TITLE_2_3_3_4_2"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39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25" name="Google Shape;925;p139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26" name="Google Shape;926;p139"/>
          <p:cNvSpPr txBox="1">
            <a:spLocks noGrp="1"/>
          </p:cNvSpPr>
          <p:nvPr>
            <p:ph type="title" idx="2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000" b="1" i="0" u="none" strike="noStrike" cap="none">
                <a:solidFill>
                  <a:schemeClr val="accent4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27" name="Google Shape;927;p139"/>
          <p:cNvSpPr txBox="1">
            <a:spLocks noGrp="1"/>
          </p:cNvSpPr>
          <p:nvPr>
            <p:ph type="title" idx="3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28" name="Google Shape;928;p139"/>
          <p:cNvSpPr txBox="1">
            <a:spLocks noGrp="1"/>
          </p:cNvSpPr>
          <p:nvPr>
            <p:ph type="title" idx="4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29" name="Google Shape;929;p139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30" name="Google Shape;930;p139"/>
          <p:cNvSpPr txBox="1">
            <a:spLocks noGrp="1"/>
          </p:cNvSpPr>
          <p:nvPr>
            <p:ph type="body" idx="5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2-Col 03">
  <p:cSld name="TITLE_2_3_3_3_1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40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33" name="Google Shape;933;p140"/>
          <p:cNvSpPr txBox="1">
            <a:spLocks noGrp="1"/>
          </p:cNvSpPr>
          <p:nvPr>
            <p:ph type="title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34" name="Google Shape;934;p140"/>
          <p:cNvSpPr txBox="1">
            <a:spLocks noGrp="1"/>
          </p:cNvSpPr>
          <p:nvPr>
            <p:ph type="title" idx="2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35" name="Google Shape;935;p140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36" name="Google Shape;936;p140"/>
          <p:cNvSpPr txBox="1">
            <a:spLocks noGrp="1"/>
          </p:cNvSpPr>
          <p:nvPr>
            <p:ph type="body" idx="3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2-Col 01">
  <p:cSld name="TITLE_2_3_3_4_1"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41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39" name="Google Shape;939;p141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40" name="Google Shape;940;p141"/>
          <p:cNvSpPr txBox="1">
            <a:spLocks noGrp="1"/>
          </p:cNvSpPr>
          <p:nvPr>
            <p:ph type="title" idx="2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41" name="Google Shape;941;p141"/>
          <p:cNvSpPr txBox="1">
            <a:spLocks noGrp="1"/>
          </p:cNvSpPr>
          <p:nvPr>
            <p:ph type="title" idx="3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42" name="Google Shape;942;p141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43" name="Google Shape;943;p141"/>
          <p:cNvSpPr txBox="1">
            <a:spLocks noGrp="1"/>
          </p:cNvSpPr>
          <p:nvPr>
            <p:ph type="body" idx="4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2-Col 02">
  <p:cSld name="TITLE_2_3_3_4_1_2"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42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46" name="Google Shape;946;p142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47" name="Google Shape;947;p142"/>
          <p:cNvSpPr txBox="1">
            <a:spLocks noGrp="1"/>
          </p:cNvSpPr>
          <p:nvPr>
            <p:ph type="title" idx="2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None/>
              <a:defRPr sz="1000" b="1" i="0" u="none" strike="noStrike" cap="none">
                <a:solidFill>
                  <a:srgbClr val="F9AB00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B00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9AB00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48" name="Google Shape;948;p142"/>
          <p:cNvSpPr txBox="1">
            <a:spLocks noGrp="1"/>
          </p:cNvSpPr>
          <p:nvPr>
            <p:ph type="title" idx="3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49" name="Google Shape;949;p142"/>
          <p:cNvSpPr txBox="1">
            <a:spLocks noGrp="1"/>
          </p:cNvSpPr>
          <p:nvPr>
            <p:ph type="title" idx="4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50" name="Google Shape;950;p142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1" name="Google Shape;951;p142"/>
          <p:cNvSpPr txBox="1">
            <a:spLocks noGrp="1"/>
          </p:cNvSpPr>
          <p:nvPr>
            <p:ph type="body" idx="5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2-Col 03">
  <p:cSld name="TITLE_2_3_3_3_1_1"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43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54" name="Google Shape;954;p143"/>
          <p:cNvSpPr txBox="1">
            <a:spLocks noGrp="1"/>
          </p:cNvSpPr>
          <p:nvPr>
            <p:ph type="title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55" name="Google Shape;955;p143"/>
          <p:cNvSpPr txBox="1">
            <a:spLocks noGrp="1"/>
          </p:cNvSpPr>
          <p:nvPr>
            <p:ph type="title" idx="2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56" name="Google Shape;956;p143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7" name="Google Shape;957;p143"/>
          <p:cNvSpPr txBox="1">
            <a:spLocks noGrp="1"/>
          </p:cNvSpPr>
          <p:nvPr>
            <p:ph type="body" idx="3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2-Col 01">
  <p:cSld name="TITLE_2_3_3_4_1_1"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144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60" name="Google Shape;960;p144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61" name="Google Shape;961;p144"/>
          <p:cNvSpPr txBox="1">
            <a:spLocks noGrp="1"/>
          </p:cNvSpPr>
          <p:nvPr>
            <p:ph type="title" idx="2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62" name="Google Shape;962;p144"/>
          <p:cNvSpPr txBox="1">
            <a:spLocks noGrp="1"/>
          </p:cNvSpPr>
          <p:nvPr>
            <p:ph type="title" idx="3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63" name="Google Shape;963;p144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64" name="Google Shape;964;p144"/>
          <p:cNvSpPr txBox="1">
            <a:spLocks noGrp="1"/>
          </p:cNvSpPr>
          <p:nvPr>
            <p:ph type="body" idx="4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2-Col 02">
  <p:cSld name="TITLE_2_3_3_4_1_1_1_1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45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67" name="Google Shape;967;p145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68" name="Google Shape;968;p145"/>
          <p:cNvSpPr txBox="1">
            <a:spLocks noGrp="1"/>
          </p:cNvSpPr>
          <p:nvPr>
            <p:ph type="title" idx="2"/>
          </p:nvPr>
        </p:nvSpPr>
        <p:spPr>
          <a:xfrm>
            <a:off x="457200" y="225739"/>
            <a:ext cx="40746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None/>
              <a:defRPr sz="1000" b="1" i="0" u="none" strike="noStrike" cap="none">
                <a:solidFill>
                  <a:schemeClr val="accent2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Google Sans"/>
              <a:buNone/>
              <a:defRPr sz="1000" b="1" i="0" u="none" strike="noStrike" cap="none">
                <a:solidFill>
                  <a:schemeClr val="accent2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69" name="Google Shape;969;p145"/>
          <p:cNvSpPr txBox="1">
            <a:spLocks noGrp="1"/>
          </p:cNvSpPr>
          <p:nvPr>
            <p:ph type="title" idx="3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70" name="Google Shape;970;p145"/>
          <p:cNvSpPr txBox="1">
            <a:spLocks noGrp="1"/>
          </p:cNvSpPr>
          <p:nvPr>
            <p:ph type="title" idx="4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71" name="Google Shape;971;p145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2" name="Google Shape;972;p145"/>
          <p:cNvSpPr txBox="1">
            <a:spLocks noGrp="1"/>
          </p:cNvSpPr>
          <p:nvPr>
            <p:ph type="body" idx="5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2-Col 03">
  <p:cSld name="TITLE_2_3_3_3_1_1_1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46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75" name="Google Shape;975;p146"/>
          <p:cNvSpPr txBox="1">
            <a:spLocks noGrp="1"/>
          </p:cNvSpPr>
          <p:nvPr>
            <p:ph type="title"/>
          </p:nvPr>
        </p:nvSpPr>
        <p:spPr>
          <a:xfrm>
            <a:off x="45720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76" name="Google Shape;976;p146"/>
          <p:cNvSpPr txBox="1">
            <a:spLocks noGrp="1"/>
          </p:cNvSpPr>
          <p:nvPr>
            <p:ph type="title" idx="2"/>
          </p:nvPr>
        </p:nvSpPr>
        <p:spPr>
          <a:xfrm>
            <a:off x="4613450" y="1281855"/>
            <a:ext cx="40746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400"/>
              <a:buNone/>
              <a:defRPr sz="1400" i="0" u="none" strike="noStrike" cap="none">
                <a:solidFill>
                  <a:srgbClr val="3C4043"/>
                </a:solidFill>
              </a:defRPr>
            </a:lvl1pPr>
            <a:lvl2pPr marR="0" lvl="1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rgbClr val="3C4043"/>
              </a:buClr>
              <a:buSzPts val="1400"/>
              <a:buFont typeface="Google Sans"/>
              <a:buNone/>
              <a:defRPr sz="140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77" name="Google Shape;977;p146"/>
          <p:cNvSpPr txBox="1">
            <a:spLocks noGrp="1"/>
          </p:cNvSpPr>
          <p:nvPr>
            <p:ph type="body" idx="1"/>
          </p:nvPr>
        </p:nvSpPr>
        <p:spPr>
          <a:xfrm>
            <a:off x="464175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8" name="Google Shape;978;p146"/>
          <p:cNvSpPr txBox="1">
            <a:spLocks noGrp="1"/>
          </p:cNvSpPr>
          <p:nvPr>
            <p:ph type="body" idx="3"/>
          </p:nvPr>
        </p:nvSpPr>
        <p:spPr>
          <a:xfrm>
            <a:off x="4615350" y="1771601"/>
            <a:ext cx="4074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3325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plit Slide">
  <p:cSld name="CUSTOM_5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47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81" name="Google Shape;981;p147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82" name="Google Shape;982;p147"/>
          <p:cNvSpPr txBox="1">
            <a:spLocks noGrp="1"/>
          </p:cNvSpPr>
          <p:nvPr>
            <p:ph type="title"/>
          </p:nvPr>
        </p:nvSpPr>
        <p:spPr>
          <a:xfrm>
            <a:off x="457200" y="1024407"/>
            <a:ext cx="27720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 i="0" u="none" strike="noStrike" cap="none">
                <a:solidFill>
                  <a:srgbClr val="FFFFFF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83" name="Google Shape;983;p147"/>
          <p:cNvSpPr txBox="1">
            <a:spLocks noGrp="1"/>
          </p:cNvSpPr>
          <p:nvPr>
            <p:ph type="title" idx="2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plit Slide">
  <p:cSld name="CUSTOM_5_1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48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86" name="Google Shape;986;p148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87" name="Google Shape;987;p148"/>
          <p:cNvSpPr txBox="1">
            <a:spLocks noGrp="1"/>
          </p:cNvSpPr>
          <p:nvPr>
            <p:ph type="title"/>
          </p:nvPr>
        </p:nvSpPr>
        <p:spPr>
          <a:xfrm>
            <a:off x="457200" y="1024407"/>
            <a:ext cx="27720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 i="0" u="none" strike="noStrike" cap="none">
                <a:solidFill>
                  <a:srgbClr val="FFFFFF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88" name="Google Shape;988;p148"/>
          <p:cNvSpPr txBox="1">
            <a:spLocks noGrp="1"/>
          </p:cNvSpPr>
          <p:nvPr>
            <p:ph type="title" idx="2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plit Slide">
  <p:cSld name="CUSTOM_5_1_1"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149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91" name="Google Shape;991;p149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92" name="Google Shape;992;p149"/>
          <p:cNvSpPr txBox="1">
            <a:spLocks noGrp="1"/>
          </p:cNvSpPr>
          <p:nvPr>
            <p:ph type="title"/>
          </p:nvPr>
        </p:nvSpPr>
        <p:spPr>
          <a:xfrm>
            <a:off x="457200" y="1024407"/>
            <a:ext cx="27720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 i="0" u="none" strike="noStrike" cap="none">
                <a:solidFill>
                  <a:srgbClr val="FFFFFF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93" name="Google Shape;993;p149"/>
          <p:cNvSpPr txBox="1">
            <a:spLocks noGrp="1"/>
          </p:cNvSpPr>
          <p:nvPr>
            <p:ph type="title" idx="2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Split Slide">
  <p:cSld name="CUSTOM_5_1_1_1"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150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96" name="Google Shape;996;p150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97" name="Google Shape;997;p150"/>
          <p:cNvSpPr txBox="1">
            <a:spLocks noGrp="1"/>
          </p:cNvSpPr>
          <p:nvPr>
            <p:ph type="title"/>
          </p:nvPr>
        </p:nvSpPr>
        <p:spPr>
          <a:xfrm>
            <a:off x="457200" y="1024407"/>
            <a:ext cx="2772000" cy="1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 i="0" u="none" strike="noStrike" cap="none">
                <a:solidFill>
                  <a:srgbClr val="FFFFFF"/>
                </a:solidFill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Google Sans"/>
              <a:buNone/>
              <a:defRPr sz="1000" b="1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998" name="Google Shape;998;p150"/>
          <p:cNvSpPr txBox="1">
            <a:spLocks noGrp="1"/>
          </p:cNvSpPr>
          <p:nvPr>
            <p:ph type="title" idx="2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plit Slide White">
  <p:cSld name="CUSTOM_5_1_1_1_2"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51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001" name="Google Shape;1001;p151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02" name="Google Shape;1002;p151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03" name="Google Shape;1003;p151"/>
          <p:cNvSpPr/>
          <p:nvPr/>
        </p:nvSpPr>
        <p:spPr>
          <a:xfrm>
            <a:off x="-16857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plit Slide White">
  <p:cSld name="CUSTOM_5_1_1_1_2_1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52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006" name="Google Shape;1006;p152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07" name="Google Shape;1007;p152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08" name="Google Shape;1008;p152"/>
          <p:cNvSpPr/>
          <p:nvPr/>
        </p:nvSpPr>
        <p:spPr>
          <a:xfrm>
            <a:off x="-16857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: Split Slide White">
  <p:cSld name="CUSTOM_5_1_1_1_2_2"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153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011" name="Google Shape;1011;p153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12" name="Google Shape;1012;p153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13" name="Google Shape;1013;p153"/>
          <p:cNvSpPr/>
          <p:nvPr/>
        </p:nvSpPr>
        <p:spPr>
          <a:xfrm>
            <a:off x="-16857" y="235375"/>
            <a:ext cx="35400" cy="467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: Split Slide White">
  <p:cSld name="CUSTOM_5_1_1_1_2_1_1"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54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016" name="Google Shape;1016;p154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17" name="Google Shape;1017;p154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18" name="Google Shape;1018;p154"/>
          <p:cNvSpPr/>
          <p:nvPr/>
        </p:nvSpPr>
        <p:spPr>
          <a:xfrm>
            <a:off x="-16857" y="235375"/>
            <a:ext cx="35400" cy="467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Split Slide White">
  <p:cSld name="CUSTOM_5_1_1_1_2_1_1_1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55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021" name="Google Shape;1021;p155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22" name="Google Shape;1022;p155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red">
  <p:cSld name="CUSTOM_5_1_1_1_1"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156"/>
          <p:cNvSpPr txBox="1">
            <a:spLocks noGrp="1"/>
          </p:cNvSpPr>
          <p:nvPr>
            <p:ph type="title"/>
          </p:nvPr>
        </p:nvSpPr>
        <p:spPr>
          <a:xfrm>
            <a:off x="457200" y="1536250"/>
            <a:ext cx="8229600" cy="20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3000"/>
              <a:buFont typeface="Google Sans"/>
              <a:buNone/>
              <a:defRPr sz="30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CUSTOM_5_1_1_1_1_1"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57"/>
          <p:cNvSpPr txBox="1">
            <a:spLocks noGrp="1"/>
          </p:cNvSpPr>
          <p:nvPr>
            <p:ph type="title"/>
          </p:nvPr>
        </p:nvSpPr>
        <p:spPr>
          <a:xfrm>
            <a:off x="457200" y="1536250"/>
            <a:ext cx="8229600" cy="20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5000"/>
              <a:buFont typeface="Google Sans"/>
              <a:buNone/>
              <a:defRPr sz="50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27" name="Google Shape;1027;p157"/>
          <p:cNvSpPr/>
          <p:nvPr/>
        </p:nvSpPr>
        <p:spPr>
          <a:xfrm>
            <a:off x="7719825" y="18325"/>
            <a:ext cx="1384500" cy="5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157"/>
          <p:cNvSpPr/>
          <p:nvPr/>
        </p:nvSpPr>
        <p:spPr>
          <a:xfrm>
            <a:off x="7719825" y="4538275"/>
            <a:ext cx="1384500" cy="5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9" name="Google Shape;1029;p157"/>
          <p:cNvGrpSpPr/>
          <p:nvPr/>
        </p:nvGrpSpPr>
        <p:grpSpPr>
          <a:xfrm>
            <a:off x="3518450" y="4499628"/>
            <a:ext cx="2107098" cy="244531"/>
            <a:chOff x="242525" y="2441975"/>
            <a:chExt cx="7135450" cy="828075"/>
          </a:xfrm>
        </p:grpSpPr>
        <p:sp>
          <p:nvSpPr>
            <p:cNvPr id="1030" name="Google Shape;1030;p157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57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57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57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57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57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57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57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57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57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57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57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57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57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57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57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57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57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Slide 01">
  <p:cSld name="CUSTOM_6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Google Shape;1049;p158"/>
          <p:cNvPicPr preferRelativeResize="0"/>
          <p:nvPr/>
        </p:nvPicPr>
        <p:blipFill rotWithShape="1">
          <a:blip r:embed="rId2">
            <a:alphaModFix/>
          </a:blip>
          <a:srcRect l="10583" t="35087" r="9723" b="43796"/>
          <a:stretch/>
        </p:blipFill>
        <p:spPr>
          <a:xfrm>
            <a:off x="3070475" y="2293225"/>
            <a:ext cx="3003050" cy="55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158"/>
          <p:cNvSpPr/>
          <p:nvPr/>
        </p:nvSpPr>
        <p:spPr>
          <a:xfrm>
            <a:off x="7453950" y="201700"/>
            <a:ext cx="1512900" cy="482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Slide 02">
  <p:cSld name="CUSTOM_6_1"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Google Shape;1052;p159"/>
          <p:cNvPicPr preferRelativeResize="0"/>
          <p:nvPr/>
        </p:nvPicPr>
        <p:blipFill rotWithShape="1">
          <a:blip r:embed="rId2">
            <a:alphaModFix/>
          </a:blip>
          <a:srcRect l="18222" t="27888" r="18222" b="27888"/>
          <a:stretch/>
        </p:blipFill>
        <p:spPr>
          <a:xfrm>
            <a:off x="2470625" y="1785934"/>
            <a:ext cx="4202750" cy="1644980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159"/>
          <p:cNvSpPr/>
          <p:nvPr/>
        </p:nvSpPr>
        <p:spPr>
          <a:xfrm>
            <a:off x="7453950" y="201700"/>
            <a:ext cx="1512900" cy="482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01">
  <p:cSld name="CUSTOM_8"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02">
  <p:cSld name="CUSTOM_8_1"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161"/>
          <p:cNvSpPr/>
          <p:nvPr/>
        </p:nvSpPr>
        <p:spPr>
          <a:xfrm>
            <a:off x="7455175" y="86700"/>
            <a:ext cx="1521900" cy="496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10"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62"/>
          <p:cNvSpPr/>
          <p:nvPr/>
        </p:nvSpPr>
        <p:spPr>
          <a:xfrm>
            <a:off x="50" y="0"/>
            <a:ext cx="9144000" cy="4524000"/>
          </a:xfrm>
          <a:prstGeom prst="rect">
            <a:avLst/>
          </a:prstGeom>
          <a:solidFill>
            <a:srgbClr val="20212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59" name="Google Shape;1059;p162"/>
          <p:cNvSpPr txBox="1"/>
          <p:nvPr/>
        </p:nvSpPr>
        <p:spPr>
          <a:xfrm>
            <a:off x="7741216" y="381600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60" name="Google Shape;1060;p162"/>
          <p:cNvCxnSpPr/>
          <p:nvPr/>
        </p:nvCxnSpPr>
        <p:spPr>
          <a:xfrm rot="10800000">
            <a:off x="481275" y="1767101"/>
            <a:ext cx="0" cy="1769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061" name="Google Shape;1061;p162"/>
          <p:cNvSpPr txBox="1">
            <a:spLocks noGrp="1"/>
          </p:cNvSpPr>
          <p:nvPr>
            <p:ph type="title"/>
          </p:nvPr>
        </p:nvSpPr>
        <p:spPr>
          <a:xfrm>
            <a:off x="962200" y="2196350"/>
            <a:ext cx="772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ogle Sans"/>
              <a:buNone/>
              <a:defRPr sz="36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36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62" name="Google Shape;1062;p162"/>
          <p:cNvSpPr txBox="1">
            <a:spLocks noGrp="1"/>
          </p:cNvSpPr>
          <p:nvPr>
            <p:ph type="subTitle" idx="1"/>
          </p:nvPr>
        </p:nvSpPr>
        <p:spPr>
          <a:xfrm>
            <a:off x="976648" y="1757286"/>
            <a:ext cx="4643400" cy="30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oogle Sans"/>
              <a:buNone/>
              <a:defRPr sz="1400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Font typeface="Google Sans"/>
              <a:buNone/>
              <a:defRPr sz="1400"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pendix">
  <p:cSld name="CUSTOM_9">
    <p:bg>
      <p:bgPr>
        <a:solidFill>
          <a:srgbClr val="202124"/>
        </a:solidFill>
        <a:effectLst/>
      </p:bgPr>
    </p:bg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63"/>
          <p:cNvSpPr txBox="1">
            <a:spLocks noGrp="1"/>
          </p:cNvSpPr>
          <p:nvPr>
            <p:ph type="title"/>
          </p:nvPr>
        </p:nvSpPr>
        <p:spPr>
          <a:xfrm>
            <a:off x="457200" y="1536250"/>
            <a:ext cx="8229600" cy="20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Google Sans"/>
              <a:buNone/>
              <a:defRPr sz="3000" b="0" i="0" u="none" strike="noStrike" cap="non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 Light"/>
              <a:buNone/>
              <a:defRPr sz="48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Blank">
  <p:cSld name="CUSTOM_4_3"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CUSTOM_4_4"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165"/>
          <p:cNvSpPr/>
          <p:nvPr/>
        </p:nvSpPr>
        <p:spPr>
          <a:xfrm>
            <a:off x="7582475" y="107200"/>
            <a:ext cx="1381800" cy="27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165"/>
          <p:cNvSpPr txBox="1"/>
          <p:nvPr/>
        </p:nvSpPr>
        <p:spPr>
          <a:xfrm>
            <a:off x="6762575" y="-301"/>
            <a:ext cx="19242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>
              <a:solidFill>
                <a:srgbClr val="BDC1C6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*Blank 2 1">
  <p:cSld name="CUSTOM_1_2_1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6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16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>
            <a:lvl1pPr lvl="0">
              <a:buNone/>
              <a:defRPr sz="800">
                <a:solidFill>
                  <a:srgbClr val="989898"/>
                </a:solidFill>
              </a:defRPr>
            </a:lvl1pPr>
            <a:lvl2pPr lvl="1">
              <a:buNone/>
              <a:defRPr sz="800">
                <a:solidFill>
                  <a:srgbClr val="989898"/>
                </a:solidFill>
              </a:defRPr>
            </a:lvl2pPr>
            <a:lvl3pPr lvl="2">
              <a:buNone/>
              <a:defRPr sz="800">
                <a:solidFill>
                  <a:srgbClr val="989898"/>
                </a:solidFill>
              </a:defRPr>
            </a:lvl3pPr>
            <a:lvl4pPr lvl="3">
              <a:buNone/>
              <a:defRPr sz="800">
                <a:solidFill>
                  <a:srgbClr val="989898"/>
                </a:solidFill>
              </a:defRPr>
            </a:lvl4pPr>
            <a:lvl5pPr lvl="4">
              <a:buNone/>
              <a:defRPr sz="800">
                <a:solidFill>
                  <a:srgbClr val="989898"/>
                </a:solidFill>
              </a:defRPr>
            </a:lvl5pPr>
            <a:lvl6pPr lvl="5">
              <a:buNone/>
              <a:defRPr sz="800">
                <a:solidFill>
                  <a:srgbClr val="989898"/>
                </a:solidFill>
              </a:defRPr>
            </a:lvl6pPr>
            <a:lvl7pPr lvl="6">
              <a:buNone/>
              <a:defRPr sz="800">
                <a:solidFill>
                  <a:srgbClr val="989898"/>
                </a:solidFill>
              </a:defRPr>
            </a:lvl7pPr>
            <a:lvl8pPr lvl="7">
              <a:buNone/>
              <a:defRPr sz="800">
                <a:solidFill>
                  <a:srgbClr val="989898"/>
                </a:solidFill>
              </a:defRPr>
            </a:lvl8pPr>
            <a:lvl9pPr lvl="8">
              <a:buNone/>
              <a:defRPr sz="800">
                <a:solidFill>
                  <a:srgbClr val="989898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_Content">
  <p:cSld name="CUSTOM_2_3_1"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67"/>
          <p:cNvSpPr txBox="1">
            <a:spLocks noGrp="1"/>
          </p:cNvSpPr>
          <p:nvPr>
            <p:ph type="body" idx="1"/>
          </p:nvPr>
        </p:nvSpPr>
        <p:spPr>
          <a:xfrm>
            <a:off x="457175" y="1536250"/>
            <a:ext cx="4077000" cy="31518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•"/>
              <a:defRPr/>
            </a:lvl1pPr>
            <a:lvl2pPr marL="914400" lvl="1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2pPr>
            <a:lvl3pPr marL="1371600" lvl="2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3pPr>
            <a:lvl4pPr marL="1828800" lvl="3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4pPr>
            <a:lvl5pPr marL="2286000" lvl="4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6pPr>
            <a:lvl7pPr marL="3200400" lvl="6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7pPr>
            <a:lvl8pPr marL="3657600" lvl="7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8pPr>
            <a:lvl9pPr marL="4114800" lvl="8" indent="-285750">
              <a:spcBef>
                <a:spcPts val="800"/>
              </a:spcBef>
              <a:spcAft>
                <a:spcPts val="800"/>
              </a:spcAft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074" name="Google Shape;1074;p167"/>
          <p:cNvSpPr txBox="1">
            <a:spLocks noGrp="1"/>
          </p:cNvSpPr>
          <p:nvPr>
            <p:ph type="title"/>
          </p:nvPr>
        </p:nvSpPr>
        <p:spPr>
          <a:xfrm>
            <a:off x="457175" y="460250"/>
            <a:ext cx="4077000" cy="99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_Three columns">
  <p:cSld name="CUSTOM_3_1"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68"/>
          <p:cNvSpPr txBox="1">
            <a:spLocks noGrp="1"/>
          </p:cNvSpPr>
          <p:nvPr>
            <p:ph type="title"/>
          </p:nvPr>
        </p:nvSpPr>
        <p:spPr>
          <a:xfrm>
            <a:off x="457175" y="460250"/>
            <a:ext cx="4077000" cy="99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1077" name="Google Shape;1077;p168"/>
          <p:cNvSpPr txBox="1">
            <a:spLocks noGrp="1"/>
          </p:cNvSpPr>
          <p:nvPr>
            <p:ph type="body" idx="1"/>
          </p:nvPr>
        </p:nvSpPr>
        <p:spPr>
          <a:xfrm>
            <a:off x="457163" y="1536150"/>
            <a:ext cx="2688300" cy="31518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•"/>
              <a:defRPr/>
            </a:lvl1pPr>
            <a:lvl2pPr marL="914400" lvl="1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2pPr>
            <a:lvl3pPr marL="1371600" lvl="2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3pPr>
            <a:lvl4pPr marL="1828800" lvl="3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4pPr>
            <a:lvl5pPr marL="2286000" lvl="4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6pPr>
            <a:lvl7pPr marL="3200400" lvl="6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7pPr>
            <a:lvl8pPr marL="3657600" lvl="7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8pPr>
            <a:lvl9pPr marL="4114800" lvl="8" indent="-285750">
              <a:spcBef>
                <a:spcPts val="800"/>
              </a:spcBef>
              <a:spcAft>
                <a:spcPts val="800"/>
              </a:spcAft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078" name="Google Shape;1078;p168"/>
          <p:cNvSpPr txBox="1">
            <a:spLocks noGrp="1"/>
          </p:cNvSpPr>
          <p:nvPr>
            <p:ph type="body" idx="2"/>
          </p:nvPr>
        </p:nvSpPr>
        <p:spPr>
          <a:xfrm>
            <a:off x="3227813" y="1536150"/>
            <a:ext cx="2688300" cy="31518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•"/>
              <a:defRPr/>
            </a:lvl1pPr>
            <a:lvl2pPr marL="914400" lvl="1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2pPr>
            <a:lvl3pPr marL="1371600" lvl="2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3pPr>
            <a:lvl4pPr marL="1828800" lvl="3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4pPr>
            <a:lvl5pPr marL="2286000" lvl="4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6pPr>
            <a:lvl7pPr marL="3200400" lvl="6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7pPr>
            <a:lvl8pPr marL="3657600" lvl="7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8pPr>
            <a:lvl9pPr marL="4114800" lvl="8" indent="-285750">
              <a:spcBef>
                <a:spcPts val="800"/>
              </a:spcBef>
              <a:spcAft>
                <a:spcPts val="800"/>
              </a:spcAft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079" name="Google Shape;1079;p168"/>
          <p:cNvSpPr txBox="1">
            <a:spLocks noGrp="1"/>
          </p:cNvSpPr>
          <p:nvPr>
            <p:ph type="body" idx="3"/>
          </p:nvPr>
        </p:nvSpPr>
        <p:spPr>
          <a:xfrm>
            <a:off x="5998538" y="1536150"/>
            <a:ext cx="2688300" cy="31518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•"/>
              <a:defRPr/>
            </a:lvl1pPr>
            <a:lvl2pPr marL="914400" lvl="1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2pPr>
            <a:lvl3pPr marL="1371600" lvl="2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3pPr>
            <a:lvl4pPr marL="1828800" lvl="3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4pPr>
            <a:lvl5pPr marL="2286000" lvl="4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6pPr>
            <a:lvl7pPr marL="3200400" lvl="6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7pPr>
            <a:lvl8pPr marL="3657600" lvl="7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8pPr>
            <a:lvl9pPr marL="4114800" lvl="8" indent="-285750">
              <a:spcBef>
                <a:spcPts val="800"/>
              </a:spcBef>
              <a:spcAft>
                <a:spcPts val="800"/>
              </a:spcAft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080" name="Google Shape;1080;p168"/>
          <p:cNvSpPr txBox="1"/>
          <p:nvPr/>
        </p:nvSpPr>
        <p:spPr>
          <a:xfrm>
            <a:off x="6762575" y="-301"/>
            <a:ext cx="19242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"/>
                <a:ea typeface="Google Sans"/>
                <a:cs typeface="Google Sans"/>
                <a:sym typeface="Google Sans"/>
              </a:rPr>
              <a:t>Proprietary + Confidential</a:t>
            </a:r>
            <a:endParaRPr sz="600">
              <a:solidFill>
                <a:srgbClr val="BDC1C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Break">
  <p:cSld name="CUSTOM_2_4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69"/>
          <p:cNvSpPr txBox="1">
            <a:spLocks noGrp="1"/>
          </p:cNvSpPr>
          <p:nvPr>
            <p:ph type="title"/>
          </p:nvPr>
        </p:nvSpPr>
        <p:spPr>
          <a:xfrm>
            <a:off x="457175" y="1536250"/>
            <a:ext cx="6153900" cy="207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1083" name="Google Shape;1083;p169"/>
          <p:cNvSpPr txBox="1"/>
          <p:nvPr/>
        </p:nvSpPr>
        <p:spPr>
          <a:xfrm>
            <a:off x="6762575" y="-301"/>
            <a:ext cx="19242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"/>
                <a:ea typeface="Google Sans"/>
                <a:cs typeface="Google Sans"/>
                <a:sym typeface="Google Sans"/>
              </a:rPr>
              <a:t>Proprietary + Confidential</a:t>
            </a:r>
            <a:endParaRPr sz="600">
              <a:solidFill>
                <a:srgbClr val="BDC1C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1084" name="Google Shape;1084;p169"/>
          <p:cNvGrpSpPr/>
          <p:nvPr/>
        </p:nvGrpSpPr>
        <p:grpSpPr>
          <a:xfrm>
            <a:off x="7673414" y="4808562"/>
            <a:ext cx="1013234" cy="117587"/>
            <a:chOff x="242525" y="2441975"/>
            <a:chExt cx="7135450" cy="828075"/>
          </a:xfrm>
        </p:grpSpPr>
        <p:sp>
          <p:nvSpPr>
            <p:cNvPr id="1085" name="Google Shape;1085;p169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69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69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69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69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69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69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69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69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69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69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69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69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69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69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69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69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69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G Suite content">
  <p:cSld name="CUSTOM_3_1_1_1_1_1_1_1_1_1_1_1_2_1_1_2_1_1">
    <p:bg>
      <p:bgPr>
        <a:solidFill>
          <a:srgbClr val="FFFFFF"/>
        </a:solidFill>
        <a:effectLst/>
      </p:bgPr>
    </p:bg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170"/>
          <p:cNvSpPr txBox="1">
            <a:spLocks noGrp="1"/>
          </p:cNvSpPr>
          <p:nvPr>
            <p:ph type="title"/>
          </p:nvPr>
        </p:nvSpPr>
        <p:spPr>
          <a:xfrm>
            <a:off x="761950" y="809375"/>
            <a:ext cx="5079900" cy="3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05" name="Google Shape;1105;p170"/>
          <p:cNvSpPr txBox="1">
            <a:spLocks noGrp="1"/>
          </p:cNvSpPr>
          <p:nvPr>
            <p:ph type="body" idx="1"/>
          </p:nvPr>
        </p:nvSpPr>
        <p:spPr>
          <a:xfrm>
            <a:off x="761975" y="1514275"/>
            <a:ext cx="5079900" cy="24672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•"/>
              <a:defRPr/>
            </a:lvl1pPr>
            <a:lvl2pPr marL="914400" lvl="1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2pPr>
            <a:lvl3pPr marL="1371600" lvl="2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3pPr>
            <a:lvl4pPr marL="1828800" lvl="3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4pPr>
            <a:lvl5pPr marL="2286000" lvl="4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5pPr>
            <a:lvl6pPr marL="2743200" lvl="5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6pPr>
            <a:lvl7pPr marL="3200400" lvl="6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7pPr>
            <a:lvl8pPr marL="3657600" lvl="7" indent="-285750">
              <a:spcBef>
                <a:spcPts val="800"/>
              </a:spcBef>
              <a:spcAft>
                <a:spcPts val="0"/>
              </a:spcAft>
              <a:buSzPts val="900"/>
              <a:buChar char="•"/>
              <a:defRPr/>
            </a:lvl8pPr>
            <a:lvl9pPr marL="4114800" lvl="8" indent="-285750">
              <a:spcBef>
                <a:spcPts val="800"/>
              </a:spcBef>
              <a:spcAft>
                <a:spcPts val="800"/>
              </a:spcAft>
              <a:buSzPts val="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ducation blank">
  <p:cSld name="CUSTOM_2_3_2_1"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7" name="Google Shape;1107;p171"/>
          <p:cNvGrpSpPr/>
          <p:nvPr/>
        </p:nvGrpSpPr>
        <p:grpSpPr>
          <a:xfrm>
            <a:off x="457178" y="4684079"/>
            <a:ext cx="1205786" cy="140165"/>
            <a:chOff x="3468688" y="1319213"/>
            <a:chExt cx="6489700" cy="757238"/>
          </a:xfrm>
        </p:grpSpPr>
        <p:sp>
          <p:nvSpPr>
            <p:cNvPr id="1108" name="Google Shape;1108;p171"/>
            <p:cNvSpPr/>
            <p:nvPr/>
          </p:nvSpPr>
          <p:spPr>
            <a:xfrm>
              <a:off x="3468688" y="1319213"/>
              <a:ext cx="568325" cy="587375"/>
            </a:xfrm>
            <a:custGeom>
              <a:avLst/>
              <a:gdLst/>
              <a:ahLst/>
              <a:cxnLst/>
              <a:rect l="l" t="t" r="r" b="b"/>
              <a:pathLst>
                <a:path w="409" h="420" extrusionOk="0">
                  <a:moveTo>
                    <a:pt x="0" y="210"/>
                  </a:moveTo>
                  <a:cubicBezTo>
                    <a:pt x="0" y="95"/>
                    <a:pt x="97" y="0"/>
                    <a:pt x="213" y="0"/>
                  </a:cubicBezTo>
                  <a:cubicBezTo>
                    <a:pt x="277" y="0"/>
                    <a:pt x="322" y="25"/>
                    <a:pt x="357" y="58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292" y="76"/>
                    <a:pt x="258" y="58"/>
                    <a:pt x="213" y="58"/>
                  </a:cubicBezTo>
                  <a:cubicBezTo>
                    <a:pt x="128" y="58"/>
                    <a:pt x="62" y="126"/>
                    <a:pt x="62" y="210"/>
                  </a:cubicBezTo>
                  <a:cubicBezTo>
                    <a:pt x="62" y="295"/>
                    <a:pt x="128" y="363"/>
                    <a:pt x="213" y="363"/>
                  </a:cubicBezTo>
                  <a:cubicBezTo>
                    <a:pt x="268" y="363"/>
                    <a:pt x="299" y="341"/>
                    <a:pt x="319" y="321"/>
                  </a:cubicBezTo>
                  <a:cubicBezTo>
                    <a:pt x="335" y="304"/>
                    <a:pt x="346" y="281"/>
                    <a:pt x="350" y="249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3" y="191"/>
                    <a:pt x="213" y="191"/>
                    <a:pt x="213" y="191"/>
                  </a:cubicBezTo>
                  <a:cubicBezTo>
                    <a:pt x="406" y="191"/>
                    <a:pt x="406" y="191"/>
                    <a:pt x="406" y="191"/>
                  </a:cubicBezTo>
                  <a:cubicBezTo>
                    <a:pt x="408" y="202"/>
                    <a:pt x="409" y="214"/>
                    <a:pt x="409" y="227"/>
                  </a:cubicBezTo>
                  <a:cubicBezTo>
                    <a:pt x="409" y="270"/>
                    <a:pt x="397" y="323"/>
                    <a:pt x="359" y="361"/>
                  </a:cubicBezTo>
                  <a:cubicBezTo>
                    <a:pt x="322" y="400"/>
                    <a:pt x="275" y="420"/>
                    <a:pt x="213" y="420"/>
                  </a:cubicBezTo>
                  <a:cubicBezTo>
                    <a:pt x="97" y="420"/>
                    <a:pt x="0" y="326"/>
                    <a:pt x="0" y="210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171"/>
            <p:cNvSpPr/>
            <p:nvPr/>
          </p:nvSpPr>
          <p:spPr>
            <a:xfrm>
              <a:off x="4065588" y="1528763"/>
              <a:ext cx="377825" cy="377825"/>
            </a:xfrm>
            <a:custGeom>
              <a:avLst/>
              <a:gdLst/>
              <a:ahLst/>
              <a:cxnLst/>
              <a:rect l="l" t="t" r="r" b="b"/>
              <a:pathLst>
                <a:path w="272" h="270" extrusionOk="0">
                  <a:moveTo>
                    <a:pt x="136" y="0"/>
                  </a:moveTo>
                  <a:cubicBezTo>
                    <a:pt x="61" y="0"/>
                    <a:pt x="0" y="57"/>
                    <a:pt x="0" y="135"/>
                  </a:cubicBezTo>
                  <a:cubicBezTo>
                    <a:pt x="0" y="213"/>
                    <a:pt x="61" y="270"/>
                    <a:pt x="136" y="270"/>
                  </a:cubicBezTo>
                  <a:cubicBezTo>
                    <a:pt x="211" y="270"/>
                    <a:pt x="272" y="213"/>
                    <a:pt x="272" y="135"/>
                  </a:cubicBezTo>
                  <a:cubicBezTo>
                    <a:pt x="272" y="57"/>
                    <a:pt x="211" y="0"/>
                    <a:pt x="136" y="0"/>
                  </a:cubicBezTo>
                  <a:close/>
                  <a:moveTo>
                    <a:pt x="136" y="217"/>
                  </a:moveTo>
                  <a:cubicBezTo>
                    <a:pt x="95" y="217"/>
                    <a:pt x="60" y="183"/>
                    <a:pt x="60" y="135"/>
                  </a:cubicBezTo>
                  <a:cubicBezTo>
                    <a:pt x="60" y="86"/>
                    <a:pt x="95" y="53"/>
                    <a:pt x="136" y="53"/>
                  </a:cubicBezTo>
                  <a:cubicBezTo>
                    <a:pt x="177" y="53"/>
                    <a:pt x="212" y="86"/>
                    <a:pt x="212" y="135"/>
                  </a:cubicBezTo>
                  <a:cubicBezTo>
                    <a:pt x="212" y="183"/>
                    <a:pt x="177" y="217"/>
                    <a:pt x="136" y="217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171"/>
            <p:cNvSpPr/>
            <p:nvPr/>
          </p:nvSpPr>
          <p:spPr>
            <a:xfrm>
              <a:off x="4476750" y="1528763"/>
              <a:ext cx="377825" cy="377825"/>
            </a:xfrm>
            <a:custGeom>
              <a:avLst/>
              <a:gdLst/>
              <a:ahLst/>
              <a:cxnLst/>
              <a:rect l="l" t="t" r="r" b="b"/>
              <a:pathLst>
                <a:path w="272" h="270" extrusionOk="0">
                  <a:moveTo>
                    <a:pt x="136" y="0"/>
                  </a:moveTo>
                  <a:cubicBezTo>
                    <a:pt x="61" y="0"/>
                    <a:pt x="0" y="57"/>
                    <a:pt x="0" y="135"/>
                  </a:cubicBezTo>
                  <a:cubicBezTo>
                    <a:pt x="0" y="213"/>
                    <a:pt x="61" y="270"/>
                    <a:pt x="136" y="270"/>
                  </a:cubicBezTo>
                  <a:cubicBezTo>
                    <a:pt x="211" y="270"/>
                    <a:pt x="272" y="213"/>
                    <a:pt x="272" y="135"/>
                  </a:cubicBezTo>
                  <a:cubicBezTo>
                    <a:pt x="272" y="57"/>
                    <a:pt x="211" y="0"/>
                    <a:pt x="136" y="0"/>
                  </a:cubicBezTo>
                  <a:close/>
                  <a:moveTo>
                    <a:pt x="136" y="217"/>
                  </a:moveTo>
                  <a:cubicBezTo>
                    <a:pt x="95" y="217"/>
                    <a:pt x="60" y="183"/>
                    <a:pt x="60" y="135"/>
                  </a:cubicBezTo>
                  <a:cubicBezTo>
                    <a:pt x="60" y="86"/>
                    <a:pt x="95" y="53"/>
                    <a:pt x="136" y="53"/>
                  </a:cubicBezTo>
                  <a:cubicBezTo>
                    <a:pt x="177" y="53"/>
                    <a:pt x="212" y="86"/>
                    <a:pt x="212" y="135"/>
                  </a:cubicBezTo>
                  <a:cubicBezTo>
                    <a:pt x="212" y="183"/>
                    <a:pt x="177" y="217"/>
                    <a:pt x="136" y="217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171"/>
            <p:cNvSpPr/>
            <p:nvPr/>
          </p:nvSpPr>
          <p:spPr>
            <a:xfrm>
              <a:off x="4889500" y="1528763"/>
              <a:ext cx="360363" cy="547688"/>
            </a:xfrm>
            <a:custGeom>
              <a:avLst/>
              <a:gdLst/>
              <a:ahLst/>
              <a:cxnLst/>
              <a:rect l="l" t="t" r="r" b="b"/>
              <a:pathLst>
                <a:path w="259" h="392" extrusionOk="0">
                  <a:moveTo>
                    <a:pt x="202" y="8"/>
                  </a:moveTo>
                  <a:cubicBezTo>
                    <a:pt x="202" y="30"/>
                    <a:pt x="202" y="30"/>
                    <a:pt x="202" y="30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187" y="14"/>
                    <a:pt x="161" y="0"/>
                    <a:pt x="129" y="0"/>
                  </a:cubicBezTo>
                  <a:cubicBezTo>
                    <a:pt x="62" y="0"/>
                    <a:pt x="0" y="59"/>
                    <a:pt x="0" y="136"/>
                  </a:cubicBezTo>
                  <a:cubicBezTo>
                    <a:pt x="0" y="211"/>
                    <a:pt x="62" y="270"/>
                    <a:pt x="129" y="270"/>
                  </a:cubicBezTo>
                  <a:cubicBezTo>
                    <a:pt x="161" y="270"/>
                    <a:pt x="187" y="256"/>
                    <a:pt x="200" y="239"/>
                  </a:cubicBezTo>
                  <a:cubicBezTo>
                    <a:pt x="202" y="239"/>
                    <a:pt x="202" y="239"/>
                    <a:pt x="202" y="239"/>
                  </a:cubicBezTo>
                  <a:cubicBezTo>
                    <a:pt x="202" y="259"/>
                    <a:pt x="202" y="259"/>
                    <a:pt x="202" y="259"/>
                  </a:cubicBezTo>
                  <a:cubicBezTo>
                    <a:pt x="202" y="311"/>
                    <a:pt x="175" y="338"/>
                    <a:pt x="130" y="338"/>
                  </a:cubicBezTo>
                  <a:cubicBezTo>
                    <a:pt x="94" y="338"/>
                    <a:pt x="71" y="312"/>
                    <a:pt x="62" y="290"/>
                  </a:cubicBezTo>
                  <a:cubicBezTo>
                    <a:pt x="10" y="312"/>
                    <a:pt x="10" y="312"/>
                    <a:pt x="10" y="312"/>
                  </a:cubicBezTo>
                  <a:cubicBezTo>
                    <a:pt x="25" y="348"/>
                    <a:pt x="65" y="392"/>
                    <a:pt x="130" y="392"/>
                  </a:cubicBezTo>
                  <a:cubicBezTo>
                    <a:pt x="200" y="392"/>
                    <a:pt x="259" y="351"/>
                    <a:pt x="259" y="251"/>
                  </a:cubicBezTo>
                  <a:cubicBezTo>
                    <a:pt x="259" y="8"/>
                    <a:pt x="259" y="8"/>
                    <a:pt x="259" y="8"/>
                  </a:cubicBezTo>
                  <a:lnTo>
                    <a:pt x="202" y="8"/>
                  </a:lnTo>
                  <a:close/>
                  <a:moveTo>
                    <a:pt x="134" y="217"/>
                  </a:moveTo>
                  <a:cubicBezTo>
                    <a:pt x="93" y="217"/>
                    <a:pt x="59" y="183"/>
                    <a:pt x="59" y="136"/>
                  </a:cubicBezTo>
                  <a:cubicBezTo>
                    <a:pt x="59" y="88"/>
                    <a:pt x="93" y="53"/>
                    <a:pt x="134" y="53"/>
                  </a:cubicBezTo>
                  <a:cubicBezTo>
                    <a:pt x="175" y="53"/>
                    <a:pt x="206" y="88"/>
                    <a:pt x="206" y="136"/>
                  </a:cubicBezTo>
                  <a:cubicBezTo>
                    <a:pt x="206" y="183"/>
                    <a:pt x="175" y="217"/>
                    <a:pt x="134" y="217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171"/>
            <p:cNvSpPr/>
            <p:nvPr/>
          </p:nvSpPr>
          <p:spPr>
            <a:xfrm>
              <a:off x="5307013" y="1339851"/>
              <a:ext cx="82500" cy="555600"/>
            </a:xfrm>
            <a:prstGeom prst="rect">
              <a:avLst/>
            </a:prstGeom>
            <a:solidFill>
              <a:srgbClr val="34A853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171"/>
            <p:cNvSpPr/>
            <p:nvPr/>
          </p:nvSpPr>
          <p:spPr>
            <a:xfrm>
              <a:off x="5429250" y="1528763"/>
              <a:ext cx="346075" cy="377825"/>
            </a:xfrm>
            <a:custGeom>
              <a:avLst/>
              <a:gdLst/>
              <a:ahLst/>
              <a:cxnLst/>
              <a:rect l="l" t="t" r="r" b="b"/>
              <a:pathLst>
                <a:path w="249" h="270" extrusionOk="0">
                  <a:moveTo>
                    <a:pt x="134" y="217"/>
                  </a:moveTo>
                  <a:cubicBezTo>
                    <a:pt x="104" y="217"/>
                    <a:pt x="82" y="203"/>
                    <a:pt x="68" y="176"/>
                  </a:cubicBezTo>
                  <a:cubicBezTo>
                    <a:pt x="249" y="101"/>
                    <a:pt x="249" y="101"/>
                    <a:pt x="249" y="101"/>
                  </a:cubicBezTo>
                  <a:cubicBezTo>
                    <a:pt x="243" y="86"/>
                    <a:pt x="243" y="86"/>
                    <a:pt x="243" y="86"/>
                  </a:cubicBezTo>
                  <a:cubicBezTo>
                    <a:pt x="232" y="56"/>
                    <a:pt x="197" y="0"/>
                    <a:pt x="127" y="0"/>
                  </a:cubicBezTo>
                  <a:cubicBezTo>
                    <a:pt x="58" y="0"/>
                    <a:pt x="0" y="55"/>
                    <a:pt x="0" y="135"/>
                  </a:cubicBezTo>
                  <a:cubicBezTo>
                    <a:pt x="0" y="211"/>
                    <a:pt x="57" y="270"/>
                    <a:pt x="134" y="270"/>
                  </a:cubicBezTo>
                  <a:cubicBezTo>
                    <a:pt x="196" y="270"/>
                    <a:pt x="232" y="232"/>
                    <a:pt x="246" y="210"/>
                  </a:cubicBezTo>
                  <a:cubicBezTo>
                    <a:pt x="200" y="180"/>
                    <a:pt x="200" y="180"/>
                    <a:pt x="200" y="180"/>
                  </a:cubicBezTo>
                  <a:cubicBezTo>
                    <a:pt x="185" y="202"/>
                    <a:pt x="164" y="217"/>
                    <a:pt x="134" y="217"/>
                  </a:cubicBezTo>
                  <a:close/>
                  <a:moveTo>
                    <a:pt x="129" y="52"/>
                  </a:moveTo>
                  <a:cubicBezTo>
                    <a:pt x="153" y="52"/>
                    <a:pt x="173" y="64"/>
                    <a:pt x="179" y="8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7" y="79"/>
                    <a:pt x="99" y="52"/>
                    <a:pt x="129" y="52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171"/>
            <p:cNvSpPr/>
            <p:nvPr/>
          </p:nvSpPr>
          <p:spPr>
            <a:xfrm>
              <a:off x="5953125" y="1379538"/>
              <a:ext cx="241300" cy="515938"/>
            </a:xfrm>
            <a:custGeom>
              <a:avLst/>
              <a:gdLst/>
              <a:ahLst/>
              <a:cxnLst/>
              <a:rect l="l" t="t" r="r" b="b"/>
              <a:pathLst>
                <a:path w="174" h="369" extrusionOk="0">
                  <a:moveTo>
                    <a:pt x="136" y="0"/>
                  </a:moveTo>
                  <a:cubicBezTo>
                    <a:pt x="83" y="0"/>
                    <a:pt x="47" y="34"/>
                    <a:pt x="47" y="85"/>
                  </a:cubicBezTo>
                  <a:cubicBezTo>
                    <a:pt x="47" y="118"/>
                    <a:pt x="47" y="118"/>
                    <a:pt x="47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7" y="161"/>
                    <a:pt x="47" y="161"/>
                    <a:pt x="47" y="161"/>
                  </a:cubicBezTo>
                  <a:cubicBezTo>
                    <a:pt x="47" y="369"/>
                    <a:pt x="47" y="369"/>
                    <a:pt x="47" y="369"/>
                  </a:cubicBezTo>
                  <a:cubicBezTo>
                    <a:pt x="94" y="369"/>
                    <a:pt x="94" y="369"/>
                    <a:pt x="94" y="369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57"/>
                    <a:pt x="112" y="43"/>
                    <a:pt x="136" y="43"/>
                  </a:cubicBezTo>
                  <a:cubicBezTo>
                    <a:pt x="145" y="43"/>
                    <a:pt x="151" y="44"/>
                    <a:pt x="157" y="4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63" y="2"/>
                    <a:pt x="152" y="0"/>
                    <a:pt x="136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171"/>
            <p:cNvSpPr/>
            <p:nvPr/>
          </p:nvSpPr>
          <p:spPr>
            <a:xfrm>
              <a:off x="6191250" y="1533526"/>
              <a:ext cx="358775" cy="373063"/>
            </a:xfrm>
            <a:custGeom>
              <a:avLst/>
              <a:gdLst/>
              <a:ahLst/>
              <a:cxnLst/>
              <a:rect l="l" t="t" r="r" b="b"/>
              <a:pathLst>
                <a:path w="258" h="267" extrusionOk="0">
                  <a:moveTo>
                    <a:pt x="129" y="224"/>
                  </a:moveTo>
                  <a:cubicBezTo>
                    <a:pt x="87" y="224"/>
                    <a:pt x="47" y="191"/>
                    <a:pt x="47" y="134"/>
                  </a:cubicBezTo>
                  <a:cubicBezTo>
                    <a:pt x="47" y="76"/>
                    <a:pt x="87" y="43"/>
                    <a:pt x="129" y="43"/>
                  </a:cubicBezTo>
                  <a:cubicBezTo>
                    <a:pt x="171" y="43"/>
                    <a:pt x="211" y="76"/>
                    <a:pt x="211" y="134"/>
                  </a:cubicBezTo>
                  <a:cubicBezTo>
                    <a:pt x="211" y="191"/>
                    <a:pt x="171" y="224"/>
                    <a:pt x="129" y="224"/>
                  </a:cubicBezTo>
                  <a:moveTo>
                    <a:pt x="129" y="0"/>
                  </a:moveTo>
                  <a:cubicBezTo>
                    <a:pt x="54" y="0"/>
                    <a:pt x="0" y="57"/>
                    <a:pt x="0" y="134"/>
                  </a:cubicBezTo>
                  <a:cubicBezTo>
                    <a:pt x="0" y="210"/>
                    <a:pt x="54" y="267"/>
                    <a:pt x="129" y="267"/>
                  </a:cubicBezTo>
                  <a:cubicBezTo>
                    <a:pt x="205" y="267"/>
                    <a:pt x="258" y="210"/>
                    <a:pt x="258" y="134"/>
                  </a:cubicBezTo>
                  <a:cubicBezTo>
                    <a:pt x="258" y="57"/>
                    <a:pt x="205" y="0"/>
                    <a:pt x="129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71"/>
            <p:cNvSpPr/>
            <p:nvPr/>
          </p:nvSpPr>
          <p:spPr>
            <a:xfrm>
              <a:off x="6604000" y="1535113"/>
              <a:ext cx="215900" cy="360363"/>
            </a:xfrm>
            <a:custGeom>
              <a:avLst/>
              <a:gdLst/>
              <a:ahLst/>
              <a:cxnLst/>
              <a:rect l="l" t="t" r="r" b="b"/>
              <a:pathLst>
                <a:path w="155" h="257" extrusionOk="0">
                  <a:moveTo>
                    <a:pt x="120" y="0"/>
                  </a:moveTo>
                  <a:cubicBezTo>
                    <a:pt x="94" y="0"/>
                    <a:pt x="58" y="18"/>
                    <a:pt x="47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47" y="257"/>
                    <a:pt x="47" y="257"/>
                    <a:pt x="47" y="257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47" y="74"/>
                    <a:pt x="80" y="47"/>
                    <a:pt x="112" y="47"/>
                  </a:cubicBezTo>
                  <a:cubicBezTo>
                    <a:pt x="123" y="47"/>
                    <a:pt x="131" y="48"/>
                    <a:pt x="137" y="50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46" y="2"/>
                    <a:pt x="135" y="0"/>
                    <a:pt x="120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171"/>
            <p:cNvSpPr/>
            <p:nvPr/>
          </p:nvSpPr>
          <p:spPr>
            <a:xfrm>
              <a:off x="7005638" y="1382713"/>
              <a:ext cx="296863" cy="512763"/>
            </a:xfrm>
            <a:custGeom>
              <a:avLst/>
              <a:gdLst/>
              <a:ahLst/>
              <a:cxnLst/>
              <a:rect l="l" t="t" r="r" b="b"/>
              <a:pathLst>
                <a:path w="187" h="323" extrusionOk="0">
                  <a:moveTo>
                    <a:pt x="187" y="0"/>
                  </a:moveTo>
                  <a:lnTo>
                    <a:pt x="0" y="0"/>
                  </a:lnTo>
                  <a:lnTo>
                    <a:pt x="0" y="323"/>
                  </a:lnTo>
                  <a:lnTo>
                    <a:pt x="187" y="323"/>
                  </a:lnTo>
                  <a:lnTo>
                    <a:pt x="187" y="283"/>
                  </a:lnTo>
                  <a:lnTo>
                    <a:pt x="41" y="283"/>
                  </a:lnTo>
                  <a:lnTo>
                    <a:pt x="41" y="181"/>
                  </a:lnTo>
                  <a:lnTo>
                    <a:pt x="173" y="181"/>
                  </a:lnTo>
                  <a:lnTo>
                    <a:pt x="173" y="142"/>
                  </a:lnTo>
                  <a:lnTo>
                    <a:pt x="41" y="142"/>
                  </a:lnTo>
                  <a:lnTo>
                    <a:pt x="41" y="39"/>
                  </a:lnTo>
                  <a:lnTo>
                    <a:pt x="187" y="39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757575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171"/>
            <p:cNvSpPr/>
            <p:nvPr/>
          </p:nvSpPr>
          <p:spPr>
            <a:xfrm>
              <a:off x="7005638" y="1382713"/>
              <a:ext cx="296863" cy="512763"/>
            </a:xfrm>
            <a:custGeom>
              <a:avLst/>
              <a:gdLst/>
              <a:ahLst/>
              <a:cxnLst/>
              <a:rect l="l" t="t" r="r" b="b"/>
              <a:pathLst>
                <a:path w="187" h="323" extrusionOk="0">
                  <a:moveTo>
                    <a:pt x="187" y="0"/>
                  </a:moveTo>
                  <a:lnTo>
                    <a:pt x="0" y="0"/>
                  </a:lnTo>
                  <a:lnTo>
                    <a:pt x="0" y="323"/>
                  </a:lnTo>
                  <a:lnTo>
                    <a:pt x="187" y="323"/>
                  </a:lnTo>
                  <a:lnTo>
                    <a:pt x="187" y="283"/>
                  </a:lnTo>
                  <a:lnTo>
                    <a:pt x="41" y="283"/>
                  </a:lnTo>
                  <a:lnTo>
                    <a:pt x="41" y="181"/>
                  </a:lnTo>
                  <a:lnTo>
                    <a:pt x="173" y="181"/>
                  </a:lnTo>
                  <a:lnTo>
                    <a:pt x="173" y="142"/>
                  </a:lnTo>
                  <a:lnTo>
                    <a:pt x="41" y="142"/>
                  </a:lnTo>
                  <a:lnTo>
                    <a:pt x="41" y="39"/>
                  </a:lnTo>
                  <a:lnTo>
                    <a:pt x="187" y="39"/>
                  </a:lnTo>
                  <a:lnTo>
                    <a:pt x="187" y="0"/>
                  </a:ln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171"/>
            <p:cNvSpPr/>
            <p:nvPr/>
          </p:nvSpPr>
          <p:spPr>
            <a:xfrm>
              <a:off x="7346950" y="1382713"/>
              <a:ext cx="349250" cy="523875"/>
            </a:xfrm>
            <a:custGeom>
              <a:avLst/>
              <a:gdLst/>
              <a:ahLst/>
              <a:cxnLst/>
              <a:rect l="l" t="t" r="r" b="b"/>
              <a:pathLst>
                <a:path w="252" h="375" extrusionOk="0">
                  <a:moveTo>
                    <a:pt x="127" y="332"/>
                  </a:moveTo>
                  <a:cubicBezTo>
                    <a:pt x="85" y="332"/>
                    <a:pt x="47" y="298"/>
                    <a:pt x="47" y="242"/>
                  </a:cubicBezTo>
                  <a:cubicBezTo>
                    <a:pt x="47" y="185"/>
                    <a:pt x="85" y="151"/>
                    <a:pt x="127" y="151"/>
                  </a:cubicBezTo>
                  <a:cubicBezTo>
                    <a:pt x="169" y="151"/>
                    <a:pt x="207" y="184"/>
                    <a:pt x="207" y="242"/>
                  </a:cubicBezTo>
                  <a:cubicBezTo>
                    <a:pt x="207" y="299"/>
                    <a:pt x="169" y="332"/>
                    <a:pt x="127" y="332"/>
                  </a:cubicBezTo>
                  <a:moveTo>
                    <a:pt x="252" y="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190" y="128"/>
                    <a:pt x="159" y="108"/>
                    <a:pt x="119" y="108"/>
                  </a:cubicBezTo>
                  <a:cubicBezTo>
                    <a:pt x="56" y="108"/>
                    <a:pt x="0" y="165"/>
                    <a:pt x="0" y="242"/>
                  </a:cubicBezTo>
                  <a:cubicBezTo>
                    <a:pt x="0" y="318"/>
                    <a:pt x="56" y="375"/>
                    <a:pt x="119" y="375"/>
                  </a:cubicBezTo>
                  <a:cubicBezTo>
                    <a:pt x="159" y="375"/>
                    <a:pt x="190" y="355"/>
                    <a:pt x="205" y="332"/>
                  </a:cubicBezTo>
                  <a:cubicBezTo>
                    <a:pt x="207" y="332"/>
                    <a:pt x="207" y="332"/>
                    <a:pt x="207" y="332"/>
                  </a:cubicBezTo>
                  <a:cubicBezTo>
                    <a:pt x="207" y="367"/>
                    <a:pt x="207" y="367"/>
                    <a:pt x="207" y="367"/>
                  </a:cubicBezTo>
                  <a:cubicBezTo>
                    <a:pt x="252" y="367"/>
                    <a:pt x="252" y="367"/>
                    <a:pt x="252" y="367"/>
                  </a:cubicBezTo>
                  <a:cubicBezTo>
                    <a:pt x="252" y="0"/>
                    <a:pt x="252" y="0"/>
                    <a:pt x="252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71"/>
            <p:cNvSpPr/>
            <p:nvPr/>
          </p:nvSpPr>
          <p:spPr>
            <a:xfrm>
              <a:off x="7766050" y="1544638"/>
              <a:ext cx="309563" cy="361950"/>
            </a:xfrm>
            <a:custGeom>
              <a:avLst/>
              <a:gdLst/>
              <a:ahLst/>
              <a:cxnLst/>
              <a:rect l="l" t="t" r="r" b="b"/>
              <a:pathLst>
                <a:path w="222" h="259" extrusionOk="0">
                  <a:moveTo>
                    <a:pt x="222" y="0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75" y="138"/>
                    <a:pt x="175" y="138"/>
                    <a:pt x="175" y="138"/>
                  </a:cubicBezTo>
                  <a:cubicBezTo>
                    <a:pt x="175" y="177"/>
                    <a:pt x="150" y="216"/>
                    <a:pt x="109" y="216"/>
                  </a:cubicBezTo>
                  <a:cubicBezTo>
                    <a:pt x="73" y="216"/>
                    <a:pt x="47" y="198"/>
                    <a:pt x="47" y="14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216"/>
                    <a:pt x="31" y="259"/>
                    <a:pt x="96" y="259"/>
                  </a:cubicBezTo>
                  <a:cubicBezTo>
                    <a:pt x="130" y="259"/>
                    <a:pt x="161" y="239"/>
                    <a:pt x="175" y="216"/>
                  </a:cubicBezTo>
                  <a:cubicBezTo>
                    <a:pt x="177" y="216"/>
                    <a:pt x="177" y="216"/>
                    <a:pt x="177" y="216"/>
                  </a:cubicBezTo>
                  <a:cubicBezTo>
                    <a:pt x="177" y="251"/>
                    <a:pt x="177" y="251"/>
                    <a:pt x="177" y="251"/>
                  </a:cubicBezTo>
                  <a:cubicBezTo>
                    <a:pt x="222" y="251"/>
                    <a:pt x="222" y="251"/>
                    <a:pt x="222" y="251"/>
                  </a:cubicBezTo>
                  <a:cubicBezTo>
                    <a:pt x="222" y="0"/>
                    <a:pt x="222" y="0"/>
                    <a:pt x="222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171"/>
            <p:cNvSpPr/>
            <p:nvPr/>
          </p:nvSpPr>
          <p:spPr>
            <a:xfrm>
              <a:off x="8128000" y="1533526"/>
              <a:ext cx="334963" cy="373063"/>
            </a:xfrm>
            <a:custGeom>
              <a:avLst/>
              <a:gdLst/>
              <a:ahLst/>
              <a:cxnLst/>
              <a:rect l="l" t="t" r="r" b="b"/>
              <a:pathLst>
                <a:path w="241" h="267" extrusionOk="0">
                  <a:moveTo>
                    <a:pt x="129" y="0"/>
                  </a:moveTo>
                  <a:cubicBezTo>
                    <a:pt x="54" y="0"/>
                    <a:pt x="0" y="57"/>
                    <a:pt x="0" y="134"/>
                  </a:cubicBezTo>
                  <a:cubicBezTo>
                    <a:pt x="0" y="209"/>
                    <a:pt x="54" y="267"/>
                    <a:pt x="129" y="267"/>
                  </a:cubicBezTo>
                  <a:cubicBezTo>
                    <a:pt x="189" y="267"/>
                    <a:pt x="225" y="232"/>
                    <a:pt x="241" y="195"/>
                  </a:cubicBezTo>
                  <a:cubicBezTo>
                    <a:pt x="199" y="177"/>
                    <a:pt x="199" y="177"/>
                    <a:pt x="199" y="177"/>
                  </a:cubicBezTo>
                  <a:cubicBezTo>
                    <a:pt x="186" y="206"/>
                    <a:pt x="161" y="224"/>
                    <a:pt x="126" y="224"/>
                  </a:cubicBezTo>
                  <a:cubicBezTo>
                    <a:pt x="86" y="224"/>
                    <a:pt x="47" y="188"/>
                    <a:pt x="47" y="134"/>
                  </a:cubicBezTo>
                  <a:cubicBezTo>
                    <a:pt x="47" y="79"/>
                    <a:pt x="86" y="43"/>
                    <a:pt x="126" y="43"/>
                  </a:cubicBezTo>
                  <a:cubicBezTo>
                    <a:pt x="161" y="43"/>
                    <a:pt x="184" y="60"/>
                    <a:pt x="196" y="90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24" y="35"/>
                    <a:pt x="189" y="0"/>
                    <a:pt x="129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171"/>
            <p:cNvSpPr/>
            <p:nvPr/>
          </p:nvSpPr>
          <p:spPr>
            <a:xfrm>
              <a:off x="8499475" y="1533526"/>
              <a:ext cx="309563" cy="373063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102" y="224"/>
                  </a:moveTo>
                  <a:cubicBezTo>
                    <a:pt x="77" y="224"/>
                    <a:pt x="49" y="211"/>
                    <a:pt x="49" y="184"/>
                  </a:cubicBezTo>
                  <a:cubicBezTo>
                    <a:pt x="49" y="161"/>
                    <a:pt x="69" y="135"/>
                    <a:pt x="118" y="135"/>
                  </a:cubicBezTo>
                  <a:cubicBezTo>
                    <a:pt x="158" y="135"/>
                    <a:pt x="178" y="151"/>
                    <a:pt x="178" y="151"/>
                  </a:cubicBezTo>
                  <a:cubicBezTo>
                    <a:pt x="178" y="192"/>
                    <a:pt x="139" y="224"/>
                    <a:pt x="102" y="224"/>
                  </a:cubicBezTo>
                  <a:moveTo>
                    <a:pt x="112" y="0"/>
                  </a:moveTo>
                  <a:cubicBezTo>
                    <a:pt x="49" y="0"/>
                    <a:pt x="19" y="38"/>
                    <a:pt x="10" y="61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56"/>
                    <a:pt x="87" y="43"/>
                    <a:pt x="113" y="43"/>
                  </a:cubicBezTo>
                  <a:cubicBezTo>
                    <a:pt x="148" y="43"/>
                    <a:pt x="178" y="66"/>
                    <a:pt x="178" y="104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69" y="105"/>
                    <a:pt x="144" y="96"/>
                    <a:pt x="110" y="96"/>
                  </a:cubicBezTo>
                  <a:cubicBezTo>
                    <a:pt x="51" y="96"/>
                    <a:pt x="0" y="126"/>
                    <a:pt x="0" y="183"/>
                  </a:cubicBezTo>
                  <a:cubicBezTo>
                    <a:pt x="0" y="235"/>
                    <a:pt x="43" y="267"/>
                    <a:pt x="94" y="267"/>
                  </a:cubicBezTo>
                  <a:cubicBezTo>
                    <a:pt x="137" y="267"/>
                    <a:pt x="162" y="245"/>
                    <a:pt x="176" y="224"/>
                  </a:cubicBezTo>
                  <a:cubicBezTo>
                    <a:pt x="178" y="224"/>
                    <a:pt x="178" y="224"/>
                    <a:pt x="178" y="224"/>
                  </a:cubicBezTo>
                  <a:cubicBezTo>
                    <a:pt x="178" y="259"/>
                    <a:pt x="178" y="259"/>
                    <a:pt x="178" y="259"/>
                  </a:cubicBezTo>
                  <a:cubicBezTo>
                    <a:pt x="223" y="259"/>
                    <a:pt x="223" y="259"/>
                    <a:pt x="223" y="259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3" y="37"/>
                    <a:pt x="173" y="0"/>
                    <a:pt x="112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71"/>
            <p:cNvSpPr/>
            <p:nvPr/>
          </p:nvSpPr>
          <p:spPr>
            <a:xfrm>
              <a:off x="8842375" y="1436688"/>
              <a:ext cx="227013" cy="463550"/>
            </a:xfrm>
            <a:custGeom>
              <a:avLst/>
              <a:gdLst/>
              <a:ahLst/>
              <a:cxnLst/>
              <a:rect l="l" t="t" r="r" b="b"/>
              <a:pathLst>
                <a:path w="163" h="332" extrusionOk="0">
                  <a:moveTo>
                    <a:pt x="92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303"/>
                    <a:pt x="73" y="332"/>
                    <a:pt x="125" y="332"/>
                  </a:cubicBezTo>
                  <a:cubicBezTo>
                    <a:pt x="141" y="332"/>
                    <a:pt x="153" y="330"/>
                    <a:pt x="163" y="325"/>
                  </a:cubicBezTo>
                  <a:cubicBezTo>
                    <a:pt x="147" y="285"/>
                    <a:pt x="147" y="285"/>
                    <a:pt x="147" y="285"/>
                  </a:cubicBezTo>
                  <a:cubicBezTo>
                    <a:pt x="140" y="288"/>
                    <a:pt x="134" y="289"/>
                    <a:pt x="125" y="289"/>
                  </a:cubicBezTo>
                  <a:cubicBezTo>
                    <a:pt x="103" y="289"/>
                    <a:pt x="92" y="276"/>
                    <a:pt x="92" y="248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77"/>
                    <a:pt x="153" y="77"/>
                    <a:pt x="153" y="77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92" y="0"/>
                    <a:pt x="92" y="0"/>
                    <a:pt x="92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171"/>
            <p:cNvSpPr/>
            <p:nvPr/>
          </p:nvSpPr>
          <p:spPr>
            <a:xfrm>
              <a:off x="9102725" y="1376363"/>
              <a:ext cx="93663" cy="519113"/>
            </a:xfrm>
            <a:custGeom>
              <a:avLst/>
              <a:gdLst/>
              <a:ahLst/>
              <a:cxnLst/>
              <a:rect l="l" t="t" r="r" b="b"/>
              <a:pathLst>
                <a:path w="67" h="371" extrusionOk="0">
                  <a:moveTo>
                    <a:pt x="57" y="120"/>
                  </a:moveTo>
                  <a:cubicBezTo>
                    <a:pt x="10" y="120"/>
                    <a:pt x="10" y="120"/>
                    <a:pt x="10" y="120"/>
                  </a:cubicBezTo>
                  <a:cubicBezTo>
                    <a:pt x="10" y="371"/>
                    <a:pt x="10" y="371"/>
                    <a:pt x="10" y="371"/>
                  </a:cubicBezTo>
                  <a:cubicBezTo>
                    <a:pt x="57" y="371"/>
                    <a:pt x="57" y="371"/>
                    <a:pt x="57" y="371"/>
                  </a:cubicBezTo>
                  <a:cubicBezTo>
                    <a:pt x="57" y="120"/>
                    <a:pt x="57" y="120"/>
                    <a:pt x="57" y="120"/>
                  </a:cubicBezTo>
                  <a:moveTo>
                    <a:pt x="34" y="0"/>
                  </a:move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7"/>
                    <a:pt x="34" y="67"/>
                  </a:cubicBezTo>
                  <a:cubicBezTo>
                    <a:pt x="52" y="67"/>
                    <a:pt x="67" y="52"/>
                    <a:pt x="67" y="34"/>
                  </a:cubicBezTo>
                  <a:cubicBezTo>
                    <a:pt x="67" y="15"/>
                    <a:pt x="52" y="0"/>
                    <a:pt x="34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171"/>
            <p:cNvSpPr/>
            <p:nvPr/>
          </p:nvSpPr>
          <p:spPr>
            <a:xfrm>
              <a:off x="9237663" y="1533526"/>
              <a:ext cx="358775" cy="373063"/>
            </a:xfrm>
            <a:custGeom>
              <a:avLst/>
              <a:gdLst/>
              <a:ahLst/>
              <a:cxnLst/>
              <a:rect l="l" t="t" r="r" b="b"/>
              <a:pathLst>
                <a:path w="258" h="267" extrusionOk="0">
                  <a:moveTo>
                    <a:pt x="129" y="224"/>
                  </a:moveTo>
                  <a:cubicBezTo>
                    <a:pt x="87" y="224"/>
                    <a:pt x="47" y="191"/>
                    <a:pt x="47" y="134"/>
                  </a:cubicBezTo>
                  <a:cubicBezTo>
                    <a:pt x="47" y="76"/>
                    <a:pt x="87" y="43"/>
                    <a:pt x="129" y="43"/>
                  </a:cubicBezTo>
                  <a:cubicBezTo>
                    <a:pt x="171" y="43"/>
                    <a:pt x="211" y="76"/>
                    <a:pt x="211" y="134"/>
                  </a:cubicBezTo>
                  <a:cubicBezTo>
                    <a:pt x="211" y="191"/>
                    <a:pt x="171" y="224"/>
                    <a:pt x="129" y="224"/>
                  </a:cubicBezTo>
                  <a:moveTo>
                    <a:pt x="129" y="0"/>
                  </a:moveTo>
                  <a:cubicBezTo>
                    <a:pt x="53" y="0"/>
                    <a:pt x="0" y="57"/>
                    <a:pt x="0" y="134"/>
                  </a:cubicBezTo>
                  <a:cubicBezTo>
                    <a:pt x="0" y="210"/>
                    <a:pt x="53" y="267"/>
                    <a:pt x="129" y="267"/>
                  </a:cubicBezTo>
                  <a:cubicBezTo>
                    <a:pt x="204" y="267"/>
                    <a:pt x="258" y="210"/>
                    <a:pt x="258" y="134"/>
                  </a:cubicBezTo>
                  <a:cubicBezTo>
                    <a:pt x="258" y="57"/>
                    <a:pt x="204" y="0"/>
                    <a:pt x="129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71"/>
            <p:cNvSpPr/>
            <p:nvPr/>
          </p:nvSpPr>
          <p:spPr>
            <a:xfrm>
              <a:off x="9650413" y="1533526"/>
              <a:ext cx="307975" cy="361950"/>
            </a:xfrm>
            <a:custGeom>
              <a:avLst/>
              <a:gdLst/>
              <a:ahLst/>
              <a:cxnLst/>
              <a:rect l="l" t="t" r="r" b="b"/>
              <a:pathLst>
                <a:path w="222" h="259" extrusionOk="0">
                  <a:moveTo>
                    <a:pt x="126" y="0"/>
                  </a:moveTo>
                  <a:cubicBezTo>
                    <a:pt x="92" y="0"/>
                    <a:pt x="60" y="20"/>
                    <a:pt x="4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47" y="259"/>
                    <a:pt x="47" y="259"/>
                    <a:pt x="47" y="259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47" y="82"/>
                    <a:pt x="72" y="43"/>
                    <a:pt x="113" y="43"/>
                  </a:cubicBezTo>
                  <a:cubicBezTo>
                    <a:pt x="149" y="43"/>
                    <a:pt x="175" y="60"/>
                    <a:pt x="175" y="113"/>
                  </a:cubicBezTo>
                  <a:cubicBezTo>
                    <a:pt x="175" y="259"/>
                    <a:pt x="175" y="259"/>
                    <a:pt x="175" y="259"/>
                  </a:cubicBezTo>
                  <a:cubicBezTo>
                    <a:pt x="222" y="259"/>
                    <a:pt x="222" y="259"/>
                    <a:pt x="222" y="259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2" y="43"/>
                    <a:pt x="190" y="0"/>
                    <a:pt x="126" y="0"/>
                  </a:cubicBezTo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68750" tIns="34375" rIns="68750" bIns="343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7" name="Google Shape;1127;p171"/>
          <p:cNvSpPr txBox="1"/>
          <p:nvPr/>
        </p:nvSpPr>
        <p:spPr>
          <a:xfrm>
            <a:off x="6762575" y="-301"/>
            <a:ext cx="19242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"/>
                <a:ea typeface="Google Sans"/>
                <a:cs typeface="Google Sans"/>
                <a:sym typeface="Google Sans"/>
              </a:rPr>
              <a:t>Proprietary + Confidential</a:t>
            </a:r>
            <a:endParaRPr sz="600">
              <a:solidFill>
                <a:srgbClr val="BDC1C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TITLE_AND_BODY_1_1"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_Two columns">
  <p:cSld name="CUSTOM_2_2"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173"/>
          <p:cNvSpPr txBox="1">
            <a:spLocks noGrp="1"/>
          </p:cNvSpPr>
          <p:nvPr>
            <p:ph type="title"/>
          </p:nvPr>
        </p:nvSpPr>
        <p:spPr>
          <a:xfrm>
            <a:off x="457175" y="460250"/>
            <a:ext cx="4077000" cy="99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1131" name="Google Shape;1131;p173"/>
          <p:cNvSpPr txBox="1">
            <a:spLocks noGrp="1"/>
          </p:cNvSpPr>
          <p:nvPr>
            <p:ph type="body" idx="1"/>
          </p:nvPr>
        </p:nvSpPr>
        <p:spPr>
          <a:xfrm>
            <a:off x="457175" y="1536250"/>
            <a:ext cx="4077000" cy="31518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L="914400" lvl="1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L="1371600" lvl="2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L="1828800" lvl="3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L="2286000" lvl="4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L="2743200" lvl="5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L="3200400" lvl="6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L="3657600" lvl="7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L="4114800" lvl="8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1132" name="Google Shape;1132;p173"/>
          <p:cNvSpPr txBox="1">
            <a:spLocks noGrp="1"/>
          </p:cNvSpPr>
          <p:nvPr>
            <p:ph type="body" idx="2"/>
          </p:nvPr>
        </p:nvSpPr>
        <p:spPr>
          <a:xfrm>
            <a:off x="4610125" y="1536250"/>
            <a:ext cx="4077000" cy="31518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L="914400" lvl="1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L="1371600" lvl="2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L="1828800" lvl="3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L="2286000" lvl="4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L="2743200" lvl="5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L="3200400" lvl="6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L="3657600" lvl="7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L="4114800" lvl="8" indent="-2921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00"/>
              <a:buFont typeface="Google Sans"/>
              <a:buChar char="•"/>
              <a:defRPr sz="1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sp>
        <p:nvSpPr>
          <p:cNvPr id="1133" name="Google Shape;1133;p173"/>
          <p:cNvSpPr txBox="1"/>
          <p:nvPr/>
        </p:nvSpPr>
        <p:spPr>
          <a:xfrm>
            <a:off x="6762575" y="-301"/>
            <a:ext cx="19242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"/>
                <a:ea typeface="Google Sans"/>
                <a:cs typeface="Google Sans"/>
                <a:sym typeface="Google Sans"/>
              </a:rPr>
              <a:t>Proprietary + Confidential</a:t>
            </a:r>
            <a:endParaRPr sz="600">
              <a:solidFill>
                <a:srgbClr val="BDC1C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 Text / Wide 1">
  <p:cSld name="CUSTOM_6_2_3_1_2"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" name="Google Shape;1136;p175"/>
          <p:cNvGrpSpPr/>
          <p:nvPr/>
        </p:nvGrpSpPr>
        <p:grpSpPr>
          <a:xfrm>
            <a:off x="457167" y="4808675"/>
            <a:ext cx="965426" cy="112039"/>
            <a:chOff x="242525" y="2441975"/>
            <a:chExt cx="7135450" cy="828075"/>
          </a:xfrm>
        </p:grpSpPr>
        <p:sp>
          <p:nvSpPr>
            <p:cNvPr id="1137" name="Google Shape;1137;p175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75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75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75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75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75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75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75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75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75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75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75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75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75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75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75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75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75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55" name="Google Shape;1155;p17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62504" y="4767292"/>
            <a:ext cx="651849" cy="191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Blank">
  <p:cSld name="CUSTOM_4_5"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Blank 1">
  <p:cSld name="CUSTOM_4_6"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oogle Shape;1158;p177"/>
          <p:cNvGrpSpPr/>
          <p:nvPr/>
        </p:nvGrpSpPr>
        <p:grpSpPr>
          <a:xfrm>
            <a:off x="0" y="2656327"/>
            <a:ext cx="9144000" cy="182871"/>
            <a:chOff x="0" y="2122575"/>
            <a:chExt cx="9144000" cy="352150"/>
          </a:xfrm>
        </p:grpSpPr>
        <p:cxnSp>
          <p:nvCxnSpPr>
            <p:cNvPr id="1159" name="Google Shape;1159;p177"/>
            <p:cNvCxnSpPr/>
            <p:nvPr/>
          </p:nvCxnSpPr>
          <p:spPr>
            <a:xfrm rot="10800000">
              <a:off x="0" y="2474725"/>
              <a:ext cx="9144000" cy="0"/>
            </a:xfrm>
            <a:prstGeom prst="straightConnector1">
              <a:avLst/>
            </a:prstGeom>
            <a:noFill/>
            <a:ln w="9525" cap="rnd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0" name="Google Shape;1160;p177"/>
            <p:cNvCxnSpPr/>
            <p:nvPr/>
          </p:nvCxnSpPr>
          <p:spPr>
            <a:xfrm rot="10800000">
              <a:off x="0" y="2122575"/>
              <a:ext cx="9144000" cy="0"/>
            </a:xfrm>
            <a:prstGeom prst="straightConnector1">
              <a:avLst/>
            </a:prstGeom>
            <a:noFill/>
            <a:ln w="9525" cap="rnd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61" name="Google Shape;1161;p177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1162" name="Google Shape;1162;p177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77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77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77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77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77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77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77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77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77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77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77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77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77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77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77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77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77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1"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78"/>
          <p:cNvSpPr/>
          <p:nvPr/>
        </p:nvSpPr>
        <p:spPr>
          <a:xfrm>
            <a:off x="-13750" y="-11100"/>
            <a:ext cx="46290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82" name="Google Shape;1182;p178"/>
          <p:cNvSpPr/>
          <p:nvPr/>
        </p:nvSpPr>
        <p:spPr>
          <a:xfrm>
            <a:off x="-2409" y="235375"/>
            <a:ext cx="35400" cy="467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Split Slide White 1">
  <p:cSld name="CUSTOM_5_1_1_1_2_1_1_1_1"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79"/>
          <p:cNvSpPr/>
          <p:nvPr/>
        </p:nvSpPr>
        <p:spPr>
          <a:xfrm>
            <a:off x="-13750" y="-11100"/>
            <a:ext cx="46290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85" name="Google Shape;1185;p179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86" name="Google Shape;1186;p179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8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89" name="Google Shape;1189;p18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90" name="Google Shape;1190;p1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ctr" anchorCtr="0">
            <a:noAutofit/>
          </a:bodyPr>
          <a:lstStyle>
            <a:lvl1pPr lvl="0">
              <a:buNone/>
              <a:defRPr sz="1400"/>
            </a:lvl1pPr>
            <a:lvl2pPr lvl="1">
              <a:buNone/>
              <a:defRPr sz="1400"/>
            </a:lvl2pPr>
            <a:lvl3pPr lvl="2">
              <a:buNone/>
              <a:defRPr sz="1400"/>
            </a:lvl3pPr>
            <a:lvl4pPr lvl="3">
              <a:buNone/>
              <a:defRPr sz="1400"/>
            </a:lvl4pPr>
            <a:lvl5pPr lvl="4">
              <a:buNone/>
              <a:defRPr sz="1400"/>
            </a:lvl5pPr>
            <a:lvl6pPr lvl="5">
              <a:buNone/>
              <a:defRPr sz="1400"/>
            </a:lvl6pPr>
            <a:lvl7pPr lvl="6">
              <a:buNone/>
              <a:defRPr sz="1400"/>
            </a:lvl7pPr>
            <a:lvl8pPr lvl="7">
              <a:buNone/>
              <a:defRPr sz="1400"/>
            </a:lvl8pPr>
            <a:lvl9pPr lvl="8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: Split Slide White 1">
  <p:cSld name="CUSTOM_5_1_1_1_2_1_2"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81"/>
          <p:cNvSpPr/>
          <p:nvPr/>
        </p:nvSpPr>
        <p:spPr>
          <a:xfrm>
            <a:off x="-13751" y="-11100"/>
            <a:ext cx="31539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93" name="Google Shape;1193;p181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94" name="Google Shape;1194;p181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95" name="Google Shape;1195;p181"/>
          <p:cNvSpPr/>
          <p:nvPr/>
        </p:nvSpPr>
        <p:spPr>
          <a:xfrm>
            <a:off x="-16857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plit Slide White 1 ">
  <p:cSld name="CUSTOM_5_1_1_1_2_1_2_1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82"/>
          <p:cNvSpPr/>
          <p:nvPr/>
        </p:nvSpPr>
        <p:spPr>
          <a:xfrm>
            <a:off x="-13750" y="-11100"/>
            <a:ext cx="46290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98" name="Google Shape;1198;p182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99" name="Google Shape;1199;p182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00" name="Google Shape;1200;p182"/>
          <p:cNvSpPr/>
          <p:nvPr/>
        </p:nvSpPr>
        <p:spPr>
          <a:xfrm>
            <a:off x="-16857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Slide - Basic Text - Blue (2021)">
  <p:cSld name="TITLE_2_3_8"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83"/>
          <p:cNvSpPr txBox="1">
            <a:spLocks noGrp="1"/>
          </p:cNvSpPr>
          <p:nvPr>
            <p:ph type="body" idx="1"/>
          </p:nvPr>
        </p:nvSpPr>
        <p:spPr>
          <a:xfrm>
            <a:off x="344500" y="752800"/>
            <a:ext cx="3946200" cy="1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730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7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730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7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03" name="Google Shape;1203;p183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100" tIns="19100" rIns="19100" bIns="191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04" name="Google Shape;1204;p183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5" name="Google Shape;1205;p183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06" name="Google Shape;1206;p183"/>
          <p:cNvSpPr txBox="1">
            <a:spLocks noGrp="1"/>
          </p:cNvSpPr>
          <p:nvPr>
            <p:ph type="title"/>
          </p:nvPr>
        </p:nvSpPr>
        <p:spPr>
          <a:xfrm>
            <a:off x="344501" y="4167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07" name="Google Shape;1207;p183"/>
          <p:cNvSpPr txBox="1">
            <a:spLocks noGrp="1"/>
          </p:cNvSpPr>
          <p:nvPr>
            <p:ph type="body" idx="2"/>
          </p:nvPr>
        </p:nvSpPr>
        <p:spPr>
          <a:xfrm>
            <a:off x="370175" y="138125"/>
            <a:ext cx="3219300" cy="2397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L="914400" lvl="1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L="1371600" lvl="2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L="1828800" lvl="3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L="2286000" lvl="4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L="2743200" lvl="5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L="3200400" lvl="6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L="3657600" lvl="7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L="4114800" lvl="8" indent="-2794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grpSp>
        <p:nvGrpSpPr>
          <p:cNvPr id="1208" name="Google Shape;1208;p183"/>
          <p:cNvGrpSpPr/>
          <p:nvPr/>
        </p:nvGrpSpPr>
        <p:grpSpPr>
          <a:xfrm>
            <a:off x="470195" y="4827182"/>
            <a:ext cx="1155809" cy="133875"/>
            <a:chOff x="1078650" y="2368275"/>
            <a:chExt cx="5503850" cy="637500"/>
          </a:xfrm>
        </p:grpSpPr>
        <p:sp>
          <p:nvSpPr>
            <p:cNvPr id="1209" name="Google Shape;1209;p183"/>
            <p:cNvSpPr/>
            <p:nvPr/>
          </p:nvSpPr>
          <p:spPr>
            <a:xfrm>
              <a:off x="1078650" y="2368275"/>
              <a:ext cx="482000" cy="494300"/>
            </a:xfrm>
            <a:custGeom>
              <a:avLst/>
              <a:gdLst/>
              <a:ahLst/>
              <a:cxnLst/>
              <a:rect l="l" t="t" r="r" b="b"/>
              <a:pathLst>
                <a:path w="19280" h="19772" extrusionOk="0">
                  <a:moveTo>
                    <a:pt x="10025" y="1"/>
                  </a:moveTo>
                  <a:cubicBezTo>
                    <a:pt x="4574" y="1"/>
                    <a:pt x="0" y="4425"/>
                    <a:pt x="0" y="9897"/>
                  </a:cubicBezTo>
                  <a:cubicBezTo>
                    <a:pt x="0" y="15347"/>
                    <a:pt x="4574" y="19772"/>
                    <a:pt x="10025" y="19772"/>
                  </a:cubicBezTo>
                  <a:cubicBezTo>
                    <a:pt x="12974" y="19772"/>
                    <a:pt x="15197" y="18810"/>
                    <a:pt x="16929" y="17014"/>
                  </a:cubicBezTo>
                  <a:cubicBezTo>
                    <a:pt x="18724" y="15219"/>
                    <a:pt x="19280" y="12718"/>
                    <a:pt x="19280" y="10688"/>
                  </a:cubicBezTo>
                  <a:cubicBezTo>
                    <a:pt x="19280" y="10068"/>
                    <a:pt x="19216" y="9469"/>
                    <a:pt x="19130" y="8999"/>
                  </a:cubicBezTo>
                  <a:lnTo>
                    <a:pt x="10046" y="8999"/>
                  </a:lnTo>
                  <a:lnTo>
                    <a:pt x="10046" y="11692"/>
                  </a:lnTo>
                  <a:lnTo>
                    <a:pt x="16501" y="11692"/>
                  </a:lnTo>
                  <a:cubicBezTo>
                    <a:pt x="16309" y="13210"/>
                    <a:pt x="15796" y="14321"/>
                    <a:pt x="15026" y="15091"/>
                  </a:cubicBezTo>
                  <a:cubicBezTo>
                    <a:pt x="14086" y="16031"/>
                    <a:pt x="12611" y="17078"/>
                    <a:pt x="10025" y="17078"/>
                  </a:cubicBezTo>
                  <a:cubicBezTo>
                    <a:pt x="6049" y="17078"/>
                    <a:pt x="2929" y="13872"/>
                    <a:pt x="2929" y="9897"/>
                  </a:cubicBezTo>
                  <a:cubicBezTo>
                    <a:pt x="2929" y="5900"/>
                    <a:pt x="6049" y="2694"/>
                    <a:pt x="10025" y="2694"/>
                  </a:cubicBezTo>
                  <a:cubicBezTo>
                    <a:pt x="12184" y="2694"/>
                    <a:pt x="13744" y="3549"/>
                    <a:pt x="14898" y="4617"/>
                  </a:cubicBezTo>
                  <a:lnTo>
                    <a:pt x="16800" y="2715"/>
                  </a:lnTo>
                  <a:cubicBezTo>
                    <a:pt x="15197" y="1176"/>
                    <a:pt x="13039" y="1"/>
                    <a:pt x="1002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83"/>
            <p:cNvSpPr/>
            <p:nvPr/>
          </p:nvSpPr>
          <p:spPr>
            <a:xfrm>
              <a:off x="1581475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36" y="2523"/>
                    <a:pt x="9982" y="4083"/>
                    <a:pt x="9982" y="6370"/>
                  </a:cubicBezTo>
                  <a:cubicBezTo>
                    <a:pt x="9982" y="8636"/>
                    <a:pt x="8336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83"/>
            <p:cNvSpPr/>
            <p:nvPr/>
          </p:nvSpPr>
          <p:spPr>
            <a:xfrm>
              <a:off x="1927200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15" y="2523"/>
                    <a:pt x="9982" y="4083"/>
                    <a:pt x="9982" y="6370"/>
                  </a:cubicBezTo>
                  <a:cubicBezTo>
                    <a:pt x="9982" y="8636"/>
                    <a:pt x="8315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FABB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83"/>
            <p:cNvSpPr/>
            <p:nvPr/>
          </p:nvSpPr>
          <p:spPr>
            <a:xfrm>
              <a:off x="2272400" y="2544075"/>
              <a:ext cx="304600" cy="461700"/>
            </a:xfrm>
            <a:custGeom>
              <a:avLst/>
              <a:gdLst/>
              <a:ahLst/>
              <a:cxnLst/>
              <a:rect l="l" t="t" r="r" b="b"/>
              <a:pathLst>
                <a:path w="12184" h="18468" extrusionOk="0">
                  <a:moveTo>
                    <a:pt x="6348" y="2523"/>
                  </a:moveTo>
                  <a:cubicBezTo>
                    <a:pt x="8250" y="2523"/>
                    <a:pt x="9747" y="4147"/>
                    <a:pt x="9747" y="6413"/>
                  </a:cubicBezTo>
                  <a:cubicBezTo>
                    <a:pt x="9747" y="8614"/>
                    <a:pt x="8250" y="10239"/>
                    <a:pt x="6348" y="10239"/>
                  </a:cubicBezTo>
                  <a:cubicBezTo>
                    <a:pt x="4425" y="10239"/>
                    <a:pt x="2800" y="8614"/>
                    <a:pt x="2800" y="6413"/>
                  </a:cubicBezTo>
                  <a:cubicBezTo>
                    <a:pt x="2800" y="4169"/>
                    <a:pt x="4425" y="2523"/>
                    <a:pt x="6348" y="2523"/>
                  </a:cubicBezTo>
                  <a:close/>
                  <a:moveTo>
                    <a:pt x="6092" y="1"/>
                  </a:moveTo>
                  <a:cubicBezTo>
                    <a:pt x="2907" y="1"/>
                    <a:pt x="0" y="2801"/>
                    <a:pt x="0" y="6413"/>
                  </a:cubicBezTo>
                  <a:cubicBezTo>
                    <a:pt x="0" y="9982"/>
                    <a:pt x="2907" y="12740"/>
                    <a:pt x="6092" y="12740"/>
                  </a:cubicBezTo>
                  <a:cubicBezTo>
                    <a:pt x="7631" y="12740"/>
                    <a:pt x="8828" y="12077"/>
                    <a:pt x="9447" y="11307"/>
                  </a:cubicBezTo>
                  <a:lnTo>
                    <a:pt x="9554" y="11307"/>
                  </a:lnTo>
                  <a:lnTo>
                    <a:pt x="9554" y="12227"/>
                  </a:lnTo>
                  <a:cubicBezTo>
                    <a:pt x="9554" y="14663"/>
                    <a:pt x="8250" y="15967"/>
                    <a:pt x="6156" y="15967"/>
                  </a:cubicBezTo>
                  <a:cubicBezTo>
                    <a:pt x="4446" y="15967"/>
                    <a:pt x="3377" y="14727"/>
                    <a:pt x="2950" y="13680"/>
                  </a:cubicBezTo>
                  <a:lnTo>
                    <a:pt x="513" y="14706"/>
                  </a:lnTo>
                  <a:cubicBezTo>
                    <a:pt x="1197" y="16395"/>
                    <a:pt x="3057" y="18468"/>
                    <a:pt x="6156" y="18468"/>
                  </a:cubicBezTo>
                  <a:cubicBezTo>
                    <a:pt x="9426" y="18468"/>
                    <a:pt x="12183" y="16544"/>
                    <a:pt x="12183" y="11842"/>
                  </a:cubicBezTo>
                  <a:lnTo>
                    <a:pt x="12183" y="428"/>
                  </a:lnTo>
                  <a:lnTo>
                    <a:pt x="9554" y="428"/>
                  </a:lnTo>
                  <a:lnTo>
                    <a:pt x="9554" y="1433"/>
                  </a:lnTo>
                  <a:lnTo>
                    <a:pt x="9447" y="1433"/>
                  </a:lnTo>
                  <a:cubicBezTo>
                    <a:pt x="8828" y="685"/>
                    <a:pt x="7631" y="1"/>
                    <a:pt x="6092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83"/>
            <p:cNvSpPr/>
            <p:nvPr/>
          </p:nvSpPr>
          <p:spPr>
            <a:xfrm>
              <a:off x="2621325" y="2384850"/>
              <a:ext cx="70025" cy="468100"/>
            </a:xfrm>
            <a:custGeom>
              <a:avLst/>
              <a:gdLst/>
              <a:ahLst/>
              <a:cxnLst/>
              <a:rect l="l" t="t" r="r" b="b"/>
              <a:pathLst>
                <a:path w="2801" h="18724" extrusionOk="0">
                  <a:moveTo>
                    <a:pt x="0" y="0"/>
                  </a:moveTo>
                  <a:lnTo>
                    <a:pt x="0" y="18724"/>
                  </a:lnTo>
                  <a:lnTo>
                    <a:pt x="2800" y="18724"/>
                  </a:lnTo>
                  <a:lnTo>
                    <a:pt x="280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83"/>
            <p:cNvSpPr/>
            <p:nvPr/>
          </p:nvSpPr>
          <p:spPr>
            <a:xfrm>
              <a:off x="2721775" y="2544075"/>
              <a:ext cx="293925" cy="318500"/>
            </a:xfrm>
            <a:custGeom>
              <a:avLst/>
              <a:gdLst/>
              <a:ahLst/>
              <a:cxnLst/>
              <a:rect l="l" t="t" r="r" b="b"/>
              <a:pathLst>
                <a:path w="11757" h="12740" extrusionOk="0">
                  <a:moveTo>
                    <a:pt x="6114" y="2459"/>
                  </a:moveTo>
                  <a:cubicBezTo>
                    <a:pt x="7225" y="2459"/>
                    <a:pt x="8166" y="3014"/>
                    <a:pt x="8465" y="3827"/>
                  </a:cubicBezTo>
                  <a:lnTo>
                    <a:pt x="2779" y="6178"/>
                  </a:lnTo>
                  <a:cubicBezTo>
                    <a:pt x="2715" y="3720"/>
                    <a:pt x="4682" y="2459"/>
                    <a:pt x="6114" y="2459"/>
                  </a:cubicBezTo>
                  <a:close/>
                  <a:moveTo>
                    <a:pt x="6007" y="1"/>
                  </a:moveTo>
                  <a:cubicBezTo>
                    <a:pt x="2737" y="1"/>
                    <a:pt x="1" y="2587"/>
                    <a:pt x="1" y="6370"/>
                  </a:cubicBezTo>
                  <a:cubicBezTo>
                    <a:pt x="1" y="9940"/>
                    <a:pt x="2715" y="12740"/>
                    <a:pt x="6327" y="12740"/>
                  </a:cubicBezTo>
                  <a:cubicBezTo>
                    <a:pt x="9256" y="12740"/>
                    <a:pt x="10944" y="10966"/>
                    <a:pt x="11628" y="9918"/>
                  </a:cubicBezTo>
                  <a:lnTo>
                    <a:pt x="9469" y="8486"/>
                  </a:lnTo>
                  <a:cubicBezTo>
                    <a:pt x="8743" y="9533"/>
                    <a:pt x="7759" y="10239"/>
                    <a:pt x="6327" y="10239"/>
                  </a:cubicBezTo>
                  <a:cubicBezTo>
                    <a:pt x="4895" y="10239"/>
                    <a:pt x="3891" y="9576"/>
                    <a:pt x="3228" y="8315"/>
                  </a:cubicBezTo>
                  <a:lnTo>
                    <a:pt x="11756" y="4788"/>
                  </a:lnTo>
                  <a:lnTo>
                    <a:pt x="11457" y="4062"/>
                  </a:lnTo>
                  <a:cubicBezTo>
                    <a:pt x="10944" y="2630"/>
                    <a:pt x="9320" y="1"/>
                    <a:pt x="6007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83"/>
            <p:cNvSpPr/>
            <p:nvPr/>
          </p:nvSpPr>
          <p:spPr>
            <a:xfrm>
              <a:off x="3193625" y="2414225"/>
              <a:ext cx="206800" cy="438725"/>
            </a:xfrm>
            <a:custGeom>
              <a:avLst/>
              <a:gdLst/>
              <a:ahLst/>
              <a:cxnLst/>
              <a:rect l="l" t="t" r="r" b="b"/>
              <a:pathLst>
                <a:path w="8272" h="17549" extrusionOk="0">
                  <a:moveTo>
                    <a:pt x="6476" y="1"/>
                  </a:moveTo>
                  <a:cubicBezTo>
                    <a:pt x="5215" y="1"/>
                    <a:pt x="4189" y="386"/>
                    <a:pt x="3398" y="1112"/>
                  </a:cubicBezTo>
                  <a:cubicBezTo>
                    <a:pt x="2629" y="1839"/>
                    <a:pt x="2244" y="2822"/>
                    <a:pt x="2244" y="4040"/>
                  </a:cubicBezTo>
                  <a:lnTo>
                    <a:pt x="2244" y="5622"/>
                  </a:lnTo>
                  <a:lnTo>
                    <a:pt x="0" y="5622"/>
                  </a:lnTo>
                  <a:lnTo>
                    <a:pt x="0" y="7653"/>
                  </a:lnTo>
                  <a:lnTo>
                    <a:pt x="2244" y="7653"/>
                  </a:lnTo>
                  <a:lnTo>
                    <a:pt x="2244" y="17549"/>
                  </a:lnTo>
                  <a:lnTo>
                    <a:pt x="4467" y="17549"/>
                  </a:lnTo>
                  <a:lnTo>
                    <a:pt x="4467" y="7653"/>
                  </a:lnTo>
                  <a:lnTo>
                    <a:pt x="7588" y="7653"/>
                  </a:lnTo>
                  <a:lnTo>
                    <a:pt x="7588" y="5622"/>
                  </a:lnTo>
                  <a:lnTo>
                    <a:pt x="4467" y="5622"/>
                  </a:lnTo>
                  <a:lnTo>
                    <a:pt x="4467" y="4105"/>
                  </a:lnTo>
                  <a:cubicBezTo>
                    <a:pt x="4467" y="3442"/>
                    <a:pt x="4660" y="2929"/>
                    <a:pt x="5044" y="2587"/>
                  </a:cubicBezTo>
                  <a:cubicBezTo>
                    <a:pt x="5408" y="2224"/>
                    <a:pt x="5899" y="2053"/>
                    <a:pt x="6476" y="2053"/>
                  </a:cubicBezTo>
                  <a:cubicBezTo>
                    <a:pt x="6904" y="2053"/>
                    <a:pt x="7246" y="2117"/>
                    <a:pt x="7502" y="2245"/>
                  </a:cubicBezTo>
                  <a:lnTo>
                    <a:pt x="8272" y="321"/>
                  </a:lnTo>
                  <a:cubicBezTo>
                    <a:pt x="7780" y="108"/>
                    <a:pt x="7182" y="1"/>
                    <a:pt x="647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83"/>
            <p:cNvSpPr/>
            <p:nvPr/>
          </p:nvSpPr>
          <p:spPr>
            <a:xfrm>
              <a:off x="3397200" y="2544625"/>
              <a:ext cx="307275" cy="318475"/>
            </a:xfrm>
            <a:custGeom>
              <a:avLst/>
              <a:gdLst/>
              <a:ahLst/>
              <a:cxnLst/>
              <a:rect l="l" t="t" r="r" b="b"/>
              <a:pathLst>
                <a:path w="12291" h="12739" extrusionOk="0">
                  <a:moveTo>
                    <a:pt x="6156" y="2052"/>
                  </a:moveTo>
                  <a:cubicBezTo>
                    <a:pt x="7204" y="2052"/>
                    <a:pt x="8123" y="2458"/>
                    <a:pt x="8892" y="3227"/>
                  </a:cubicBezTo>
                  <a:cubicBezTo>
                    <a:pt x="9662" y="4018"/>
                    <a:pt x="10046" y="5066"/>
                    <a:pt x="10046" y="6369"/>
                  </a:cubicBezTo>
                  <a:cubicBezTo>
                    <a:pt x="10046" y="7673"/>
                    <a:pt x="9662" y="8721"/>
                    <a:pt x="8892" y="9511"/>
                  </a:cubicBezTo>
                  <a:cubicBezTo>
                    <a:pt x="8123" y="10281"/>
                    <a:pt x="7204" y="10687"/>
                    <a:pt x="6156" y="10687"/>
                  </a:cubicBezTo>
                  <a:cubicBezTo>
                    <a:pt x="5088" y="10687"/>
                    <a:pt x="4168" y="10281"/>
                    <a:pt x="3399" y="9511"/>
                  </a:cubicBezTo>
                  <a:cubicBezTo>
                    <a:pt x="2630" y="8721"/>
                    <a:pt x="2245" y="7673"/>
                    <a:pt x="2245" y="6369"/>
                  </a:cubicBezTo>
                  <a:cubicBezTo>
                    <a:pt x="2245" y="5066"/>
                    <a:pt x="2630" y="4018"/>
                    <a:pt x="3399" y="3227"/>
                  </a:cubicBezTo>
                  <a:cubicBezTo>
                    <a:pt x="4168" y="2458"/>
                    <a:pt x="5088" y="2052"/>
                    <a:pt x="6156" y="2052"/>
                  </a:cubicBezTo>
                  <a:close/>
                  <a:moveTo>
                    <a:pt x="6156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1" y="4553"/>
                    <a:pt x="1" y="6369"/>
                  </a:cubicBezTo>
                  <a:cubicBezTo>
                    <a:pt x="1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56" y="12739"/>
                  </a:cubicBezTo>
                  <a:cubicBezTo>
                    <a:pt x="7930" y="12739"/>
                    <a:pt x="9405" y="12119"/>
                    <a:pt x="10559" y="10922"/>
                  </a:cubicBezTo>
                  <a:cubicBezTo>
                    <a:pt x="11714" y="9704"/>
                    <a:pt x="12291" y="8186"/>
                    <a:pt x="12291" y="6369"/>
                  </a:cubicBezTo>
                  <a:cubicBezTo>
                    <a:pt x="12291" y="4553"/>
                    <a:pt x="11714" y="3035"/>
                    <a:pt x="10559" y="1817"/>
                  </a:cubicBezTo>
                  <a:cubicBezTo>
                    <a:pt x="9405" y="620"/>
                    <a:pt x="7930" y="0"/>
                    <a:pt x="6156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83"/>
            <p:cNvSpPr/>
            <p:nvPr/>
          </p:nvSpPr>
          <p:spPr>
            <a:xfrm>
              <a:off x="3745075" y="2547275"/>
              <a:ext cx="184375" cy="305675"/>
            </a:xfrm>
            <a:custGeom>
              <a:avLst/>
              <a:gdLst/>
              <a:ahLst/>
              <a:cxnLst/>
              <a:rect l="l" t="t" r="r" b="b"/>
              <a:pathLst>
                <a:path w="7375" h="12227" extrusionOk="0">
                  <a:moveTo>
                    <a:pt x="5686" y="1"/>
                  </a:moveTo>
                  <a:cubicBezTo>
                    <a:pt x="5023" y="1"/>
                    <a:pt x="4339" y="215"/>
                    <a:pt x="3634" y="642"/>
                  </a:cubicBezTo>
                  <a:cubicBezTo>
                    <a:pt x="2928" y="1048"/>
                    <a:pt x="2458" y="1604"/>
                    <a:pt x="2223" y="2245"/>
                  </a:cubicBezTo>
                  <a:lnTo>
                    <a:pt x="2137" y="2245"/>
                  </a:lnTo>
                  <a:lnTo>
                    <a:pt x="2137" y="300"/>
                  </a:lnTo>
                  <a:lnTo>
                    <a:pt x="0" y="300"/>
                  </a:lnTo>
                  <a:lnTo>
                    <a:pt x="0" y="12227"/>
                  </a:lnTo>
                  <a:lnTo>
                    <a:pt x="2223" y="12227"/>
                  </a:lnTo>
                  <a:lnTo>
                    <a:pt x="2223" y="5708"/>
                  </a:lnTo>
                  <a:cubicBezTo>
                    <a:pt x="2223" y="4660"/>
                    <a:pt x="2544" y="3827"/>
                    <a:pt x="3163" y="3186"/>
                  </a:cubicBezTo>
                  <a:cubicBezTo>
                    <a:pt x="3805" y="2544"/>
                    <a:pt x="4510" y="2224"/>
                    <a:pt x="5322" y="2224"/>
                  </a:cubicBezTo>
                  <a:cubicBezTo>
                    <a:pt x="5835" y="2224"/>
                    <a:pt x="6220" y="2267"/>
                    <a:pt x="6519" y="2395"/>
                  </a:cubicBezTo>
                  <a:lnTo>
                    <a:pt x="7374" y="300"/>
                  </a:lnTo>
                  <a:cubicBezTo>
                    <a:pt x="6925" y="108"/>
                    <a:pt x="6348" y="1"/>
                    <a:pt x="568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83"/>
            <p:cNvSpPr/>
            <p:nvPr/>
          </p:nvSpPr>
          <p:spPr>
            <a:xfrm>
              <a:off x="4109500" y="2416900"/>
              <a:ext cx="254900" cy="436050"/>
            </a:xfrm>
            <a:custGeom>
              <a:avLst/>
              <a:gdLst/>
              <a:ahLst/>
              <a:cxnLst/>
              <a:rect l="l" t="t" r="r" b="b"/>
              <a:pathLst>
                <a:path w="10196" h="17442" extrusionOk="0">
                  <a:moveTo>
                    <a:pt x="0" y="1"/>
                  </a:moveTo>
                  <a:lnTo>
                    <a:pt x="0" y="17442"/>
                  </a:lnTo>
                  <a:lnTo>
                    <a:pt x="10196" y="17442"/>
                  </a:lnTo>
                  <a:lnTo>
                    <a:pt x="10196" y="15304"/>
                  </a:lnTo>
                  <a:lnTo>
                    <a:pt x="2244" y="15304"/>
                  </a:lnTo>
                  <a:lnTo>
                    <a:pt x="2244" y="9769"/>
                  </a:lnTo>
                  <a:lnTo>
                    <a:pt x="9426" y="9769"/>
                  </a:lnTo>
                  <a:lnTo>
                    <a:pt x="9426" y="7674"/>
                  </a:lnTo>
                  <a:lnTo>
                    <a:pt x="2244" y="7674"/>
                  </a:lnTo>
                  <a:lnTo>
                    <a:pt x="2244" y="2138"/>
                  </a:lnTo>
                  <a:lnTo>
                    <a:pt x="10196" y="2138"/>
                  </a:lnTo>
                  <a:lnTo>
                    <a:pt x="101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83"/>
            <p:cNvSpPr/>
            <p:nvPr/>
          </p:nvSpPr>
          <p:spPr>
            <a:xfrm>
              <a:off x="4388425" y="2416900"/>
              <a:ext cx="299800" cy="446200"/>
            </a:xfrm>
            <a:custGeom>
              <a:avLst/>
              <a:gdLst/>
              <a:ahLst/>
              <a:cxnLst/>
              <a:rect l="l" t="t" r="r" b="b"/>
              <a:pathLst>
                <a:path w="11992" h="17848" extrusionOk="0">
                  <a:moveTo>
                    <a:pt x="6049" y="7161"/>
                  </a:moveTo>
                  <a:cubicBezTo>
                    <a:pt x="7097" y="7161"/>
                    <a:pt x="7994" y="7546"/>
                    <a:pt x="8742" y="8336"/>
                  </a:cubicBezTo>
                  <a:cubicBezTo>
                    <a:pt x="9469" y="9106"/>
                    <a:pt x="9854" y="10153"/>
                    <a:pt x="9854" y="11478"/>
                  </a:cubicBezTo>
                  <a:cubicBezTo>
                    <a:pt x="9854" y="12804"/>
                    <a:pt x="9469" y="13851"/>
                    <a:pt x="8742" y="14620"/>
                  </a:cubicBezTo>
                  <a:cubicBezTo>
                    <a:pt x="7994" y="15411"/>
                    <a:pt x="7097" y="15796"/>
                    <a:pt x="6049" y="15796"/>
                  </a:cubicBezTo>
                  <a:cubicBezTo>
                    <a:pt x="5002" y="15796"/>
                    <a:pt x="4104" y="15390"/>
                    <a:pt x="3356" y="14620"/>
                  </a:cubicBezTo>
                  <a:cubicBezTo>
                    <a:pt x="2608" y="13830"/>
                    <a:pt x="2245" y="12782"/>
                    <a:pt x="2245" y="11478"/>
                  </a:cubicBezTo>
                  <a:cubicBezTo>
                    <a:pt x="2245" y="10175"/>
                    <a:pt x="2608" y="9127"/>
                    <a:pt x="3356" y="8358"/>
                  </a:cubicBezTo>
                  <a:cubicBezTo>
                    <a:pt x="4104" y="7567"/>
                    <a:pt x="5002" y="7161"/>
                    <a:pt x="6049" y="7161"/>
                  </a:cubicBezTo>
                  <a:close/>
                  <a:moveTo>
                    <a:pt x="9747" y="1"/>
                  </a:moveTo>
                  <a:lnTo>
                    <a:pt x="9747" y="5515"/>
                  </a:lnTo>
                  <a:lnTo>
                    <a:pt x="9854" y="7161"/>
                  </a:lnTo>
                  <a:lnTo>
                    <a:pt x="9747" y="7161"/>
                  </a:lnTo>
                  <a:cubicBezTo>
                    <a:pt x="9384" y="6584"/>
                    <a:pt x="8849" y="6092"/>
                    <a:pt x="8123" y="5707"/>
                  </a:cubicBezTo>
                  <a:cubicBezTo>
                    <a:pt x="7396" y="5323"/>
                    <a:pt x="6584" y="5109"/>
                    <a:pt x="5686" y="5109"/>
                  </a:cubicBezTo>
                  <a:cubicBezTo>
                    <a:pt x="4126" y="5109"/>
                    <a:pt x="2800" y="5729"/>
                    <a:pt x="1689" y="6947"/>
                  </a:cubicBezTo>
                  <a:cubicBezTo>
                    <a:pt x="556" y="8166"/>
                    <a:pt x="0" y="9683"/>
                    <a:pt x="0" y="11478"/>
                  </a:cubicBezTo>
                  <a:cubicBezTo>
                    <a:pt x="0" y="13274"/>
                    <a:pt x="556" y="14791"/>
                    <a:pt x="1689" y="16010"/>
                  </a:cubicBezTo>
                  <a:cubicBezTo>
                    <a:pt x="2800" y="17228"/>
                    <a:pt x="4126" y="17848"/>
                    <a:pt x="5686" y="17848"/>
                  </a:cubicBezTo>
                  <a:cubicBezTo>
                    <a:pt x="6584" y="17848"/>
                    <a:pt x="7396" y="17634"/>
                    <a:pt x="8123" y="17249"/>
                  </a:cubicBezTo>
                  <a:cubicBezTo>
                    <a:pt x="8849" y="16865"/>
                    <a:pt x="9384" y="16373"/>
                    <a:pt x="9747" y="15796"/>
                  </a:cubicBezTo>
                  <a:lnTo>
                    <a:pt x="9854" y="15796"/>
                  </a:lnTo>
                  <a:lnTo>
                    <a:pt x="9854" y="17442"/>
                  </a:lnTo>
                  <a:lnTo>
                    <a:pt x="11991" y="17442"/>
                  </a:lnTo>
                  <a:lnTo>
                    <a:pt x="11991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83"/>
            <p:cNvSpPr/>
            <p:nvPr/>
          </p:nvSpPr>
          <p:spPr>
            <a:xfrm>
              <a:off x="4743225" y="255477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1" y="0"/>
                  </a:moveTo>
                  <a:lnTo>
                    <a:pt x="1" y="7310"/>
                  </a:lnTo>
                  <a:cubicBezTo>
                    <a:pt x="1" y="8828"/>
                    <a:pt x="386" y="10046"/>
                    <a:pt x="1155" y="10965"/>
                  </a:cubicBezTo>
                  <a:cubicBezTo>
                    <a:pt x="1924" y="11863"/>
                    <a:pt x="3057" y="12333"/>
                    <a:pt x="4554" y="12333"/>
                  </a:cubicBezTo>
                  <a:cubicBezTo>
                    <a:pt x="5344" y="12333"/>
                    <a:pt x="6071" y="12119"/>
                    <a:pt x="6776" y="11734"/>
                  </a:cubicBezTo>
                  <a:cubicBezTo>
                    <a:pt x="7482" y="11328"/>
                    <a:pt x="7995" y="10837"/>
                    <a:pt x="8337" y="10281"/>
                  </a:cubicBezTo>
                  <a:lnTo>
                    <a:pt x="8422" y="10281"/>
                  </a:lnTo>
                  <a:lnTo>
                    <a:pt x="8422" y="11927"/>
                  </a:lnTo>
                  <a:lnTo>
                    <a:pt x="10581" y="11927"/>
                  </a:lnTo>
                  <a:lnTo>
                    <a:pt x="10581" y="0"/>
                  </a:lnTo>
                  <a:lnTo>
                    <a:pt x="8337" y="0"/>
                  </a:lnTo>
                  <a:lnTo>
                    <a:pt x="8337" y="6583"/>
                  </a:lnTo>
                  <a:cubicBezTo>
                    <a:pt x="8337" y="7545"/>
                    <a:pt x="8037" y="8400"/>
                    <a:pt x="7460" y="9148"/>
                  </a:cubicBezTo>
                  <a:cubicBezTo>
                    <a:pt x="6862" y="9896"/>
                    <a:pt x="6114" y="10281"/>
                    <a:pt x="5195" y="10281"/>
                  </a:cubicBezTo>
                  <a:cubicBezTo>
                    <a:pt x="3228" y="10281"/>
                    <a:pt x="2245" y="9170"/>
                    <a:pt x="2245" y="6947"/>
                  </a:cubicBezTo>
                  <a:lnTo>
                    <a:pt x="2245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83"/>
            <p:cNvSpPr/>
            <p:nvPr/>
          </p:nvSpPr>
          <p:spPr>
            <a:xfrm>
              <a:off x="5048350" y="2544625"/>
              <a:ext cx="286425" cy="318475"/>
            </a:xfrm>
            <a:custGeom>
              <a:avLst/>
              <a:gdLst/>
              <a:ahLst/>
              <a:cxnLst/>
              <a:rect l="l" t="t" r="r" b="b"/>
              <a:pathLst>
                <a:path w="11457" h="12739" extrusionOk="0">
                  <a:moveTo>
                    <a:pt x="6135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0" y="4553"/>
                    <a:pt x="0" y="6369"/>
                  </a:cubicBezTo>
                  <a:cubicBezTo>
                    <a:pt x="0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35" y="12739"/>
                  </a:cubicBezTo>
                  <a:cubicBezTo>
                    <a:pt x="7481" y="12739"/>
                    <a:pt x="8593" y="12397"/>
                    <a:pt x="9491" y="11734"/>
                  </a:cubicBezTo>
                  <a:cubicBezTo>
                    <a:pt x="10388" y="11093"/>
                    <a:pt x="11051" y="10260"/>
                    <a:pt x="11457" y="9298"/>
                  </a:cubicBezTo>
                  <a:lnTo>
                    <a:pt x="9448" y="8443"/>
                  </a:lnTo>
                  <a:cubicBezTo>
                    <a:pt x="8828" y="9939"/>
                    <a:pt x="7674" y="10687"/>
                    <a:pt x="5985" y="10687"/>
                  </a:cubicBezTo>
                  <a:cubicBezTo>
                    <a:pt x="5002" y="10687"/>
                    <a:pt x="4126" y="10281"/>
                    <a:pt x="3378" y="9469"/>
                  </a:cubicBezTo>
                  <a:cubicBezTo>
                    <a:pt x="2629" y="8656"/>
                    <a:pt x="2245" y="7631"/>
                    <a:pt x="2245" y="6369"/>
                  </a:cubicBezTo>
                  <a:cubicBezTo>
                    <a:pt x="2245" y="5108"/>
                    <a:pt x="2629" y="4082"/>
                    <a:pt x="3378" y="3270"/>
                  </a:cubicBezTo>
                  <a:cubicBezTo>
                    <a:pt x="4126" y="2458"/>
                    <a:pt x="5002" y="2052"/>
                    <a:pt x="5985" y="2052"/>
                  </a:cubicBezTo>
                  <a:cubicBezTo>
                    <a:pt x="7610" y="2052"/>
                    <a:pt x="8721" y="2800"/>
                    <a:pt x="9341" y="4296"/>
                  </a:cubicBezTo>
                  <a:lnTo>
                    <a:pt x="11371" y="3441"/>
                  </a:lnTo>
                  <a:cubicBezTo>
                    <a:pt x="10965" y="2458"/>
                    <a:pt x="10324" y="1624"/>
                    <a:pt x="9448" y="983"/>
                  </a:cubicBezTo>
                  <a:cubicBezTo>
                    <a:pt x="8571" y="342"/>
                    <a:pt x="7481" y="0"/>
                    <a:pt x="613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83"/>
            <p:cNvSpPr/>
            <p:nvPr/>
          </p:nvSpPr>
          <p:spPr>
            <a:xfrm>
              <a:off x="5358800" y="2544625"/>
              <a:ext cx="265600" cy="318475"/>
            </a:xfrm>
            <a:custGeom>
              <a:avLst/>
              <a:gdLst/>
              <a:ahLst/>
              <a:cxnLst/>
              <a:rect l="l" t="t" r="r" b="b"/>
              <a:pathLst>
                <a:path w="10624" h="12739" extrusionOk="0">
                  <a:moveTo>
                    <a:pt x="5644" y="6412"/>
                  </a:moveTo>
                  <a:cubicBezTo>
                    <a:pt x="6905" y="6412"/>
                    <a:pt x="7845" y="6669"/>
                    <a:pt x="8486" y="7203"/>
                  </a:cubicBezTo>
                  <a:cubicBezTo>
                    <a:pt x="8486" y="8144"/>
                    <a:pt x="8102" y="8956"/>
                    <a:pt x="7353" y="9640"/>
                  </a:cubicBezTo>
                  <a:cubicBezTo>
                    <a:pt x="6605" y="10345"/>
                    <a:pt x="5750" y="10687"/>
                    <a:pt x="4831" y="10687"/>
                  </a:cubicBezTo>
                  <a:cubicBezTo>
                    <a:pt x="4190" y="10687"/>
                    <a:pt x="3613" y="10516"/>
                    <a:pt x="3100" y="10174"/>
                  </a:cubicBezTo>
                  <a:cubicBezTo>
                    <a:pt x="2608" y="9832"/>
                    <a:pt x="2352" y="9362"/>
                    <a:pt x="2352" y="8785"/>
                  </a:cubicBezTo>
                  <a:cubicBezTo>
                    <a:pt x="2352" y="8144"/>
                    <a:pt x="2630" y="7588"/>
                    <a:pt x="3185" y="7118"/>
                  </a:cubicBezTo>
                  <a:cubicBezTo>
                    <a:pt x="3720" y="6647"/>
                    <a:pt x="4553" y="6412"/>
                    <a:pt x="5644" y="6412"/>
                  </a:cubicBezTo>
                  <a:close/>
                  <a:moveTo>
                    <a:pt x="5323" y="0"/>
                  </a:moveTo>
                  <a:cubicBezTo>
                    <a:pt x="3998" y="0"/>
                    <a:pt x="2908" y="321"/>
                    <a:pt x="2095" y="919"/>
                  </a:cubicBezTo>
                  <a:cubicBezTo>
                    <a:pt x="1283" y="1539"/>
                    <a:pt x="749" y="2202"/>
                    <a:pt x="471" y="2907"/>
                  </a:cubicBezTo>
                  <a:lnTo>
                    <a:pt x="2523" y="3783"/>
                  </a:lnTo>
                  <a:cubicBezTo>
                    <a:pt x="2715" y="3249"/>
                    <a:pt x="3079" y="2821"/>
                    <a:pt x="3592" y="2522"/>
                  </a:cubicBezTo>
                  <a:cubicBezTo>
                    <a:pt x="4126" y="2202"/>
                    <a:pt x="4724" y="2052"/>
                    <a:pt x="5366" y="2052"/>
                  </a:cubicBezTo>
                  <a:cubicBezTo>
                    <a:pt x="6242" y="2052"/>
                    <a:pt x="6990" y="2330"/>
                    <a:pt x="7589" y="2843"/>
                  </a:cubicBezTo>
                  <a:cubicBezTo>
                    <a:pt x="8187" y="3377"/>
                    <a:pt x="8486" y="4082"/>
                    <a:pt x="8486" y="4959"/>
                  </a:cubicBezTo>
                  <a:lnTo>
                    <a:pt x="8486" y="5301"/>
                  </a:lnTo>
                  <a:cubicBezTo>
                    <a:pt x="7653" y="4809"/>
                    <a:pt x="6563" y="4574"/>
                    <a:pt x="5237" y="4574"/>
                  </a:cubicBezTo>
                  <a:cubicBezTo>
                    <a:pt x="3763" y="4574"/>
                    <a:pt x="2523" y="4937"/>
                    <a:pt x="1518" y="5686"/>
                  </a:cubicBezTo>
                  <a:cubicBezTo>
                    <a:pt x="514" y="6412"/>
                    <a:pt x="1" y="7438"/>
                    <a:pt x="1" y="8742"/>
                  </a:cubicBezTo>
                  <a:cubicBezTo>
                    <a:pt x="1" y="9939"/>
                    <a:pt x="428" y="10901"/>
                    <a:pt x="1283" y="11627"/>
                  </a:cubicBezTo>
                  <a:cubicBezTo>
                    <a:pt x="2138" y="12354"/>
                    <a:pt x="3207" y="12739"/>
                    <a:pt x="4468" y="12739"/>
                  </a:cubicBezTo>
                  <a:cubicBezTo>
                    <a:pt x="6199" y="12739"/>
                    <a:pt x="7503" y="12055"/>
                    <a:pt x="8401" y="10687"/>
                  </a:cubicBezTo>
                  <a:lnTo>
                    <a:pt x="8486" y="10687"/>
                  </a:lnTo>
                  <a:lnTo>
                    <a:pt x="8486" y="12333"/>
                  </a:lnTo>
                  <a:lnTo>
                    <a:pt x="10624" y="12333"/>
                  </a:lnTo>
                  <a:lnTo>
                    <a:pt x="10624" y="5130"/>
                  </a:lnTo>
                  <a:cubicBezTo>
                    <a:pt x="10624" y="3505"/>
                    <a:pt x="10132" y="2244"/>
                    <a:pt x="9127" y="1347"/>
                  </a:cubicBezTo>
                  <a:cubicBezTo>
                    <a:pt x="8123" y="449"/>
                    <a:pt x="6840" y="0"/>
                    <a:pt x="5323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83"/>
            <p:cNvSpPr/>
            <p:nvPr/>
          </p:nvSpPr>
          <p:spPr>
            <a:xfrm>
              <a:off x="5648425" y="2463400"/>
              <a:ext cx="194000" cy="394375"/>
            </a:xfrm>
            <a:custGeom>
              <a:avLst/>
              <a:gdLst/>
              <a:ahLst/>
              <a:cxnLst/>
              <a:rect l="l" t="t" r="r" b="b"/>
              <a:pathLst>
                <a:path w="7760" h="15775" extrusionOk="0">
                  <a:moveTo>
                    <a:pt x="2095" y="0"/>
                  </a:moveTo>
                  <a:lnTo>
                    <a:pt x="2095" y="3655"/>
                  </a:lnTo>
                  <a:lnTo>
                    <a:pt x="1" y="3655"/>
                  </a:lnTo>
                  <a:lnTo>
                    <a:pt x="1" y="5686"/>
                  </a:lnTo>
                  <a:lnTo>
                    <a:pt x="2095" y="5686"/>
                  </a:lnTo>
                  <a:lnTo>
                    <a:pt x="2095" y="11948"/>
                  </a:lnTo>
                  <a:cubicBezTo>
                    <a:pt x="2095" y="13167"/>
                    <a:pt x="2437" y="14128"/>
                    <a:pt x="3078" y="14791"/>
                  </a:cubicBezTo>
                  <a:cubicBezTo>
                    <a:pt x="3741" y="15454"/>
                    <a:pt x="4703" y="15774"/>
                    <a:pt x="5943" y="15774"/>
                  </a:cubicBezTo>
                  <a:cubicBezTo>
                    <a:pt x="6669" y="15774"/>
                    <a:pt x="7268" y="15667"/>
                    <a:pt x="7759" y="15475"/>
                  </a:cubicBezTo>
                  <a:lnTo>
                    <a:pt x="6968" y="13551"/>
                  </a:lnTo>
                  <a:cubicBezTo>
                    <a:pt x="6691" y="13680"/>
                    <a:pt x="6349" y="13744"/>
                    <a:pt x="5943" y="13744"/>
                  </a:cubicBezTo>
                  <a:cubicBezTo>
                    <a:pt x="4874" y="13744"/>
                    <a:pt x="4339" y="13081"/>
                    <a:pt x="4339" y="11777"/>
                  </a:cubicBezTo>
                  <a:lnTo>
                    <a:pt x="4339" y="5686"/>
                  </a:lnTo>
                  <a:lnTo>
                    <a:pt x="7268" y="5686"/>
                  </a:lnTo>
                  <a:lnTo>
                    <a:pt x="7268" y="3655"/>
                  </a:lnTo>
                  <a:lnTo>
                    <a:pt x="4339" y="3655"/>
                  </a:lnTo>
                  <a:lnTo>
                    <a:pt x="4339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83"/>
            <p:cNvSpPr/>
            <p:nvPr/>
          </p:nvSpPr>
          <p:spPr>
            <a:xfrm>
              <a:off x="5861100" y="2412100"/>
              <a:ext cx="79100" cy="440850"/>
            </a:xfrm>
            <a:custGeom>
              <a:avLst/>
              <a:gdLst/>
              <a:ahLst/>
              <a:cxnLst/>
              <a:rect l="l" t="t" r="r" b="b"/>
              <a:pathLst>
                <a:path w="3164" h="17634" extrusionOk="0">
                  <a:moveTo>
                    <a:pt x="1582" y="0"/>
                  </a:moveTo>
                  <a:cubicBezTo>
                    <a:pt x="1155" y="0"/>
                    <a:pt x="770" y="150"/>
                    <a:pt x="471" y="471"/>
                  </a:cubicBezTo>
                  <a:cubicBezTo>
                    <a:pt x="150" y="770"/>
                    <a:pt x="0" y="1133"/>
                    <a:pt x="0" y="1582"/>
                  </a:cubicBezTo>
                  <a:cubicBezTo>
                    <a:pt x="0" y="2031"/>
                    <a:pt x="150" y="2394"/>
                    <a:pt x="471" y="2693"/>
                  </a:cubicBezTo>
                  <a:cubicBezTo>
                    <a:pt x="770" y="3014"/>
                    <a:pt x="1155" y="3164"/>
                    <a:pt x="1582" y="3164"/>
                  </a:cubicBezTo>
                  <a:cubicBezTo>
                    <a:pt x="2031" y="3164"/>
                    <a:pt x="2394" y="3014"/>
                    <a:pt x="2715" y="2693"/>
                  </a:cubicBezTo>
                  <a:cubicBezTo>
                    <a:pt x="3014" y="2394"/>
                    <a:pt x="3164" y="2031"/>
                    <a:pt x="3164" y="1582"/>
                  </a:cubicBezTo>
                  <a:cubicBezTo>
                    <a:pt x="3164" y="1133"/>
                    <a:pt x="3014" y="770"/>
                    <a:pt x="2715" y="471"/>
                  </a:cubicBezTo>
                  <a:cubicBezTo>
                    <a:pt x="2394" y="150"/>
                    <a:pt x="2031" y="0"/>
                    <a:pt x="1582" y="0"/>
                  </a:cubicBezTo>
                  <a:close/>
                  <a:moveTo>
                    <a:pt x="471" y="5707"/>
                  </a:moveTo>
                  <a:lnTo>
                    <a:pt x="471" y="17634"/>
                  </a:lnTo>
                  <a:lnTo>
                    <a:pt x="2715" y="17634"/>
                  </a:lnTo>
                  <a:lnTo>
                    <a:pt x="2715" y="5707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83"/>
            <p:cNvSpPr/>
            <p:nvPr/>
          </p:nvSpPr>
          <p:spPr>
            <a:xfrm>
              <a:off x="5970650" y="2544625"/>
              <a:ext cx="306725" cy="318475"/>
            </a:xfrm>
            <a:custGeom>
              <a:avLst/>
              <a:gdLst/>
              <a:ahLst/>
              <a:cxnLst/>
              <a:rect l="l" t="t" r="r" b="b"/>
              <a:pathLst>
                <a:path w="12269" h="12739" extrusionOk="0">
                  <a:moveTo>
                    <a:pt x="6134" y="2052"/>
                  </a:moveTo>
                  <a:cubicBezTo>
                    <a:pt x="7182" y="2052"/>
                    <a:pt x="8101" y="2458"/>
                    <a:pt x="8870" y="3227"/>
                  </a:cubicBezTo>
                  <a:cubicBezTo>
                    <a:pt x="9640" y="4018"/>
                    <a:pt x="10025" y="5066"/>
                    <a:pt x="10025" y="6369"/>
                  </a:cubicBezTo>
                  <a:cubicBezTo>
                    <a:pt x="10025" y="7673"/>
                    <a:pt x="9640" y="8721"/>
                    <a:pt x="8870" y="9511"/>
                  </a:cubicBezTo>
                  <a:cubicBezTo>
                    <a:pt x="8101" y="10281"/>
                    <a:pt x="7182" y="10687"/>
                    <a:pt x="6134" y="10687"/>
                  </a:cubicBezTo>
                  <a:cubicBezTo>
                    <a:pt x="5087" y="10687"/>
                    <a:pt x="4168" y="10281"/>
                    <a:pt x="3399" y="9511"/>
                  </a:cubicBezTo>
                  <a:cubicBezTo>
                    <a:pt x="2629" y="8721"/>
                    <a:pt x="2244" y="7673"/>
                    <a:pt x="2244" y="6369"/>
                  </a:cubicBezTo>
                  <a:cubicBezTo>
                    <a:pt x="2244" y="5066"/>
                    <a:pt x="2629" y="4018"/>
                    <a:pt x="3399" y="3227"/>
                  </a:cubicBezTo>
                  <a:cubicBezTo>
                    <a:pt x="4168" y="2458"/>
                    <a:pt x="5087" y="2052"/>
                    <a:pt x="6134" y="2052"/>
                  </a:cubicBezTo>
                  <a:close/>
                  <a:moveTo>
                    <a:pt x="6134" y="0"/>
                  </a:moveTo>
                  <a:cubicBezTo>
                    <a:pt x="4339" y="0"/>
                    <a:pt x="2886" y="620"/>
                    <a:pt x="1731" y="1817"/>
                  </a:cubicBezTo>
                  <a:cubicBezTo>
                    <a:pt x="577" y="3035"/>
                    <a:pt x="0" y="4553"/>
                    <a:pt x="0" y="6369"/>
                  </a:cubicBezTo>
                  <a:cubicBezTo>
                    <a:pt x="0" y="8186"/>
                    <a:pt x="577" y="9704"/>
                    <a:pt x="1731" y="10922"/>
                  </a:cubicBezTo>
                  <a:cubicBezTo>
                    <a:pt x="2886" y="12119"/>
                    <a:pt x="4339" y="12739"/>
                    <a:pt x="6134" y="12739"/>
                  </a:cubicBezTo>
                  <a:cubicBezTo>
                    <a:pt x="7930" y="12739"/>
                    <a:pt x="9383" y="12119"/>
                    <a:pt x="10537" y="10922"/>
                  </a:cubicBezTo>
                  <a:cubicBezTo>
                    <a:pt x="11692" y="9704"/>
                    <a:pt x="12269" y="8186"/>
                    <a:pt x="12269" y="6369"/>
                  </a:cubicBezTo>
                  <a:cubicBezTo>
                    <a:pt x="12269" y="4553"/>
                    <a:pt x="11692" y="3035"/>
                    <a:pt x="10537" y="1817"/>
                  </a:cubicBezTo>
                  <a:cubicBezTo>
                    <a:pt x="9383" y="620"/>
                    <a:pt x="7930" y="0"/>
                    <a:pt x="6134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83"/>
            <p:cNvSpPr/>
            <p:nvPr/>
          </p:nvSpPr>
          <p:spPr>
            <a:xfrm>
              <a:off x="6317975" y="254462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6028" y="0"/>
                  </a:moveTo>
                  <a:cubicBezTo>
                    <a:pt x="5215" y="0"/>
                    <a:pt x="4467" y="214"/>
                    <a:pt x="3783" y="598"/>
                  </a:cubicBezTo>
                  <a:cubicBezTo>
                    <a:pt x="3078" y="1005"/>
                    <a:pt x="2565" y="1496"/>
                    <a:pt x="2245" y="2052"/>
                  </a:cubicBezTo>
                  <a:lnTo>
                    <a:pt x="2138" y="2052"/>
                  </a:lnTo>
                  <a:lnTo>
                    <a:pt x="2138" y="406"/>
                  </a:lnTo>
                  <a:lnTo>
                    <a:pt x="0" y="406"/>
                  </a:lnTo>
                  <a:lnTo>
                    <a:pt x="0" y="12333"/>
                  </a:lnTo>
                  <a:lnTo>
                    <a:pt x="2245" y="12333"/>
                  </a:lnTo>
                  <a:lnTo>
                    <a:pt x="2245" y="5728"/>
                  </a:lnTo>
                  <a:cubicBezTo>
                    <a:pt x="2245" y="4766"/>
                    <a:pt x="2544" y="3911"/>
                    <a:pt x="3121" y="3163"/>
                  </a:cubicBezTo>
                  <a:cubicBezTo>
                    <a:pt x="3698" y="2437"/>
                    <a:pt x="4467" y="2052"/>
                    <a:pt x="5386" y="2052"/>
                  </a:cubicBezTo>
                  <a:cubicBezTo>
                    <a:pt x="7353" y="2052"/>
                    <a:pt x="8336" y="3163"/>
                    <a:pt x="8336" y="5365"/>
                  </a:cubicBezTo>
                  <a:lnTo>
                    <a:pt x="8336" y="12333"/>
                  </a:lnTo>
                  <a:lnTo>
                    <a:pt x="10580" y="12333"/>
                  </a:lnTo>
                  <a:lnTo>
                    <a:pt x="10580" y="5023"/>
                  </a:lnTo>
                  <a:cubicBezTo>
                    <a:pt x="10580" y="3505"/>
                    <a:pt x="10196" y="2287"/>
                    <a:pt x="9405" y="1368"/>
                  </a:cubicBezTo>
                  <a:cubicBezTo>
                    <a:pt x="8635" y="470"/>
                    <a:pt x="7503" y="0"/>
                    <a:pt x="6028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Slide - Basic Text - Blue (2021) 1">
  <p:cSld name="TITLE_2_3_9"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184"/>
          <p:cNvSpPr txBox="1">
            <a:spLocks noGrp="1"/>
          </p:cNvSpPr>
          <p:nvPr>
            <p:ph type="body" idx="1"/>
          </p:nvPr>
        </p:nvSpPr>
        <p:spPr>
          <a:xfrm>
            <a:off x="344500" y="752800"/>
            <a:ext cx="3946200" cy="1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730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7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730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7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29" name="Google Shape;1229;p184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100" tIns="19100" rIns="19100" bIns="191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30" name="Google Shape;1230;p184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1" name="Google Shape;1231;p184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32" name="Google Shape;1232;p184"/>
          <p:cNvSpPr txBox="1">
            <a:spLocks noGrp="1"/>
          </p:cNvSpPr>
          <p:nvPr>
            <p:ph type="title"/>
          </p:nvPr>
        </p:nvSpPr>
        <p:spPr>
          <a:xfrm>
            <a:off x="344501" y="4167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33" name="Google Shape;1233;p184"/>
          <p:cNvSpPr txBox="1">
            <a:spLocks noGrp="1"/>
          </p:cNvSpPr>
          <p:nvPr>
            <p:ph type="body" idx="2"/>
          </p:nvPr>
        </p:nvSpPr>
        <p:spPr>
          <a:xfrm>
            <a:off x="370175" y="138125"/>
            <a:ext cx="3219300" cy="2397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L="914400" lvl="1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L="1371600" lvl="2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L="1828800" lvl="3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L="2286000" lvl="4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L="2743200" lvl="5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L="3200400" lvl="6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L="3657600" lvl="7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L="4114800" lvl="8" indent="-2794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grpSp>
        <p:nvGrpSpPr>
          <p:cNvPr id="1234" name="Google Shape;1234;p184"/>
          <p:cNvGrpSpPr/>
          <p:nvPr/>
        </p:nvGrpSpPr>
        <p:grpSpPr>
          <a:xfrm>
            <a:off x="470195" y="4827182"/>
            <a:ext cx="1155809" cy="133875"/>
            <a:chOff x="1078650" y="2368275"/>
            <a:chExt cx="5503850" cy="637500"/>
          </a:xfrm>
        </p:grpSpPr>
        <p:sp>
          <p:nvSpPr>
            <p:cNvPr id="1235" name="Google Shape;1235;p184"/>
            <p:cNvSpPr/>
            <p:nvPr/>
          </p:nvSpPr>
          <p:spPr>
            <a:xfrm>
              <a:off x="1078650" y="2368275"/>
              <a:ext cx="482000" cy="494300"/>
            </a:xfrm>
            <a:custGeom>
              <a:avLst/>
              <a:gdLst/>
              <a:ahLst/>
              <a:cxnLst/>
              <a:rect l="l" t="t" r="r" b="b"/>
              <a:pathLst>
                <a:path w="19280" h="19772" extrusionOk="0">
                  <a:moveTo>
                    <a:pt x="10025" y="1"/>
                  </a:moveTo>
                  <a:cubicBezTo>
                    <a:pt x="4574" y="1"/>
                    <a:pt x="0" y="4425"/>
                    <a:pt x="0" y="9897"/>
                  </a:cubicBezTo>
                  <a:cubicBezTo>
                    <a:pt x="0" y="15347"/>
                    <a:pt x="4574" y="19772"/>
                    <a:pt x="10025" y="19772"/>
                  </a:cubicBezTo>
                  <a:cubicBezTo>
                    <a:pt x="12974" y="19772"/>
                    <a:pt x="15197" y="18810"/>
                    <a:pt x="16929" y="17014"/>
                  </a:cubicBezTo>
                  <a:cubicBezTo>
                    <a:pt x="18724" y="15219"/>
                    <a:pt x="19280" y="12718"/>
                    <a:pt x="19280" y="10688"/>
                  </a:cubicBezTo>
                  <a:cubicBezTo>
                    <a:pt x="19280" y="10068"/>
                    <a:pt x="19216" y="9469"/>
                    <a:pt x="19130" y="8999"/>
                  </a:cubicBezTo>
                  <a:lnTo>
                    <a:pt x="10046" y="8999"/>
                  </a:lnTo>
                  <a:lnTo>
                    <a:pt x="10046" y="11692"/>
                  </a:lnTo>
                  <a:lnTo>
                    <a:pt x="16501" y="11692"/>
                  </a:lnTo>
                  <a:cubicBezTo>
                    <a:pt x="16309" y="13210"/>
                    <a:pt x="15796" y="14321"/>
                    <a:pt x="15026" y="15091"/>
                  </a:cubicBezTo>
                  <a:cubicBezTo>
                    <a:pt x="14086" y="16031"/>
                    <a:pt x="12611" y="17078"/>
                    <a:pt x="10025" y="17078"/>
                  </a:cubicBezTo>
                  <a:cubicBezTo>
                    <a:pt x="6049" y="17078"/>
                    <a:pt x="2929" y="13872"/>
                    <a:pt x="2929" y="9897"/>
                  </a:cubicBezTo>
                  <a:cubicBezTo>
                    <a:pt x="2929" y="5900"/>
                    <a:pt x="6049" y="2694"/>
                    <a:pt x="10025" y="2694"/>
                  </a:cubicBezTo>
                  <a:cubicBezTo>
                    <a:pt x="12184" y="2694"/>
                    <a:pt x="13744" y="3549"/>
                    <a:pt x="14898" y="4617"/>
                  </a:cubicBezTo>
                  <a:lnTo>
                    <a:pt x="16800" y="2715"/>
                  </a:lnTo>
                  <a:cubicBezTo>
                    <a:pt x="15197" y="1176"/>
                    <a:pt x="13039" y="1"/>
                    <a:pt x="1002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84"/>
            <p:cNvSpPr/>
            <p:nvPr/>
          </p:nvSpPr>
          <p:spPr>
            <a:xfrm>
              <a:off x="1581475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36" y="2523"/>
                    <a:pt x="9982" y="4083"/>
                    <a:pt x="9982" y="6370"/>
                  </a:cubicBezTo>
                  <a:cubicBezTo>
                    <a:pt x="9982" y="8636"/>
                    <a:pt x="8336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84"/>
            <p:cNvSpPr/>
            <p:nvPr/>
          </p:nvSpPr>
          <p:spPr>
            <a:xfrm>
              <a:off x="1927200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15" y="2523"/>
                    <a:pt x="9982" y="4083"/>
                    <a:pt x="9982" y="6370"/>
                  </a:cubicBezTo>
                  <a:cubicBezTo>
                    <a:pt x="9982" y="8636"/>
                    <a:pt x="8315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FABB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84"/>
            <p:cNvSpPr/>
            <p:nvPr/>
          </p:nvSpPr>
          <p:spPr>
            <a:xfrm>
              <a:off x="2272400" y="2544075"/>
              <a:ext cx="304600" cy="461700"/>
            </a:xfrm>
            <a:custGeom>
              <a:avLst/>
              <a:gdLst/>
              <a:ahLst/>
              <a:cxnLst/>
              <a:rect l="l" t="t" r="r" b="b"/>
              <a:pathLst>
                <a:path w="12184" h="18468" extrusionOk="0">
                  <a:moveTo>
                    <a:pt x="6348" y="2523"/>
                  </a:moveTo>
                  <a:cubicBezTo>
                    <a:pt x="8250" y="2523"/>
                    <a:pt x="9747" y="4147"/>
                    <a:pt x="9747" y="6413"/>
                  </a:cubicBezTo>
                  <a:cubicBezTo>
                    <a:pt x="9747" y="8614"/>
                    <a:pt x="8250" y="10239"/>
                    <a:pt x="6348" y="10239"/>
                  </a:cubicBezTo>
                  <a:cubicBezTo>
                    <a:pt x="4425" y="10239"/>
                    <a:pt x="2800" y="8614"/>
                    <a:pt x="2800" y="6413"/>
                  </a:cubicBezTo>
                  <a:cubicBezTo>
                    <a:pt x="2800" y="4169"/>
                    <a:pt x="4425" y="2523"/>
                    <a:pt x="6348" y="2523"/>
                  </a:cubicBezTo>
                  <a:close/>
                  <a:moveTo>
                    <a:pt x="6092" y="1"/>
                  </a:moveTo>
                  <a:cubicBezTo>
                    <a:pt x="2907" y="1"/>
                    <a:pt x="0" y="2801"/>
                    <a:pt x="0" y="6413"/>
                  </a:cubicBezTo>
                  <a:cubicBezTo>
                    <a:pt x="0" y="9982"/>
                    <a:pt x="2907" y="12740"/>
                    <a:pt x="6092" y="12740"/>
                  </a:cubicBezTo>
                  <a:cubicBezTo>
                    <a:pt x="7631" y="12740"/>
                    <a:pt x="8828" y="12077"/>
                    <a:pt x="9447" y="11307"/>
                  </a:cubicBezTo>
                  <a:lnTo>
                    <a:pt x="9554" y="11307"/>
                  </a:lnTo>
                  <a:lnTo>
                    <a:pt x="9554" y="12227"/>
                  </a:lnTo>
                  <a:cubicBezTo>
                    <a:pt x="9554" y="14663"/>
                    <a:pt x="8250" y="15967"/>
                    <a:pt x="6156" y="15967"/>
                  </a:cubicBezTo>
                  <a:cubicBezTo>
                    <a:pt x="4446" y="15967"/>
                    <a:pt x="3377" y="14727"/>
                    <a:pt x="2950" y="13680"/>
                  </a:cubicBezTo>
                  <a:lnTo>
                    <a:pt x="513" y="14706"/>
                  </a:lnTo>
                  <a:cubicBezTo>
                    <a:pt x="1197" y="16395"/>
                    <a:pt x="3057" y="18468"/>
                    <a:pt x="6156" y="18468"/>
                  </a:cubicBezTo>
                  <a:cubicBezTo>
                    <a:pt x="9426" y="18468"/>
                    <a:pt x="12183" y="16544"/>
                    <a:pt x="12183" y="11842"/>
                  </a:cubicBezTo>
                  <a:lnTo>
                    <a:pt x="12183" y="428"/>
                  </a:lnTo>
                  <a:lnTo>
                    <a:pt x="9554" y="428"/>
                  </a:lnTo>
                  <a:lnTo>
                    <a:pt x="9554" y="1433"/>
                  </a:lnTo>
                  <a:lnTo>
                    <a:pt x="9447" y="1433"/>
                  </a:lnTo>
                  <a:cubicBezTo>
                    <a:pt x="8828" y="685"/>
                    <a:pt x="7631" y="1"/>
                    <a:pt x="6092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84"/>
            <p:cNvSpPr/>
            <p:nvPr/>
          </p:nvSpPr>
          <p:spPr>
            <a:xfrm>
              <a:off x="2621325" y="2384850"/>
              <a:ext cx="70025" cy="468100"/>
            </a:xfrm>
            <a:custGeom>
              <a:avLst/>
              <a:gdLst/>
              <a:ahLst/>
              <a:cxnLst/>
              <a:rect l="l" t="t" r="r" b="b"/>
              <a:pathLst>
                <a:path w="2801" h="18724" extrusionOk="0">
                  <a:moveTo>
                    <a:pt x="0" y="0"/>
                  </a:moveTo>
                  <a:lnTo>
                    <a:pt x="0" y="18724"/>
                  </a:lnTo>
                  <a:lnTo>
                    <a:pt x="2800" y="18724"/>
                  </a:lnTo>
                  <a:lnTo>
                    <a:pt x="280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184"/>
            <p:cNvSpPr/>
            <p:nvPr/>
          </p:nvSpPr>
          <p:spPr>
            <a:xfrm>
              <a:off x="2721775" y="2544075"/>
              <a:ext cx="293925" cy="318500"/>
            </a:xfrm>
            <a:custGeom>
              <a:avLst/>
              <a:gdLst/>
              <a:ahLst/>
              <a:cxnLst/>
              <a:rect l="l" t="t" r="r" b="b"/>
              <a:pathLst>
                <a:path w="11757" h="12740" extrusionOk="0">
                  <a:moveTo>
                    <a:pt x="6114" y="2459"/>
                  </a:moveTo>
                  <a:cubicBezTo>
                    <a:pt x="7225" y="2459"/>
                    <a:pt x="8166" y="3014"/>
                    <a:pt x="8465" y="3827"/>
                  </a:cubicBezTo>
                  <a:lnTo>
                    <a:pt x="2779" y="6178"/>
                  </a:lnTo>
                  <a:cubicBezTo>
                    <a:pt x="2715" y="3720"/>
                    <a:pt x="4682" y="2459"/>
                    <a:pt x="6114" y="2459"/>
                  </a:cubicBezTo>
                  <a:close/>
                  <a:moveTo>
                    <a:pt x="6007" y="1"/>
                  </a:moveTo>
                  <a:cubicBezTo>
                    <a:pt x="2737" y="1"/>
                    <a:pt x="1" y="2587"/>
                    <a:pt x="1" y="6370"/>
                  </a:cubicBezTo>
                  <a:cubicBezTo>
                    <a:pt x="1" y="9940"/>
                    <a:pt x="2715" y="12740"/>
                    <a:pt x="6327" y="12740"/>
                  </a:cubicBezTo>
                  <a:cubicBezTo>
                    <a:pt x="9256" y="12740"/>
                    <a:pt x="10944" y="10966"/>
                    <a:pt x="11628" y="9918"/>
                  </a:cubicBezTo>
                  <a:lnTo>
                    <a:pt x="9469" y="8486"/>
                  </a:lnTo>
                  <a:cubicBezTo>
                    <a:pt x="8743" y="9533"/>
                    <a:pt x="7759" y="10239"/>
                    <a:pt x="6327" y="10239"/>
                  </a:cubicBezTo>
                  <a:cubicBezTo>
                    <a:pt x="4895" y="10239"/>
                    <a:pt x="3891" y="9576"/>
                    <a:pt x="3228" y="8315"/>
                  </a:cubicBezTo>
                  <a:lnTo>
                    <a:pt x="11756" y="4788"/>
                  </a:lnTo>
                  <a:lnTo>
                    <a:pt x="11457" y="4062"/>
                  </a:lnTo>
                  <a:cubicBezTo>
                    <a:pt x="10944" y="2630"/>
                    <a:pt x="9320" y="1"/>
                    <a:pt x="6007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84"/>
            <p:cNvSpPr/>
            <p:nvPr/>
          </p:nvSpPr>
          <p:spPr>
            <a:xfrm>
              <a:off x="3193625" y="2414225"/>
              <a:ext cx="206800" cy="438725"/>
            </a:xfrm>
            <a:custGeom>
              <a:avLst/>
              <a:gdLst/>
              <a:ahLst/>
              <a:cxnLst/>
              <a:rect l="l" t="t" r="r" b="b"/>
              <a:pathLst>
                <a:path w="8272" h="17549" extrusionOk="0">
                  <a:moveTo>
                    <a:pt x="6476" y="1"/>
                  </a:moveTo>
                  <a:cubicBezTo>
                    <a:pt x="5215" y="1"/>
                    <a:pt x="4189" y="386"/>
                    <a:pt x="3398" y="1112"/>
                  </a:cubicBezTo>
                  <a:cubicBezTo>
                    <a:pt x="2629" y="1839"/>
                    <a:pt x="2244" y="2822"/>
                    <a:pt x="2244" y="4040"/>
                  </a:cubicBezTo>
                  <a:lnTo>
                    <a:pt x="2244" y="5622"/>
                  </a:lnTo>
                  <a:lnTo>
                    <a:pt x="0" y="5622"/>
                  </a:lnTo>
                  <a:lnTo>
                    <a:pt x="0" y="7653"/>
                  </a:lnTo>
                  <a:lnTo>
                    <a:pt x="2244" y="7653"/>
                  </a:lnTo>
                  <a:lnTo>
                    <a:pt x="2244" y="17549"/>
                  </a:lnTo>
                  <a:lnTo>
                    <a:pt x="4467" y="17549"/>
                  </a:lnTo>
                  <a:lnTo>
                    <a:pt x="4467" y="7653"/>
                  </a:lnTo>
                  <a:lnTo>
                    <a:pt x="7588" y="7653"/>
                  </a:lnTo>
                  <a:lnTo>
                    <a:pt x="7588" y="5622"/>
                  </a:lnTo>
                  <a:lnTo>
                    <a:pt x="4467" y="5622"/>
                  </a:lnTo>
                  <a:lnTo>
                    <a:pt x="4467" y="4105"/>
                  </a:lnTo>
                  <a:cubicBezTo>
                    <a:pt x="4467" y="3442"/>
                    <a:pt x="4660" y="2929"/>
                    <a:pt x="5044" y="2587"/>
                  </a:cubicBezTo>
                  <a:cubicBezTo>
                    <a:pt x="5408" y="2224"/>
                    <a:pt x="5899" y="2053"/>
                    <a:pt x="6476" y="2053"/>
                  </a:cubicBezTo>
                  <a:cubicBezTo>
                    <a:pt x="6904" y="2053"/>
                    <a:pt x="7246" y="2117"/>
                    <a:pt x="7502" y="2245"/>
                  </a:cubicBezTo>
                  <a:lnTo>
                    <a:pt x="8272" y="321"/>
                  </a:lnTo>
                  <a:cubicBezTo>
                    <a:pt x="7780" y="108"/>
                    <a:pt x="7182" y="1"/>
                    <a:pt x="647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184"/>
            <p:cNvSpPr/>
            <p:nvPr/>
          </p:nvSpPr>
          <p:spPr>
            <a:xfrm>
              <a:off x="3397200" y="2544625"/>
              <a:ext cx="307275" cy="318475"/>
            </a:xfrm>
            <a:custGeom>
              <a:avLst/>
              <a:gdLst/>
              <a:ahLst/>
              <a:cxnLst/>
              <a:rect l="l" t="t" r="r" b="b"/>
              <a:pathLst>
                <a:path w="12291" h="12739" extrusionOk="0">
                  <a:moveTo>
                    <a:pt x="6156" y="2052"/>
                  </a:moveTo>
                  <a:cubicBezTo>
                    <a:pt x="7204" y="2052"/>
                    <a:pt x="8123" y="2458"/>
                    <a:pt x="8892" y="3227"/>
                  </a:cubicBezTo>
                  <a:cubicBezTo>
                    <a:pt x="9662" y="4018"/>
                    <a:pt x="10046" y="5066"/>
                    <a:pt x="10046" y="6369"/>
                  </a:cubicBezTo>
                  <a:cubicBezTo>
                    <a:pt x="10046" y="7673"/>
                    <a:pt x="9662" y="8721"/>
                    <a:pt x="8892" y="9511"/>
                  </a:cubicBezTo>
                  <a:cubicBezTo>
                    <a:pt x="8123" y="10281"/>
                    <a:pt x="7204" y="10687"/>
                    <a:pt x="6156" y="10687"/>
                  </a:cubicBezTo>
                  <a:cubicBezTo>
                    <a:pt x="5088" y="10687"/>
                    <a:pt x="4168" y="10281"/>
                    <a:pt x="3399" y="9511"/>
                  </a:cubicBezTo>
                  <a:cubicBezTo>
                    <a:pt x="2630" y="8721"/>
                    <a:pt x="2245" y="7673"/>
                    <a:pt x="2245" y="6369"/>
                  </a:cubicBezTo>
                  <a:cubicBezTo>
                    <a:pt x="2245" y="5066"/>
                    <a:pt x="2630" y="4018"/>
                    <a:pt x="3399" y="3227"/>
                  </a:cubicBezTo>
                  <a:cubicBezTo>
                    <a:pt x="4168" y="2458"/>
                    <a:pt x="5088" y="2052"/>
                    <a:pt x="6156" y="2052"/>
                  </a:cubicBezTo>
                  <a:close/>
                  <a:moveTo>
                    <a:pt x="6156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1" y="4553"/>
                    <a:pt x="1" y="6369"/>
                  </a:cubicBezTo>
                  <a:cubicBezTo>
                    <a:pt x="1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56" y="12739"/>
                  </a:cubicBezTo>
                  <a:cubicBezTo>
                    <a:pt x="7930" y="12739"/>
                    <a:pt x="9405" y="12119"/>
                    <a:pt x="10559" y="10922"/>
                  </a:cubicBezTo>
                  <a:cubicBezTo>
                    <a:pt x="11714" y="9704"/>
                    <a:pt x="12291" y="8186"/>
                    <a:pt x="12291" y="6369"/>
                  </a:cubicBezTo>
                  <a:cubicBezTo>
                    <a:pt x="12291" y="4553"/>
                    <a:pt x="11714" y="3035"/>
                    <a:pt x="10559" y="1817"/>
                  </a:cubicBezTo>
                  <a:cubicBezTo>
                    <a:pt x="9405" y="620"/>
                    <a:pt x="7930" y="0"/>
                    <a:pt x="6156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184"/>
            <p:cNvSpPr/>
            <p:nvPr/>
          </p:nvSpPr>
          <p:spPr>
            <a:xfrm>
              <a:off x="3745075" y="2547275"/>
              <a:ext cx="184375" cy="305675"/>
            </a:xfrm>
            <a:custGeom>
              <a:avLst/>
              <a:gdLst/>
              <a:ahLst/>
              <a:cxnLst/>
              <a:rect l="l" t="t" r="r" b="b"/>
              <a:pathLst>
                <a:path w="7375" h="12227" extrusionOk="0">
                  <a:moveTo>
                    <a:pt x="5686" y="1"/>
                  </a:moveTo>
                  <a:cubicBezTo>
                    <a:pt x="5023" y="1"/>
                    <a:pt x="4339" y="215"/>
                    <a:pt x="3634" y="642"/>
                  </a:cubicBezTo>
                  <a:cubicBezTo>
                    <a:pt x="2928" y="1048"/>
                    <a:pt x="2458" y="1604"/>
                    <a:pt x="2223" y="2245"/>
                  </a:cubicBezTo>
                  <a:lnTo>
                    <a:pt x="2137" y="2245"/>
                  </a:lnTo>
                  <a:lnTo>
                    <a:pt x="2137" y="300"/>
                  </a:lnTo>
                  <a:lnTo>
                    <a:pt x="0" y="300"/>
                  </a:lnTo>
                  <a:lnTo>
                    <a:pt x="0" y="12227"/>
                  </a:lnTo>
                  <a:lnTo>
                    <a:pt x="2223" y="12227"/>
                  </a:lnTo>
                  <a:lnTo>
                    <a:pt x="2223" y="5708"/>
                  </a:lnTo>
                  <a:cubicBezTo>
                    <a:pt x="2223" y="4660"/>
                    <a:pt x="2544" y="3827"/>
                    <a:pt x="3163" y="3186"/>
                  </a:cubicBezTo>
                  <a:cubicBezTo>
                    <a:pt x="3805" y="2544"/>
                    <a:pt x="4510" y="2224"/>
                    <a:pt x="5322" y="2224"/>
                  </a:cubicBezTo>
                  <a:cubicBezTo>
                    <a:pt x="5835" y="2224"/>
                    <a:pt x="6220" y="2267"/>
                    <a:pt x="6519" y="2395"/>
                  </a:cubicBezTo>
                  <a:lnTo>
                    <a:pt x="7374" y="300"/>
                  </a:lnTo>
                  <a:cubicBezTo>
                    <a:pt x="6925" y="108"/>
                    <a:pt x="6348" y="1"/>
                    <a:pt x="568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84"/>
            <p:cNvSpPr/>
            <p:nvPr/>
          </p:nvSpPr>
          <p:spPr>
            <a:xfrm>
              <a:off x="4109500" y="2416900"/>
              <a:ext cx="254900" cy="436050"/>
            </a:xfrm>
            <a:custGeom>
              <a:avLst/>
              <a:gdLst/>
              <a:ahLst/>
              <a:cxnLst/>
              <a:rect l="l" t="t" r="r" b="b"/>
              <a:pathLst>
                <a:path w="10196" h="17442" extrusionOk="0">
                  <a:moveTo>
                    <a:pt x="0" y="1"/>
                  </a:moveTo>
                  <a:lnTo>
                    <a:pt x="0" y="17442"/>
                  </a:lnTo>
                  <a:lnTo>
                    <a:pt x="10196" y="17442"/>
                  </a:lnTo>
                  <a:lnTo>
                    <a:pt x="10196" y="15304"/>
                  </a:lnTo>
                  <a:lnTo>
                    <a:pt x="2244" y="15304"/>
                  </a:lnTo>
                  <a:lnTo>
                    <a:pt x="2244" y="9769"/>
                  </a:lnTo>
                  <a:lnTo>
                    <a:pt x="9426" y="9769"/>
                  </a:lnTo>
                  <a:lnTo>
                    <a:pt x="9426" y="7674"/>
                  </a:lnTo>
                  <a:lnTo>
                    <a:pt x="2244" y="7674"/>
                  </a:lnTo>
                  <a:lnTo>
                    <a:pt x="2244" y="2138"/>
                  </a:lnTo>
                  <a:lnTo>
                    <a:pt x="10196" y="2138"/>
                  </a:lnTo>
                  <a:lnTo>
                    <a:pt x="101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84"/>
            <p:cNvSpPr/>
            <p:nvPr/>
          </p:nvSpPr>
          <p:spPr>
            <a:xfrm>
              <a:off x="4388425" y="2416900"/>
              <a:ext cx="299800" cy="446200"/>
            </a:xfrm>
            <a:custGeom>
              <a:avLst/>
              <a:gdLst/>
              <a:ahLst/>
              <a:cxnLst/>
              <a:rect l="l" t="t" r="r" b="b"/>
              <a:pathLst>
                <a:path w="11992" h="17848" extrusionOk="0">
                  <a:moveTo>
                    <a:pt x="6049" y="7161"/>
                  </a:moveTo>
                  <a:cubicBezTo>
                    <a:pt x="7097" y="7161"/>
                    <a:pt x="7994" y="7546"/>
                    <a:pt x="8742" y="8336"/>
                  </a:cubicBezTo>
                  <a:cubicBezTo>
                    <a:pt x="9469" y="9106"/>
                    <a:pt x="9854" y="10153"/>
                    <a:pt x="9854" y="11478"/>
                  </a:cubicBezTo>
                  <a:cubicBezTo>
                    <a:pt x="9854" y="12804"/>
                    <a:pt x="9469" y="13851"/>
                    <a:pt x="8742" y="14620"/>
                  </a:cubicBezTo>
                  <a:cubicBezTo>
                    <a:pt x="7994" y="15411"/>
                    <a:pt x="7097" y="15796"/>
                    <a:pt x="6049" y="15796"/>
                  </a:cubicBezTo>
                  <a:cubicBezTo>
                    <a:pt x="5002" y="15796"/>
                    <a:pt x="4104" y="15390"/>
                    <a:pt x="3356" y="14620"/>
                  </a:cubicBezTo>
                  <a:cubicBezTo>
                    <a:pt x="2608" y="13830"/>
                    <a:pt x="2245" y="12782"/>
                    <a:pt x="2245" y="11478"/>
                  </a:cubicBezTo>
                  <a:cubicBezTo>
                    <a:pt x="2245" y="10175"/>
                    <a:pt x="2608" y="9127"/>
                    <a:pt x="3356" y="8358"/>
                  </a:cubicBezTo>
                  <a:cubicBezTo>
                    <a:pt x="4104" y="7567"/>
                    <a:pt x="5002" y="7161"/>
                    <a:pt x="6049" y="7161"/>
                  </a:cubicBezTo>
                  <a:close/>
                  <a:moveTo>
                    <a:pt x="9747" y="1"/>
                  </a:moveTo>
                  <a:lnTo>
                    <a:pt x="9747" y="5515"/>
                  </a:lnTo>
                  <a:lnTo>
                    <a:pt x="9854" y="7161"/>
                  </a:lnTo>
                  <a:lnTo>
                    <a:pt x="9747" y="7161"/>
                  </a:lnTo>
                  <a:cubicBezTo>
                    <a:pt x="9384" y="6584"/>
                    <a:pt x="8849" y="6092"/>
                    <a:pt x="8123" y="5707"/>
                  </a:cubicBezTo>
                  <a:cubicBezTo>
                    <a:pt x="7396" y="5323"/>
                    <a:pt x="6584" y="5109"/>
                    <a:pt x="5686" y="5109"/>
                  </a:cubicBezTo>
                  <a:cubicBezTo>
                    <a:pt x="4126" y="5109"/>
                    <a:pt x="2800" y="5729"/>
                    <a:pt x="1689" y="6947"/>
                  </a:cubicBezTo>
                  <a:cubicBezTo>
                    <a:pt x="556" y="8166"/>
                    <a:pt x="0" y="9683"/>
                    <a:pt x="0" y="11478"/>
                  </a:cubicBezTo>
                  <a:cubicBezTo>
                    <a:pt x="0" y="13274"/>
                    <a:pt x="556" y="14791"/>
                    <a:pt x="1689" y="16010"/>
                  </a:cubicBezTo>
                  <a:cubicBezTo>
                    <a:pt x="2800" y="17228"/>
                    <a:pt x="4126" y="17848"/>
                    <a:pt x="5686" y="17848"/>
                  </a:cubicBezTo>
                  <a:cubicBezTo>
                    <a:pt x="6584" y="17848"/>
                    <a:pt x="7396" y="17634"/>
                    <a:pt x="8123" y="17249"/>
                  </a:cubicBezTo>
                  <a:cubicBezTo>
                    <a:pt x="8849" y="16865"/>
                    <a:pt x="9384" y="16373"/>
                    <a:pt x="9747" y="15796"/>
                  </a:cubicBezTo>
                  <a:lnTo>
                    <a:pt x="9854" y="15796"/>
                  </a:lnTo>
                  <a:lnTo>
                    <a:pt x="9854" y="17442"/>
                  </a:lnTo>
                  <a:lnTo>
                    <a:pt x="11991" y="17442"/>
                  </a:lnTo>
                  <a:lnTo>
                    <a:pt x="11991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84"/>
            <p:cNvSpPr/>
            <p:nvPr/>
          </p:nvSpPr>
          <p:spPr>
            <a:xfrm>
              <a:off x="4743225" y="255477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1" y="0"/>
                  </a:moveTo>
                  <a:lnTo>
                    <a:pt x="1" y="7310"/>
                  </a:lnTo>
                  <a:cubicBezTo>
                    <a:pt x="1" y="8828"/>
                    <a:pt x="386" y="10046"/>
                    <a:pt x="1155" y="10965"/>
                  </a:cubicBezTo>
                  <a:cubicBezTo>
                    <a:pt x="1924" y="11863"/>
                    <a:pt x="3057" y="12333"/>
                    <a:pt x="4554" y="12333"/>
                  </a:cubicBezTo>
                  <a:cubicBezTo>
                    <a:pt x="5344" y="12333"/>
                    <a:pt x="6071" y="12119"/>
                    <a:pt x="6776" y="11734"/>
                  </a:cubicBezTo>
                  <a:cubicBezTo>
                    <a:pt x="7482" y="11328"/>
                    <a:pt x="7995" y="10837"/>
                    <a:pt x="8337" y="10281"/>
                  </a:cubicBezTo>
                  <a:lnTo>
                    <a:pt x="8422" y="10281"/>
                  </a:lnTo>
                  <a:lnTo>
                    <a:pt x="8422" y="11927"/>
                  </a:lnTo>
                  <a:lnTo>
                    <a:pt x="10581" y="11927"/>
                  </a:lnTo>
                  <a:lnTo>
                    <a:pt x="10581" y="0"/>
                  </a:lnTo>
                  <a:lnTo>
                    <a:pt x="8337" y="0"/>
                  </a:lnTo>
                  <a:lnTo>
                    <a:pt x="8337" y="6583"/>
                  </a:lnTo>
                  <a:cubicBezTo>
                    <a:pt x="8337" y="7545"/>
                    <a:pt x="8037" y="8400"/>
                    <a:pt x="7460" y="9148"/>
                  </a:cubicBezTo>
                  <a:cubicBezTo>
                    <a:pt x="6862" y="9896"/>
                    <a:pt x="6114" y="10281"/>
                    <a:pt x="5195" y="10281"/>
                  </a:cubicBezTo>
                  <a:cubicBezTo>
                    <a:pt x="3228" y="10281"/>
                    <a:pt x="2245" y="9170"/>
                    <a:pt x="2245" y="6947"/>
                  </a:cubicBezTo>
                  <a:lnTo>
                    <a:pt x="2245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84"/>
            <p:cNvSpPr/>
            <p:nvPr/>
          </p:nvSpPr>
          <p:spPr>
            <a:xfrm>
              <a:off x="5048350" y="2544625"/>
              <a:ext cx="286425" cy="318475"/>
            </a:xfrm>
            <a:custGeom>
              <a:avLst/>
              <a:gdLst/>
              <a:ahLst/>
              <a:cxnLst/>
              <a:rect l="l" t="t" r="r" b="b"/>
              <a:pathLst>
                <a:path w="11457" h="12739" extrusionOk="0">
                  <a:moveTo>
                    <a:pt x="6135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0" y="4553"/>
                    <a:pt x="0" y="6369"/>
                  </a:cubicBezTo>
                  <a:cubicBezTo>
                    <a:pt x="0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35" y="12739"/>
                  </a:cubicBezTo>
                  <a:cubicBezTo>
                    <a:pt x="7481" y="12739"/>
                    <a:pt x="8593" y="12397"/>
                    <a:pt x="9491" y="11734"/>
                  </a:cubicBezTo>
                  <a:cubicBezTo>
                    <a:pt x="10388" y="11093"/>
                    <a:pt x="11051" y="10260"/>
                    <a:pt x="11457" y="9298"/>
                  </a:cubicBezTo>
                  <a:lnTo>
                    <a:pt x="9448" y="8443"/>
                  </a:lnTo>
                  <a:cubicBezTo>
                    <a:pt x="8828" y="9939"/>
                    <a:pt x="7674" y="10687"/>
                    <a:pt x="5985" y="10687"/>
                  </a:cubicBezTo>
                  <a:cubicBezTo>
                    <a:pt x="5002" y="10687"/>
                    <a:pt x="4126" y="10281"/>
                    <a:pt x="3378" y="9469"/>
                  </a:cubicBezTo>
                  <a:cubicBezTo>
                    <a:pt x="2629" y="8656"/>
                    <a:pt x="2245" y="7631"/>
                    <a:pt x="2245" y="6369"/>
                  </a:cubicBezTo>
                  <a:cubicBezTo>
                    <a:pt x="2245" y="5108"/>
                    <a:pt x="2629" y="4082"/>
                    <a:pt x="3378" y="3270"/>
                  </a:cubicBezTo>
                  <a:cubicBezTo>
                    <a:pt x="4126" y="2458"/>
                    <a:pt x="5002" y="2052"/>
                    <a:pt x="5985" y="2052"/>
                  </a:cubicBezTo>
                  <a:cubicBezTo>
                    <a:pt x="7610" y="2052"/>
                    <a:pt x="8721" y="2800"/>
                    <a:pt x="9341" y="4296"/>
                  </a:cubicBezTo>
                  <a:lnTo>
                    <a:pt x="11371" y="3441"/>
                  </a:lnTo>
                  <a:cubicBezTo>
                    <a:pt x="10965" y="2458"/>
                    <a:pt x="10324" y="1624"/>
                    <a:pt x="9448" y="983"/>
                  </a:cubicBezTo>
                  <a:cubicBezTo>
                    <a:pt x="8571" y="342"/>
                    <a:pt x="7481" y="0"/>
                    <a:pt x="613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84"/>
            <p:cNvSpPr/>
            <p:nvPr/>
          </p:nvSpPr>
          <p:spPr>
            <a:xfrm>
              <a:off x="5358800" y="2544625"/>
              <a:ext cx="265600" cy="318475"/>
            </a:xfrm>
            <a:custGeom>
              <a:avLst/>
              <a:gdLst/>
              <a:ahLst/>
              <a:cxnLst/>
              <a:rect l="l" t="t" r="r" b="b"/>
              <a:pathLst>
                <a:path w="10624" h="12739" extrusionOk="0">
                  <a:moveTo>
                    <a:pt x="5644" y="6412"/>
                  </a:moveTo>
                  <a:cubicBezTo>
                    <a:pt x="6905" y="6412"/>
                    <a:pt x="7845" y="6669"/>
                    <a:pt x="8486" y="7203"/>
                  </a:cubicBezTo>
                  <a:cubicBezTo>
                    <a:pt x="8486" y="8144"/>
                    <a:pt x="8102" y="8956"/>
                    <a:pt x="7353" y="9640"/>
                  </a:cubicBezTo>
                  <a:cubicBezTo>
                    <a:pt x="6605" y="10345"/>
                    <a:pt x="5750" y="10687"/>
                    <a:pt x="4831" y="10687"/>
                  </a:cubicBezTo>
                  <a:cubicBezTo>
                    <a:pt x="4190" y="10687"/>
                    <a:pt x="3613" y="10516"/>
                    <a:pt x="3100" y="10174"/>
                  </a:cubicBezTo>
                  <a:cubicBezTo>
                    <a:pt x="2608" y="9832"/>
                    <a:pt x="2352" y="9362"/>
                    <a:pt x="2352" y="8785"/>
                  </a:cubicBezTo>
                  <a:cubicBezTo>
                    <a:pt x="2352" y="8144"/>
                    <a:pt x="2630" y="7588"/>
                    <a:pt x="3185" y="7118"/>
                  </a:cubicBezTo>
                  <a:cubicBezTo>
                    <a:pt x="3720" y="6647"/>
                    <a:pt x="4553" y="6412"/>
                    <a:pt x="5644" y="6412"/>
                  </a:cubicBezTo>
                  <a:close/>
                  <a:moveTo>
                    <a:pt x="5323" y="0"/>
                  </a:moveTo>
                  <a:cubicBezTo>
                    <a:pt x="3998" y="0"/>
                    <a:pt x="2908" y="321"/>
                    <a:pt x="2095" y="919"/>
                  </a:cubicBezTo>
                  <a:cubicBezTo>
                    <a:pt x="1283" y="1539"/>
                    <a:pt x="749" y="2202"/>
                    <a:pt x="471" y="2907"/>
                  </a:cubicBezTo>
                  <a:lnTo>
                    <a:pt x="2523" y="3783"/>
                  </a:lnTo>
                  <a:cubicBezTo>
                    <a:pt x="2715" y="3249"/>
                    <a:pt x="3079" y="2821"/>
                    <a:pt x="3592" y="2522"/>
                  </a:cubicBezTo>
                  <a:cubicBezTo>
                    <a:pt x="4126" y="2202"/>
                    <a:pt x="4724" y="2052"/>
                    <a:pt x="5366" y="2052"/>
                  </a:cubicBezTo>
                  <a:cubicBezTo>
                    <a:pt x="6242" y="2052"/>
                    <a:pt x="6990" y="2330"/>
                    <a:pt x="7589" y="2843"/>
                  </a:cubicBezTo>
                  <a:cubicBezTo>
                    <a:pt x="8187" y="3377"/>
                    <a:pt x="8486" y="4082"/>
                    <a:pt x="8486" y="4959"/>
                  </a:cubicBezTo>
                  <a:lnTo>
                    <a:pt x="8486" y="5301"/>
                  </a:lnTo>
                  <a:cubicBezTo>
                    <a:pt x="7653" y="4809"/>
                    <a:pt x="6563" y="4574"/>
                    <a:pt x="5237" y="4574"/>
                  </a:cubicBezTo>
                  <a:cubicBezTo>
                    <a:pt x="3763" y="4574"/>
                    <a:pt x="2523" y="4937"/>
                    <a:pt x="1518" y="5686"/>
                  </a:cubicBezTo>
                  <a:cubicBezTo>
                    <a:pt x="514" y="6412"/>
                    <a:pt x="1" y="7438"/>
                    <a:pt x="1" y="8742"/>
                  </a:cubicBezTo>
                  <a:cubicBezTo>
                    <a:pt x="1" y="9939"/>
                    <a:pt x="428" y="10901"/>
                    <a:pt x="1283" y="11627"/>
                  </a:cubicBezTo>
                  <a:cubicBezTo>
                    <a:pt x="2138" y="12354"/>
                    <a:pt x="3207" y="12739"/>
                    <a:pt x="4468" y="12739"/>
                  </a:cubicBezTo>
                  <a:cubicBezTo>
                    <a:pt x="6199" y="12739"/>
                    <a:pt x="7503" y="12055"/>
                    <a:pt x="8401" y="10687"/>
                  </a:cubicBezTo>
                  <a:lnTo>
                    <a:pt x="8486" y="10687"/>
                  </a:lnTo>
                  <a:lnTo>
                    <a:pt x="8486" y="12333"/>
                  </a:lnTo>
                  <a:lnTo>
                    <a:pt x="10624" y="12333"/>
                  </a:lnTo>
                  <a:lnTo>
                    <a:pt x="10624" y="5130"/>
                  </a:lnTo>
                  <a:cubicBezTo>
                    <a:pt x="10624" y="3505"/>
                    <a:pt x="10132" y="2244"/>
                    <a:pt x="9127" y="1347"/>
                  </a:cubicBezTo>
                  <a:cubicBezTo>
                    <a:pt x="8123" y="449"/>
                    <a:pt x="6840" y="0"/>
                    <a:pt x="5323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84"/>
            <p:cNvSpPr/>
            <p:nvPr/>
          </p:nvSpPr>
          <p:spPr>
            <a:xfrm>
              <a:off x="5648425" y="2463400"/>
              <a:ext cx="194000" cy="394375"/>
            </a:xfrm>
            <a:custGeom>
              <a:avLst/>
              <a:gdLst/>
              <a:ahLst/>
              <a:cxnLst/>
              <a:rect l="l" t="t" r="r" b="b"/>
              <a:pathLst>
                <a:path w="7760" h="15775" extrusionOk="0">
                  <a:moveTo>
                    <a:pt x="2095" y="0"/>
                  </a:moveTo>
                  <a:lnTo>
                    <a:pt x="2095" y="3655"/>
                  </a:lnTo>
                  <a:lnTo>
                    <a:pt x="1" y="3655"/>
                  </a:lnTo>
                  <a:lnTo>
                    <a:pt x="1" y="5686"/>
                  </a:lnTo>
                  <a:lnTo>
                    <a:pt x="2095" y="5686"/>
                  </a:lnTo>
                  <a:lnTo>
                    <a:pt x="2095" y="11948"/>
                  </a:lnTo>
                  <a:cubicBezTo>
                    <a:pt x="2095" y="13167"/>
                    <a:pt x="2437" y="14128"/>
                    <a:pt x="3078" y="14791"/>
                  </a:cubicBezTo>
                  <a:cubicBezTo>
                    <a:pt x="3741" y="15454"/>
                    <a:pt x="4703" y="15774"/>
                    <a:pt x="5943" y="15774"/>
                  </a:cubicBezTo>
                  <a:cubicBezTo>
                    <a:pt x="6669" y="15774"/>
                    <a:pt x="7268" y="15667"/>
                    <a:pt x="7759" y="15475"/>
                  </a:cubicBezTo>
                  <a:lnTo>
                    <a:pt x="6968" y="13551"/>
                  </a:lnTo>
                  <a:cubicBezTo>
                    <a:pt x="6691" y="13680"/>
                    <a:pt x="6349" y="13744"/>
                    <a:pt x="5943" y="13744"/>
                  </a:cubicBezTo>
                  <a:cubicBezTo>
                    <a:pt x="4874" y="13744"/>
                    <a:pt x="4339" y="13081"/>
                    <a:pt x="4339" y="11777"/>
                  </a:cubicBezTo>
                  <a:lnTo>
                    <a:pt x="4339" y="5686"/>
                  </a:lnTo>
                  <a:lnTo>
                    <a:pt x="7268" y="5686"/>
                  </a:lnTo>
                  <a:lnTo>
                    <a:pt x="7268" y="3655"/>
                  </a:lnTo>
                  <a:lnTo>
                    <a:pt x="4339" y="3655"/>
                  </a:lnTo>
                  <a:lnTo>
                    <a:pt x="4339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84"/>
            <p:cNvSpPr/>
            <p:nvPr/>
          </p:nvSpPr>
          <p:spPr>
            <a:xfrm>
              <a:off x="5861100" y="2412100"/>
              <a:ext cx="79100" cy="440850"/>
            </a:xfrm>
            <a:custGeom>
              <a:avLst/>
              <a:gdLst/>
              <a:ahLst/>
              <a:cxnLst/>
              <a:rect l="l" t="t" r="r" b="b"/>
              <a:pathLst>
                <a:path w="3164" h="17634" extrusionOk="0">
                  <a:moveTo>
                    <a:pt x="1582" y="0"/>
                  </a:moveTo>
                  <a:cubicBezTo>
                    <a:pt x="1155" y="0"/>
                    <a:pt x="770" y="150"/>
                    <a:pt x="471" y="471"/>
                  </a:cubicBezTo>
                  <a:cubicBezTo>
                    <a:pt x="150" y="770"/>
                    <a:pt x="0" y="1133"/>
                    <a:pt x="0" y="1582"/>
                  </a:cubicBezTo>
                  <a:cubicBezTo>
                    <a:pt x="0" y="2031"/>
                    <a:pt x="150" y="2394"/>
                    <a:pt x="471" y="2693"/>
                  </a:cubicBezTo>
                  <a:cubicBezTo>
                    <a:pt x="770" y="3014"/>
                    <a:pt x="1155" y="3164"/>
                    <a:pt x="1582" y="3164"/>
                  </a:cubicBezTo>
                  <a:cubicBezTo>
                    <a:pt x="2031" y="3164"/>
                    <a:pt x="2394" y="3014"/>
                    <a:pt x="2715" y="2693"/>
                  </a:cubicBezTo>
                  <a:cubicBezTo>
                    <a:pt x="3014" y="2394"/>
                    <a:pt x="3164" y="2031"/>
                    <a:pt x="3164" y="1582"/>
                  </a:cubicBezTo>
                  <a:cubicBezTo>
                    <a:pt x="3164" y="1133"/>
                    <a:pt x="3014" y="770"/>
                    <a:pt x="2715" y="471"/>
                  </a:cubicBezTo>
                  <a:cubicBezTo>
                    <a:pt x="2394" y="150"/>
                    <a:pt x="2031" y="0"/>
                    <a:pt x="1582" y="0"/>
                  </a:cubicBezTo>
                  <a:close/>
                  <a:moveTo>
                    <a:pt x="471" y="5707"/>
                  </a:moveTo>
                  <a:lnTo>
                    <a:pt x="471" y="17634"/>
                  </a:lnTo>
                  <a:lnTo>
                    <a:pt x="2715" y="17634"/>
                  </a:lnTo>
                  <a:lnTo>
                    <a:pt x="2715" y="5707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184"/>
            <p:cNvSpPr/>
            <p:nvPr/>
          </p:nvSpPr>
          <p:spPr>
            <a:xfrm>
              <a:off x="5970650" y="2544625"/>
              <a:ext cx="306725" cy="318475"/>
            </a:xfrm>
            <a:custGeom>
              <a:avLst/>
              <a:gdLst/>
              <a:ahLst/>
              <a:cxnLst/>
              <a:rect l="l" t="t" r="r" b="b"/>
              <a:pathLst>
                <a:path w="12269" h="12739" extrusionOk="0">
                  <a:moveTo>
                    <a:pt x="6134" y="2052"/>
                  </a:moveTo>
                  <a:cubicBezTo>
                    <a:pt x="7182" y="2052"/>
                    <a:pt x="8101" y="2458"/>
                    <a:pt x="8870" y="3227"/>
                  </a:cubicBezTo>
                  <a:cubicBezTo>
                    <a:pt x="9640" y="4018"/>
                    <a:pt x="10025" y="5066"/>
                    <a:pt x="10025" y="6369"/>
                  </a:cubicBezTo>
                  <a:cubicBezTo>
                    <a:pt x="10025" y="7673"/>
                    <a:pt x="9640" y="8721"/>
                    <a:pt x="8870" y="9511"/>
                  </a:cubicBezTo>
                  <a:cubicBezTo>
                    <a:pt x="8101" y="10281"/>
                    <a:pt x="7182" y="10687"/>
                    <a:pt x="6134" y="10687"/>
                  </a:cubicBezTo>
                  <a:cubicBezTo>
                    <a:pt x="5087" y="10687"/>
                    <a:pt x="4168" y="10281"/>
                    <a:pt x="3399" y="9511"/>
                  </a:cubicBezTo>
                  <a:cubicBezTo>
                    <a:pt x="2629" y="8721"/>
                    <a:pt x="2244" y="7673"/>
                    <a:pt x="2244" y="6369"/>
                  </a:cubicBezTo>
                  <a:cubicBezTo>
                    <a:pt x="2244" y="5066"/>
                    <a:pt x="2629" y="4018"/>
                    <a:pt x="3399" y="3227"/>
                  </a:cubicBezTo>
                  <a:cubicBezTo>
                    <a:pt x="4168" y="2458"/>
                    <a:pt x="5087" y="2052"/>
                    <a:pt x="6134" y="2052"/>
                  </a:cubicBezTo>
                  <a:close/>
                  <a:moveTo>
                    <a:pt x="6134" y="0"/>
                  </a:moveTo>
                  <a:cubicBezTo>
                    <a:pt x="4339" y="0"/>
                    <a:pt x="2886" y="620"/>
                    <a:pt x="1731" y="1817"/>
                  </a:cubicBezTo>
                  <a:cubicBezTo>
                    <a:pt x="577" y="3035"/>
                    <a:pt x="0" y="4553"/>
                    <a:pt x="0" y="6369"/>
                  </a:cubicBezTo>
                  <a:cubicBezTo>
                    <a:pt x="0" y="8186"/>
                    <a:pt x="577" y="9704"/>
                    <a:pt x="1731" y="10922"/>
                  </a:cubicBezTo>
                  <a:cubicBezTo>
                    <a:pt x="2886" y="12119"/>
                    <a:pt x="4339" y="12739"/>
                    <a:pt x="6134" y="12739"/>
                  </a:cubicBezTo>
                  <a:cubicBezTo>
                    <a:pt x="7930" y="12739"/>
                    <a:pt x="9383" y="12119"/>
                    <a:pt x="10537" y="10922"/>
                  </a:cubicBezTo>
                  <a:cubicBezTo>
                    <a:pt x="11692" y="9704"/>
                    <a:pt x="12269" y="8186"/>
                    <a:pt x="12269" y="6369"/>
                  </a:cubicBezTo>
                  <a:cubicBezTo>
                    <a:pt x="12269" y="4553"/>
                    <a:pt x="11692" y="3035"/>
                    <a:pt x="10537" y="1817"/>
                  </a:cubicBezTo>
                  <a:cubicBezTo>
                    <a:pt x="9383" y="620"/>
                    <a:pt x="7930" y="0"/>
                    <a:pt x="6134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84"/>
            <p:cNvSpPr/>
            <p:nvPr/>
          </p:nvSpPr>
          <p:spPr>
            <a:xfrm>
              <a:off x="6317975" y="254462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6028" y="0"/>
                  </a:moveTo>
                  <a:cubicBezTo>
                    <a:pt x="5215" y="0"/>
                    <a:pt x="4467" y="214"/>
                    <a:pt x="3783" y="598"/>
                  </a:cubicBezTo>
                  <a:cubicBezTo>
                    <a:pt x="3078" y="1005"/>
                    <a:pt x="2565" y="1496"/>
                    <a:pt x="2245" y="2052"/>
                  </a:cubicBezTo>
                  <a:lnTo>
                    <a:pt x="2138" y="2052"/>
                  </a:lnTo>
                  <a:lnTo>
                    <a:pt x="2138" y="406"/>
                  </a:lnTo>
                  <a:lnTo>
                    <a:pt x="0" y="406"/>
                  </a:lnTo>
                  <a:lnTo>
                    <a:pt x="0" y="12333"/>
                  </a:lnTo>
                  <a:lnTo>
                    <a:pt x="2245" y="12333"/>
                  </a:lnTo>
                  <a:lnTo>
                    <a:pt x="2245" y="5728"/>
                  </a:lnTo>
                  <a:cubicBezTo>
                    <a:pt x="2245" y="4766"/>
                    <a:pt x="2544" y="3911"/>
                    <a:pt x="3121" y="3163"/>
                  </a:cubicBezTo>
                  <a:cubicBezTo>
                    <a:pt x="3698" y="2437"/>
                    <a:pt x="4467" y="2052"/>
                    <a:pt x="5386" y="2052"/>
                  </a:cubicBezTo>
                  <a:cubicBezTo>
                    <a:pt x="7353" y="2052"/>
                    <a:pt x="8336" y="3163"/>
                    <a:pt x="8336" y="5365"/>
                  </a:cubicBezTo>
                  <a:lnTo>
                    <a:pt x="8336" y="12333"/>
                  </a:lnTo>
                  <a:lnTo>
                    <a:pt x="10580" y="12333"/>
                  </a:lnTo>
                  <a:lnTo>
                    <a:pt x="10580" y="5023"/>
                  </a:lnTo>
                  <a:cubicBezTo>
                    <a:pt x="10580" y="3505"/>
                    <a:pt x="10196" y="2287"/>
                    <a:pt x="9405" y="1368"/>
                  </a:cubicBezTo>
                  <a:cubicBezTo>
                    <a:pt x="8635" y="470"/>
                    <a:pt x="7503" y="0"/>
                    <a:pt x="6028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Slide - Basic Text - Blue (2021) 2">
  <p:cSld name="TITLE_2_3_10"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185"/>
          <p:cNvSpPr txBox="1">
            <a:spLocks noGrp="1"/>
          </p:cNvSpPr>
          <p:nvPr>
            <p:ph type="body" idx="1"/>
          </p:nvPr>
        </p:nvSpPr>
        <p:spPr>
          <a:xfrm>
            <a:off x="344500" y="752800"/>
            <a:ext cx="3946200" cy="1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730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7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730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7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●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○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500"/>
              </a:spcBef>
              <a:spcAft>
                <a:spcPts val="500"/>
              </a:spcAft>
              <a:buClr>
                <a:srgbClr val="3C4043"/>
              </a:buClr>
              <a:buSzPts val="900"/>
              <a:buFont typeface="Roboto"/>
              <a:buChar char="■"/>
              <a:defRPr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55" name="Google Shape;1255;p185"/>
          <p:cNvSpPr/>
          <p:nvPr/>
        </p:nvSpPr>
        <p:spPr>
          <a:xfrm>
            <a:off x="426300" y="4929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100" tIns="19100" rIns="19100" bIns="191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1256" name="Google Shape;1256;p185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7" name="Google Shape;1257;p185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58" name="Google Shape;1258;p185"/>
          <p:cNvSpPr txBox="1">
            <a:spLocks noGrp="1"/>
          </p:cNvSpPr>
          <p:nvPr>
            <p:ph type="title"/>
          </p:nvPr>
        </p:nvSpPr>
        <p:spPr>
          <a:xfrm>
            <a:off x="344501" y="4167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59" name="Google Shape;1259;p185"/>
          <p:cNvSpPr txBox="1">
            <a:spLocks noGrp="1"/>
          </p:cNvSpPr>
          <p:nvPr>
            <p:ph type="body" idx="2"/>
          </p:nvPr>
        </p:nvSpPr>
        <p:spPr>
          <a:xfrm>
            <a:off x="370175" y="138125"/>
            <a:ext cx="3219300" cy="2397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L="914400" lvl="1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L="1371600" lvl="2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L="1828800" lvl="3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L="2286000" lvl="4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L="2743200" lvl="5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L="3200400" lvl="6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L="3657600" lvl="7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L="4114800" lvl="8" indent="-2794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grpSp>
        <p:nvGrpSpPr>
          <p:cNvPr id="1260" name="Google Shape;1260;p185"/>
          <p:cNvGrpSpPr/>
          <p:nvPr/>
        </p:nvGrpSpPr>
        <p:grpSpPr>
          <a:xfrm>
            <a:off x="470195" y="4827182"/>
            <a:ext cx="1155809" cy="133875"/>
            <a:chOff x="1078650" y="2368275"/>
            <a:chExt cx="5503850" cy="637500"/>
          </a:xfrm>
        </p:grpSpPr>
        <p:sp>
          <p:nvSpPr>
            <p:cNvPr id="1261" name="Google Shape;1261;p185"/>
            <p:cNvSpPr/>
            <p:nvPr/>
          </p:nvSpPr>
          <p:spPr>
            <a:xfrm>
              <a:off x="1078650" y="2368275"/>
              <a:ext cx="482000" cy="494300"/>
            </a:xfrm>
            <a:custGeom>
              <a:avLst/>
              <a:gdLst/>
              <a:ahLst/>
              <a:cxnLst/>
              <a:rect l="l" t="t" r="r" b="b"/>
              <a:pathLst>
                <a:path w="19280" h="19772" extrusionOk="0">
                  <a:moveTo>
                    <a:pt x="10025" y="1"/>
                  </a:moveTo>
                  <a:cubicBezTo>
                    <a:pt x="4574" y="1"/>
                    <a:pt x="0" y="4425"/>
                    <a:pt x="0" y="9897"/>
                  </a:cubicBezTo>
                  <a:cubicBezTo>
                    <a:pt x="0" y="15347"/>
                    <a:pt x="4574" y="19772"/>
                    <a:pt x="10025" y="19772"/>
                  </a:cubicBezTo>
                  <a:cubicBezTo>
                    <a:pt x="12974" y="19772"/>
                    <a:pt x="15197" y="18810"/>
                    <a:pt x="16929" y="17014"/>
                  </a:cubicBezTo>
                  <a:cubicBezTo>
                    <a:pt x="18724" y="15219"/>
                    <a:pt x="19280" y="12718"/>
                    <a:pt x="19280" y="10688"/>
                  </a:cubicBezTo>
                  <a:cubicBezTo>
                    <a:pt x="19280" y="10068"/>
                    <a:pt x="19216" y="9469"/>
                    <a:pt x="19130" y="8999"/>
                  </a:cubicBezTo>
                  <a:lnTo>
                    <a:pt x="10046" y="8999"/>
                  </a:lnTo>
                  <a:lnTo>
                    <a:pt x="10046" y="11692"/>
                  </a:lnTo>
                  <a:lnTo>
                    <a:pt x="16501" y="11692"/>
                  </a:lnTo>
                  <a:cubicBezTo>
                    <a:pt x="16309" y="13210"/>
                    <a:pt x="15796" y="14321"/>
                    <a:pt x="15026" y="15091"/>
                  </a:cubicBezTo>
                  <a:cubicBezTo>
                    <a:pt x="14086" y="16031"/>
                    <a:pt x="12611" y="17078"/>
                    <a:pt x="10025" y="17078"/>
                  </a:cubicBezTo>
                  <a:cubicBezTo>
                    <a:pt x="6049" y="17078"/>
                    <a:pt x="2929" y="13872"/>
                    <a:pt x="2929" y="9897"/>
                  </a:cubicBezTo>
                  <a:cubicBezTo>
                    <a:pt x="2929" y="5900"/>
                    <a:pt x="6049" y="2694"/>
                    <a:pt x="10025" y="2694"/>
                  </a:cubicBezTo>
                  <a:cubicBezTo>
                    <a:pt x="12184" y="2694"/>
                    <a:pt x="13744" y="3549"/>
                    <a:pt x="14898" y="4617"/>
                  </a:cubicBezTo>
                  <a:lnTo>
                    <a:pt x="16800" y="2715"/>
                  </a:lnTo>
                  <a:cubicBezTo>
                    <a:pt x="15197" y="1176"/>
                    <a:pt x="13039" y="1"/>
                    <a:pt x="1002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85"/>
            <p:cNvSpPr/>
            <p:nvPr/>
          </p:nvSpPr>
          <p:spPr>
            <a:xfrm>
              <a:off x="1581475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36" y="2523"/>
                    <a:pt x="9982" y="4083"/>
                    <a:pt x="9982" y="6370"/>
                  </a:cubicBezTo>
                  <a:cubicBezTo>
                    <a:pt x="9982" y="8636"/>
                    <a:pt x="8336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85"/>
            <p:cNvSpPr/>
            <p:nvPr/>
          </p:nvSpPr>
          <p:spPr>
            <a:xfrm>
              <a:off x="1927200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15" y="2523"/>
                    <a:pt x="9982" y="4083"/>
                    <a:pt x="9982" y="6370"/>
                  </a:cubicBezTo>
                  <a:cubicBezTo>
                    <a:pt x="9982" y="8636"/>
                    <a:pt x="8315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FABB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85"/>
            <p:cNvSpPr/>
            <p:nvPr/>
          </p:nvSpPr>
          <p:spPr>
            <a:xfrm>
              <a:off x="2272400" y="2544075"/>
              <a:ext cx="304600" cy="461700"/>
            </a:xfrm>
            <a:custGeom>
              <a:avLst/>
              <a:gdLst/>
              <a:ahLst/>
              <a:cxnLst/>
              <a:rect l="l" t="t" r="r" b="b"/>
              <a:pathLst>
                <a:path w="12184" h="18468" extrusionOk="0">
                  <a:moveTo>
                    <a:pt x="6348" y="2523"/>
                  </a:moveTo>
                  <a:cubicBezTo>
                    <a:pt x="8250" y="2523"/>
                    <a:pt x="9747" y="4147"/>
                    <a:pt x="9747" y="6413"/>
                  </a:cubicBezTo>
                  <a:cubicBezTo>
                    <a:pt x="9747" y="8614"/>
                    <a:pt x="8250" y="10239"/>
                    <a:pt x="6348" y="10239"/>
                  </a:cubicBezTo>
                  <a:cubicBezTo>
                    <a:pt x="4425" y="10239"/>
                    <a:pt x="2800" y="8614"/>
                    <a:pt x="2800" y="6413"/>
                  </a:cubicBezTo>
                  <a:cubicBezTo>
                    <a:pt x="2800" y="4169"/>
                    <a:pt x="4425" y="2523"/>
                    <a:pt x="6348" y="2523"/>
                  </a:cubicBezTo>
                  <a:close/>
                  <a:moveTo>
                    <a:pt x="6092" y="1"/>
                  </a:moveTo>
                  <a:cubicBezTo>
                    <a:pt x="2907" y="1"/>
                    <a:pt x="0" y="2801"/>
                    <a:pt x="0" y="6413"/>
                  </a:cubicBezTo>
                  <a:cubicBezTo>
                    <a:pt x="0" y="9982"/>
                    <a:pt x="2907" y="12740"/>
                    <a:pt x="6092" y="12740"/>
                  </a:cubicBezTo>
                  <a:cubicBezTo>
                    <a:pt x="7631" y="12740"/>
                    <a:pt x="8828" y="12077"/>
                    <a:pt x="9447" y="11307"/>
                  </a:cubicBezTo>
                  <a:lnTo>
                    <a:pt x="9554" y="11307"/>
                  </a:lnTo>
                  <a:lnTo>
                    <a:pt x="9554" y="12227"/>
                  </a:lnTo>
                  <a:cubicBezTo>
                    <a:pt x="9554" y="14663"/>
                    <a:pt x="8250" y="15967"/>
                    <a:pt x="6156" y="15967"/>
                  </a:cubicBezTo>
                  <a:cubicBezTo>
                    <a:pt x="4446" y="15967"/>
                    <a:pt x="3377" y="14727"/>
                    <a:pt x="2950" y="13680"/>
                  </a:cubicBezTo>
                  <a:lnTo>
                    <a:pt x="513" y="14706"/>
                  </a:lnTo>
                  <a:cubicBezTo>
                    <a:pt x="1197" y="16395"/>
                    <a:pt x="3057" y="18468"/>
                    <a:pt x="6156" y="18468"/>
                  </a:cubicBezTo>
                  <a:cubicBezTo>
                    <a:pt x="9426" y="18468"/>
                    <a:pt x="12183" y="16544"/>
                    <a:pt x="12183" y="11842"/>
                  </a:cubicBezTo>
                  <a:lnTo>
                    <a:pt x="12183" y="428"/>
                  </a:lnTo>
                  <a:lnTo>
                    <a:pt x="9554" y="428"/>
                  </a:lnTo>
                  <a:lnTo>
                    <a:pt x="9554" y="1433"/>
                  </a:lnTo>
                  <a:lnTo>
                    <a:pt x="9447" y="1433"/>
                  </a:lnTo>
                  <a:cubicBezTo>
                    <a:pt x="8828" y="685"/>
                    <a:pt x="7631" y="1"/>
                    <a:pt x="6092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85"/>
            <p:cNvSpPr/>
            <p:nvPr/>
          </p:nvSpPr>
          <p:spPr>
            <a:xfrm>
              <a:off x="2621325" y="2384850"/>
              <a:ext cx="70025" cy="468100"/>
            </a:xfrm>
            <a:custGeom>
              <a:avLst/>
              <a:gdLst/>
              <a:ahLst/>
              <a:cxnLst/>
              <a:rect l="l" t="t" r="r" b="b"/>
              <a:pathLst>
                <a:path w="2801" h="18724" extrusionOk="0">
                  <a:moveTo>
                    <a:pt x="0" y="0"/>
                  </a:moveTo>
                  <a:lnTo>
                    <a:pt x="0" y="18724"/>
                  </a:lnTo>
                  <a:lnTo>
                    <a:pt x="2800" y="18724"/>
                  </a:lnTo>
                  <a:lnTo>
                    <a:pt x="280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85"/>
            <p:cNvSpPr/>
            <p:nvPr/>
          </p:nvSpPr>
          <p:spPr>
            <a:xfrm>
              <a:off x="2721775" y="2544075"/>
              <a:ext cx="293925" cy="318500"/>
            </a:xfrm>
            <a:custGeom>
              <a:avLst/>
              <a:gdLst/>
              <a:ahLst/>
              <a:cxnLst/>
              <a:rect l="l" t="t" r="r" b="b"/>
              <a:pathLst>
                <a:path w="11757" h="12740" extrusionOk="0">
                  <a:moveTo>
                    <a:pt x="6114" y="2459"/>
                  </a:moveTo>
                  <a:cubicBezTo>
                    <a:pt x="7225" y="2459"/>
                    <a:pt x="8166" y="3014"/>
                    <a:pt x="8465" y="3827"/>
                  </a:cubicBezTo>
                  <a:lnTo>
                    <a:pt x="2779" y="6178"/>
                  </a:lnTo>
                  <a:cubicBezTo>
                    <a:pt x="2715" y="3720"/>
                    <a:pt x="4682" y="2459"/>
                    <a:pt x="6114" y="2459"/>
                  </a:cubicBezTo>
                  <a:close/>
                  <a:moveTo>
                    <a:pt x="6007" y="1"/>
                  </a:moveTo>
                  <a:cubicBezTo>
                    <a:pt x="2737" y="1"/>
                    <a:pt x="1" y="2587"/>
                    <a:pt x="1" y="6370"/>
                  </a:cubicBezTo>
                  <a:cubicBezTo>
                    <a:pt x="1" y="9940"/>
                    <a:pt x="2715" y="12740"/>
                    <a:pt x="6327" y="12740"/>
                  </a:cubicBezTo>
                  <a:cubicBezTo>
                    <a:pt x="9256" y="12740"/>
                    <a:pt x="10944" y="10966"/>
                    <a:pt x="11628" y="9918"/>
                  </a:cubicBezTo>
                  <a:lnTo>
                    <a:pt x="9469" y="8486"/>
                  </a:lnTo>
                  <a:cubicBezTo>
                    <a:pt x="8743" y="9533"/>
                    <a:pt x="7759" y="10239"/>
                    <a:pt x="6327" y="10239"/>
                  </a:cubicBezTo>
                  <a:cubicBezTo>
                    <a:pt x="4895" y="10239"/>
                    <a:pt x="3891" y="9576"/>
                    <a:pt x="3228" y="8315"/>
                  </a:cubicBezTo>
                  <a:lnTo>
                    <a:pt x="11756" y="4788"/>
                  </a:lnTo>
                  <a:lnTo>
                    <a:pt x="11457" y="4062"/>
                  </a:lnTo>
                  <a:cubicBezTo>
                    <a:pt x="10944" y="2630"/>
                    <a:pt x="9320" y="1"/>
                    <a:pt x="6007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85"/>
            <p:cNvSpPr/>
            <p:nvPr/>
          </p:nvSpPr>
          <p:spPr>
            <a:xfrm>
              <a:off x="3193625" y="2414225"/>
              <a:ext cx="206800" cy="438725"/>
            </a:xfrm>
            <a:custGeom>
              <a:avLst/>
              <a:gdLst/>
              <a:ahLst/>
              <a:cxnLst/>
              <a:rect l="l" t="t" r="r" b="b"/>
              <a:pathLst>
                <a:path w="8272" h="17549" extrusionOk="0">
                  <a:moveTo>
                    <a:pt x="6476" y="1"/>
                  </a:moveTo>
                  <a:cubicBezTo>
                    <a:pt x="5215" y="1"/>
                    <a:pt x="4189" y="386"/>
                    <a:pt x="3398" y="1112"/>
                  </a:cubicBezTo>
                  <a:cubicBezTo>
                    <a:pt x="2629" y="1839"/>
                    <a:pt x="2244" y="2822"/>
                    <a:pt x="2244" y="4040"/>
                  </a:cubicBezTo>
                  <a:lnTo>
                    <a:pt x="2244" y="5622"/>
                  </a:lnTo>
                  <a:lnTo>
                    <a:pt x="0" y="5622"/>
                  </a:lnTo>
                  <a:lnTo>
                    <a:pt x="0" y="7653"/>
                  </a:lnTo>
                  <a:lnTo>
                    <a:pt x="2244" y="7653"/>
                  </a:lnTo>
                  <a:lnTo>
                    <a:pt x="2244" y="17549"/>
                  </a:lnTo>
                  <a:lnTo>
                    <a:pt x="4467" y="17549"/>
                  </a:lnTo>
                  <a:lnTo>
                    <a:pt x="4467" y="7653"/>
                  </a:lnTo>
                  <a:lnTo>
                    <a:pt x="7588" y="7653"/>
                  </a:lnTo>
                  <a:lnTo>
                    <a:pt x="7588" y="5622"/>
                  </a:lnTo>
                  <a:lnTo>
                    <a:pt x="4467" y="5622"/>
                  </a:lnTo>
                  <a:lnTo>
                    <a:pt x="4467" y="4105"/>
                  </a:lnTo>
                  <a:cubicBezTo>
                    <a:pt x="4467" y="3442"/>
                    <a:pt x="4660" y="2929"/>
                    <a:pt x="5044" y="2587"/>
                  </a:cubicBezTo>
                  <a:cubicBezTo>
                    <a:pt x="5408" y="2224"/>
                    <a:pt x="5899" y="2053"/>
                    <a:pt x="6476" y="2053"/>
                  </a:cubicBezTo>
                  <a:cubicBezTo>
                    <a:pt x="6904" y="2053"/>
                    <a:pt x="7246" y="2117"/>
                    <a:pt x="7502" y="2245"/>
                  </a:cubicBezTo>
                  <a:lnTo>
                    <a:pt x="8272" y="321"/>
                  </a:lnTo>
                  <a:cubicBezTo>
                    <a:pt x="7780" y="108"/>
                    <a:pt x="7182" y="1"/>
                    <a:pt x="647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85"/>
            <p:cNvSpPr/>
            <p:nvPr/>
          </p:nvSpPr>
          <p:spPr>
            <a:xfrm>
              <a:off x="3397200" y="2544625"/>
              <a:ext cx="307275" cy="318475"/>
            </a:xfrm>
            <a:custGeom>
              <a:avLst/>
              <a:gdLst/>
              <a:ahLst/>
              <a:cxnLst/>
              <a:rect l="l" t="t" r="r" b="b"/>
              <a:pathLst>
                <a:path w="12291" h="12739" extrusionOk="0">
                  <a:moveTo>
                    <a:pt x="6156" y="2052"/>
                  </a:moveTo>
                  <a:cubicBezTo>
                    <a:pt x="7204" y="2052"/>
                    <a:pt x="8123" y="2458"/>
                    <a:pt x="8892" y="3227"/>
                  </a:cubicBezTo>
                  <a:cubicBezTo>
                    <a:pt x="9662" y="4018"/>
                    <a:pt x="10046" y="5066"/>
                    <a:pt x="10046" y="6369"/>
                  </a:cubicBezTo>
                  <a:cubicBezTo>
                    <a:pt x="10046" y="7673"/>
                    <a:pt x="9662" y="8721"/>
                    <a:pt x="8892" y="9511"/>
                  </a:cubicBezTo>
                  <a:cubicBezTo>
                    <a:pt x="8123" y="10281"/>
                    <a:pt x="7204" y="10687"/>
                    <a:pt x="6156" y="10687"/>
                  </a:cubicBezTo>
                  <a:cubicBezTo>
                    <a:pt x="5088" y="10687"/>
                    <a:pt x="4168" y="10281"/>
                    <a:pt x="3399" y="9511"/>
                  </a:cubicBezTo>
                  <a:cubicBezTo>
                    <a:pt x="2630" y="8721"/>
                    <a:pt x="2245" y="7673"/>
                    <a:pt x="2245" y="6369"/>
                  </a:cubicBezTo>
                  <a:cubicBezTo>
                    <a:pt x="2245" y="5066"/>
                    <a:pt x="2630" y="4018"/>
                    <a:pt x="3399" y="3227"/>
                  </a:cubicBezTo>
                  <a:cubicBezTo>
                    <a:pt x="4168" y="2458"/>
                    <a:pt x="5088" y="2052"/>
                    <a:pt x="6156" y="2052"/>
                  </a:cubicBezTo>
                  <a:close/>
                  <a:moveTo>
                    <a:pt x="6156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1" y="4553"/>
                    <a:pt x="1" y="6369"/>
                  </a:cubicBezTo>
                  <a:cubicBezTo>
                    <a:pt x="1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56" y="12739"/>
                  </a:cubicBezTo>
                  <a:cubicBezTo>
                    <a:pt x="7930" y="12739"/>
                    <a:pt x="9405" y="12119"/>
                    <a:pt x="10559" y="10922"/>
                  </a:cubicBezTo>
                  <a:cubicBezTo>
                    <a:pt x="11714" y="9704"/>
                    <a:pt x="12291" y="8186"/>
                    <a:pt x="12291" y="6369"/>
                  </a:cubicBezTo>
                  <a:cubicBezTo>
                    <a:pt x="12291" y="4553"/>
                    <a:pt x="11714" y="3035"/>
                    <a:pt x="10559" y="1817"/>
                  </a:cubicBezTo>
                  <a:cubicBezTo>
                    <a:pt x="9405" y="620"/>
                    <a:pt x="7930" y="0"/>
                    <a:pt x="6156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85"/>
            <p:cNvSpPr/>
            <p:nvPr/>
          </p:nvSpPr>
          <p:spPr>
            <a:xfrm>
              <a:off x="3745075" y="2547275"/>
              <a:ext cx="184375" cy="305675"/>
            </a:xfrm>
            <a:custGeom>
              <a:avLst/>
              <a:gdLst/>
              <a:ahLst/>
              <a:cxnLst/>
              <a:rect l="l" t="t" r="r" b="b"/>
              <a:pathLst>
                <a:path w="7375" h="12227" extrusionOk="0">
                  <a:moveTo>
                    <a:pt x="5686" y="1"/>
                  </a:moveTo>
                  <a:cubicBezTo>
                    <a:pt x="5023" y="1"/>
                    <a:pt x="4339" y="215"/>
                    <a:pt x="3634" y="642"/>
                  </a:cubicBezTo>
                  <a:cubicBezTo>
                    <a:pt x="2928" y="1048"/>
                    <a:pt x="2458" y="1604"/>
                    <a:pt x="2223" y="2245"/>
                  </a:cubicBezTo>
                  <a:lnTo>
                    <a:pt x="2137" y="2245"/>
                  </a:lnTo>
                  <a:lnTo>
                    <a:pt x="2137" y="300"/>
                  </a:lnTo>
                  <a:lnTo>
                    <a:pt x="0" y="300"/>
                  </a:lnTo>
                  <a:lnTo>
                    <a:pt x="0" y="12227"/>
                  </a:lnTo>
                  <a:lnTo>
                    <a:pt x="2223" y="12227"/>
                  </a:lnTo>
                  <a:lnTo>
                    <a:pt x="2223" y="5708"/>
                  </a:lnTo>
                  <a:cubicBezTo>
                    <a:pt x="2223" y="4660"/>
                    <a:pt x="2544" y="3827"/>
                    <a:pt x="3163" y="3186"/>
                  </a:cubicBezTo>
                  <a:cubicBezTo>
                    <a:pt x="3805" y="2544"/>
                    <a:pt x="4510" y="2224"/>
                    <a:pt x="5322" y="2224"/>
                  </a:cubicBezTo>
                  <a:cubicBezTo>
                    <a:pt x="5835" y="2224"/>
                    <a:pt x="6220" y="2267"/>
                    <a:pt x="6519" y="2395"/>
                  </a:cubicBezTo>
                  <a:lnTo>
                    <a:pt x="7374" y="300"/>
                  </a:lnTo>
                  <a:cubicBezTo>
                    <a:pt x="6925" y="108"/>
                    <a:pt x="6348" y="1"/>
                    <a:pt x="568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85"/>
            <p:cNvSpPr/>
            <p:nvPr/>
          </p:nvSpPr>
          <p:spPr>
            <a:xfrm>
              <a:off x="4109500" y="2416900"/>
              <a:ext cx="254900" cy="436050"/>
            </a:xfrm>
            <a:custGeom>
              <a:avLst/>
              <a:gdLst/>
              <a:ahLst/>
              <a:cxnLst/>
              <a:rect l="l" t="t" r="r" b="b"/>
              <a:pathLst>
                <a:path w="10196" h="17442" extrusionOk="0">
                  <a:moveTo>
                    <a:pt x="0" y="1"/>
                  </a:moveTo>
                  <a:lnTo>
                    <a:pt x="0" y="17442"/>
                  </a:lnTo>
                  <a:lnTo>
                    <a:pt x="10196" y="17442"/>
                  </a:lnTo>
                  <a:lnTo>
                    <a:pt x="10196" y="15304"/>
                  </a:lnTo>
                  <a:lnTo>
                    <a:pt x="2244" y="15304"/>
                  </a:lnTo>
                  <a:lnTo>
                    <a:pt x="2244" y="9769"/>
                  </a:lnTo>
                  <a:lnTo>
                    <a:pt x="9426" y="9769"/>
                  </a:lnTo>
                  <a:lnTo>
                    <a:pt x="9426" y="7674"/>
                  </a:lnTo>
                  <a:lnTo>
                    <a:pt x="2244" y="7674"/>
                  </a:lnTo>
                  <a:lnTo>
                    <a:pt x="2244" y="2138"/>
                  </a:lnTo>
                  <a:lnTo>
                    <a:pt x="10196" y="2138"/>
                  </a:lnTo>
                  <a:lnTo>
                    <a:pt x="101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85"/>
            <p:cNvSpPr/>
            <p:nvPr/>
          </p:nvSpPr>
          <p:spPr>
            <a:xfrm>
              <a:off x="4388425" y="2416900"/>
              <a:ext cx="299800" cy="446200"/>
            </a:xfrm>
            <a:custGeom>
              <a:avLst/>
              <a:gdLst/>
              <a:ahLst/>
              <a:cxnLst/>
              <a:rect l="l" t="t" r="r" b="b"/>
              <a:pathLst>
                <a:path w="11992" h="17848" extrusionOk="0">
                  <a:moveTo>
                    <a:pt x="6049" y="7161"/>
                  </a:moveTo>
                  <a:cubicBezTo>
                    <a:pt x="7097" y="7161"/>
                    <a:pt x="7994" y="7546"/>
                    <a:pt x="8742" y="8336"/>
                  </a:cubicBezTo>
                  <a:cubicBezTo>
                    <a:pt x="9469" y="9106"/>
                    <a:pt x="9854" y="10153"/>
                    <a:pt x="9854" y="11478"/>
                  </a:cubicBezTo>
                  <a:cubicBezTo>
                    <a:pt x="9854" y="12804"/>
                    <a:pt x="9469" y="13851"/>
                    <a:pt x="8742" y="14620"/>
                  </a:cubicBezTo>
                  <a:cubicBezTo>
                    <a:pt x="7994" y="15411"/>
                    <a:pt x="7097" y="15796"/>
                    <a:pt x="6049" y="15796"/>
                  </a:cubicBezTo>
                  <a:cubicBezTo>
                    <a:pt x="5002" y="15796"/>
                    <a:pt x="4104" y="15390"/>
                    <a:pt x="3356" y="14620"/>
                  </a:cubicBezTo>
                  <a:cubicBezTo>
                    <a:pt x="2608" y="13830"/>
                    <a:pt x="2245" y="12782"/>
                    <a:pt x="2245" y="11478"/>
                  </a:cubicBezTo>
                  <a:cubicBezTo>
                    <a:pt x="2245" y="10175"/>
                    <a:pt x="2608" y="9127"/>
                    <a:pt x="3356" y="8358"/>
                  </a:cubicBezTo>
                  <a:cubicBezTo>
                    <a:pt x="4104" y="7567"/>
                    <a:pt x="5002" y="7161"/>
                    <a:pt x="6049" y="7161"/>
                  </a:cubicBezTo>
                  <a:close/>
                  <a:moveTo>
                    <a:pt x="9747" y="1"/>
                  </a:moveTo>
                  <a:lnTo>
                    <a:pt x="9747" y="5515"/>
                  </a:lnTo>
                  <a:lnTo>
                    <a:pt x="9854" y="7161"/>
                  </a:lnTo>
                  <a:lnTo>
                    <a:pt x="9747" y="7161"/>
                  </a:lnTo>
                  <a:cubicBezTo>
                    <a:pt x="9384" y="6584"/>
                    <a:pt x="8849" y="6092"/>
                    <a:pt x="8123" y="5707"/>
                  </a:cubicBezTo>
                  <a:cubicBezTo>
                    <a:pt x="7396" y="5323"/>
                    <a:pt x="6584" y="5109"/>
                    <a:pt x="5686" y="5109"/>
                  </a:cubicBezTo>
                  <a:cubicBezTo>
                    <a:pt x="4126" y="5109"/>
                    <a:pt x="2800" y="5729"/>
                    <a:pt x="1689" y="6947"/>
                  </a:cubicBezTo>
                  <a:cubicBezTo>
                    <a:pt x="556" y="8166"/>
                    <a:pt x="0" y="9683"/>
                    <a:pt x="0" y="11478"/>
                  </a:cubicBezTo>
                  <a:cubicBezTo>
                    <a:pt x="0" y="13274"/>
                    <a:pt x="556" y="14791"/>
                    <a:pt x="1689" y="16010"/>
                  </a:cubicBezTo>
                  <a:cubicBezTo>
                    <a:pt x="2800" y="17228"/>
                    <a:pt x="4126" y="17848"/>
                    <a:pt x="5686" y="17848"/>
                  </a:cubicBezTo>
                  <a:cubicBezTo>
                    <a:pt x="6584" y="17848"/>
                    <a:pt x="7396" y="17634"/>
                    <a:pt x="8123" y="17249"/>
                  </a:cubicBezTo>
                  <a:cubicBezTo>
                    <a:pt x="8849" y="16865"/>
                    <a:pt x="9384" y="16373"/>
                    <a:pt x="9747" y="15796"/>
                  </a:cubicBezTo>
                  <a:lnTo>
                    <a:pt x="9854" y="15796"/>
                  </a:lnTo>
                  <a:lnTo>
                    <a:pt x="9854" y="17442"/>
                  </a:lnTo>
                  <a:lnTo>
                    <a:pt x="11991" y="17442"/>
                  </a:lnTo>
                  <a:lnTo>
                    <a:pt x="11991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85"/>
            <p:cNvSpPr/>
            <p:nvPr/>
          </p:nvSpPr>
          <p:spPr>
            <a:xfrm>
              <a:off x="4743225" y="255477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1" y="0"/>
                  </a:moveTo>
                  <a:lnTo>
                    <a:pt x="1" y="7310"/>
                  </a:lnTo>
                  <a:cubicBezTo>
                    <a:pt x="1" y="8828"/>
                    <a:pt x="386" y="10046"/>
                    <a:pt x="1155" y="10965"/>
                  </a:cubicBezTo>
                  <a:cubicBezTo>
                    <a:pt x="1924" y="11863"/>
                    <a:pt x="3057" y="12333"/>
                    <a:pt x="4554" y="12333"/>
                  </a:cubicBezTo>
                  <a:cubicBezTo>
                    <a:pt x="5344" y="12333"/>
                    <a:pt x="6071" y="12119"/>
                    <a:pt x="6776" y="11734"/>
                  </a:cubicBezTo>
                  <a:cubicBezTo>
                    <a:pt x="7482" y="11328"/>
                    <a:pt x="7995" y="10837"/>
                    <a:pt x="8337" y="10281"/>
                  </a:cubicBezTo>
                  <a:lnTo>
                    <a:pt x="8422" y="10281"/>
                  </a:lnTo>
                  <a:lnTo>
                    <a:pt x="8422" y="11927"/>
                  </a:lnTo>
                  <a:lnTo>
                    <a:pt x="10581" y="11927"/>
                  </a:lnTo>
                  <a:lnTo>
                    <a:pt x="10581" y="0"/>
                  </a:lnTo>
                  <a:lnTo>
                    <a:pt x="8337" y="0"/>
                  </a:lnTo>
                  <a:lnTo>
                    <a:pt x="8337" y="6583"/>
                  </a:lnTo>
                  <a:cubicBezTo>
                    <a:pt x="8337" y="7545"/>
                    <a:pt x="8037" y="8400"/>
                    <a:pt x="7460" y="9148"/>
                  </a:cubicBezTo>
                  <a:cubicBezTo>
                    <a:pt x="6862" y="9896"/>
                    <a:pt x="6114" y="10281"/>
                    <a:pt x="5195" y="10281"/>
                  </a:cubicBezTo>
                  <a:cubicBezTo>
                    <a:pt x="3228" y="10281"/>
                    <a:pt x="2245" y="9170"/>
                    <a:pt x="2245" y="6947"/>
                  </a:cubicBezTo>
                  <a:lnTo>
                    <a:pt x="2245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85"/>
            <p:cNvSpPr/>
            <p:nvPr/>
          </p:nvSpPr>
          <p:spPr>
            <a:xfrm>
              <a:off x="5048350" y="2544625"/>
              <a:ext cx="286425" cy="318475"/>
            </a:xfrm>
            <a:custGeom>
              <a:avLst/>
              <a:gdLst/>
              <a:ahLst/>
              <a:cxnLst/>
              <a:rect l="l" t="t" r="r" b="b"/>
              <a:pathLst>
                <a:path w="11457" h="12739" extrusionOk="0">
                  <a:moveTo>
                    <a:pt x="6135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0" y="4553"/>
                    <a:pt x="0" y="6369"/>
                  </a:cubicBezTo>
                  <a:cubicBezTo>
                    <a:pt x="0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35" y="12739"/>
                  </a:cubicBezTo>
                  <a:cubicBezTo>
                    <a:pt x="7481" y="12739"/>
                    <a:pt x="8593" y="12397"/>
                    <a:pt x="9491" y="11734"/>
                  </a:cubicBezTo>
                  <a:cubicBezTo>
                    <a:pt x="10388" y="11093"/>
                    <a:pt x="11051" y="10260"/>
                    <a:pt x="11457" y="9298"/>
                  </a:cubicBezTo>
                  <a:lnTo>
                    <a:pt x="9448" y="8443"/>
                  </a:lnTo>
                  <a:cubicBezTo>
                    <a:pt x="8828" y="9939"/>
                    <a:pt x="7674" y="10687"/>
                    <a:pt x="5985" y="10687"/>
                  </a:cubicBezTo>
                  <a:cubicBezTo>
                    <a:pt x="5002" y="10687"/>
                    <a:pt x="4126" y="10281"/>
                    <a:pt x="3378" y="9469"/>
                  </a:cubicBezTo>
                  <a:cubicBezTo>
                    <a:pt x="2629" y="8656"/>
                    <a:pt x="2245" y="7631"/>
                    <a:pt x="2245" y="6369"/>
                  </a:cubicBezTo>
                  <a:cubicBezTo>
                    <a:pt x="2245" y="5108"/>
                    <a:pt x="2629" y="4082"/>
                    <a:pt x="3378" y="3270"/>
                  </a:cubicBezTo>
                  <a:cubicBezTo>
                    <a:pt x="4126" y="2458"/>
                    <a:pt x="5002" y="2052"/>
                    <a:pt x="5985" y="2052"/>
                  </a:cubicBezTo>
                  <a:cubicBezTo>
                    <a:pt x="7610" y="2052"/>
                    <a:pt x="8721" y="2800"/>
                    <a:pt x="9341" y="4296"/>
                  </a:cubicBezTo>
                  <a:lnTo>
                    <a:pt x="11371" y="3441"/>
                  </a:lnTo>
                  <a:cubicBezTo>
                    <a:pt x="10965" y="2458"/>
                    <a:pt x="10324" y="1624"/>
                    <a:pt x="9448" y="983"/>
                  </a:cubicBezTo>
                  <a:cubicBezTo>
                    <a:pt x="8571" y="342"/>
                    <a:pt x="7481" y="0"/>
                    <a:pt x="613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85"/>
            <p:cNvSpPr/>
            <p:nvPr/>
          </p:nvSpPr>
          <p:spPr>
            <a:xfrm>
              <a:off x="5358800" y="2544625"/>
              <a:ext cx="265600" cy="318475"/>
            </a:xfrm>
            <a:custGeom>
              <a:avLst/>
              <a:gdLst/>
              <a:ahLst/>
              <a:cxnLst/>
              <a:rect l="l" t="t" r="r" b="b"/>
              <a:pathLst>
                <a:path w="10624" h="12739" extrusionOk="0">
                  <a:moveTo>
                    <a:pt x="5644" y="6412"/>
                  </a:moveTo>
                  <a:cubicBezTo>
                    <a:pt x="6905" y="6412"/>
                    <a:pt x="7845" y="6669"/>
                    <a:pt x="8486" y="7203"/>
                  </a:cubicBezTo>
                  <a:cubicBezTo>
                    <a:pt x="8486" y="8144"/>
                    <a:pt x="8102" y="8956"/>
                    <a:pt x="7353" y="9640"/>
                  </a:cubicBezTo>
                  <a:cubicBezTo>
                    <a:pt x="6605" y="10345"/>
                    <a:pt x="5750" y="10687"/>
                    <a:pt x="4831" y="10687"/>
                  </a:cubicBezTo>
                  <a:cubicBezTo>
                    <a:pt x="4190" y="10687"/>
                    <a:pt x="3613" y="10516"/>
                    <a:pt x="3100" y="10174"/>
                  </a:cubicBezTo>
                  <a:cubicBezTo>
                    <a:pt x="2608" y="9832"/>
                    <a:pt x="2352" y="9362"/>
                    <a:pt x="2352" y="8785"/>
                  </a:cubicBezTo>
                  <a:cubicBezTo>
                    <a:pt x="2352" y="8144"/>
                    <a:pt x="2630" y="7588"/>
                    <a:pt x="3185" y="7118"/>
                  </a:cubicBezTo>
                  <a:cubicBezTo>
                    <a:pt x="3720" y="6647"/>
                    <a:pt x="4553" y="6412"/>
                    <a:pt x="5644" y="6412"/>
                  </a:cubicBezTo>
                  <a:close/>
                  <a:moveTo>
                    <a:pt x="5323" y="0"/>
                  </a:moveTo>
                  <a:cubicBezTo>
                    <a:pt x="3998" y="0"/>
                    <a:pt x="2908" y="321"/>
                    <a:pt x="2095" y="919"/>
                  </a:cubicBezTo>
                  <a:cubicBezTo>
                    <a:pt x="1283" y="1539"/>
                    <a:pt x="749" y="2202"/>
                    <a:pt x="471" y="2907"/>
                  </a:cubicBezTo>
                  <a:lnTo>
                    <a:pt x="2523" y="3783"/>
                  </a:lnTo>
                  <a:cubicBezTo>
                    <a:pt x="2715" y="3249"/>
                    <a:pt x="3079" y="2821"/>
                    <a:pt x="3592" y="2522"/>
                  </a:cubicBezTo>
                  <a:cubicBezTo>
                    <a:pt x="4126" y="2202"/>
                    <a:pt x="4724" y="2052"/>
                    <a:pt x="5366" y="2052"/>
                  </a:cubicBezTo>
                  <a:cubicBezTo>
                    <a:pt x="6242" y="2052"/>
                    <a:pt x="6990" y="2330"/>
                    <a:pt x="7589" y="2843"/>
                  </a:cubicBezTo>
                  <a:cubicBezTo>
                    <a:pt x="8187" y="3377"/>
                    <a:pt x="8486" y="4082"/>
                    <a:pt x="8486" y="4959"/>
                  </a:cubicBezTo>
                  <a:lnTo>
                    <a:pt x="8486" y="5301"/>
                  </a:lnTo>
                  <a:cubicBezTo>
                    <a:pt x="7653" y="4809"/>
                    <a:pt x="6563" y="4574"/>
                    <a:pt x="5237" y="4574"/>
                  </a:cubicBezTo>
                  <a:cubicBezTo>
                    <a:pt x="3763" y="4574"/>
                    <a:pt x="2523" y="4937"/>
                    <a:pt x="1518" y="5686"/>
                  </a:cubicBezTo>
                  <a:cubicBezTo>
                    <a:pt x="514" y="6412"/>
                    <a:pt x="1" y="7438"/>
                    <a:pt x="1" y="8742"/>
                  </a:cubicBezTo>
                  <a:cubicBezTo>
                    <a:pt x="1" y="9939"/>
                    <a:pt x="428" y="10901"/>
                    <a:pt x="1283" y="11627"/>
                  </a:cubicBezTo>
                  <a:cubicBezTo>
                    <a:pt x="2138" y="12354"/>
                    <a:pt x="3207" y="12739"/>
                    <a:pt x="4468" y="12739"/>
                  </a:cubicBezTo>
                  <a:cubicBezTo>
                    <a:pt x="6199" y="12739"/>
                    <a:pt x="7503" y="12055"/>
                    <a:pt x="8401" y="10687"/>
                  </a:cubicBezTo>
                  <a:lnTo>
                    <a:pt x="8486" y="10687"/>
                  </a:lnTo>
                  <a:lnTo>
                    <a:pt x="8486" y="12333"/>
                  </a:lnTo>
                  <a:lnTo>
                    <a:pt x="10624" y="12333"/>
                  </a:lnTo>
                  <a:lnTo>
                    <a:pt x="10624" y="5130"/>
                  </a:lnTo>
                  <a:cubicBezTo>
                    <a:pt x="10624" y="3505"/>
                    <a:pt x="10132" y="2244"/>
                    <a:pt x="9127" y="1347"/>
                  </a:cubicBezTo>
                  <a:cubicBezTo>
                    <a:pt x="8123" y="449"/>
                    <a:pt x="6840" y="0"/>
                    <a:pt x="5323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85"/>
            <p:cNvSpPr/>
            <p:nvPr/>
          </p:nvSpPr>
          <p:spPr>
            <a:xfrm>
              <a:off x="5648425" y="2463400"/>
              <a:ext cx="194000" cy="394375"/>
            </a:xfrm>
            <a:custGeom>
              <a:avLst/>
              <a:gdLst/>
              <a:ahLst/>
              <a:cxnLst/>
              <a:rect l="l" t="t" r="r" b="b"/>
              <a:pathLst>
                <a:path w="7760" h="15775" extrusionOk="0">
                  <a:moveTo>
                    <a:pt x="2095" y="0"/>
                  </a:moveTo>
                  <a:lnTo>
                    <a:pt x="2095" y="3655"/>
                  </a:lnTo>
                  <a:lnTo>
                    <a:pt x="1" y="3655"/>
                  </a:lnTo>
                  <a:lnTo>
                    <a:pt x="1" y="5686"/>
                  </a:lnTo>
                  <a:lnTo>
                    <a:pt x="2095" y="5686"/>
                  </a:lnTo>
                  <a:lnTo>
                    <a:pt x="2095" y="11948"/>
                  </a:lnTo>
                  <a:cubicBezTo>
                    <a:pt x="2095" y="13167"/>
                    <a:pt x="2437" y="14128"/>
                    <a:pt x="3078" y="14791"/>
                  </a:cubicBezTo>
                  <a:cubicBezTo>
                    <a:pt x="3741" y="15454"/>
                    <a:pt x="4703" y="15774"/>
                    <a:pt x="5943" y="15774"/>
                  </a:cubicBezTo>
                  <a:cubicBezTo>
                    <a:pt x="6669" y="15774"/>
                    <a:pt x="7268" y="15667"/>
                    <a:pt x="7759" y="15475"/>
                  </a:cubicBezTo>
                  <a:lnTo>
                    <a:pt x="6968" y="13551"/>
                  </a:lnTo>
                  <a:cubicBezTo>
                    <a:pt x="6691" y="13680"/>
                    <a:pt x="6349" y="13744"/>
                    <a:pt x="5943" y="13744"/>
                  </a:cubicBezTo>
                  <a:cubicBezTo>
                    <a:pt x="4874" y="13744"/>
                    <a:pt x="4339" y="13081"/>
                    <a:pt x="4339" y="11777"/>
                  </a:cubicBezTo>
                  <a:lnTo>
                    <a:pt x="4339" y="5686"/>
                  </a:lnTo>
                  <a:lnTo>
                    <a:pt x="7268" y="5686"/>
                  </a:lnTo>
                  <a:lnTo>
                    <a:pt x="7268" y="3655"/>
                  </a:lnTo>
                  <a:lnTo>
                    <a:pt x="4339" y="3655"/>
                  </a:lnTo>
                  <a:lnTo>
                    <a:pt x="4339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85"/>
            <p:cNvSpPr/>
            <p:nvPr/>
          </p:nvSpPr>
          <p:spPr>
            <a:xfrm>
              <a:off x="5861100" y="2412100"/>
              <a:ext cx="79100" cy="440850"/>
            </a:xfrm>
            <a:custGeom>
              <a:avLst/>
              <a:gdLst/>
              <a:ahLst/>
              <a:cxnLst/>
              <a:rect l="l" t="t" r="r" b="b"/>
              <a:pathLst>
                <a:path w="3164" h="17634" extrusionOk="0">
                  <a:moveTo>
                    <a:pt x="1582" y="0"/>
                  </a:moveTo>
                  <a:cubicBezTo>
                    <a:pt x="1155" y="0"/>
                    <a:pt x="770" y="150"/>
                    <a:pt x="471" y="471"/>
                  </a:cubicBezTo>
                  <a:cubicBezTo>
                    <a:pt x="150" y="770"/>
                    <a:pt x="0" y="1133"/>
                    <a:pt x="0" y="1582"/>
                  </a:cubicBezTo>
                  <a:cubicBezTo>
                    <a:pt x="0" y="2031"/>
                    <a:pt x="150" y="2394"/>
                    <a:pt x="471" y="2693"/>
                  </a:cubicBezTo>
                  <a:cubicBezTo>
                    <a:pt x="770" y="3014"/>
                    <a:pt x="1155" y="3164"/>
                    <a:pt x="1582" y="3164"/>
                  </a:cubicBezTo>
                  <a:cubicBezTo>
                    <a:pt x="2031" y="3164"/>
                    <a:pt x="2394" y="3014"/>
                    <a:pt x="2715" y="2693"/>
                  </a:cubicBezTo>
                  <a:cubicBezTo>
                    <a:pt x="3014" y="2394"/>
                    <a:pt x="3164" y="2031"/>
                    <a:pt x="3164" y="1582"/>
                  </a:cubicBezTo>
                  <a:cubicBezTo>
                    <a:pt x="3164" y="1133"/>
                    <a:pt x="3014" y="770"/>
                    <a:pt x="2715" y="471"/>
                  </a:cubicBezTo>
                  <a:cubicBezTo>
                    <a:pt x="2394" y="150"/>
                    <a:pt x="2031" y="0"/>
                    <a:pt x="1582" y="0"/>
                  </a:cubicBezTo>
                  <a:close/>
                  <a:moveTo>
                    <a:pt x="471" y="5707"/>
                  </a:moveTo>
                  <a:lnTo>
                    <a:pt x="471" y="17634"/>
                  </a:lnTo>
                  <a:lnTo>
                    <a:pt x="2715" y="17634"/>
                  </a:lnTo>
                  <a:lnTo>
                    <a:pt x="2715" y="5707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85"/>
            <p:cNvSpPr/>
            <p:nvPr/>
          </p:nvSpPr>
          <p:spPr>
            <a:xfrm>
              <a:off x="5970650" y="2544625"/>
              <a:ext cx="306725" cy="318475"/>
            </a:xfrm>
            <a:custGeom>
              <a:avLst/>
              <a:gdLst/>
              <a:ahLst/>
              <a:cxnLst/>
              <a:rect l="l" t="t" r="r" b="b"/>
              <a:pathLst>
                <a:path w="12269" h="12739" extrusionOk="0">
                  <a:moveTo>
                    <a:pt x="6134" y="2052"/>
                  </a:moveTo>
                  <a:cubicBezTo>
                    <a:pt x="7182" y="2052"/>
                    <a:pt x="8101" y="2458"/>
                    <a:pt x="8870" y="3227"/>
                  </a:cubicBezTo>
                  <a:cubicBezTo>
                    <a:pt x="9640" y="4018"/>
                    <a:pt x="10025" y="5066"/>
                    <a:pt x="10025" y="6369"/>
                  </a:cubicBezTo>
                  <a:cubicBezTo>
                    <a:pt x="10025" y="7673"/>
                    <a:pt x="9640" y="8721"/>
                    <a:pt x="8870" y="9511"/>
                  </a:cubicBezTo>
                  <a:cubicBezTo>
                    <a:pt x="8101" y="10281"/>
                    <a:pt x="7182" y="10687"/>
                    <a:pt x="6134" y="10687"/>
                  </a:cubicBezTo>
                  <a:cubicBezTo>
                    <a:pt x="5087" y="10687"/>
                    <a:pt x="4168" y="10281"/>
                    <a:pt x="3399" y="9511"/>
                  </a:cubicBezTo>
                  <a:cubicBezTo>
                    <a:pt x="2629" y="8721"/>
                    <a:pt x="2244" y="7673"/>
                    <a:pt x="2244" y="6369"/>
                  </a:cubicBezTo>
                  <a:cubicBezTo>
                    <a:pt x="2244" y="5066"/>
                    <a:pt x="2629" y="4018"/>
                    <a:pt x="3399" y="3227"/>
                  </a:cubicBezTo>
                  <a:cubicBezTo>
                    <a:pt x="4168" y="2458"/>
                    <a:pt x="5087" y="2052"/>
                    <a:pt x="6134" y="2052"/>
                  </a:cubicBezTo>
                  <a:close/>
                  <a:moveTo>
                    <a:pt x="6134" y="0"/>
                  </a:moveTo>
                  <a:cubicBezTo>
                    <a:pt x="4339" y="0"/>
                    <a:pt x="2886" y="620"/>
                    <a:pt x="1731" y="1817"/>
                  </a:cubicBezTo>
                  <a:cubicBezTo>
                    <a:pt x="577" y="3035"/>
                    <a:pt x="0" y="4553"/>
                    <a:pt x="0" y="6369"/>
                  </a:cubicBezTo>
                  <a:cubicBezTo>
                    <a:pt x="0" y="8186"/>
                    <a:pt x="577" y="9704"/>
                    <a:pt x="1731" y="10922"/>
                  </a:cubicBezTo>
                  <a:cubicBezTo>
                    <a:pt x="2886" y="12119"/>
                    <a:pt x="4339" y="12739"/>
                    <a:pt x="6134" y="12739"/>
                  </a:cubicBezTo>
                  <a:cubicBezTo>
                    <a:pt x="7930" y="12739"/>
                    <a:pt x="9383" y="12119"/>
                    <a:pt x="10537" y="10922"/>
                  </a:cubicBezTo>
                  <a:cubicBezTo>
                    <a:pt x="11692" y="9704"/>
                    <a:pt x="12269" y="8186"/>
                    <a:pt x="12269" y="6369"/>
                  </a:cubicBezTo>
                  <a:cubicBezTo>
                    <a:pt x="12269" y="4553"/>
                    <a:pt x="11692" y="3035"/>
                    <a:pt x="10537" y="1817"/>
                  </a:cubicBezTo>
                  <a:cubicBezTo>
                    <a:pt x="9383" y="620"/>
                    <a:pt x="7930" y="0"/>
                    <a:pt x="6134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85"/>
            <p:cNvSpPr/>
            <p:nvPr/>
          </p:nvSpPr>
          <p:spPr>
            <a:xfrm>
              <a:off x="6317975" y="254462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6028" y="0"/>
                  </a:moveTo>
                  <a:cubicBezTo>
                    <a:pt x="5215" y="0"/>
                    <a:pt x="4467" y="214"/>
                    <a:pt x="3783" y="598"/>
                  </a:cubicBezTo>
                  <a:cubicBezTo>
                    <a:pt x="3078" y="1005"/>
                    <a:pt x="2565" y="1496"/>
                    <a:pt x="2245" y="2052"/>
                  </a:cubicBezTo>
                  <a:lnTo>
                    <a:pt x="2138" y="2052"/>
                  </a:lnTo>
                  <a:lnTo>
                    <a:pt x="2138" y="406"/>
                  </a:lnTo>
                  <a:lnTo>
                    <a:pt x="0" y="406"/>
                  </a:lnTo>
                  <a:lnTo>
                    <a:pt x="0" y="12333"/>
                  </a:lnTo>
                  <a:lnTo>
                    <a:pt x="2245" y="12333"/>
                  </a:lnTo>
                  <a:lnTo>
                    <a:pt x="2245" y="5728"/>
                  </a:lnTo>
                  <a:cubicBezTo>
                    <a:pt x="2245" y="4766"/>
                    <a:pt x="2544" y="3911"/>
                    <a:pt x="3121" y="3163"/>
                  </a:cubicBezTo>
                  <a:cubicBezTo>
                    <a:pt x="3698" y="2437"/>
                    <a:pt x="4467" y="2052"/>
                    <a:pt x="5386" y="2052"/>
                  </a:cubicBezTo>
                  <a:cubicBezTo>
                    <a:pt x="7353" y="2052"/>
                    <a:pt x="8336" y="3163"/>
                    <a:pt x="8336" y="5365"/>
                  </a:cubicBezTo>
                  <a:lnTo>
                    <a:pt x="8336" y="12333"/>
                  </a:lnTo>
                  <a:lnTo>
                    <a:pt x="10580" y="12333"/>
                  </a:lnTo>
                  <a:lnTo>
                    <a:pt x="10580" y="5023"/>
                  </a:lnTo>
                  <a:cubicBezTo>
                    <a:pt x="10580" y="3505"/>
                    <a:pt x="10196" y="2287"/>
                    <a:pt x="9405" y="1368"/>
                  </a:cubicBezTo>
                  <a:cubicBezTo>
                    <a:pt x="8635" y="470"/>
                    <a:pt x="7503" y="0"/>
                    <a:pt x="6028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 Slide - Blue">
  <p:cSld name="TITLE_2_5"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86"/>
          <p:cNvSpPr txBox="1">
            <a:spLocks noGrp="1"/>
          </p:cNvSpPr>
          <p:nvPr>
            <p:ph type="body" idx="1"/>
          </p:nvPr>
        </p:nvSpPr>
        <p:spPr>
          <a:xfrm>
            <a:off x="6153100" y="3428017"/>
            <a:ext cx="2154000" cy="13044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1pPr>
            <a:lvl2pPr marL="914400" lvl="1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2pPr>
            <a:lvl3pPr marL="1371600" lvl="2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3pPr>
            <a:lvl4pPr marL="1828800" lvl="3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4pPr>
            <a:lvl5pPr marL="2286000" lvl="4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5pPr>
            <a:lvl6pPr marL="2743200" lvl="5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6pPr>
            <a:lvl7pPr marL="3200400" lvl="6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7pPr>
            <a:lvl8pPr marL="3657600" lvl="7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8pPr>
            <a:lvl9pPr marL="4114800" lvl="8" indent="-28575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9pPr>
          </a:lstStyle>
          <a:p>
            <a:endParaRPr/>
          </a:p>
        </p:txBody>
      </p:sp>
      <p:sp>
        <p:nvSpPr>
          <p:cNvPr id="1281" name="Google Shape;1281;p186"/>
          <p:cNvSpPr txBox="1">
            <a:spLocks noGrp="1"/>
          </p:cNvSpPr>
          <p:nvPr>
            <p:ph type="body" idx="2"/>
          </p:nvPr>
        </p:nvSpPr>
        <p:spPr>
          <a:xfrm>
            <a:off x="3280175" y="3428017"/>
            <a:ext cx="2154000" cy="13044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1pPr>
            <a:lvl2pPr marL="914400" lvl="1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2pPr>
            <a:lvl3pPr marL="1371600" lvl="2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3pPr>
            <a:lvl4pPr marL="1828800" lvl="3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4pPr>
            <a:lvl5pPr marL="2286000" lvl="4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5pPr>
            <a:lvl6pPr marL="2743200" lvl="5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6pPr>
            <a:lvl7pPr marL="3200400" lvl="6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7pPr>
            <a:lvl8pPr marL="3657600" lvl="7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8pPr>
            <a:lvl9pPr marL="4114800" lvl="8" indent="-28575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9pPr>
          </a:lstStyle>
          <a:p>
            <a:endParaRPr/>
          </a:p>
        </p:txBody>
      </p:sp>
      <p:sp>
        <p:nvSpPr>
          <p:cNvPr id="1282" name="Google Shape;1282;p186"/>
          <p:cNvSpPr txBox="1">
            <a:spLocks noGrp="1"/>
          </p:cNvSpPr>
          <p:nvPr>
            <p:ph type="body" idx="3"/>
          </p:nvPr>
        </p:nvSpPr>
        <p:spPr>
          <a:xfrm>
            <a:off x="541375" y="3428017"/>
            <a:ext cx="2154000" cy="13044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1pPr>
            <a:lvl2pPr marL="914400" lvl="1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2pPr>
            <a:lvl3pPr marL="1371600" lvl="2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3pPr>
            <a:lvl4pPr marL="1828800" lvl="3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4pPr>
            <a:lvl5pPr marL="2286000" lvl="4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5pPr>
            <a:lvl6pPr marL="2743200" lvl="5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6pPr>
            <a:lvl7pPr marL="3200400" lvl="6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7pPr>
            <a:lvl8pPr marL="3657600" lvl="7" indent="-28575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8pPr>
            <a:lvl9pPr marL="4114800" lvl="8" indent="-285750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Char char="•"/>
              <a:defRPr>
                <a:solidFill>
                  <a:srgbClr val="3C4043"/>
                </a:solidFill>
              </a:defRPr>
            </a:lvl9pPr>
          </a:lstStyle>
          <a:p>
            <a:endParaRPr/>
          </a:p>
        </p:txBody>
      </p:sp>
      <p:sp>
        <p:nvSpPr>
          <p:cNvPr id="1283" name="Google Shape;1283;p186"/>
          <p:cNvSpPr txBox="1"/>
          <p:nvPr/>
        </p:nvSpPr>
        <p:spPr>
          <a:xfrm>
            <a:off x="7934700" y="218775"/>
            <a:ext cx="12093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91650" rIns="91650" bIns="91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Proprietary + Confidential</a:t>
            </a:r>
            <a:endParaRPr sz="600" b="0" i="0" u="none" strike="noStrike" cap="none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4" name="Google Shape;1284;p186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85" name="Google Shape;1285;p186"/>
          <p:cNvSpPr txBox="1">
            <a:spLocks noGrp="1"/>
          </p:cNvSpPr>
          <p:nvPr>
            <p:ph type="subTitle" idx="4"/>
          </p:nvPr>
        </p:nvSpPr>
        <p:spPr>
          <a:xfrm>
            <a:off x="513625" y="3045091"/>
            <a:ext cx="2444400" cy="3696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9pPr>
          </a:lstStyle>
          <a:p>
            <a:endParaRPr/>
          </a:p>
        </p:txBody>
      </p:sp>
      <p:sp>
        <p:nvSpPr>
          <p:cNvPr id="1286" name="Google Shape;1286;p186"/>
          <p:cNvSpPr txBox="1">
            <a:spLocks noGrp="1"/>
          </p:cNvSpPr>
          <p:nvPr>
            <p:ph type="subTitle" idx="5"/>
          </p:nvPr>
        </p:nvSpPr>
        <p:spPr>
          <a:xfrm>
            <a:off x="3254150" y="3045091"/>
            <a:ext cx="2444400" cy="3696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9pPr>
          </a:lstStyle>
          <a:p>
            <a:endParaRPr/>
          </a:p>
        </p:txBody>
      </p:sp>
      <p:sp>
        <p:nvSpPr>
          <p:cNvPr id="1287" name="Google Shape;1287;p186"/>
          <p:cNvSpPr txBox="1">
            <a:spLocks noGrp="1"/>
          </p:cNvSpPr>
          <p:nvPr>
            <p:ph type="subTitle" idx="6"/>
          </p:nvPr>
        </p:nvSpPr>
        <p:spPr>
          <a:xfrm>
            <a:off x="6126625" y="3045091"/>
            <a:ext cx="2444400" cy="3696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rgbClr val="4285F4"/>
              </a:buClr>
              <a:buSzPts val="1400"/>
              <a:buNone/>
              <a:defRPr sz="1400">
                <a:solidFill>
                  <a:srgbClr val="4285F4"/>
                </a:solidFill>
              </a:defRPr>
            </a:lvl9pPr>
          </a:lstStyle>
          <a:p>
            <a:endParaRPr/>
          </a:p>
        </p:txBody>
      </p:sp>
      <p:sp>
        <p:nvSpPr>
          <p:cNvPr id="1288" name="Google Shape;1288;p186"/>
          <p:cNvSpPr txBox="1">
            <a:spLocks noGrp="1"/>
          </p:cNvSpPr>
          <p:nvPr>
            <p:ph type="title"/>
          </p:nvPr>
        </p:nvSpPr>
        <p:spPr>
          <a:xfrm>
            <a:off x="344501" y="416775"/>
            <a:ext cx="7797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9" name="Google Shape;1289;p186"/>
          <p:cNvSpPr txBox="1">
            <a:spLocks noGrp="1"/>
          </p:cNvSpPr>
          <p:nvPr>
            <p:ph type="body" idx="7"/>
          </p:nvPr>
        </p:nvSpPr>
        <p:spPr>
          <a:xfrm>
            <a:off x="370175" y="138125"/>
            <a:ext cx="3219300" cy="239700"/>
          </a:xfrm>
          <a:prstGeom prst="rect">
            <a:avLst/>
          </a:prstGeom>
        </p:spPr>
        <p:txBody>
          <a:bodyPr spcFirstLastPara="1" wrap="square" lIns="0" tIns="0" rIns="91650" bIns="0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L="914400" lvl="1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marL="1371600" lvl="2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marL="1828800" lvl="3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marL="2286000" lvl="4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marL="2743200" lvl="5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marL="3200400" lvl="6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marL="3657600" lvl="7" indent="-279400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marL="4114800" lvl="8" indent="-2794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800"/>
              <a:buFont typeface="Google Sans"/>
              <a:buChar char="•"/>
              <a:defRPr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>
            <a:endParaRPr/>
          </a:p>
        </p:txBody>
      </p:sp>
      <p:grpSp>
        <p:nvGrpSpPr>
          <p:cNvPr id="1290" name="Google Shape;1290;p186"/>
          <p:cNvGrpSpPr/>
          <p:nvPr/>
        </p:nvGrpSpPr>
        <p:grpSpPr>
          <a:xfrm>
            <a:off x="470195" y="4827182"/>
            <a:ext cx="1155809" cy="133875"/>
            <a:chOff x="1078650" y="2368275"/>
            <a:chExt cx="5503850" cy="637500"/>
          </a:xfrm>
        </p:grpSpPr>
        <p:sp>
          <p:nvSpPr>
            <p:cNvPr id="1291" name="Google Shape;1291;p186"/>
            <p:cNvSpPr/>
            <p:nvPr/>
          </p:nvSpPr>
          <p:spPr>
            <a:xfrm>
              <a:off x="1078650" y="2368275"/>
              <a:ext cx="482000" cy="494300"/>
            </a:xfrm>
            <a:custGeom>
              <a:avLst/>
              <a:gdLst/>
              <a:ahLst/>
              <a:cxnLst/>
              <a:rect l="l" t="t" r="r" b="b"/>
              <a:pathLst>
                <a:path w="19280" h="19772" extrusionOk="0">
                  <a:moveTo>
                    <a:pt x="10025" y="1"/>
                  </a:moveTo>
                  <a:cubicBezTo>
                    <a:pt x="4574" y="1"/>
                    <a:pt x="0" y="4425"/>
                    <a:pt x="0" y="9897"/>
                  </a:cubicBezTo>
                  <a:cubicBezTo>
                    <a:pt x="0" y="15347"/>
                    <a:pt x="4574" y="19772"/>
                    <a:pt x="10025" y="19772"/>
                  </a:cubicBezTo>
                  <a:cubicBezTo>
                    <a:pt x="12974" y="19772"/>
                    <a:pt x="15197" y="18810"/>
                    <a:pt x="16929" y="17014"/>
                  </a:cubicBezTo>
                  <a:cubicBezTo>
                    <a:pt x="18724" y="15219"/>
                    <a:pt x="19280" y="12718"/>
                    <a:pt x="19280" y="10688"/>
                  </a:cubicBezTo>
                  <a:cubicBezTo>
                    <a:pt x="19280" y="10068"/>
                    <a:pt x="19216" y="9469"/>
                    <a:pt x="19130" y="8999"/>
                  </a:cubicBezTo>
                  <a:lnTo>
                    <a:pt x="10046" y="8999"/>
                  </a:lnTo>
                  <a:lnTo>
                    <a:pt x="10046" y="11692"/>
                  </a:lnTo>
                  <a:lnTo>
                    <a:pt x="16501" y="11692"/>
                  </a:lnTo>
                  <a:cubicBezTo>
                    <a:pt x="16309" y="13210"/>
                    <a:pt x="15796" y="14321"/>
                    <a:pt x="15026" y="15091"/>
                  </a:cubicBezTo>
                  <a:cubicBezTo>
                    <a:pt x="14086" y="16031"/>
                    <a:pt x="12611" y="17078"/>
                    <a:pt x="10025" y="17078"/>
                  </a:cubicBezTo>
                  <a:cubicBezTo>
                    <a:pt x="6049" y="17078"/>
                    <a:pt x="2929" y="13872"/>
                    <a:pt x="2929" y="9897"/>
                  </a:cubicBezTo>
                  <a:cubicBezTo>
                    <a:pt x="2929" y="5900"/>
                    <a:pt x="6049" y="2694"/>
                    <a:pt x="10025" y="2694"/>
                  </a:cubicBezTo>
                  <a:cubicBezTo>
                    <a:pt x="12184" y="2694"/>
                    <a:pt x="13744" y="3549"/>
                    <a:pt x="14898" y="4617"/>
                  </a:cubicBezTo>
                  <a:lnTo>
                    <a:pt x="16800" y="2715"/>
                  </a:lnTo>
                  <a:cubicBezTo>
                    <a:pt x="15197" y="1176"/>
                    <a:pt x="13039" y="1"/>
                    <a:pt x="1002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86"/>
            <p:cNvSpPr/>
            <p:nvPr/>
          </p:nvSpPr>
          <p:spPr>
            <a:xfrm>
              <a:off x="1581475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36" y="2523"/>
                    <a:pt x="9982" y="4083"/>
                    <a:pt x="9982" y="6370"/>
                  </a:cubicBezTo>
                  <a:cubicBezTo>
                    <a:pt x="9982" y="8636"/>
                    <a:pt x="8336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86"/>
            <p:cNvSpPr/>
            <p:nvPr/>
          </p:nvSpPr>
          <p:spPr>
            <a:xfrm>
              <a:off x="1927200" y="2544075"/>
              <a:ext cx="319575" cy="318500"/>
            </a:xfrm>
            <a:custGeom>
              <a:avLst/>
              <a:gdLst/>
              <a:ahLst/>
              <a:cxnLst/>
              <a:rect l="l" t="t" r="r" b="b"/>
              <a:pathLst>
                <a:path w="12783" h="12740" extrusionOk="0">
                  <a:moveTo>
                    <a:pt x="6391" y="2523"/>
                  </a:moveTo>
                  <a:cubicBezTo>
                    <a:pt x="8315" y="2523"/>
                    <a:pt x="9982" y="4083"/>
                    <a:pt x="9982" y="6370"/>
                  </a:cubicBezTo>
                  <a:cubicBezTo>
                    <a:pt x="9982" y="8636"/>
                    <a:pt x="8315" y="10239"/>
                    <a:pt x="6391" y="10239"/>
                  </a:cubicBezTo>
                  <a:cubicBezTo>
                    <a:pt x="4468" y="10239"/>
                    <a:pt x="2800" y="8636"/>
                    <a:pt x="2800" y="6370"/>
                  </a:cubicBezTo>
                  <a:cubicBezTo>
                    <a:pt x="2800" y="4083"/>
                    <a:pt x="4468" y="2523"/>
                    <a:pt x="6391" y="2523"/>
                  </a:cubicBezTo>
                  <a:close/>
                  <a:moveTo>
                    <a:pt x="6391" y="1"/>
                  </a:moveTo>
                  <a:cubicBezTo>
                    <a:pt x="2865" y="1"/>
                    <a:pt x="0" y="2694"/>
                    <a:pt x="0" y="6370"/>
                  </a:cubicBezTo>
                  <a:cubicBezTo>
                    <a:pt x="0" y="10046"/>
                    <a:pt x="2865" y="12740"/>
                    <a:pt x="6391" y="12740"/>
                  </a:cubicBezTo>
                  <a:cubicBezTo>
                    <a:pt x="9918" y="12740"/>
                    <a:pt x="12782" y="10046"/>
                    <a:pt x="12782" y="6370"/>
                  </a:cubicBezTo>
                  <a:cubicBezTo>
                    <a:pt x="12782" y="2694"/>
                    <a:pt x="9918" y="1"/>
                    <a:pt x="6391" y="1"/>
                  </a:cubicBezTo>
                  <a:close/>
                </a:path>
              </a:pathLst>
            </a:custGeom>
            <a:solidFill>
              <a:srgbClr val="FABB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86"/>
            <p:cNvSpPr/>
            <p:nvPr/>
          </p:nvSpPr>
          <p:spPr>
            <a:xfrm>
              <a:off x="2272400" y="2544075"/>
              <a:ext cx="304600" cy="461700"/>
            </a:xfrm>
            <a:custGeom>
              <a:avLst/>
              <a:gdLst/>
              <a:ahLst/>
              <a:cxnLst/>
              <a:rect l="l" t="t" r="r" b="b"/>
              <a:pathLst>
                <a:path w="12184" h="18468" extrusionOk="0">
                  <a:moveTo>
                    <a:pt x="6348" y="2523"/>
                  </a:moveTo>
                  <a:cubicBezTo>
                    <a:pt x="8250" y="2523"/>
                    <a:pt x="9747" y="4147"/>
                    <a:pt x="9747" y="6413"/>
                  </a:cubicBezTo>
                  <a:cubicBezTo>
                    <a:pt x="9747" y="8614"/>
                    <a:pt x="8250" y="10239"/>
                    <a:pt x="6348" y="10239"/>
                  </a:cubicBezTo>
                  <a:cubicBezTo>
                    <a:pt x="4425" y="10239"/>
                    <a:pt x="2800" y="8614"/>
                    <a:pt x="2800" y="6413"/>
                  </a:cubicBezTo>
                  <a:cubicBezTo>
                    <a:pt x="2800" y="4169"/>
                    <a:pt x="4425" y="2523"/>
                    <a:pt x="6348" y="2523"/>
                  </a:cubicBezTo>
                  <a:close/>
                  <a:moveTo>
                    <a:pt x="6092" y="1"/>
                  </a:moveTo>
                  <a:cubicBezTo>
                    <a:pt x="2907" y="1"/>
                    <a:pt x="0" y="2801"/>
                    <a:pt x="0" y="6413"/>
                  </a:cubicBezTo>
                  <a:cubicBezTo>
                    <a:pt x="0" y="9982"/>
                    <a:pt x="2907" y="12740"/>
                    <a:pt x="6092" y="12740"/>
                  </a:cubicBezTo>
                  <a:cubicBezTo>
                    <a:pt x="7631" y="12740"/>
                    <a:pt x="8828" y="12077"/>
                    <a:pt x="9447" y="11307"/>
                  </a:cubicBezTo>
                  <a:lnTo>
                    <a:pt x="9554" y="11307"/>
                  </a:lnTo>
                  <a:lnTo>
                    <a:pt x="9554" y="12227"/>
                  </a:lnTo>
                  <a:cubicBezTo>
                    <a:pt x="9554" y="14663"/>
                    <a:pt x="8250" y="15967"/>
                    <a:pt x="6156" y="15967"/>
                  </a:cubicBezTo>
                  <a:cubicBezTo>
                    <a:pt x="4446" y="15967"/>
                    <a:pt x="3377" y="14727"/>
                    <a:pt x="2950" y="13680"/>
                  </a:cubicBezTo>
                  <a:lnTo>
                    <a:pt x="513" y="14706"/>
                  </a:lnTo>
                  <a:cubicBezTo>
                    <a:pt x="1197" y="16395"/>
                    <a:pt x="3057" y="18468"/>
                    <a:pt x="6156" y="18468"/>
                  </a:cubicBezTo>
                  <a:cubicBezTo>
                    <a:pt x="9426" y="18468"/>
                    <a:pt x="12183" y="16544"/>
                    <a:pt x="12183" y="11842"/>
                  </a:cubicBezTo>
                  <a:lnTo>
                    <a:pt x="12183" y="428"/>
                  </a:lnTo>
                  <a:lnTo>
                    <a:pt x="9554" y="428"/>
                  </a:lnTo>
                  <a:lnTo>
                    <a:pt x="9554" y="1433"/>
                  </a:lnTo>
                  <a:lnTo>
                    <a:pt x="9447" y="1433"/>
                  </a:lnTo>
                  <a:cubicBezTo>
                    <a:pt x="8828" y="685"/>
                    <a:pt x="7631" y="1"/>
                    <a:pt x="6092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86"/>
            <p:cNvSpPr/>
            <p:nvPr/>
          </p:nvSpPr>
          <p:spPr>
            <a:xfrm>
              <a:off x="2621325" y="2384850"/>
              <a:ext cx="70025" cy="468100"/>
            </a:xfrm>
            <a:custGeom>
              <a:avLst/>
              <a:gdLst/>
              <a:ahLst/>
              <a:cxnLst/>
              <a:rect l="l" t="t" r="r" b="b"/>
              <a:pathLst>
                <a:path w="2801" h="18724" extrusionOk="0">
                  <a:moveTo>
                    <a:pt x="0" y="0"/>
                  </a:moveTo>
                  <a:lnTo>
                    <a:pt x="0" y="18724"/>
                  </a:lnTo>
                  <a:lnTo>
                    <a:pt x="2800" y="18724"/>
                  </a:lnTo>
                  <a:lnTo>
                    <a:pt x="2800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86"/>
            <p:cNvSpPr/>
            <p:nvPr/>
          </p:nvSpPr>
          <p:spPr>
            <a:xfrm>
              <a:off x="2721775" y="2544075"/>
              <a:ext cx="293925" cy="318500"/>
            </a:xfrm>
            <a:custGeom>
              <a:avLst/>
              <a:gdLst/>
              <a:ahLst/>
              <a:cxnLst/>
              <a:rect l="l" t="t" r="r" b="b"/>
              <a:pathLst>
                <a:path w="11757" h="12740" extrusionOk="0">
                  <a:moveTo>
                    <a:pt x="6114" y="2459"/>
                  </a:moveTo>
                  <a:cubicBezTo>
                    <a:pt x="7225" y="2459"/>
                    <a:pt x="8166" y="3014"/>
                    <a:pt x="8465" y="3827"/>
                  </a:cubicBezTo>
                  <a:lnTo>
                    <a:pt x="2779" y="6178"/>
                  </a:lnTo>
                  <a:cubicBezTo>
                    <a:pt x="2715" y="3720"/>
                    <a:pt x="4682" y="2459"/>
                    <a:pt x="6114" y="2459"/>
                  </a:cubicBezTo>
                  <a:close/>
                  <a:moveTo>
                    <a:pt x="6007" y="1"/>
                  </a:moveTo>
                  <a:cubicBezTo>
                    <a:pt x="2737" y="1"/>
                    <a:pt x="1" y="2587"/>
                    <a:pt x="1" y="6370"/>
                  </a:cubicBezTo>
                  <a:cubicBezTo>
                    <a:pt x="1" y="9940"/>
                    <a:pt x="2715" y="12740"/>
                    <a:pt x="6327" y="12740"/>
                  </a:cubicBezTo>
                  <a:cubicBezTo>
                    <a:pt x="9256" y="12740"/>
                    <a:pt x="10944" y="10966"/>
                    <a:pt x="11628" y="9918"/>
                  </a:cubicBezTo>
                  <a:lnTo>
                    <a:pt x="9469" y="8486"/>
                  </a:lnTo>
                  <a:cubicBezTo>
                    <a:pt x="8743" y="9533"/>
                    <a:pt x="7759" y="10239"/>
                    <a:pt x="6327" y="10239"/>
                  </a:cubicBezTo>
                  <a:cubicBezTo>
                    <a:pt x="4895" y="10239"/>
                    <a:pt x="3891" y="9576"/>
                    <a:pt x="3228" y="8315"/>
                  </a:cubicBezTo>
                  <a:lnTo>
                    <a:pt x="11756" y="4788"/>
                  </a:lnTo>
                  <a:lnTo>
                    <a:pt x="11457" y="4062"/>
                  </a:lnTo>
                  <a:cubicBezTo>
                    <a:pt x="10944" y="2630"/>
                    <a:pt x="9320" y="1"/>
                    <a:pt x="6007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86"/>
            <p:cNvSpPr/>
            <p:nvPr/>
          </p:nvSpPr>
          <p:spPr>
            <a:xfrm>
              <a:off x="3193625" y="2414225"/>
              <a:ext cx="206800" cy="438725"/>
            </a:xfrm>
            <a:custGeom>
              <a:avLst/>
              <a:gdLst/>
              <a:ahLst/>
              <a:cxnLst/>
              <a:rect l="l" t="t" r="r" b="b"/>
              <a:pathLst>
                <a:path w="8272" h="17549" extrusionOk="0">
                  <a:moveTo>
                    <a:pt x="6476" y="1"/>
                  </a:moveTo>
                  <a:cubicBezTo>
                    <a:pt x="5215" y="1"/>
                    <a:pt x="4189" y="386"/>
                    <a:pt x="3398" y="1112"/>
                  </a:cubicBezTo>
                  <a:cubicBezTo>
                    <a:pt x="2629" y="1839"/>
                    <a:pt x="2244" y="2822"/>
                    <a:pt x="2244" y="4040"/>
                  </a:cubicBezTo>
                  <a:lnTo>
                    <a:pt x="2244" y="5622"/>
                  </a:lnTo>
                  <a:lnTo>
                    <a:pt x="0" y="5622"/>
                  </a:lnTo>
                  <a:lnTo>
                    <a:pt x="0" y="7653"/>
                  </a:lnTo>
                  <a:lnTo>
                    <a:pt x="2244" y="7653"/>
                  </a:lnTo>
                  <a:lnTo>
                    <a:pt x="2244" y="17549"/>
                  </a:lnTo>
                  <a:lnTo>
                    <a:pt x="4467" y="17549"/>
                  </a:lnTo>
                  <a:lnTo>
                    <a:pt x="4467" y="7653"/>
                  </a:lnTo>
                  <a:lnTo>
                    <a:pt x="7588" y="7653"/>
                  </a:lnTo>
                  <a:lnTo>
                    <a:pt x="7588" y="5622"/>
                  </a:lnTo>
                  <a:lnTo>
                    <a:pt x="4467" y="5622"/>
                  </a:lnTo>
                  <a:lnTo>
                    <a:pt x="4467" y="4105"/>
                  </a:lnTo>
                  <a:cubicBezTo>
                    <a:pt x="4467" y="3442"/>
                    <a:pt x="4660" y="2929"/>
                    <a:pt x="5044" y="2587"/>
                  </a:cubicBezTo>
                  <a:cubicBezTo>
                    <a:pt x="5408" y="2224"/>
                    <a:pt x="5899" y="2053"/>
                    <a:pt x="6476" y="2053"/>
                  </a:cubicBezTo>
                  <a:cubicBezTo>
                    <a:pt x="6904" y="2053"/>
                    <a:pt x="7246" y="2117"/>
                    <a:pt x="7502" y="2245"/>
                  </a:cubicBezTo>
                  <a:lnTo>
                    <a:pt x="8272" y="321"/>
                  </a:lnTo>
                  <a:cubicBezTo>
                    <a:pt x="7780" y="108"/>
                    <a:pt x="7182" y="1"/>
                    <a:pt x="647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186"/>
            <p:cNvSpPr/>
            <p:nvPr/>
          </p:nvSpPr>
          <p:spPr>
            <a:xfrm>
              <a:off x="3397200" y="2544625"/>
              <a:ext cx="307275" cy="318475"/>
            </a:xfrm>
            <a:custGeom>
              <a:avLst/>
              <a:gdLst/>
              <a:ahLst/>
              <a:cxnLst/>
              <a:rect l="l" t="t" r="r" b="b"/>
              <a:pathLst>
                <a:path w="12291" h="12739" extrusionOk="0">
                  <a:moveTo>
                    <a:pt x="6156" y="2052"/>
                  </a:moveTo>
                  <a:cubicBezTo>
                    <a:pt x="7204" y="2052"/>
                    <a:pt x="8123" y="2458"/>
                    <a:pt x="8892" y="3227"/>
                  </a:cubicBezTo>
                  <a:cubicBezTo>
                    <a:pt x="9662" y="4018"/>
                    <a:pt x="10046" y="5066"/>
                    <a:pt x="10046" y="6369"/>
                  </a:cubicBezTo>
                  <a:cubicBezTo>
                    <a:pt x="10046" y="7673"/>
                    <a:pt x="9662" y="8721"/>
                    <a:pt x="8892" y="9511"/>
                  </a:cubicBezTo>
                  <a:cubicBezTo>
                    <a:pt x="8123" y="10281"/>
                    <a:pt x="7204" y="10687"/>
                    <a:pt x="6156" y="10687"/>
                  </a:cubicBezTo>
                  <a:cubicBezTo>
                    <a:pt x="5088" y="10687"/>
                    <a:pt x="4168" y="10281"/>
                    <a:pt x="3399" y="9511"/>
                  </a:cubicBezTo>
                  <a:cubicBezTo>
                    <a:pt x="2630" y="8721"/>
                    <a:pt x="2245" y="7673"/>
                    <a:pt x="2245" y="6369"/>
                  </a:cubicBezTo>
                  <a:cubicBezTo>
                    <a:pt x="2245" y="5066"/>
                    <a:pt x="2630" y="4018"/>
                    <a:pt x="3399" y="3227"/>
                  </a:cubicBezTo>
                  <a:cubicBezTo>
                    <a:pt x="4168" y="2458"/>
                    <a:pt x="5088" y="2052"/>
                    <a:pt x="6156" y="2052"/>
                  </a:cubicBezTo>
                  <a:close/>
                  <a:moveTo>
                    <a:pt x="6156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1" y="4553"/>
                    <a:pt x="1" y="6369"/>
                  </a:cubicBezTo>
                  <a:cubicBezTo>
                    <a:pt x="1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56" y="12739"/>
                  </a:cubicBezTo>
                  <a:cubicBezTo>
                    <a:pt x="7930" y="12739"/>
                    <a:pt x="9405" y="12119"/>
                    <a:pt x="10559" y="10922"/>
                  </a:cubicBezTo>
                  <a:cubicBezTo>
                    <a:pt x="11714" y="9704"/>
                    <a:pt x="12291" y="8186"/>
                    <a:pt x="12291" y="6369"/>
                  </a:cubicBezTo>
                  <a:cubicBezTo>
                    <a:pt x="12291" y="4553"/>
                    <a:pt x="11714" y="3035"/>
                    <a:pt x="10559" y="1817"/>
                  </a:cubicBezTo>
                  <a:cubicBezTo>
                    <a:pt x="9405" y="620"/>
                    <a:pt x="7930" y="0"/>
                    <a:pt x="6156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186"/>
            <p:cNvSpPr/>
            <p:nvPr/>
          </p:nvSpPr>
          <p:spPr>
            <a:xfrm>
              <a:off x="3745075" y="2547275"/>
              <a:ext cx="184375" cy="305675"/>
            </a:xfrm>
            <a:custGeom>
              <a:avLst/>
              <a:gdLst/>
              <a:ahLst/>
              <a:cxnLst/>
              <a:rect l="l" t="t" r="r" b="b"/>
              <a:pathLst>
                <a:path w="7375" h="12227" extrusionOk="0">
                  <a:moveTo>
                    <a:pt x="5686" y="1"/>
                  </a:moveTo>
                  <a:cubicBezTo>
                    <a:pt x="5023" y="1"/>
                    <a:pt x="4339" y="215"/>
                    <a:pt x="3634" y="642"/>
                  </a:cubicBezTo>
                  <a:cubicBezTo>
                    <a:pt x="2928" y="1048"/>
                    <a:pt x="2458" y="1604"/>
                    <a:pt x="2223" y="2245"/>
                  </a:cubicBezTo>
                  <a:lnTo>
                    <a:pt x="2137" y="2245"/>
                  </a:lnTo>
                  <a:lnTo>
                    <a:pt x="2137" y="300"/>
                  </a:lnTo>
                  <a:lnTo>
                    <a:pt x="0" y="300"/>
                  </a:lnTo>
                  <a:lnTo>
                    <a:pt x="0" y="12227"/>
                  </a:lnTo>
                  <a:lnTo>
                    <a:pt x="2223" y="12227"/>
                  </a:lnTo>
                  <a:lnTo>
                    <a:pt x="2223" y="5708"/>
                  </a:lnTo>
                  <a:cubicBezTo>
                    <a:pt x="2223" y="4660"/>
                    <a:pt x="2544" y="3827"/>
                    <a:pt x="3163" y="3186"/>
                  </a:cubicBezTo>
                  <a:cubicBezTo>
                    <a:pt x="3805" y="2544"/>
                    <a:pt x="4510" y="2224"/>
                    <a:pt x="5322" y="2224"/>
                  </a:cubicBezTo>
                  <a:cubicBezTo>
                    <a:pt x="5835" y="2224"/>
                    <a:pt x="6220" y="2267"/>
                    <a:pt x="6519" y="2395"/>
                  </a:cubicBezTo>
                  <a:lnTo>
                    <a:pt x="7374" y="300"/>
                  </a:lnTo>
                  <a:cubicBezTo>
                    <a:pt x="6925" y="108"/>
                    <a:pt x="6348" y="1"/>
                    <a:pt x="5686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186"/>
            <p:cNvSpPr/>
            <p:nvPr/>
          </p:nvSpPr>
          <p:spPr>
            <a:xfrm>
              <a:off x="4109500" y="2416900"/>
              <a:ext cx="254900" cy="436050"/>
            </a:xfrm>
            <a:custGeom>
              <a:avLst/>
              <a:gdLst/>
              <a:ahLst/>
              <a:cxnLst/>
              <a:rect l="l" t="t" r="r" b="b"/>
              <a:pathLst>
                <a:path w="10196" h="17442" extrusionOk="0">
                  <a:moveTo>
                    <a:pt x="0" y="1"/>
                  </a:moveTo>
                  <a:lnTo>
                    <a:pt x="0" y="17442"/>
                  </a:lnTo>
                  <a:lnTo>
                    <a:pt x="10196" y="17442"/>
                  </a:lnTo>
                  <a:lnTo>
                    <a:pt x="10196" y="15304"/>
                  </a:lnTo>
                  <a:lnTo>
                    <a:pt x="2244" y="15304"/>
                  </a:lnTo>
                  <a:lnTo>
                    <a:pt x="2244" y="9769"/>
                  </a:lnTo>
                  <a:lnTo>
                    <a:pt x="9426" y="9769"/>
                  </a:lnTo>
                  <a:lnTo>
                    <a:pt x="9426" y="7674"/>
                  </a:lnTo>
                  <a:lnTo>
                    <a:pt x="2244" y="7674"/>
                  </a:lnTo>
                  <a:lnTo>
                    <a:pt x="2244" y="2138"/>
                  </a:lnTo>
                  <a:lnTo>
                    <a:pt x="10196" y="2138"/>
                  </a:lnTo>
                  <a:lnTo>
                    <a:pt x="101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86"/>
            <p:cNvSpPr/>
            <p:nvPr/>
          </p:nvSpPr>
          <p:spPr>
            <a:xfrm>
              <a:off x="4388425" y="2416900"/>
              <a:ext cx="299800" cy="446200"/>
            </a:xfrm>
            <a:custGeom>
              <a:avLst/>
              <a:gdLst/>
              <a:ahLst/>
              <a:cxnLst/>
              <a:rect l="l" t="t" r="r" b="b"/>
              <a:pathLst>
                <a:path w="11992" h="17848" extrusionOk="0">
                  <a:moveTo>
                    <a:pt x="6049" y="7161"/>
                  </a:moveTo>
                  <a:cubicBezTo>
                    <a:pt x="7097" y="7161"/>
                    <a:pt x="7994" y="7546"/>
                    <a:pt x="8742" y="8336"/>
                  </a:cubicBezTo>
                  <a:cubicBezTo>
                    <a:pt x="9469" y="9106"/>
                    <a:pt x="9854" y="10153"/>
                    <a:pt x="9854" y="11478"/>
                  </a:cubicBezTo>
                  <a:cubicBezTo>
                    <a:pt x="9854" y="12804"/>
                    <a:pt x="9469" y="13851"/>
                    <a:pt x="8742" y="14620"/>
                  </a:cubicBezTo>
                  <a:cubicBezTo>
                    <a:pt x="7994" y="15411"/>
                    <a:pt x="7097" y="15796"/>
                    <a:pt x="6049" y="15796"/>
                  </a:cubicBezTo>
                  <a:cubicBezTo>
                    <a:pt x="5002" y="15796"/>
                    <a:pt x="4104" y="15390"/>
                    <a:pt x="3356" y="14620"/>
                  </a:cubicBezTo>
                  <a:cubicBezTo>
                    <a:pt x="2608" y="13830"/>
                    <a:pt x="2245" y="12782"/>
                    <a:pt x="2245" y="11478"/>
                  </a:cubicBezTo>
                  <a:cubicBezTo>
                    <a:pt x="2245" y="10175"/>
                    <a:pt x="2608" y="9127"/>
                    <a:pt x="3356" y="8358"/>
                  </a:cubicBezTo>
                  <a:cubicBezTo>
                    <a:pt x="4104" y="7567"/>
                    <a:pt x="5002" y="7161"/>
                    <a:pt x="6049" y="7161"/>
                  </a:cubicBezTo>
                  <a:close/>
                  <a:moveTo>
                    <a:pt x="9747" y="1"/>
                  </a:moveTo>
                  <a:lnTo>
                    <a:pt x="9747" y="5515"/>
                  </a:lnTo>
                  <a:lnTo>
                    <a:pt x="9854" y="7161"/>
                  </a:lnTo>
                  <a:lnTo>
                    <a:pt x="9747" y="7161"/>
                  </a:lnTo>
                  <a:cubicBezTo>
                    <a:pt x="9384" y="6584"/>
                    <a:pt x="8849" y="6092"/>
                    <a:pt x="8123" y="5707"/>
                  </a:cubicBezTo>
                  <a:cubicBezTo>
                    <a:pt x="7396" y="5323"/>
                    <a:pt x="6584" y="5109"/>
                    <a:pt x="5686" y="5109"/>
                  </a:cubicBezTo>
                  <a:cubicBezTo>
                    <a:pt x="4126" y="5109"/>
                    <a:pt x="2800" y="5729"/>
                    <a:pt x="1689" y="6947"/>
                  </a:cubicBezTo>
                  <a:cubicBezTo>
                    <a:pt x="556" y="8166"/>
                    <a:pt x="0" y="9683"/>
                    <a:pt x="0" y="11478"/>
                  </a:cubicBezTo>
                  <a:cubicBezTo>
                    <a:pt x="0" y="13274"/>
                    <a:pt x="556" y="14791"/>
                    <a:pt x="1689" y="16010"/>
                  </a:cubicBezTo>
                  <a:cubicBezTo>
                    <a:pt x="2800" y="17228"/>
                    <a:pt x="4126" y="17848"/>
                    <a:pt x="5686" y="17848"/>
                  </a:cubicBezTo>
                  <a:cubicBezTo>
                    <a:pt x="6584" y="17848"/>
                    <a:pt x="7396" y="17634"/>
                    <a:pt x="8123" y="17249"/>
                  </a:cubicBezTo>
                  <a:cubicBezTo>
                    <a:pt x="8849" y="16865"/>
                    <a:pt x="9384" y="16373"/>
                    <a:pt x="9747" y="15796"/>
                  </a:cubicBezTo>
                  <a:lnTo>
                    <a:pt x="9854" y="15796"/>
                  </a:lnTo>
                  <a:lnTo>
                    <a:pt x="9854" y="17442"/>
                  </a:lnTo>
                  <a:lnTo>
                    <a:pt x="11991" y="17442"/>
                  </a:lnTo>
                  <a:lnTo>
                    <a:pt x="11991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86"/>
            <p:cNvSpPr/>
            <p:nvPr/>
          </p:nvSpPr>
          <p:spPr>
            <a:xfrm>
              <a:off x="4743225" y="255477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1" y="0"/>
                  </a:moveTo>
                  <a:lnTo>
                    <a:pt x="1" y="7310"/>
                  </a:lnTo>
                  <a:cubicBezTo>
                    <a:pt x="1" y="8828"/>
                    <a:pt x="386" y="10046"/>
                    <a:pt x="1155" y="10965"/>
                  </a:cubicBezTo>
                  <a:cubicBezTo>
                    <a:pt x="1924" y="11863"/>
                    <a:pt x="3057" y="12333"/>
                    <a:pt x="4554" y="12333"/>
                  </a:cubicBezTo>
                  <a:cubicBezTo>
                    <a:pt x="5344" y="12333"/>
                    <a:pt x="6071" y="12119"/>
                    <a:pt x="6776" y="11734"/>
                  </a:cubicBezTo>
                  <a:cubicBezTo>
                    <a:pt x="7482" y="11328"/>
                    <a:pt x="7995" y="10837"/>
                    <a:pt x="8337" y="10281"/>
                  </a:cubicBezTo>
                  <a:lnTo>
                    <a:pt x="8422" y="10281"/>
                  </a:lnTo>
                  <a:lnTo>
                    <a:pt x="8422" y="11927"/>
                  </a:lnTo>
                  <a:lnTo>
                    <a:pt x="10581" y="11927"/>
                  </a:lnTo>
                  <a:lnTo>
                    <a:pt x="10581" y="0"/>
                  </a:lnTo>
                  <a:lnTo>
                    <a:pt x="8337" y="0"/>
                  </a:lnTo>
                  <a:lnTo>
                    <a:pt x="8337" y="6583"/>
                  </a:lnTo>
                  <a:cubicBezTo>
                    <a:pt x="8337" y="7545"/>
                    <a:pt x="8037" y="8400"/>
                    <a:pt x="7460" y="9148"/>
                  </a:cubicBezTo>
                  <a:cubicBezTo>
                    <a:pt x="6862" y="9896"/>
                    <a:pt x="6114" y="10281"/>
                    <a:pt x="5195" y="10281"/>
                  </a:cubicBezTo>
                  <a:cubicBezTo>
                    <a:pt x="3228" y="10281"/>
                    <a:pt x="2245" y="9170"/>
                    <a:pt x="2245" y="6947"/>
                  </a:cubicBezTo>
                  <a:lnTo>
                    <a:pt x="2245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86"/>
            <p:cNvSpPr/>
            <p:nvPr/>
          </p:nvSpPr>
          <p:spPr>
            <a:xfrm>
              <a:off x="5048350" y="2544625"/>
              <a:ext cx="286425" cy="318475"/>
            </a:xfrm>
            <a:custGeom>
              <a:avLst/>
              <a:gdLst/>
              <a:ahLst/>
              <a:cxnLst/>
              <a:rect l="l" t="t" r="r" b="b"/>
              <a:pathLst>
                <a:path w="11457" h="12739" extrusionOk="0">
                  <a:moveTo>
                    <a:pt x="6135" y="0"/>
                  </a:moveTo>
                  <a:cubicBezTo>
                    <a:pt x="4361" y="0"/>
                    <a:pt x="2886" y="620"/>
                    <a:pt x="1732" y="1817"/>
                  </a:cubicBezTo>
                  <a:cubicBezTo>
                    <a:pt x="578" y="3035"/>
                    <a:pt x="0" y="4553"/>
                    <a:pt x="0" y="6369"/>
                  </a:cubicBezTo>
                  <a:cubicBezTo>
                    <a:pt x="0" y="8186"/>
                    <a:pt x="578" y="9704"/>
                    <a:pt x="1732" y="10922"/>
                  </a:cubicBezTo>
                  <a:cubicBezTo>
                    <a:pt x="2886" y="12119"/>
                    <a:pt x="4361" y="12739"/>
                    <a:pt x="6135" y="12739"/>
                  </a:cubicBezTo>
                  <a:cubicBezTo>
                    <a:pt x="7481" y="12739"/>
                    <a:pt x="8593" y="12397"/>
                    <a:pt x="9491" y="11734"/>
                  </a:cubicBezTo>
                  <a:cubicBezTo>
                    <a:pt x="10388" y="11093"/>
                    <a:pt x="11051" y="10260"/>
                    <a:pt x="11457" y="9298"/>
                  </a:cubicBezTo>
                  <a:lnTo>
                    <a:pt x="9448" y="8443"/>
                  </a:lnTo>
                  <a:cubicBezTo>
                    <a:pt x="8828" y="9939"/>
                    <a:pt x="7674" y="10687"/>
                    <a:pt x="5985" y="10687"/>
                  </a:cubicBezTo>
                  <a:cubicBezTo>
                    <a:pt x="5002" y="10687"/>
                    <a:pt x="4126" y="10281"/>
                    <a:pt x="3378" y="9469"/>
                  </a:cubicBezTo>
                  <a:cubicBezTo>
                    <a:pt x="2629" y="8656"/>
                    <a:pt x="2245" y="7631"/>
                    <a:pt x="2245" y="6369"/>
                  </a:cubicBezTo>
                  <a:cubicBezTo>
                    <a:pt x="2245" y="5108"/>
                    <a:pt x="2629" y="4082"/>
                    <a:pt x="3378" y="3270"/>
                  </a:cubicBezTo>
                  <a:cubicBezTo>
                    <a:pt x="4126" y="2458"/>
                    <a:pt x="5002" y="2052"/>
                    <a:pt x="5985" y="2052"/>
                  </a:cubicBezTo>
                  <a:cubicBezTo>
                    <a:pt x="7610" y="2052"/>
                    <a:pt x="8721" y="2800"/>
                    <a:pt x="9341" y="4296"/>
                  </a:cubicBezTo>
                  <a:lnTo>
                    <a:pt x="11371" y="3441"/>
                  </a:lnTo>
                  <a:cubicBezTo>
                    <a:pt x="10965" y="2458"/>
                    <a:pt x="10324" y="1624"/>
                    <a:pt x="9448" y="983"/>
                  </a:cubicBezTo>
                  <a:cubicBezTo>
                    <a:pt x="8571" y="342"/>
                    <a:pt x="7481" y="0"/>
                    <a:pt x="6135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186"/>
            <p:cNvSpPr/>
            <p:nvPr/>
          </p:nvSpPr>
          <p:spPr>
            <a:xfrm>
              <a:off x="5358800" y="2544625"/>
              <a:ext cx="265600" cy="318475"/>
            </a:xfrm>
            <a:custGeom>
              <a:avLst/>
              <a:gdLst/>
              <a:ahLst/>
              <a:cxnLst/>
              <a:rect l="l" t="t" r="r" b="b"/>
              <a:pathLst>
                <a:path w="10624" h="12739" extrusionOk="0">
                  <a:moveTo>
                    <a:pt x="5644" y="6412"/>
                  </a:moveTo>
                  <a:cubicBezTo>
                    <a:pt x="6905" y="6412"/>
                    <a:pt x="7845" y="6669"/>
                    <a:pt x="8486" y="7203"/>
                  </a:cubicBezTo>
                  <a:cubicBezTo>
                    <a:pt x="8486" y="8144"/>
                    <a:pt x="8102" y="8956"/>
                    <a:pt x="7353" y="9640"/>
                  </a:cubicBezTo>
                  <a:cubicBezTo>
                    <a:pt x="6605" y="10345"/>
                    <a:pt x="5750" y="10687"/>
                    <a:pt x="4831" y="10687"/>
                  </a:cubicBezTo>
                  <a:cubicBezTo>
                    <a:pt x="4190" y="10687"/>
                    <a:pt x="3613" y="10516"/>
                    <a:pt x="3100" y="10174"/>
                  </a:cubicBezTo>
                  <a:cubicBezTo>
                    <a:pt x="2608" y="9832"/>
                    <a:pt x="2352" y="9362"/>
                    <a:pt x="2352" y="8785"/>
                  </a:cubicBezTo>
                  <a:cubicBezTo>
                    <a:pt x="2352" y="8144"/>
                    <a:pt x="2630" y="7588"/>
                    <a:pt x="3185" y="7118"/>
                  </a:cubicBezTo>
                  <a:cubicBezTo>
                    <a:pt x="3720" y="6647"/>
                    <a:pt x="4553" y="6412"/>
                    <a:pt x="5644" y="6412"/>
                  </a:cubicBezTo>
                  <a:close/>
                  <a:moveTo>
                    <a:pt x="5323" y="0"/>
                  </a:moveTo>
                  <a:cubicBezTo>
                    <a:pt x="3998" y="0"/>
                    <a:pt x="2908" y="321"/>
                    <a:pt x="2095" y="919"/>
                  </a:cubicBezTo>
                  <a:cubicBezTo>
                    <a:pt x="1283" y="1539"/>
                    <a:pt x="749" y="2202"/>
                    <a:pt x="471" y="2907"/>
                  </a:cubicBezTo>
                  <a:lnTo>
                    <a:pt x="2523" y="3783"/>
                  </a:lnTo>
                  <a:cubicBezTo>
                    <a:pt x="2715" y="3249"/>
                    <a:pt x="3079" y="2821"/>
                    <a:pt x="3592" y="2522"/>
                  </a:cubicBezTo>
                  <a:cubicBezTo>
                    <a:pt x="4126" y="2202"/>
                    <a:pt x="4724" y="2052"/>
                    <a:pt x="5366" y="2052"/>
                  </a:cubicBezTo>
                  <a:cubicBezTo>
                    <a:pt x="6242" y="2052"/>
                    <a:pt x="6990" y="2330"/>
                    <a:pt x="7589" y="2843"/>
                  </a:cubicBezTo>
                  <a:cubicBezTo>
                    <a:pt x="8187" y="3377"/>
                    <a:pt x="8486" y="4082"/>
                    <a:pt x="8486" y="4959"/>
                  </a:cubicBezTo>
                  <a:lnTo>
                    <a:pt x="8486" y="5301"/>
                  </a:lnTo>
                  <a:cubicBezTo>
                    <a:pt x="7653" y="4809"/>
                    <a:pt x="6563" y="4574"/>
                    <a:pt x="5237" y="4574"/>
                  </a:cubicBezTo>
                  <a:cubicBezTo>
                    <a:pt x="3763" y="4574"/>
                    <a:pt x="2523" y="4937"/>
                    <a:pt x="1518" y="5686"/>
                  </a:cubicBezTo>
                  <a:cubicBezTo>
                    <a:pt x="514" y="6412"/>
                    <a:pt x="1" y="7438"/>
                    <a:pt x="1" y="8742"/>
                  </a:cubicBezTo>
                  <a:cubicBezTo>
                    <a:pt x="1" y="9939"/>
                    <a:pt x="428" y="10901"/>
                    <a:pt x="1283" y="11627"/>
                  </a:cubicBezTo>
                  <a:cubicBezTo>
                    <a:pt x="2138" y="12354"/>
                    <a:pt x="3207" y="12739"/>
                    <a:pt x="4468" y="12739"/>
                  </a:cubicBezTo>
                  <a:cubicBezTo>
                    <a:pt x="6199" y="12739"/>
                    <a:pt x="7503" y="12055"/>
                    <a:pt x="8401" y="10687"/>
                  </a:cubicBezTo>
                  <a:lnTo>
                    <a:pt x="8486" y="10687"/>
                  </a:lnTo>
                  <a:lnTo>
                    <a:pt x="8486" y="12333"/>
                  </a:lnTo>
                  <a:lnTo>
                    <a:pt x="10624" y="12333"/>
                  </a:lnTo>
                  <a:lnTo>
                    <a:pt x="10624" y="5130"/>
                  </a:lnTo>
                  <a:cubicBezTo>
                    <a:pt x="10624" y="3505"/>
                    <a:pt x="10132" y="2244"/>
                    <a:pt x="9127" y="1347"/>
                  </a:cubicBezTo>
                  <a:cubicBezTo>
                    <a:pt x="8123" y="449"/>
                    <a:pt x="6840" y="0"/>
                    <a:pt x="5323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186"/>
            <p:cNvSpPr/>
            <p:nvPr/>
          </p:nvSpPr>
          <p:spPr>
            <a:xfrm>
              <a:off x="5648425" y="2463400"/>
              <a:ext cx="194000" cy="394375"/>
            </a:xfrm>
            <a:custGeom>
              <a:avLst/>
              <a:gdLst/>
              <a:ahLst/>
              <a:cxnLst/>
              <a:rect l="l" t="t" r="r" b="b"/>
              <a:pathLst>
                <a:path w="7760" h="15775" extrusionOk="0">
                  <a:moveTo>
                    <a:pt x="2095" y="0"/>
                  </a:moveTo>
                  <a:lnTo>
                    <a:pt x="2095" y="3655"/>
                  </a:lnTo>
                  <a:lnTo>
                    <a:pt x="1" y="3655"/>
                  </a:lnTo>
                  <a:lnTo>
                    <a:pt x="1" y="5686"/>
                  </a:lnTo>
                  <a:lnTo>
                    <a:pt x="2095" y="5686"/>
                  </a:lnTo>
                  <a:lnTo>
                    <a:pt x="2095" y="11948"/>
                  </a:lnTo>
                  <a:cubicBezTo>
                    <a:pt x="2095" y="13167"/>
                    <a:pt x="2437" y="14128"/>
                    <a:pt x="3078" y="14791"/>
                  </a:cubicBezTo>
                  <a:cubicBezTo>
                    <a:pt x="3741" y="15454"/>
                    <a:pt x="4703" y="15774"/>
                    <a:pt x="5943" y="15774"/>
                  </a:cubicBezTo>
                  <a:cubicBezTo>
                    <a:pt x="6669" y="15774"/>
                    <a:pt x="7268" y="15667"/>
                    <a:pt x="7759" y="15475"/>
                  </a:cubicBezTo>
                  <a:lnTo>
                    <a:pt x="6968" y="13551"/>
                  </a:lnTo>
                  <a:cubicBezTo>
                    <a:pt x="6691" y="13680"/>
                    <a:pt x="6349" y="13744"/>
                    <a:pt x="5943" y="13744"/>
                  </a:cubicBezTo>
                  <a:cubicBezTo>
                    <a:pt x="4874" y="13744"/>
                    <a:pt x="4339" y="13081"/>
                    <a:pt x="4339" y="11777"/>
                  </a:cubicBezTo>
                  <a:lnTo>
                    <a:pt x="4339" y="5686"/>
                  </a:lnTo>
                  <a:lnTo>
                    <a:pt x="7268" y="5686"/>
                  </a:lnTo>
                  <a:lnTo>
                    <a:pt x="7268" y="3655"/>
                  </a:lnTo>
                  <a:lnTo>
                    <a:pt x="4339" y="3655"/>
                  </a:lnTo>
                  <a:lnTo>
                    <a:pt x="4339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86"/>
            <p:cNvSpPr/>
            <p:nvPr/>
          </p:nvSpPr>
          <p:spPr>
            <a:xfrm>
              <a:off x="5861100" y="2412100"/>
              <a:ext cx="79100" cy="440850"/>
            </a:xfrm>
            <a:custGeom>
              <a:avLst/>
              <a:gdLst/>
              <a:ahLst/>
              <a:cxnLst/>
              <a:rect l="l" t="t" r="r" b="b"/>
              <a:pathLst>
                <a:path w="3164" h="17634" extrusionOk="0">
                  <a:moveTo>
                    <a:pt x="1582" y="0"/>
                  </a:moveTo>
                  <a:cubicBezTo>
                    <a:pt x="1155" y="0"/>
                    <a:pt x="770" y="150"/>
                    <a:pt x="471" y="471"/>
                  </a:cubicBezTo>
                  <a:cubicBezTo>
                    <a:pt x="150" y="770"/>
                    <a:pt x="0" y="1133"/>
                    <a:pt x="0" y="1582"/>
                  </a:cubicBezTo>
                  <a:cubicBezTo>
                    <a:pt x="0" y="2031"/>
                    <a:pt x="150" y="2394"/>
                    <a:pt x="471" y="2693"/>
                  </a:cubicBezTo>
                  <a:cubicBezTo>
                    <a:pt x="770" y="3014"/>
                    <a:pt x="1155" y="3164"/>
                    <a:pt x="1582" y="3164"/>
                  </a:cubicBezTo>
                  <a:cubicBezTo>
                    <a:pt x="2031" y="3164"/>
                    <a:pt x="2394" y="3014"/>
                    <a:pt x="2715" y="2693"/>
                  </a:cubicBezTo>
                  <a:cubicBezTo>
                    <a:pt x="3014" y="2394"/>
                    <a:pt x="3164" y="2031"/>
                    <a:pt x="3164" y="1582"/>
                  </a:cubicBezTo>
                  <a:cubicBezTo>
                    <a:pt x="3164" y="1133"/>
                    <a:pt x="3014" y="770"/>
                    <a:pt x="2715" y="471"/>
                  </a:cubicBezTo>
                  <a:cubicBezTo>
                    <a:pt x="2394" y="150"/>
                    <a:pt x="2031" y="0"/>
                    <a:pt x="1582" y="0"/>
                  </a:cubicBezTo>
                  <a:close/>
                  <a:moveTo>
                    <a:pt x="471" y="5707"/>
                  </a:moveTo>
                  <a:lnTo>
                    <a:pt x="471" y="17634"/>
                  </a:lnTo>
                  <a:lnTo>
                    <a:pt x="2715" y="17634"/>
                  </a:lnTo>
                  <a:lnTo>
                    <a:pt x="2715" y="5707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186"/>
            <p:cNvSpPr/>
            <p:nvPr/>
          </p:nvSpPr>
          <p:spPr>
            <a:xfrm>
              <a:off x="5970650" y="2544625"/>
              <a:ext cx="306725" cy="318475"/>
            </a:xfrm>
            <a:custGeom>
              <a:avLst/>
              <a:gdLst/>
              <a:ahLst/>
              <a:cxnLst/>
              <a:rect l="l" t="t" r="r" b="b"/>
              <a:pathLst>
                <a:path w="12269" h="12739" extrusionOk="0">
                  <a:moveTo>
                    <a:pt x="6134" y="2052"/>
                  </a:moveTo>
                  <a:cubicBezTo>
                    <a:pt x="7182" y="2052"/>
                    <a:pt x="8101" y="2458"/>
                    <a:pt x="8870" y="3227"/>
                  </a:cubicBezTo>
                  <a:cubicBezTo>
                    <a:pt x="9640" y="4018"/>
                    <a:pt x="10025" y="5066"/>
                    <a:pt x="10025" y="6369"/>
                  </a:cubicBezTo>
                  <a:cubicBezTo>
                    <a:pt x="10025" y="7673"/>
                    <a:pt x="9640" y="8721"/>
                    <a:pt x="8870" y="9511"/>
                  </a:cubicBezTo>
                  <a:cubicBezTo>
                    <a:pt x="8101" y="10281"/>
                    <a:pt x="7182" y="10687"/>
                    <a:pt x="6134" y="10687"/>
                  </a:cubicBezTo>
                  <a:cubicBezTo>
                    <a:pt x="5087" y="10687"/>
                    <a:pt x="4168" y="10281"/>
                    <a:pt x="3399" y="9511"/>
                  </a:cubicBezTo>
                  <a:cubicBezTo>
                    <a:pt x="2629" y="8721"/>
                    <a:pt x="2244" y="7673"/>
                    <a:pt x="2244" y="6369"/>
                  </a:cubicBezTo>
                  <a:cubicBezTo>
                    <a:pt x="2244" y="5066"/>
                    <a:pt x="2629" y="4018"/>
                    <a:pt x="3399" y="3227"/>
                  </a:cubicBezTo>
                  <a:cubicBezTo>
                    <a:pt x="4168" y="2458"/>
                    <a:pt x="5087" y="2052"/>
                    <a:pt x="6134" y="2052"/>
                  </a:cubicBezTo>
                  <a:close/>
                  <a:moveTo>
                    <a:pt x="6134" y="0"/>
                  </a:moveTo>
                  <a:cubicBezTo>
                    <a:pt x="4339" y="0"/>
                    <a:pt x="2886" y="620"/>
                    <a:pt x="1731" y="1817"/>
                  </a:cubicBezTo>
                  <a:cubicBezTo>
                    <a:pt x="577" y="3035"/>
                    <a:pt x="0" y="4553"/>
                    <a:pt x="0" y="6369"/>
                  </a:cubicBezTo>
                  <a:cubicBezTo>
                    <a:pt x="0" y="8186"/>
                    <a:pt x="577" y="9704"/>
                    <a:pt x="1731" y="10922"/>
                  </a:cubicBezTo>
                  <a:cubicBezTo>
                    <a:pt x="2886" y="12119"/>
                    <a:pt x="4339" y="12739"/>
                    <a:pt x="6134" y="12739"/>
                  </a:cubicBezTo>
                  <a:cubicBezTo>
                    <a:pt x="7930" y="12739"/>
                    <a:pt x="9383" y="12119"/>
                    <a:pt x="10537" y="10922"/>
                  </a:cubicBezTo>
                  <a:cubicBezTo>
                    <a:pt x="11692" y="9704"/>
                    <a:pt x="12269" y="8186"/>
                    <a:pt x="12269" y="6369"/>
                  </a:cubicBezTo>
                  <a:cubicBezTo>
                    <a:pt x="12269" y="4553"/>
                    <a:pt x="11692" y="3035"/>
                    <a:pt x="10537" y="1817"/>
                  </a:cubicBezTo>
                  <a:cubicBezTo>
                    <a:pt x="9383" y="620"/>
                    <a:pt x="7930" y="0"/>
                    <a:pt x="6134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186"/>
            <p:cNvSpPr/>
            <p:nvPr/>
          </p:nvSpPr>
          <p:spPr>
            <a:xfrm>
              <a:off x="6317975" y="2544625"/>
              <a:ext cx="264525" cy="308325"/>
            </a:xfrm>
            <a:custGeom>
              <a:avLst/>
              <a:gdLst/>
              <a:ahLst/>
              <a:cxnLst/>
              <a:rect l="l" t="t" r="r" b="b"/>
              <a:pathLst>
                <a:path w="10581" h="12333" extrusionOk="0">
                  <a:moveTo>
                    <a:pt x="6028" y="0"/>
                  </a:moveTo>
                  <a:cubicBezTo>
                    <a:pt x="5215" y="0"/>
                    <a:pt x="4467" y="214"/>
                    <a:pt x="3783" y="598"/>
                  </a:cubicBezTo>
                  <a:cubicBezTo>
                    <a:pt x="3078" y="1005"/>
                    <a:pt x="2565" y="1496"/>
                    <a:pt x="2245" y="2052"/>
                  </a:cubicBezTo>
                  <a:lnTo>
                    <a:pt x="2138" y="2052"/>
                  </a:lnTo>
                  <a:lnTo>
                    <a:pt x="2138" y="406"/>
                  </a:lnTo>
                  <a:lnTo>
                    <a:pt x="0" y="406"/>
                  </a:lnTo>
                  <a:lnTo>
                    <a:pt x="0" y="12333"/>
                  </a:lnTo>
                  <a:lnTo>
                    <a:pt x="2245" y="12333"/>
                  </a:lnTo>
                  <a:lnTo>
                    <a:pt x="2245" y="5728"/>
                  </a:lnTo>
                  <a:cubicBezTo>
                    <a:pt x="2245" y="4766"/>
                    <a:pt x="2544" y="3911"/>
                    <a:pt x="3121" y="3163"/>
                  </a:cubicBezTo>
                  <a:cubicBezTo>
                    <a:pt x="3698" y="2437"/>
                    <a:pt x="4467" y="2052"/>
                    <a:pt x="5386" y="2052"/>
                  </a:cubicBezTo>
                  <a:cubicBezTo>
                    <a:pt x="7353" y="2052"/>
                    <a:pt x="8336" y="3163"/>
                    <a:pt x="8336" y="5365"/>
                  </a:cubicBezTo>
                  <a:lnTo>
                    <a:pt x="8336" y="12333"/>
                  </a:lnTo>
                  <a:lnTo>
                    <a:pt x="10580" y="12333"/>
                  </a:lnTo>
                  <a:lnTo>
                    <a:pt x="10580" y="5023"/>
                  </a:lnTo>
                  <a:cubicBezTo>
                    <a:pt x="10580" y="3505"/>
                    <a:pt x="10196" y="2287"/>
                    <a:pt x="9405" y="1368"/>
                  </a:cubicBezTo>
                  <a:cubicBezTo>
                    <a:pt x="8635" y="470"/>
                    <a:pt x="7503" y="0"/>
                    <a:pt x="6028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: Split Slide White 2">
  <p:cSld name="CUSTOM_5_1_1_1_2_3"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187"/>
          <p:cNvSpPr/>
          <p:nvPr/>
        </p:nvSpPr>
        <p:spPr>
          <a:xfrm>
            <a:off x="-13753" y="-11100"/>
            <a:ext cx="3951300" cy="516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0063" dist="95250" dir="6480000" algn="bl" rotWithShape="0">
              <a:srgbClr val="000000">
                <a:alpha val="16000"/>
              </a:srgbClr>
            </a:outerShdw>
          </a:effectLst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311" name="Google Shape;1311;p187"/>
          <p:cNvSpPr txBox="1">
            <a:spLocks noGrp="1"/>
          </p:cNvSpPr>
          <p:nvPr>
            <p:ph type="body" idx="1"/>
          </p:nvPr>
        </p:nvSpPr>
        <p:spPr>
          <a:xfrm>
            <a:off x="464175" y="2267325"/>
            <a:ext cx="2676000" cy="24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312" name="Google Shape;1312;p187"/>
          <p:cNvSpPr txBox="1">
            <a:spLocks noGrp="1"/>
          </p:cNvSpPr>
          <p:nvPr>
            <p:ph type="title"/>
          </p:nvPr>
        </p:nvSpPr>
        <p:spPr>
          <a:xfrm>
            <a:off x="457200" y="1255882"/>
            <a:ext cx="27720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3C40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2">
            <a:alphaModFix/>
          </a:blip>
          <a:srcRect l="10993" t="29567" r="10985" b="29567"/>
          <a:stretch/>
        </p:blipFill>
        <p:spPr>
          <a:xfrm>
            <a:off x="457200" y="4847825"/>
            <a:ext cx="604273" cy="129676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-16857" y="235375"/>
            <a:ext cx="35400" cy="467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Slide - Blue 2">
  <p:cSld name="TITLE_2_2"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188"/>
          <p:cNvSpPr/>
          <p:nvPr/>
        </p:nvSpPr>
        <p:spPr>
          <a:xfrm>
            <a:off x="-22468" y="235365"/>
            <a:ext cx="57900" cy="46728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spcFirstLastPara="1" wrap="square" lIns="19100" tIns="19100" rIns="19100" bIns="19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9BF7"/>
              </a:buClr>
              <a:buSzPts val="1200"/>
              <a:buFont typeface="Helvetica Neue Light"/>
              <a:buNone/>
            </a:pPr>
            <a:endParaRPr sz="1200" b="0" i="0" u="none" strike="noStrike" cap="none">
              <a:solidFill>
                <a:srgbClr val="1D8E3E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ogle x Partner Branding 1">
  <p:cSld name="TITLE_2_3_4_1_3_1"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CUSTOM_1"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190"/>
          <p:cNvSpPr txBox="1">
            <a:spLocks noGrp="1"/>
          </p:cNvSpPr>
          <p:nvPr>
            <p:ph type="sldNum" idx="12"/>
          </p:nvPr>
        </p:nvSpPr>
        <p:spPr>
          <a:xfrm>
            <a:off x="8230100" y="4687950"/>
            <a:ext cx="4569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20" name="Google Shape;1320;p190"/>
          <p:cNvSpPr/>
          <p:nvPr/>
        </p:nvSpPr>
        <p:spPr>
          <a:xfrm>
            <a:off x="258000" y="4486250"/>
            <a:ext cx="1450800" cy="39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"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">
  <p:cSld name="Blank_1"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192"/>
          <p:cNvSpPr/>
          <p:nvPr/>
        </p:nvSpPr>
        <p:spPr>
          <a:xfrm>
            <a:off x="2" y="6825"/>
            <a:ext cx="3668700" cy="5136600"/>
          </a:xfrm>
          <a:prstGeom prst="roundRect">
            <a:avLst>
              <a:gd name="adj" fmla="val 0"/>
            </a:avLst>
          </a:prstGeom>
          <a:solidFill>
            <a:srgbClr val="F8F9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24" name="Google Shape;1324;p192"/>
          <p:cNvCxnSpPr/>
          <p:nvPr/>
        </p:nvCxnSpPr>
        <p:spPr>
          <a:xfrm>
            <a:off x="3668702" y="9094"/>
            <a:ext cx="0" cy="5138100"/>
          </a:xfrm>
          <a:prstGeom prst="straightConnector1">
            <a:avLst/>
          </a:prstGeom>
          <a:noFill/>
          <a:ln w="19050" cap="flat" cmpd="sng">
            <a:solidFill>
              <a:srgbClr val="BCC1C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 1">
  <p:cSld name="Blank_1_1">
    <p:bg>
      <p:bgPr>
        <a:solidFill>
          <a:schemeClr val="lt2"/>
        </a:solidFill>
        <a:effectLst/>
      </p:bgPr>
    </p:bg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193"/>
          <p:cNvSpPr/>
          <p:nvPr/>
        </p:nvSpPr>
        <p:spPr>
          <a:xfrm flipH="1">
            <a:off x="3229200" y="0"/>
            <a:ext cx="5914800" cy="5143500"/>
          </a:xfrm>
          <a:prstGeom prst="round1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27" name="Google Shape;1327;p193"/>
          <p:cNvCxnSpPr>
            <a:endCxn id="1326" idx="0"/>
          </p:cNvCxnSpPr>
          <p:nvPr/>
        </p:nvCxnSpPr>
        <p:spPr>
          <a:xfrm rot="10800000">
            <a:off x="6186600" y="0"/>
            <a:ext cx="0" cy="937200"/>
          </a:xfrm>
          <a:prstGeom prst="straightConnector1">
            <a:avLst/>
          </a:prstGeom>
          <a:noFill/>
          <a:ln w="9525" cap="flat" cmpd="sng">
            <a:solidFill>
              <a:srgbClr val="BCC1C7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28" name="Google Shape;1328;p193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1329" name="Google Shape;1329;p193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193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193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193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193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193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193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193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193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193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193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193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193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193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193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193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193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193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">
  <p:cSld name="CUSTOM_4_3_1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194"/>
          <p:cNvSpPr/>
          <p:nvPr/>
        </p:nvSpPr>
        <p:spPr>
          <a:xfrm>
            <a:off x="150" y="425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list 1">
  <p:cSld name="TITLE_ONLY_1_1"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195"/>
          <p:cNvSpPr txBox="1">
            <a:spLocks noGrp="1"/>
          </p:cNvSpPr>
          <p:nvPr>
            <p:ph type="title"/>
          </p:nvPr>
        </p:nvSpPr>
        <p:spPr>
          <a:xfrm>
            <a:off x="379950" y="2277000"/>
            <a:ext cx="2296500" cy="83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51" name="Google Shape;1351;p195"/>
          <p:cNvSpPr txBox="1">
            <a:spLocks noGrp="1"/>
          </p:cNvSpPr>
          <p:nvPr>
            <p:ph type="body" idx="1"/>
          </p:nvPr>
        </p:nvSpPr>
        <p:spPr>
          <a:xfrm>
            <a:off x="3481675" y="947750"/>
            <a:ext cx="4259700" cy="3490200"/>
          </a:xfrm>
          <a:prstGeom prst="rect">
            <a:avLst/>
          </a:prstGeom>
        </p:spPr>
        <p:txBody>
          <a:bodyPr spcFirstLastPara="1" wrap="square" lIns="0" tIns="0" rIns="91650" bIns="0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•"/>
              <a:defRPr sz="12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•"/>
              <a:defRPr sz="1200"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•"/>
              <a:defRPr sz="1200"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1352" name="Google Shape;1352;p195"/>
          <p:cNvSpPr txBox="1"/>
          <p:nvPr/>
        </p:nvSpPr>
        <p:spPr>
          <a:xfrm>
            <a:off x="7988721" y="210073"/>
            <a:ext cx="9396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"/>
                <a:ea typeface="Google Sans"/>
                <a:cs typeface="Google Sans"/>
                <a:sym typeface="Google Sans"/>
              </a:rPr>
              <a:t>Proprietary + Confidential</a:t>
            </a:r>
            <a:endParaRPr sz="600">
              <a:solidFill>
                <a:srgbClr val="BDC1C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1353" name="Google Shape;1353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08276" y="4827225"/>
            <a:ext cx="900500" cy="11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2">
  <p:cSld name="CUSTOM_2_4_1"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96"/>
          <p:cNvSpPr txBox="1"/>
          <p:nvPr/>
        </p:nvSpPr>
        <p:spPr>
          <a:xfrm>
            <a:off x="295025" y="4854796"/>
            <a:ext cx="1330500" cy="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BDC1C6"/>
                </a:solidFill>
                <a:latin typeface="Google Sans"/>
                <a:ea typeface="Google Sans"/>
                <a:cs typeface="Google Sans"/>
                <a:sym typeface="Google Sans"/>
              </a:rPr>
              <a:t>Proprietary and Confidential</a:t>
            </a:r>
            <a:endParaRPr sz="600">
              <a:solidFill>
                <a:srgbClr val="BDC1C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 type="blank">
  <p:cSld name="BLANK"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99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3" name="Google Shape;1363;p199"/>
          <p:cNvSpPr/>
          <p:nvPr/>
        </p:nvSpPr>
        <p:spPr>
          <a:xfrm>
            <a:off x="272525" y="4762120"/>
            <a:ext cx="8602200" cy="5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199"/>
          <p:cNvSpPr/>
          <p:nvPr/>
        </p:nvSpPr>
        <p:spPr>
          <a:xfrm>
            <a:off x="2328950" y="4762120"/>
            <a:ext cx="6545700" cy="59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p199"/>
          <p:cNvSpPr/>
          <p:nvPr/>
        </p:nvSpPr>
        <p:spPr>
          <a:xfrm>
            <a:off x="2322791" y="4762120"/>
            <a:ext cx="2241000" cy="5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6" name="Google Shape;1366;p19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19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8" name="Google Shape;1368;p19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199"/>
          <p:cNvSpPr/>
          <p:nvPr/>
        </p:nvSpPr>
        <p:spPr>
          <a:xfrm>
            <a:off x="1618650" y="1915050"/>
            <a:ext cx="5906708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19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1" name="Google Shape;1371;p19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2" name="Google Shape;1372;p19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3" name="Google Shape;1373;p199"/>
          <p:cNvSpPr/>
          <p:nvPr/>
        </p:nvSpPr>
        <p:spPr>
          <a:xfrm>
            <a:off x="1702668" y="1980489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4" name="Google Shape;1374;p199"/>
          <p:cNvSpPr txBox="1">
            <a:spLocks noGrp="1"/>
          </p:cNvSpPr>
          <p:nvPr>
            <p:ph type="ctrTitle"/>
          </p:nvPr>
        </p:nvSpPr>
        <p:spPr>
          <a:xfrm>
            <a:off x="713250" y="923623"/>
            <a:ext cx="7717500" cy="90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6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75" name="Google Shape;1375;p199"/>
          <p:cNvSpPr txBox="1">
            <a:spLocks noGrp="1"/>
          </p:cNvSpPr>
          <p:nvPr>
            <p:ph type="subTitle" idx="1"/>
          </p:nvPr>
        </p:nvSpPr>
        <p:spPr>
          <a:xfrm>
            <a:off x="1884890" y="1904300"/>
            <a:ext cx="5373900" cy="52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76" name="Google Shape;1376;p199"/>
          <p:cNvSpPr/>
          <p:nvPr/>
        </p:nvSpPr>
        <p:spPr>
          <a:xfrm>
            <a:off x="6580500" y="4762120"/>
            <a:ext cx="22941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7" name="Google Shape;1377;p199"/>
          <p:cNvSpPr/>
          <p:nvPr/>
        </p:nvSpPr>
        <p:spPr>
          <a:xfrm>
            <a:off x="7493119" y="3118200"/>
            <a:ext cx="207081" cy="40103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8" name="Google Shape;1378;p199"/>
          <p:cNvSpPr/>
          <p:nvPr/>
        </p:nvSpPr>
        <p:spPr>
          <a:xfrm>
            <a:off x="7885768" y="2677872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9" name="Google Shape;1379;p199"/>
          <p:cNvSpPr/>
          <p:nvPr/>
        </p:nvSpPr>
        <p:spPr>
          <a:xfrm>
            <a:off x="8019467" y="82797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199"/>
          <p:cNvSpPr/>
          <p:nvPr/>
        </p:nvSpPr>
        <p:spPr>
          <a:xfrm>
            <a:off x="1018996" y="2764025"/>
            <a:ext cx="2743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199"/>
          <p:cNvSpPr/>
          <p:nvPr/>
        </p:nvSpPr>
        <p:spPr>
          <a:xfrm>
            <a:off x="1529143" y="682947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199"/>
          <p:cNvSpPr/>
          <p:nvPr/>
        </p:nvSpPr>
        <p:spPr>
          <a:xfrm>
            <a:off x="8061192" y="41583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3" name="Google Shape;1383;p199"/>
          <p:cNvSpPr/>
          <p:nvPr/>
        </p:nvSpPr>
        <p:spPr>
          <a:xfrm>
            <a:off x="6869868" y="3734060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199"/>
          <p:cNvSpPr/>
          <p:nvPr/>
        </p:nvSpPr>
        <p:spPr>
          <a:xfrm>
            <a:off x="3935903" y="723025"/>
            <a:ext cx="201277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5" name="Google Shape;1385;p199"/>
          <p:cNvSpPr/>
          <p:nvPr/>
        </p:nvSpPr>
        <p:spPr>
          <a:xfrm>
            <a:off x="6036693" y="539497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6" name="Google Shape;1386;p199"/>
          <p:cNvSpPr/>
          <p:nvPr/>
        </p:nvSpPr>
        <p:spPr>
          <a:xfrm>
            <a:off x="2672689" y="416733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7" name="Google Shape;1387;p199"/>
          <p:cNvSpPr/>
          <p:nvPr/>
        </p:nvSpPr>
        <p:spPr>
          <a:xfrm>
            <a:off x="941542" y="41708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8" name="Google Shape;1388;p199"/>
          <p:cNvSpPr/>
          <p:nvPr/>
        </p:nvSpPr>
        <p:spPr>
          <a:xfrm>
            <a:off x="1372617" y="33093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0" name="Google Shape;1390;p200"/>
          <p:cNvGrpSpPr/>
          <p:nvPr/>
        </p:nvGrpSpPr>
        <p:grpSpPr>
          <a:xfrm>
            <a:off x="270825" y="111595"/>
            <a:ext cx="8602334" cy="4930561"/>
            <a:chOff x="270825" y="111595"/>
            <a:chExt cx="8602334" cy="4930561"/>
          </a:xfrm>
        </p:grpSpPr>
        <p:sp>
          <p:nvSpPr>
            <p:cNvPr id="1391" name="Google Shape;1391;p200"/>
            <p:cNvSpPr/>
            <p:nvPr/>
          </p:nvSpPr>
          <p:spPr>
            <a:xfrm>
              <a:off x="270825" y="111595"/>
              <a:ext cx="8602334" cy="4930561"/>
            </a:xfrm>
            <a:custGeom>
              <a:avLst/>
              <a:gdLst/>
              <a:ahLst/>
              <a:cxnLst/>
              <a:rect l="l" t="t" r="r" b="b"/>
              <a:pathLst>
                <a:path w="240507" h="145853" extrusionOk="0">
                  <a:moveTo>
                    <a:pt x="3715" y="1"/>
                  </a:moveTo>
                  <a:cubicBezTo>
                    <a:pt x="1656" y="1"/>
                    <a:pt x="1" y="1656"/>
                    <a:pt x="1" y="3716"/>
                  </a:cubicBezTo>
                  <a:lnTo>
                    <a:pt x="1" y="142137"/>
                  </a:lnTo>
                  <a:cubicBezTo>
                    <a:pt x="1" y="144185"/>
                    <a:pt x="1656" y="145852"/>
                    <a:pt x="3715" y="145852"/>
                  </a:cubicBezTo>
                  <a:lnTo>
                    <a:pt x="236780" y="145852"/>
                  </a:lnTo>
                  <a:cubicBezTo>
                    <a:pt x="238840" y="145852"/>
                    <a:pt x="240507" y="144185"/>
                    <a:pt x="240507" y="142137"/>
                  </a:cubicBezTo>
                  <a:lnTo>
                    <a:pt x="240507" y="3716"/>
                  </a:lnTo>
                  <a:cubicBezTo>
                    <a:pt x="240507" y="1656"/>
                    <a:pt x="238840" y="1"/>
                    <a:pt x="2367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57163" dist="66675" dir="3420000" algn="bl" rotWithShape="0">
                <a:srgbClr val="000000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00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00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00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5" name="Google Shape;1395;p200"/>
          <p:cNvGrpSpPr/>
          <p:nvPr/>
        </p:nvGrpSpPr>
        <p:grpSpPr>
          <a:xfrm>
            <a:off x="326011" y="326378"/>
            <a:ext cx="2449272" cy="4547269"/>
            <a:chOff x="326011" y="326378"/>
            <a:chExt cx="2449272" cy="4547269"/>
          </a:xfrm>
        </p:grpSpPr>
        <p:sp>
          <p:nvSpPr>
            <p:cNvPr id="1396" name="Google Shape;1396;p200"/>
            <p:cNvSpPr/>
            <p:nvPr/>
          </p:nvSpPr>
          <p:spPr>
            <a:xfrm>
              <a:off x="2558647" y="4821463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00"/>
            <p:cNvSpPr/>
            <p:nvPr/>
          </p:nvSpPr>
          <p:spPr>
            <a:xfrm>
              <a:off x="611317" y="34812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00"/>
            <p:cNvSpPr/>
            <p:nvPr/>
          </p:nvSpPr>
          <p:spPr>
            <a:xfrm>
              <a:off x="750617" y="12464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00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00"/>
            <p:cNvSpPr/>
            <p:nvPr/>
          </p:nvSpPr>
          <p:spPr>
            <a:xfrm>
              <a:off x="552867" y="457641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00"/>
            <p:cNvSpPr/>
            <p:nvPr/>
          </p:nvSpPr>
          <p:spPr>
            <a:xfrm>
              <a:off x="444367" y="2791127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00"/>
            <p:cNvSpPr/>
            <p:nvPr/>
          </p:nvSpPr>
          <p:spPr>
            <a:xfrm>
              <a:off x="326011" y="179762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00"/>
            <p:cNvSpPr/>
            <p:nvPr/>
          </p:nvSpPr>
          <p:spPr>
            <a:xfrm>
              <a:off x="1375100" y="326378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00"/>
            <p:cNvSpPr/>
            <p:nvPr/>
          </p:nvSpPr>
          <p:spPr>
            <a:xfrm>
              <a:off x="1375092" y="48093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00"/>
            <p:cNvSpPr/>
            <p:nvPr/>
          </p:nvSpPr>
          <p:spPr>
            <a:xfrm>
              <a:off x="370211" y="4106388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00"/>
            <p:cNvSpPr/>
            <p:nvPr/>
          </p:nvSpPr>
          <p:spPr>
            <a:xfrm>
              <a:off x="369936" y="107070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7" name="Google Shape;1407;p200"/>
          <p:cNvSpPr/>
          <p:nvPr/>
        </p:nvSpPr>
        <p:spPr>
          <a:xfrm>
            <a:off x="1112444" y="881950"/>
            <a:ext cx="6879600" cy="3726600"/>
          </a:xfrm>
          <a:prstGeom prst="roundRect">
            <a:avLst>
              <a:gd name="adj" fmla="val 5212"/>
            </a:avLst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200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9" name="Google Shape;1409;p200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200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1" name="Google Shape;1411;p200"/>
          <p:cNvSpPr txBox="1">
            <a:spLocks noGrp="1"/>
          </p:cNvSpPr>
          <p:nvPr>
            <p:ph type="subTitle" idx="1"/>
          </p:nvPr>
        </p:nvSpPr>
        <p:spPr>
          <a:xfrm>
            <a:off x="1619921" y="2864785"/>
            <a:ext cx="5904300" cy="14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201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4" name="Google Shape;1414;p201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5" name="Google Shape;1415;p201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201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7" name="Google Shape;1417;p201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8" name="Google Shape;1418;p201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9" name="Google Shape;1419;p201"/>
          <p:cNvSpPr txBox="1">
            <a:spLocks noGrp="1"/>
          </p:cNvSpPr>
          <p:nvPr>
            <p:ph type="subTitle" idx="1"/>
          </p:nvPr>
        </p:nvSpPr>
        <p:spPr>
          <a:xfrm>
            <a:off x="728700" y="1164875"/>
            <a:ext cx="7702200" cy="3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20" name="Google Shape;1420;p201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202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202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202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202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202"/>
          <p:cNvSpPr txBox="1">
            <a:spLocks noGrp="1"/>
          </p:cNvSpPr>
          <p:nvPr>
            <p:ph type="subTitle" idx="1"/>
          </p:nvPr>
        </p:nvSpPr>
        <p:spPr>
          <a:xfrm>
            <a:off x="1320425" y="2174825"/>
            <a:ext cx="27528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427" name="Google Shape;1427;p202"/>
          <p:cNvSpPr txBox="1">
            <a:spLocks noGrp="1"/>
          </p:cNvSpPr>
          <p:nvPr>
            <p:ph type="subTitle" idx="2"/>
          </p:nvPr>
        </p:nvSpPr>
        <p:spPr>
          <a:xfrm>
            <a:off x="1439400" y="2574931"/>
            <a:ext cx="2514900" cy="10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28" name="Google Shape;1428;p202"/>
          <p:cNvSpPr txBox="1">
            <a:spLocks noGrp="1"/>
          </p:cNvSpPr>
          <p:nvPr>
            <p:ph type="subTitle" idx="3"/>
          </p:nvPr>
        </p:nvSpPr>
        <p:spPr>
          <a:xfrm>
            <a:off x="5002150" y="2174825"/>
            <a:ext cx="27522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29" name="Google Shape;1429;p202"/>
          <p:cNvSpPr txBox="1">
            <a:spLocks noGrp="1"/>
          </p:cNvSpPr>
          <p:nvPr>
            <p:ph type="subTitle" idx="4"/>
          </p:nvPr>
        </p:nvSpPr>
        <p:spPr>
          <a:xfrm>
            <a:off x="5111350" y="2576131"/>
            <a:ext cx="2514600" cy="10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30" name="Google Shape;1430;p202"/>
          <p:cNvSpPr/>
          <p:nvPr/>
        </p:nvSpPr>
        <p:spPr>
          <a:xfrm>
            <a:off x="2558647" y="4821463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202"/>
          <p:cNvSpPr/>
          <p:nvPr/>
        </p:nvSpPr>
        <p:spPr>
          <a:xfrm>
            <a:off x="611317" y="3481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p202"/>
          <p:cNvSpPr/>
          <p:nvPr/>
        </p:nvSpPr>
        <p:spPr>
          <a:xfrm>
            <a:off x="750617" y="124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3" name="Google Shape;1433;p202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4" name="Google Shape;1434;p202"/>
          <p:cNvSpPr/>
          <p:nvPr/>
        </p:nvSpPr>
        <p:spPr>
          <a:xfrm>
            <a:off x="552867" y="45764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202"/>
          <p:cNvSpPr/>
          <p:nvPr/>
        </p:nvSpPr>
        <p:spPr>
          <a:xfrm>
            <a:off x="444367" y="27911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202"/>
          <p:cNvSpPr/>
          <p:nvPr/>
        </p:nvSpPr>
        <p:spPr>
          <a:xfrm>
            <a:off x="326011" y="179762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202"/>
          <p:cNvSpPr/>
          <p:nvPr/>
        </p:nvSpPr>
        <p:spPr>
          <a:xfrm>
            <a:off x="1375100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202"/>
          <p:cNvSpPr/>
          <p:nvPr/>
        </p:nvSpPr>
        <p:spPr>
          <a:xfrm>
            <a:off x="1375092" y="48093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202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0" name="Google Shape;1440;p202"/>
          <p:cNvSpPr/>
          <p:nvPr/>
        </p:nvSpPr>
        <p:spPr>
          <a:xfrm>
            <a:off x="369936" y="107070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202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202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202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203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203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203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203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203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203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203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p203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3" name="Google Shape;1453;p203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203"/>
          <p:cNvSpPr/>
          <p:nvPr/>
        </p:nvSpPr>
        <p:spPr>
          <a:xfrm>
            <a:off x="566617" y="4896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5" name="Google Shape;1455;p203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6" name="Google Shape;1456;p203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7" name="Google Shape;1457;p203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8" name="Google Shape;1458;p203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9" name="Google Shape;1459;p203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0" name="Google Shape;1460;p203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1" name="Google Shape;1461;p203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2" name="Google Shape;1462;p203"/>
          <p:cNvSpPr/>
          <p:nvPr/>
        </p:nvSpPr>
        <p:spPr>
          <a:xfrm>
            <a:off x="6035368" y="297660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3" name="Google Shape;1463;p203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4" name="Google Shape;1464;p203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5" name="Google Shape;1465;p203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204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8" name="Google Shape;1468;p204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9" name="Google Shape;1469;p204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0" name="Google Shape;1470;p204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1" name="Google Shape;1471;p204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2" name="Google Shape;1472;p204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3" name="Google Shape;1473;p204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74" name="Google Shape;1474;p204"/>
          <p:cNvSpPr txBox="1">
            <a:spLocks noGrp="1"/>
          </p:cNvSpPr>
          <p:nvPr>
            <p:ph type="subTitle" idx="1"/>
          </p:nvPr>
        </p:nvSpPr>
        <p:spPr>
          <a:xfrm>
            <a:off x="4778845" y="2439450"/>
            <a:ext cx="3073200" cy="12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75" name="Google Shape;1475;p204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6" name="Google Shape;1476;p204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7" name="Google Shape;1477;p204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8" name="Google Shape;1478;p204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9" name="Google Shape;1479;p204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0" name="Google Shape;1480;p204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1" name="Google Shape;1481;p204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2" name="Google Shape;1482;p204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3" name="Google Shape;1483;p204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4" name="Google Shape;1484;p204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5" name="Google Shape;1485;p204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6" name="Google Shape;1486;p204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7" name="Google Shape;1487;p204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205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0" name="Google Shape;1490;p205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1" name="Google Shape;1491;p205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2" name="Google Shape;1492;p205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3" name="Google Shape;1493;p205"/>
          <p:cNvSpPr txBox="1">
            <a:spLocks noGrp="1"/>
          </p:cNvSpPr>
          <p:nvPr>
            <p:ph type="title"/>
          </p:nvPr>
        </p:nvSpPr>
        <p:spPr>
          <a:xfrm>
            <a:off x="1541075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9pPr>
          </a:lstStyle>
          <a:p>
            <a:endParaRPr/>
          </a:p>
        </p:txBody>
      </p:sp>
      <p:sp>
        <p:nvSpPr>
          <p:cNvPr id="1494" name="Google Shape;1494;p205"/>
          <p:cNvSpPr/>
          <p:nvPr/>
        </p:nvSpPr>
        <p:spPr>
          <a:xfrm>
            <a:off x="611317" y="3481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5" name="Google Shape;1495;p205"/>
          <p:cNvSpPr/>
          <p:nvPr/>
        </p:nvSpPr>
        <p:spPr>
          <a:xfrm>
            <a:off x="750617" y="124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6" name="Google Shape;1496;p205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7" name="Google Shape;1497;p205"/>
          <p:cNvSpPr/>
          <p:nvPr/>
        </p:nvSpPr>
        <p:spPr>
          <a:xfrm>
            <a:off x="552867" y="45764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8" name="Google Shape;1498;p205"/>
          <p:cNvSpPr/>
          <p:nvPr/>
        </p:nvSpPr>
        <p:spPr>
          <a:xfrm>
            <a:off x="444367" y="27911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205"/>
          <p:cNvSpPr/>
          <p:nvPr/>
        </p:nvSpPr>
        <p:spPr>
          <a:xfrm>
            <a:off x="326011" y="179762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0" name="Google Shape;1500;p205"/>
          <p:cNvSpPr/>
          <p:nvPr/>
        </p:nvSpPr>
        <p:spPr>
          <a:xfrm>
            <a:off x="1375100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1" name="Google Shape;1501;p205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2" name="Google Shape;1502;p205"/>
          <p:cNvSpPr/>
          <p:nvPr/>
        </p:nvSpPr>
        <p:spPr>
          <a:xfrm>
            <a:off x="369936" y="107070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206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5" name="Google Shape;1505;p206"/>
          <p:cNvSpPr/>
          <p:nvPr/>
        </p:nvSpPr>
        <p:spPr>
          <a:xfrm>
            <a:off x="1018850" y="552950"/>
            <a:ext cx="7009200" cy="13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2">
                <a:alpha val="3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1506;p206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7" name="Google Shape;1507;p206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8" name="Google Shape;1508;p206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9" name="Google Shape;1509;p206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0" name="Google Shape;1510;p206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1" name="Google Shape;1511;p206"/>
          <p:cNvSpPr txBox="1">
            <a:spLocks noGrp="1"/>
          </p:cNvSpPr>
          <p:nvPr>
            <p:ph type="subTitle" idx="1"/>
          </p:nvPr>
        </p:nvSpPr>
        <p:spPr>
          <a:xfrm>
            <a:off x="1274825" y="1278175"/>
            <a:ext cx="65457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12" name="Google Shape;1512;p206"/>
          <p:cNvSpPr/>
          <p:nvPr/>
        </p:nvSpPr>
        <p:spPr>
          <a:xfrm>
            <a:off x="509614" y="3412221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3" name="Google Shape;1513;p206"/>
          <p:cNvSpPr/>
          <p:nvPr/>
        </p:nvSpPr>
        <p:spPr>
          <a:xfrm>
            <a:off x="327018" y="3106498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4" name="Google Shape;1514;p206"/>
          <p:cNvSpPr/>
          <p:nvPr/>
        </p:nvSpPr>
        <p:spPr>
          <a:xfrm>
            <a:off x="2690727" y="4678448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5" name="Google Shape;1515;p206"/>
          <p:cNvSpPr/>
          <p:nvPr/>
        </p:nvSpPr>
        <p:spPr>
          <a:xfrm>
            <a:off x="482643" y="484167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6" name="Google Shape;1516;p206"/>
          <p:cNvSpPr/>
          <p:nvPr/>
        </p:nvSpPr>
        <p:spPr>
          <a:xfrm>
            <a:off x="1592614" y="4741721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7" name="Google Shape;1517;p206"/>
          <p:cNvSpPr/>
          <p:nvPr/>
        </p:nvSpPr>
        <p:spPr>
          <a:xfrm>
            <a:off x="742164" y="4080446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8" name="Google Shape;1518;p206"/>
          <p:cNvSpPr/>
          <p:nvPr/>
        </p:nvSpPr>
        <p:spPr>
          <a:xfrm>
            <a:off x="432118" y="137132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9" name="Google Shape;1519;p206"/>
          <p:cNvSpPr/>
          <p:nvPr/>
        </p:nvSpPr>
        <p:spPr>
          <a:xfrm>
            <a:off x="942739" y="2375496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0" name="Google Shape;1520;p206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207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3" name="Google Shape;1523;p207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207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5" name="Google Shape;1525;p207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6" name="Google Shape;1526;p207"/>
          <p:cNvSpPr txBox="1">
            <a:spLocks noGrp="1"/>
          </p:cNvSpPr>
          <p:nvPr>
            <p:ph type="body" idx="1"/>
          </p:nvPr>
        </p:nvSpPr>
        <p:spPr>
          <a:xfrm flipH="1">
            <a:off x="962214" y="1941675"/>
            <a:ext cx="3858900" cy="110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endParaRPr/>
          </a:p>
        </p:txBody>
      </p:sp>
      <p:sp>
        <p:nvSpPr>
          <p:cNvPr id="1527" name="Google Shape;1527;p207"/>
          <p:cNvSpPr/>
          <p:nvPr/>
        </p:nvSpPr>
        <p:spPr>
          <a:xfrm rot="10800000" flipH="1">
            <a:off x="288918" y="178636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207"/>
          <p:cNvSpPr/>
          <p:nvPr/>
        </p:nvSpPr>
        <p:spPr>
          <a:xfrm rot="10800000" flipH="1">
            <a:off x="1529143" y="3609988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9" name="Google Shape;1529;p207"/>
          <p:cNvSpPr/>
          <p:nvPr/>
        </p:nvSpPr>
        <p:spPr>
          <a:xfrm rot="10800000" flipH="1">
            <a:off x="2364764" y="1095635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0" name="Google Shape;1530;p207"/>
          <p:cNvSpPr/>
          <p:nvPr/>
        </p:nvSpPr>
        <p:spPr>
          <a:xfrm rot="10800000" flipH="1">
            <a:off x="6036693" y="478141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207"/>
          <p:cNvSpPr/>
          <p:nvPr/>
        </p:nvSpPr>
        <p:spPr>
          <a:xfrm rot="10800000" flipH="1">
            <a:off x="6854068" y="286288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2" name="Google Shape;1532;p207"/>
          <p:cNvSpPr/>
          <p:nvPr/>
        </p:nvSpPr>
        <p:spPr>
          <a:xfrm rot="10800000" flipH="1">
            <a:off x="3125443" y="478141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207"/>
          <p:cNvSpPr/>
          <p:nvPr/>
        </p:nvSpPr>
        <p:spPr>
          <a:xfrm rot="10800000" flipH="1">
            <a:off x="941939" y="3088285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207"/>
          <p:cNvSpPr/>
          <p:nvPr/>
        </p:nvSpPr>
        <p:spPr>
          <a:xfrm rot="10800000" flipH="1">
            <a:off x="2734127" y="4116860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5" name="Google Shape;1535;p207"/>
          <p:cNvSpPr/>
          <p:nvPr/>
        </p:nvSpPr>
        <p:spPr>
          <a:xfrm rot="10800000" flipH="1">
            <a:off x="5001489" y="478235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207"/>
          <p:cNvSpPr/>
          <p:nvPr/>
        </p:nvSpPr>
        <p:spPr>
          <a:xfrm rot="10800000" flipH="1">
            <a:off x="1260993" y="4611826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207"/>
          <p:cNvSpPr/>
          <p:nvPr/>
        </p:nvSpPr>
        <p:spPr>
          <a:xfrm rot="10800000" flipH="1">
            <a:off x="610889" y="4512685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1538;p207"/>
          <p:cNvSpPr/>
          <p:nvPr/>
        </p:nvSpPr>
        <p:spPr>
          <a:xfrm rot="10800000" flipH="1">
            <a:off x="1211039" y="575772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9" name="Google Shape;1539;p207"/>
          <p:cNvSpPr txBox="1">
            <a:spLocks noGrp="1"/>
          </p:cNvSpPr>
          <p:nvPr>
            <p:ph type="subTitle" idx="2"/>
          </p:nvPr>
        </p:nvSpPr>
        <p:spPr>
          <a:xfrm flipH="1">
            <a:off x="2528114" y="3212827"/>
            <a:ext cx="21132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40" name="Google Shape;1540;p207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1" name="Google Shape;1541;p207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208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4" name="Google Shape;1544;p208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5" name="Google Shape;1545;p208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6" name="Google Shape;1546;p208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7" name="Google Shape;1547;p208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8" name="Google Shape;1548;p208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9" name="Google Shape;1549;p208"/>
          <p:cNvSpPr txBox="1">
            <a:spLocks noGrp="1"/>
          </p:cNvSpPr>
          <p:nvPr>
            <p:ph type="title" hasCustomPrompt="1"/>
          </p:nvPr>
        </p:nvSpPr>
        <p:spPr>
          <a:xfrm>
            <a:off x="1063325" y="1368500"/>
            <a:ext cx="65892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50" name="Google Shape;1550;p208"/>
          <p:cNvSpPr txBox="1">
            <a:spLocks noGrp="1"/>
          </p:cNvSpPr>
          <p:nvPr>
            <p:ph type="body" idx="1"/>
          </p:nvPr>
        </p:nvSpPr>
        <p:spPr>
          <a:xfrm>
            <a:off x="2744600" y="3566000"/>
            <a:ext cx="3654900" cy="74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51" name="Google Shape;1551;p208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2" name="Google Shape;1552;p208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208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4" name="Google Shape;1554;p208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5" name="Google Shape;1555;p208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6" name="Google Shape;1556;p208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7" name="Google Shape;1557;p208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208"/>
          <p:cNvSpPr/>
          <p:nvPr/>
        </p:nvSpPr>
        <p:spPr>
          <a:xfrm>
            <a:off x="1283317" y="4775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9" name="Google Shape;1559;p208"/>
          <p:cNvSpPr/>
          <p:nvPr/>
        </p:nvSpPr>
        <p:spPr>
          <a:xfrm>
            <a:off x="552873" y="249143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208"/>
          <p:cNvSpPr txBox="1">
            <a:spLocks noGrp="1"/>
          </p:cNvSpPr>
          <p:nvPr>
            <p:ph type="title" idx="2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ONE_COLUMN_TEXT_2"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210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4" name="Google Shape;1564;p210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5" name="Google Shape;1565;p210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6" name="Google Shape;1566;p210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7" name="Google Shape;1567;p210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8" name="Google Shape;1568;p210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9" name="Google Shape;1569;p210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70" name="Google Shape;1570;p210"/>
          <p:cNvSpPr txBox="1">
            <a:spLocks noGrp="1"/>
          </p:cNvSpPr>
          <p:nvPr>
            <p:ph type="subTitle" idx="1"/>
          </p:nvPr>
        </p:nvSpPr>
        <p:spPr>
          <a:xfrm>
            <a:off x="1377385" y="2439450"/>
            <a:ext cx="3060600" cy="12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71" name="Google Shape;1571;p210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2" name="Google Shape;1572;p210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3" name="Google Shape;1573;p210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4" name="Google Shape;1574;p210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5" name="Google Shape;1575;p210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6" name="Google Shape;1576;p210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7" name="Google Shape;1577;p210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ONE_COLUMN_TEXT_2_1"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p211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0" name="Google Shape;1580;p211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1" name="Google Shape;1581;p211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2" name="Google Shape;1582;p211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3" name="Google Shape;1583;p211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4" name="Google Shape;1584;p211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5" name="Google Shape;1585;p211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86" name="Google Shape;1586;p211"/>
          <p:cNvSpPr txBox="1">
            <a:spLocks noGrp="1"/>
          </p:cNvSpPr>
          <p:nvPr>
            <p:ph type="subTitle" idx="1"/>
          </p:nvPr>
        </p:nvSpPr>
        <p:spPr>
          <a:xfrm>
            <a:off x="1148775" y="2439450"/>
            <a:ext cx="2560200" cy="12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87" name="Google Shape;1587;p211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8" name="Google Shape;1588;p211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9" name="Google Shape;1589;p211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0" name="Google Shape;1590;p211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1" name="Google Shape;1591;p211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2" name="Google Shape;1592;p211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3" name="Google Shape;1593;p211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_AND_BODY_1"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212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6" name="Google Shape;1596;p212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7" name="Google Shape;1597;p212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8" name="Google Shape;1598;p212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9" name="Google Shape;1599;p212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0" name="Google Shape;1600;p212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1" name="Google Shape;1601;p212"/>
          <p:cNvSpPr txBox="1">
            <a:spLocks noGrp="1"/>
          </p:cNvSpPr>
          <p:nvPr>
            <p:ph type="title"/>
          </p:nvPr>
        </p:nvSpPr>
        <p:spPr>
          <a:xfrm>
            <a:off x="1541075" y="540426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02" name="Google Shape;1602;p212"/>
          <p:cNvSpPr txBox="1">
            <a:spLocks noGrp="1"/>
          </p:cNvSpPr>
          <p:nvPr>
            <p:ph type="subTitle" idx="1"/>
          </p:nvPr>
        </p:nvSpPr>
        <p:spPr>
          <a:xfrm>
            <a:off x="4841825" y="1733250"/>
            <a:ext cx="3381600" cy="8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03" name="Google Shape;1603;p212"/>
          <p:cNvSpPr txBox="1">
            <a:spLocks noGrp="1"/>
          </p:cNvSpPr>
          <p:nvPr>
            <p:ph type="subTitle" idx="2"/>
          </p:nvPr>
        </p:nvSpPr>
        <p:spPr>
          <a:xfrm>
            <a:off x="4841825" y="1524496"/>
            <a:ext cx="30315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04" name="Google Shape;1604;p212"/>
          <p:cNvSpPr/>
          <p:nvPr/>
        </p:nvSpPr>
        <p:spPr>
          <a:xfrm>
            <a:off x="1562814" y="4161621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5" name="Google Shape;1605;p212"/>
          <p:cNvSpPr/>
          <p:nvPr/>
        </p:nvSpPr>
        <p:spPr>
          <a:xfrm>
            <a:off x="1612768" y="1634086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6" name="Google Shape;1606;p212"/>
          <p:cNvSpPr/>
          <p:nvPr/>
        </p:nvSpPr>
        <p:spPr>
          <a:xfrm>
            <a:off x="2690727" y="4678448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7" name="Google Shape;1607;p212"/>
          <p:cNvSpPr/>
          <p:nvPr/>
        </p:nvSpPr>
        <p:spPr>
          <a:xfrm>
            <a:off x="482643" y="484167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8" name="Google Shape;1608;p212"/>
          <p:cNvSpPr/>
          <p:nvPr/>
        </p:nvSpPr>
        <p:spPr>
          <a:xfrm>
            <a:off x="4070714" y="4161621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9" name="Google Shape;1609;p212"/>
          <p:cNvSpPr/>
          <p:nvPr/>
        </p:nvSpPr>
        <p:spPr>
          <a:xfrm>
            <a:off x="742164" y="4080446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0" name="Google Shape;1610;p212"/>
          <p:cNvSpPr/>
          <p:nvPr/>
        </p:nvSpPr>
        <p:spPr>
          <a:xfrm>
            <a:off x="432118" y="137132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1" name="Google Shape;1611;p212"/>
          <p:cNvSpPr/>
          <p:nvPr/>
        </p:nvSpPr>
        <p:spPr>
          <a:xfrm>
            <a:off x="618489" y="2218296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_AND_BODY_1_2">
    <p:bg>
      <p:bgPr>
        <a:solidFill>
          <a:schemeClr val="accent3"/>
        </a:solidFill>
        <a:effectLst/>
      </p:bgPr>
    </p:bg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213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4" name="Google Shape;1614;p213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5" name="Google Shape;1615;p213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6" name="Google Shape;1616;p213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7" name="Google Shape;1617;p213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8" name="Google Shape;1618;p213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9" name="Google Shape;1619;p213"/>
          <p:cNvSpPr txBox="1">
            <a:spLocks noGrp="1"/>
          </p:cNvSpPr>
          <p:nvPr>
            <p:ph type="title"/>
          </p:nvPr>
        </p:nvSpPr>
        <p:spPr>
          <a:xfrm>
            <a:off x="1541075" y="540426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20" name="Google Shape;1620;p213"/>
          <p:cNvSpPr txBox="1">
            <a:spLocks noGrp="1"/>
          </p:cNvSpPr>
          <p:nvPr>
            <p:ph type="subTitle" idx="1"/>
          </p:nvPr>
        </p:nvSpPr>
        <p:spPr>
          <a:xfrm>
            <a:off x="886650" y="1941914"/>
            <a:ext cx="3381600" cy="8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21" name="Google Shape;1621;p213"/>
          <p:cNvSpPr txBox="1">
            <a:spLocks noGrp="1"/>
          </p:cNvSpPr>
          <p:nvPr>
            <p:ph type="subTitle" idx="2"/>
          </p:nvPr>
        </p:nvSpPr>
        <p:spPr>
          <a:xfrm>
            <a:off x="886650" y="1574337"/>
            <a:ext cx="30315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622" name="Google Shape;1622;p213"/>
          <p:cNvGrpSpPr/>
          <p:nvPr/>
        </p:nvGrpSpPr>
        <p:grpSpPr>
          <a:xfrm flipH="1">
            <a:off x="4481194" y="1371323"/>
            <a:ext cx="3638024" cy="3510436"/>
            <a:chOff x="482643" y="1371323"/>
            <a:chExt cx="3638024" cy="3510436"/>
          </a:xfrm>
        </p:grpSpPr>
        <p:sp>
          <p:nvSpPr>
            <p:cNvPr id="1623" name="Google Shape;1623;p213"/>
            <p:cNvSpPr/>
            <p:nvPr/>
          </p:nvSpPr>
          <p:spPr>
            <a:xfrm>
              <a:off x="1562814" y="4161621"/>
              <a:ext cx="49954" cy="49942"/>
            </a:xfrm>
            <a:custGeom>
              <a:avLst/>
              <a:gdLst/>
              <a:ahLst/>
              <a:cxnLst/>
              <a:rect l="l" t="t" r="r" b="b"/>
              <a:pathLst>
                <a:path w="4298" h="4297" fill="none" extrusionOk="0">
                  <a:moveTo>
                    <a:pt x="4297" y="2158"/>
                  </a:moveTo>
                  <a:cubicBezTo>
                    <a:pt x="4297" y="3338"/>
                    <a:pt x="3338" y="4297"/>
                    <a:pt x="2158" y="4297"/>
                  </a:cubicBezTo>
                  <a:cubicBezTo>
                    <a:pt x="978" y="4297"/>
                    <a:pt x="1" y="3338"/>
                    <a:pt x="1" y="2158"/>
                  </a:cubicBezTo>
                  <a:cubicBezTo>
                    <a:pt x="1" y="959"/>
                    <a:pt x="959" y="0"/>
                    <a:pt x="2158" y="0"/>
                  </a:cubicBezTo>
                  <a:cubicBezTo>
                    <a:pt x="3338" y="0"/>
                    <a:pt x="4297" y="978"/>
                    <a:pt x="4297" y="2158"/>
                  </a:cubicBezTo>
                  <a:close/>
                </a:path>
              </a:pathLst>
            </a:custGeom>
            <a:noFill/>
            <a:ln w="69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13"/>
            <p:cNvSpPr/>
            <p:nvPr/>
          </p:nvSpPr>
          <p:spPr>
            <a:xfrm>
              <a:off x="2690727" y="4678448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13"/>
            <p:cNvSpPr/>
            <p:nvPr/>
          </p:nvSpPr>
          <p:spPr>
            <a:xfrm>
              <a:off x="482643" y="4841673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13"/>
            <p:cNvSpPr/>
            <p:nvPr/>
          </p:nvSpPr>
          <p:spPr>
            <a:xfrm>
              <a:off x="4070714" y="4161621"/>
              <a:ext cx="49954" cy="49942"/>
            </a:xfrm>
            <a:custGeom>
              <a:avLst/>
              <a:gdLst/>
              <a:ahLst/>
              <a:cxnLst/>
              <a:rect l="l" t="t" r="r" b="b"/>
              <a:pathLst>
                <a:path w="4298" h="4297" fill="none" extrusionOk="0">
                  <a:moveTo>
                    <a:pt x="4297" y="2158"/>
                  </a:moveTo>
                  <a:cubicBezTo>
                    <a:pt x="4297" y="3338"/>
                    <a:pt x="3338" y="4297"/>
                    <a:pt x="2158" y="4297"/>
                  </a:cubicBezTo>
                  <a:cubicBezTo>
                    <a:pt x="978" y="4297"/>
                    <a:pt x="1" y="3338"/>
                    <a:pt x="1" y="2158"/>
                  </a:cubicBezTo>
                  <a:cubicBezTo>
                    <a:pt x="1" y="959"/>
                    <a:pt x="959" y="0"/>
                    <a:pt x="2158" y="0"/>
                  </a:cubicBezTo>
                  <a:cubicBezTo>
                    <a:pt x="3338" y="0"/>
                    <a:pt x="4297" y="978"/>
                    <a:pt x="4297" y="2158"/>
                  </a:cubicBezTo>
                  <a:close/>
                </a:path>
              </a:pathLst>
            </a:custGeom>
            <a:noFill/>
            <a:ln w="69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13"/>
            <p:cNvSpPr/>
            <p:nvPr/>
          </p:nvSpPr>
          <p:spPr>
            <a:xfrm>
              <a:off x="742164" y="4080446"/>
              <a:ext cx="49954" cy="49942"/>
            </a:xfrm>
            <a:custGeom>
              <a:avLst/>
              <a:gdLst/>
              <a:ahLst/>
              <a:cxnLst/>
              <a:rect l="l" t="t" r="r" b="b"/>
              <a:pathLst>
                <a:path w="4298" h="4297" fill="none" extrusionOk="0">
                  <a:moveTo>
                    <a:pt x="4297" y="2158"/>
                  </a:moveTo>
                  <a:cubicBezTo>
                    <a:pt x="4297" y="3338"/>
                    <a:pt x="3338" y="4297"/>
                    <a:pt x="2158" y="4297"/>
                  </a:cubicBezTo>
                  <a:cubicBezTo>
                    <a:pt x="978" y="4297"/>
                    <a:pt x="1" y="3338"/>
                    <a:pt x="1" y="2158"/>
                  </a:cubicBezTo>
                  <a:cubicBezTo>
                    <a:pt x="1" y="959"/>
                    <a:pt x="959" y="0"/>
                    <a:pt x="2158" y="0"/>
                  </a:cubicBezTo>
                  <a:cubicBezTo>
                    <a:pt x="3338" y="0"/>
                    <a:pt x="4297" y="978"/>
                    <a:pt x="4297" y="2158"/>
                  </a:cubicBezTo>
                  <a:close/>
                </a:path>
              </a:pathLst>
            </a:custGeom>
            <a:noFill/>
            <a:ln w="69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13"/>
            <p:cNvSpPr/>
            <p:nvPr/>
          </p:nvSpPr>
          <p:spPr>
            <a:xfrm>
              <a:off x="813118" y="1371323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13"/>
            <p:cNvSpPr/>
            <p:nvPr/>
          </p:nvSpPr>
          <p:spPr>
            <a:xfrm>
              <a:off x="618489" y="2218296"/>
              <a:ext cx="49954" cy="49942"/>
            </a:xfrm>
            <a:custGeom>
              <a:avLst/>
              <a:gdLst/>
              <a:ahLst/>
              <a:cxnLst/>
              <a:rect l="l" t="t" r="r" b="b"/>
              <a:pathLst>
                <a:path w="4298" h="4297" fill="none" extrusionOk="0">
                  <a:moveTo>
                    <a:pt x="4297" y="2158"/>
                  </a:moveTo>
                  <a:cubicBezTo>
                    <a:pt x="4297" y="3338"/>
                    <a:pt x="3338" y="4297"/>
                    <a:pt x="2158" y="4297"/>
                  </a:cubicBezTo>
                  <a:cubicBezTo>
                    <a:pt x="978" y="4297"/>
                    <a:pt x="1" y="3338"/>
                    <a:pt x="1" y="2158"/>
                  </a:cubicBezTo>
                  <a:cubicBezTo>
                    <a:pt x="1" y="959"/>
                    <a:pt x="959" y="0"/>
                    <a:pt x="2158" y="0"/>
                  </a:cubicBezTo>
                  <a:cubicBezTo>
                    <a:pt x="3338" y="0"/>
                    <a:pt x="4297" y="978"/>
                    <a:pt x="4297" y="2158"/>
                  </a:cubicBezTo>
                  <a:close/>
                </a:path>
              </a:pathLst>
            </a:custGeom>
            <a:noFill/>
            <a:ln w="69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_AND_BODY_1_1"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214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214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214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4" name="Google Shape;1634;p214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5" name="Google Shape;1635;p214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214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7" name="Google Shape;1637;p214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8" name="Google Shape;1638;p214"/>
          <p:cNvSpPr txBox="1">
            <a:spLocks noGrp="1"/>
          </p:cNvSpPr>
          <p:nvPr>
            <p:ph type="subTitle" idx="1"/>
          </p:nvPr>
        </p:nvSpPr>
        <p:spPr>
          <a:xfrm>
            <a:off x="886638" y="2262398"/>
            <a:ext cx="3031500" cy="8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1639" name="Google Shape;1639;p214"/>
          <p:cNvSpPr txBox="1">
            <a:spLocks noGrp="1"/>
          </p:cNvSpPr>
          <p:nvPr>
            <p:ph type="subTitle" idx="2"/>
          </p:nvPr>
        </p:nvSpPr>
        <p:spPr>
          <a:xfrm>
            <a:off x="886650" y="1893138"/>
            <a:ext cx="3031500" cy="3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40" name="Google Shape;1640;p214"/>
          <p:cNvSpPr/>
          <p:nvPr/>
        </p:nvSpPr>
        <p:spPr>
          <a:xfrm>
            <a:off x="566058" y="2881612"/>
            <a:ext cx="154834" cy="142838"/>
          </a:xfrm>
          <a:custGeom>
            <a:avLst/>
            <a:gdLst/>
            <a:ahLst/>
            <a:cxnLst/>
            <a:rect l="l" t="t" r="r" b="b"/>
            <a:pathLst>
              <a:path w="8854" h="8168" extrusionOk="0">
                <a:moveTo>
                  <a:pt x="4207" y="340"/>
                </a:moveTo>
                <a:cubicBezTo>
                  <a:pt x="4731" y="340"/>
                  <a:pt x="5254" y="445"/>
                  <a:pt x="5735" y="675"/>
                </a:cubicBezTo>
                <a:cubicBezTo>
                  <a:pt x="7619" y="1533"/>
                  <a:pt x="8456" y="3752"/>
                  <a:pt x="7598" y="5614"/>
                </a:cubicBezTo>
                <a:cubicBezTo>
                  <a:pt x="6984" y="6996"/>
                  <a:pt x="5627" y="7814"/>
                  <a:pt x="4205" y="7814"/>
                </a:cubicBezTo>
                <a:cubicBezTo>
                  <a:pt x="3687" y="7814"/>
                  <a:pt x="3161" y="7706"/>
                  <a:pt x="2659" y="7477"/>
                </a:cubicBezTo>
                <a:cubicBezTo>
                  <a:pt x="1738" y="7079"/>
                  <a:pt x="1047" y="6326"/>
                  <a:pt x="691" y="5405"/>
                </a:cubicBezTo>
                <a:cubicBezTo>
                  <a:pt x="356" y="4463"/>
                  <a:pt x="377" y="3438"/>
                  <a:pt x="796" y="2538"/>
                </a:cubicBezTo>
                <a:cubicBezTo>
                  <a:pt x="1424" y="1156"/>
                  <a:pt x="2784" y="340"/>
                  <a:pt x="4207" y="340"/>
                </a:cubicBezTo>
                <a:close/>
                <a:moveTo>
                  <a:pt x="4201" y="0"/>
                </a:moveTo>
                <a:cubicBezTo>
                  <a:pt x="2646" y="0"/>
                  <a:pt x="1158" y="885"/>
                  <a:pt x="482" y="2391"/>
                </a:cubicBezTo>
                <a:cubicBezTo>
                  <a:pt x="22" y="3396"/>
                  <a:pt x="1" y="4505"/>
                  <a:pt x="377" y="5531"/>
                </a:cubicBezTo>
                <a:cubicBezTo>
                  <a:pt x="754" y="6535"/>
                  <a:pt x="1528" y="7351"/>
                  <a:pt x="2512" y="7812"/>
                </a:cubicBezTo>
                <a:cubicBezTo>
                  <a:pt x="3056" y="8042"/>
                  <a:pt x="3642" y="8168"/>
                  <a:pt x="4187" y="8168"/>
                </a:cubicBezTo>
                <a:cubicBezTo>
                  <a:pt x="5756" y="8168"/>
                  <a:pt x="7242" y="7268"/>
                  <a:pt x="7933" y="5761"/>
                </a:cubicBezTo>
                <a:cubicBezTo>
                  <a:pt x="8854" y="3710"/>
                  <a:pt x="7933" y="1282"/>
                  <a:pt x="5882" y="361"/>
                </a:cubicBezTo>
                <a:cubicBezTo>
                  <a:pt x="5336" y="116"/>
                  <a:pt x="4765" y="0"/>
                  <a:pt x="420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1" name="Google Shape;1641;p214"/>
          <p:cNvSpPr/>
          <p:nvPr/>
        </p:nvSpPr>
        <p:spPr>
          <a:xfrm>
            <a:off x="713217" y="4266832"/>
            <a:ext cx="621856" cy="5876"/>
          </a:xfrm>
          <a:custGeom>
            <a:avLst/>
            <a:gdLst/>
            <a:ahLst/>
            <a:cxnLst/>
            <a:rect l="l" t="t" r="r" b="b"/>
            <a:pathLst>
              <a:path w="35560" h="336" extrusionOk="0">
                <a:moveTo>
                  <a:pt x="0" y="0"/>
                </a:moveTo>
                <a:lnTo>
                  <a:pt x="0" y="335"/>
                </a:lnTo>
                <a:lnTo>
                  <a:pt x="35559" y="335"/>
                </a:lnTo>
                <a:lnTo>
                  <a:pt x="3555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2" name="Google Shape;1642;p214"/>
          <p:cNvSpPr/>
          <p:nvPr/>
        </p:nvSpPr>
        <p:spPr>
          <a:xfrm>
            <a:off x="1219318" y="1577398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3" name="Google Shape;1643;p214"/>
          <p:cNvSpPr/>
          <p:nvPr/>
        </p:nvSpPr>
        <p:spPr>
          <a:xfrm>
            <a:off x="1335068" y="475727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4" name="Google Shape;1644;p214"/>
          <p:cNvSpPr/>
          <p:nvPr/>
        </p:nvSpPr>
        <p:spPr>
          <a:xfrm>
            <a:off x="3751220" y="4476082"/>
            <a:ext cx="299413" cy="27441"/>
          </a:xfrm>
          <a:custGeom>
            <a:avLst/>
            <a:gdLst/>
            <a:ahLst/>
            <a:cxnLst/>
            <a:rect l="l" t="t" r="r" b="b"/>
            <a:pathLst>
              <a:path w="16847" h="1544" extrusionOk="0">
                <a:moveTo>
                  <a:pt x="756" y="1"/>
                </a:moveTo>
                <a:cubicBezTo>
                  <a:pt x="333" y="1"/>
                  <a:pt x="0" y="334"/>
                  <a:pt x="0" y="757"/>
                </a:cubicBezTo>
                <a:cubicBezTo>
                  <a:pt x="0" y="1211"/>
                  <a:pt x="333" y="1543"/>
                  <a:pt x="756" y="1543"/>
                </a:cubicBezTo>
                <a:lnTo>
                  <a:pt x="16060" y="1543"/>
                </a:lnTo>
                <a:cubicBezTo>
                  <a:pt x="16483" y="1543"/>
                  <a:pt x="16846" y="1211"/>
                  <a:pt x="16846" y="757"/>
                </a:cubicBezTo>
                <a:cubicBezTo>
                  <a:pt x="16846" y="334"/>
                  <a:pt x="16483" y="1"/>
                  <a:pt x="16060" y="1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5" name="Google Shape;1645;p214"/>
          <p:cNvSpPr/>
          <p:nvPr/>
        </p:nvSpPr>
        <p:spPr>
          <a:xfrm>
            <a:off x="2280639" y="4448111"/>
            <a:ext cx="156434" cy="27956"/>
          </a:xfrm>
          <a:custGeom>
            <a:avLst/>
            <a:gdLst/>
            <a:ahLst/>
            <a:cxnLst/>
            <a:rect l="l" t="t" r="r" b="b"/>
            <a:pathLst>
              <a:path w="8802" h="1573" extrusionOk="0">
                <a:moveTo>
                  <a:pt x="787" y="0"/>
                </a:moveTo>
                <a:cubicBezTo>
                  <a:pt x="333" y="0"/>
                  <a:pt x="1" y="363"/>
                  <a:pt x="1" y="786"/>
                </a:cubicBezTo>
                <a:cubicBezTo>
                  <a:pt x="1" y="1210"/>
                  <a:pt x="333" y="1573"/>
                  <a:pt x="787" y="1573"/>
                </a:cubicBezTo>
                <a:lnTo>
                  <a:pt x="8046" y="1573"/>
                </a:lnTo>
                <a:cubicBezTo>
                  <a:pt x="8469" y="1573"/>
                  <a:pt x="8802" y="1210"/>
                  <a:pt x="8802" y="786"/>
                </a:cubicBezTo>
                <a:cubicBezTo>
                  <a:pt x="8802" y="363"/>
                  <a:pt x="8469" y="0"/>
                  <a:pt x="8046" y="0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_AND_BODY_1_1_1">
    <p:bg>
      <p:bgPr>
        <a:solidFill>
          <a:schemeClr val="accent3"/>
        </a:solidFill>
        <a:effectLst/>
      </p:bgPr>
    </p:bg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215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8" name="Google Shape;1648;p215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9" name="Google Shape;1649;p215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215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215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215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215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54" name="Google Shape;1654;p215"/>
          <p:cNvSpPr txBox="1">
            <a:spLocks noGrp="1"/>
          </p:cNvSpPr>
          <p:nvPr>
            <p:ph type="subTitle" idx="1"/>
          </p:nvPr>
        </p:nvSpPr>
        <p:spPr>
          <a:xfrm>
            <a:off x="4996475" y="2456105"/>
            <a:ext cx="3031500" cy="8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655" name="Google Shape;1655;p215"/>
          <p:cNvSpPr txBox="1">
            <a:spLocks noGrp="1"/>
          </p:cNvSpPr>
          <p:nvPr>
            <p:ph type="subTitle" idx="2"/>
          </p:nvPr>
        </p:nvSpPr>
        <p:spPr>
          <a:xfrm>
            <a:off x="4996475" y="2091832"/>
            <a:ext cx="3031500" cy="3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656" name="Google Shape;1656;p215"/>
          <p:cNvGrpSpPr/>
          <p:nvPr/>
        </p:nvGrpSpPr>
        <p:grpSpPr>
          <a:xfrm flipH="1">
            <a:off x="5853166" y="1434562"/>
            <a:ext cx="2187123" cy="3362797"/>
            <a:chOff x="779420" y="1434562"/>
            <a:chExt cx="2187123" cy="3362797"/>
          </a:xfrm>
        </p:grpSpPr>
        <p:sp>
          <p:nvSpPr>
            <p:cNvPr id="1657" name="Google Shape;1657;p215"/>
            <p:cNvSpPr/>
            <p:nvPr/>
          </p:nvSpPr>
          <p:spPr>
            <a:xfrm>
              <a:off x="2811708" y="1434562"/>
              <a:ext cx="154834" cy="142838"/>
            </a:xfrm>
            <a:custGeom>
              <a:avLst/>
              <a:gdLst/>
              <a:ahLst/>
              <a:cxnLst/>
              <a:rect l="l" t="t" r="r" b="b"/>
              <a:pathLst>
                <a:path w="8854" h="8168" extrusionOk="0">
                  <a:moveTo>
                    <a:pt x="4207" y="340"/>
                  </a:moveTo>
                  <a:cubicBezTo>
                    <a:pt x="4731" y="340"/>
                    <a:pt x="5254" y="445"/>
                    <a:pt x="5735" y="675"/>
                  </a:cubicBezTo>
                  <a:cubicBezTo>
                    <a:pt x="7619" y="1533"/>
                    <a:pt x="8456" y="3752"/>
                    <a:pt x="7598" y="5614"/>
                  </a:cubicBezTo>
                  <a:cubicBezTo>
                    <a:pt x="6984" y="6996"/>
                    <a:pt x="5627" y="7814"/>
                    <a:pt x="4205" y="7814"/>
                  </a:cubicBezTo>
                  <a:cubicBezTo>
                    <a:pt x="3687" y="7814"/>
                    <a:pt x="3161" y="7706"/>
                    <a:pt x="2659" y="7477"/>
                  </a:cubicBezTo>
                  <a:cubicBezTo>
                    <a:pt x="1738" y="7079"/>
                    <a:pt x="1047" y="6326"/>
                    <a:pt x="691" y="5405"/>
                  </a:cubicBezTo>
                  <a:cubicBezTo>
                    <a:pt x="356" y="4463"/>
                    <a:pt x="377" y="3438"/>
                    <a:pt x="796" y="2538"/>
                  </a:cubicBezTo>
                  <a:cubicBezTo>
                    <a:pt x="1424" y="1156"/>
                    <a:pt x="2784" y="340"/>
                    <a:pt x="4207" y="340"/>
                  </a:cubicBezTo>
                  <a:close/>
                  <a:moveTo>
                    <a:pt x="4201" y="0"/>
                  </a:moveTo>
                  <a:cubicBezTo>
                    <a:pt x="2646" y="0"/>
                    <a:pt x="1158" y="885"/>
                    <a:pt x="482" y="2391"/>
                  </a:cubicBezTo>
                  <a:cubicBezTo>
                    <a:pt x="22" y="3396"/>
                    <a:pt x="1" y="4505"/>
                    <a:pt x="377" y="5531"/>
                  </a:cubicBezTo>
                  <a:cubicBezTo>
                    <a:pt x="754" y="6535"/>
                    <a:pt x="1528" y="7351"/>
                    <a:pt x="2512" y="7812"/>
                  </a:cubicBezTo>
                  <a:cubicBezTo>
                    <a:pt x="3056" y="8042"/>
                    <a:pt x="3642" y="8168"/>
                    <a:pt x="4187" y="8168"/>
                  </a:cubicBezTo>
                  <a:cubicBezTo>
                    <a:pt x="5756" y="8168"/>
                    <a:pt x="7242" y="7268"/>
                    <a:pt x="7933" y="5761"/>
                  </a:cubicBezTo>
                  <a:cubicBezTo>
                    <a:pt x="8854" y="3710"/>
                    <a:pt x="7933" y="1282"/>
                    <a:pt x="5882" y="361"/>
                  </a:cubicBezTo>
                  <a:cubicBezTo>
                    <a:pt x="5336" y="116"/>
                    <a:pt x="4765" y="0"/>
                    <a:pt x="42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215"/>
            <p:cNvSpPr/>
            <p:nvPr/>
          </p:nvSpPr>
          <p:spPr>
            <a:xfrm>
              <a:off x="1219318" y="1577398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215"/>
            <p:cNvSpPr/>
            <p:nvPr/>
          </p:nvSpPr>
          <p:spPr>
            <a:xfrm>
              <a:off x="1335068" y="4757273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215"/>
            <p:cNvSpPr/>
            <p:nvPr/>
          </p:nvSpPr>
          <p:spPr>
            <a:xfrm>
              <a:off x="779420" y="4171282"/>
              <a:ext cx="299413" cy="27441"/>
            </a:xfrm>
            <a:custGeom>
              <a:avLst/>
              <a:gdLst/>
              <a:ahLst/>
              <a:cxnLst/>
              <a:rect l="l" t="t" r="r" b="b"/>
              <a:pathLst>
                <a:path w="16847" h="1544" extrusionOk="0">
                  <a:moveTo>
                    <a:pt x="756" y="1"/>
                  </a:moveTo>
                  <a:cubicBezTo>
                    <a:pt x="333" y="1"/>
                    <a:pt x="0" y="334"/>
                    <a:pt x="0" y="757"/>
                  </a:cubicBezTo>
                  <a:cubicBezTo>
                    <a:pt x="0" y="1211"/>
                    <a:pt x="333" y="1543"/>
                    <a:pt x="756" y="1543"/>
                  </a:cubicBezTo>
                  <a:lnTo>
                    <a:pt x="16060" y="1543"/>
                  </a:lnTo>
                  <a:cubicBezTo>
                    <a:pt x="16483" y="1543"/>
                    <a:pt x="16846" y="1211"/>
                    <a:pt x="16846" y="757"/>
                  </a:cubicBezTo>
                  <a:cubicBezTo>
                    <a:pt x="16846" y="334"/>
                    <a:pt x="16483" y="1"/>
                    <a:pt x="1606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215"/>
            <p:cNvSpPr/>
            <p:nvPr/>
          </p:nvSpPr>
          <p:spPr>
            <a:xfrm>
              <a:off x="2280639" y="4448111"/>
              <a:ext cx="156434" cy="27956"/>
            </a:xfrm>
            <a:custGeom>
              <a:avLst/>
              <a:gdLst/>
              <a:ahLst/>
              <a:cxnLst/>
              <a:rect l="l" t="t" r="r" b="b"/>
              <a:pathLst>
                <a:path w="8802" h="1573" extrusionOk="0">
                  <a:moveTo>
                    <a:pt x="787" y="0"/>
                  </a:moveTo>
                  <a:cubicBezTo>
                    <a:pt x="333" y="0"/>
                    <a:pt x="1" y="363"/>
                    <a:pt x="1" y="786"/>
                  </a:cubicBezTo>
                  <a:cubicBezTo>
                    <a:pt x="1" y="1210"/>
                    <a:pt x="333" y="1573"/>
                    <a:pt x="787" y="1573"/>
                  </a:cubicBezTo>
                  <a:lnTo>
                    <a:pt x="8046" y="1573"/>
                  </a:lnTo>
                  <a:cubicBezTo>
                    <a:pt x="8469" y="1573"/>
                    <a:pt x="8802" y="1210"/>
                    <a:pt x="8802" y="786"/>
                  </a:cubicBezTo>
                  <a:cubicBezTo>
                    <a:pt x="8802" y="363"/>
                    <a:pt x="8469" y="0"/>
                    <a:pt x="804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ONE_COLUMN_TEXT_1_1"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216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4" name="Google Shape;1664;p216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5" name="Google Shape;1665;p216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6" name="Google Shape;1666;p216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216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8" name="Google Shape;1668;p216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216"/>
          <p:cNvSpPr txBox="1">
            <a:spLocks noGrp="1"/>
          </p:cNvSpPr>
          <p:nvPr>
            <p:ph type="subTitle" idx="1"/>
          </p:nvPr>
        </p:nvSpPr>
        <p:spPr>
          <a:xfrm>
            <a:off x="927702" y="1354275"/>
            <a:ext cx="3583500" cy="31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670" name="Google Shape;1670;p216"/>
          <p:cNvGrpSpPr/>
          <p:nvPr/>
        </p:nvGrpSpPr>
        <p:grpSpPr>
          <a:xfrm>
            <a:off x="370211" y="507353"/>
            <a:ext cx="8430777" cy="4149044"/>
            <a:chOff x="370211" y="507353"/>
            <a:chExt cx="8430777" cy="4149044"/>
          </a:xfrm>
        </p:grpSpPr>
        <p:sp>
          <p:nvSpPr>
            <p:cNvPr id="1671" name="Google Shape;1671;p216"/>
            <p:cNvSpPr/>
            <p:nvPr/>
          </p:nvSpPr>
          <p:spPr>
            <a:xfrm>
              <a:off x="8479297" y="443827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216"/>
            <p:cNvSpPr/>
            <p:nvPr/>
          </p:nvSpPr>
          <p:spPr>
            <a:xfrm>
              <a:off x="8385843" y="1480972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216"/>
            <p:cNvSpPr/>
            <p:nvPr/>
          </p:nvSpPr>
          <p:spPr>
            <a:xfrm>
              <a:off x="488567" y="36401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216"/>
            <p:cNvSpPr/>
            <p:nvPr/>
          </p:nvSpPr>
          <p:spPr>
            <a:xfrm>
              <a:off x="573798" y="13926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16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16"/>
            <p:cNvSpPr/>
            <p:nvPr/>
          </p:nvSpPr>
          <p:spPr>
            <a:xfrm>
              <a:off x="566617" y="45920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16"/>
            <p:cNvSpPr/>
            <p:nvPr/>
          </p:nvSpPr>
          <p:spPr>
            <a:xfrm>
              <a:off x="8577990" y="232036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16"/>
            <p:cNvSpPr/>
            <p:nvPr/>
          </p:nvSpPr>
          <p:spPr>
            <a:xfrm>
              <a:off x="8614442" y="115466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216"/>
            <p:cNvSpPr/>
            <p:nvPr/>
          </p:nvSpPr>
          <p:spPr>
            <a:xfrm>
              <a:off x="8605542" y="28652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216"/>
            <p:cNvSpPr/>
            <p:nvPr/>
          </p:nvSpPr>
          <p:spPr>
            <a:xfrm>
              <a:off x="412198" y="159375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216"/>
            <p:cNvSpPr/>
            <p:nvPr/>
          </p:nvSpPr>
          <p:spPr>
            <a:xfrm>
              <a:off x="8398625" y="507353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16"/>
            <p:cNvSpPr/>
            <p:nvPr/>
          </p:nvSpPr>
          <p:spPr>
            <a:xfrm>
              <a:off x="370211" y="4106388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16"/>
            <p:cNvSpPr/>
            <p:nvPr/>
          </p:nvSpPr>
          <p:spPr>
            <a:xfrm>
              <a:off x="478854" y="114277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4" name="Google Shape;1684;p216"/>
          <p:cNvSpPr txBox="1">
            <a:spLocks noGrp="1"/>
          </p:cNvSpPr>
          <p:nvPr>
            <p:ph type="subTitle" idx="2"/>
          </p:nvPr>
        </p:nvSpPr>
        <p:spPr>
          <a:xfrm>
            <a:off x="4643677" y="1354275"/>
            <a:ext cx="3583500" cy="31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85" name="Google Shape;1685;p216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ONE_COLUMN_TEXT_1_1_1">
    <p:bg>
      <p:bgPr>
        <a:solidFill>
          <a:schemeClr val="accent4"/>
        </a:solidFill>
        <a:effectLst/>
      </p:bgPr>
    </p:bg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217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8" name="Google Shape;1688;p217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p217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217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1" name="Google Shape;1691;p217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2" name="Google Shape;1692;p217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3" name="Google Shape;1693;p217"/>
          <p:cNvSpPr txBox="1">
            <a:spLocks noGrp="1"/>
          </p:cNvSpPr>
          <p:nvPr>
            <p:ph type="subTitle" idx="1"/>
          </p:nvPr>
        </p:nvSpPr>
        <p:spPr>
          <a:xfrm>
            <a:off x="927700" y="1846450"/>
            <a:ext cx="3583500" cy="29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694" name="Google Shape;1694;p217"/>
          <p:cNvGrpSpPr/>
          <p:nvPr/>
        </p:nvGrpSpPr>
        <p:grpSpPr>
          <a:xfrm>
            <a:off x="370211" y="507353"/>
            <a:ext cx="8430777" cy="4149044"/>
            <a:chOff x="370211" y="507353"/>
            <a:chExt cx="8430777" cy="4149044"/>
          </a:xfrm>
        </p:grpSpPr>
        <p:sp>
          <p:nvSpPr>
            <p:cNvPr id="1695" name="Google Shape;1695;p217"/>
            <p:cNvSpPr/>
            <p:nvPr/>
          </p:nvSpPr>
          <p:spPr>
            <a:xfrm>
              <a:off x="8479297" y="443827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17"/>
            <p:cNvSpPr/>
            <p:nvPr/>
          </p:nvSpPr>
          <p:spPr>
            <a:xfrm>
              <a:off x="8385843" y="1480972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17"/>
            <p:cNvSpPr/>
            <p:nvPr/>
          </p:nvSpPr>
          <p:spPr>
            <a:xfrm>
              <a:off x="488567" y="36401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17"/>
            <p:cNvSpPr/>
            <p:nvPr/>
          </p:nvSpPr>
          <p:spPr>
            <a:xfrm>
              <a:off x="573798" y="13926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17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17"/>
            <p:cNvSpPr/>
            <p:nvPr/>
          </p:nvSpPr>
          <p:spPr>
            <a:xfrm>
              <a:off x="566617" y="45920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17"/>
            <p:cNvSpPr/>
            <p:nvPr/>
          </p:nvSpPr>
          <p:spPr>
            <a:xfrm>
              <a:off x="8577990" y="232036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17"/>
            <p:cNvSpPr/>
            <p:nvPr/>
          </p:nvSpPr>
          <p:spPr>
            <a:xfrm>
              <a:off x="8614442" y="115466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17"/>
            <p:cNvSpPr/>
            <p:nvPr/>
          </p:nvSpPr>
          <p:spPr>
            <a:xfrm>
              <a:off x="8605542" y="28652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17"/>
            <p:cNvSpPr/>
            <p:nvPr/>
          </p:nvSpPr>
          <p:spPr>
            <a:xfrm>
              <a:off x="412198" y="159375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17"/>
            <p:cNvSpPr/>
            <p:nvPr/>
          </p:nvSpPr>
          <p:spPr>
            <a:xfrm>
              <a:off x="8398625" y="507353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17"/>
            <p:cNvSpPr/>
            <p:nvPr/>
          </p:nvSpPr>
          <p:spPr>
            <a:xfrm>
              <a:off x="370211" y="4106388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17"/>
            <p:cNvSpPr/>
            <p:nvPr/>
          </p:nvSpPr>
          <p:spPr>
            <a:xfrm>
              <a:off x="478854" y="114277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8" name="Google Shape;1708;p217"/>
          <p:cNvSpPr txBox="1">
            <a:spLocks noGrp="1"/>
          </p:cNvSpPr>
          <p:nvPr>
            <p:ph type="subTitle" idx="2"/>
          </p:nvPr>
        </p:nvSpPr>
        <p:spPr>
          <a:xfrm>
            <a:off x="4643675" y="1846450"/>
            <a:ext cx="3583500" cy="29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09" name="Google Shape;1709;p217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CUSTOM_4">
    <p:spTree>
      <p:nvGrpSpPr>
        <p:cNvPr id="1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p218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2" name="Google Shape;1712;p218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3" name="Google Shape;1713;p218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4" name="Google Shape;1714;p218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p218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6" name="Google Shape;1716;p218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7" name="Google Shape;1717;p218"/>
          <p:cNvSpPr txBox="1">
            <a:spLocks noGrp="1"/>
          </p:cNvSpPr>
          <p:nvPr>
            <p:ph type="subTitle" idx="1"/>
          </p:nvPr>
        </p:nvSpPr>
        <p:spPr>
          <a:xfrm>
            <a:off x="745600" y="1612575"/>
            <a:ext cx="4118400" cy="248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18" name="Google Shape;1718;p218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9" name="Google Shape;1719;p218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0" name="Google Shape;1720;p218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1" name="Google Shape;1721;p218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2" name="Google Shape;1722;p218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218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218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p218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3"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219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8" name="Google Shape;1728;p219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9" name="Google Shape;1729;p219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0" name="Google Shape;1730;p21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1" name="Google Shape;1731;p21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2" name="Google Shape;1732;p21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3" name="Google Shape;1733;p219"/>
          <p:cNvSpPr txBox="1">
            <a:spLocks noGrp="1"/>
          </p:cNvSpPr>
          <p:nvPr>
            <p:ph type="subTitle" idx="1"/>
          </p:nvPr>
        </p:nvSpPr>
        <p:spPr>
          <a:xfrm>
            <a:off x="2272025" y="1731086"/>
            <a:ext cx="4727400" cy="329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34" name="Google Shape;1734;p219"/>
          <p:cNvSpPr txBox="1">
            <a:spLocks noGrp="1"/>
          </p:cNvSpPr>
          <p:nvPr>
            <p:ph type="title" hasCustomPrompt="1"/>
          </p:nvPr>
        </p:nvSpPr>
        <p:spPr>
          <a:xfrm>
            <a:off x="2265789" y="1319253"/>
            <a:ext cx="46125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900"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735" name="Google Shape;1735;p219"/>
          <p:cNvSpPr txBox="1">
            <a:spLocks noGrp="1"/>
          </p:cNvSpPr>
          <p:nvPr>
            <p:ph type="subTitle" idx="2"/>
          </p:nvPr>
        </p:nvSpPr>
        <p:spPr>
          <a:xfrm>
            <a:off x="2272025" y="2970186"/>
            <a:ext cx="4727400" cy="32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36" name="Google Shape;1736;p219"/>
          <p:cNvSpPr txBox="1">
            <a:spLocks noGrp="1"/>
          </p:cNvSpPr>
          <p:nvPr>
            <p:ph type="title" idx="3" hasCustomPrompt="1"/>
          </p:nvPr>
        </p:nvSpPr>
        <p:spPr>
          <a:xfrm>
            <a:off x="2265789" y="2504999"/>
            <a:ext cx="46125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900" b="1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737" name="Google Shape;1737;p219"/>
          <p:cNvSpPr txBox="1">
            <a:spLocks noGrp="1"/>
          </p:cNvSpPr>
          <p:nvPr>
            <p:ph type="subTitle" idx="4"/>
          </p:nvPr>
        </p:nvSpPr>
        <p:spPr>
          <a:xfrm>
            <a:off x="2272025" y="4211129"/>
            <a:ext cx="4727400" cy="32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38" name="Google Shape;1738;p219"/>
          <p:cNvSpPr txBox="1">
            <a:spLocks noGrp="1"/>
          </p:cNvSpPr>
          <p:nvPr>
            <p:ph type="title" idx="5" hasCustomPrompt="1"/>
          </p:nvPr>
        </p:nvSpPr>
        <p:spPr>
          <a:xfrm>
            <a:off x="2265789" y="3745778"/>
            <a:ext cx="46125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9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739" name="Google Shape;1739;p219"/>
          <p:cNvSpPr/>
          <p:nvPr/>
        </p:nvSpPr>
        <p:spPr>
          <a:xfrm>
            <a:off x="490767" y="37045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0" name="Google Shape;1740;p219"/>
          <p:cNvSpPr/>
          <p:nvPr/>
        </p:nvSpPr>
        <p:spPr>
          <a:xfrm>
            <a:off x="647392" y="11522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1" name="Google Shape;1741;p219"/>
          <p:cNvSpPr/>
          <p:nvPr/>
        </p:nvSpPr>
        <p:spPr>
          <a:xfrm>
            <a:off x="382267" y="844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2" name="Google Shape;1742;p219"/>
          <p:cNvSpPr/>
          <p:nvPr/>
        </p:nvSpPr>
        <p:spPr>
          <a:xfrm>
            <a:off x="607864" y="1884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3" name="Google Shape;1743;p219"/>
          <p:cNvSpPr/>
          <p:nvPr/>
        </p:nvSpPr>
        <p:spPr>
          <a:xfrm>
            <a:off x="372404" y="4170800"/>
            <a:ext cx="178863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4" name="Google Shape;1744;p219"/>
          <p:cNvSpPr/>
          <p:nvPr/>
        </p:nvSpPr>
        <p:spPr>
          <a:xfrm>
            <a:off x="311336" y="3039863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5" name="Google Shape;1745;p219"/>
          <p:cNvSpPr txBox="1">
            <a:spLocks noGrp="1"/>
          </p:cNvSpPr>
          <p:nvPr>
            <p:ph type="title" idx="6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CUSTOM_3_1">
    <p:bg>
      <p:bgPr>
        <a:solidFill>
          <a:schemeClr val="accent2"/>
        </a:solidFill>
        <a:effectLst/>
      </p:bgPr>
    </p:bg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220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8" name="Google Shape;1748;p220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9" name="Google Shape;1749;p220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0" name="Google Shape;1750;p220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1" name="Google Shape;1751;p220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2" name="Google Shape;1752;p220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3" name="Google Shape;1753;p220"/>
          <p:cNvSpPr txBox="1">
            <a:spLocks noGrp="1"/>
          </p:cNvSpPr>
          <p:nvPr>
            <p:ph type="subTitle" idx="1"/>
          </p:nvPr>
        </p:nvSpPr>
        <p:spPr>
          <a:xfrm>
            <a:off x="1059627" y="2688125"/>
            <a:ext cx="2098200" cy="73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54" name="Google Shape;1754;p220"/>
          <p:cNvSpPr txBox="1">
            <a:spLocks noGrp="1"/>
          </p:cNvSpPr>
          <p:nvPr>
            <p:ph type="title" hasCustomPrompt="1"/>
          </p:nvPr>
        </p:nvSpPr>
        <p:spPr>
          <a:xfrm>
            <a:off x="1059625" y="2221475"/>
            <a:ext cx="20982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900"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755" name="Google Shape;1755;p220"/>
          <p:cNvSpPr txBox="1">
            <a:spLocks noGrp="1"/>
          </p:cNvSpPr>
          <p:nvPr>
            <p:ph type="subTitle" idx="2"/>
          </p:nvPr>
        </p:nvSpPr>
        <p:spPr>
          <a:xfrm>
            <a:off x="3523813" y="2688125"/>
            <a:ext cx="2098200" cy="73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56" name="Google Shape;1756;p220"/>
          <p:cNvSpPr txBox="1">
            <a:spLocks noGrp="1"/>
          </p:cNvSpPr>
          <p:nvPr>
            <p:ph type="subTitle" idx="3"/>
          </p:nvPr>
        </p:nvSpPr>
        <p:spPr>
          <a:xfrm>
            <a:off x="5986725" y="2688125"/>
            <a:ext cx="2098200" cy="73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57" name="Google Shape;1757;p220"/>
          <p:cNvSpPr txBox="1">
            <a:spLocks noGrp="1"/>
          </p:cNvSpPr>
          <p:nvPr>
            <p:ph type="title" idx="4" hasCustomPrompt="1"/>
          </p:nvPr>
        </p:nvSpPr>
        <p:spPr>
          <a:xfrm>
            <a:off x="5986725" y="2221475"/>
            <a:ext cx="20982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9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758" name="Google Shape;1758;p220"/>
          <p:cNvSpPr/>
          <p:nvPr/>
        </p:nvSpPr>
        <p:spPr>
          <a:xfrm>
            <a:off x="490767" y="37045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9" name="Google Shape;1759;p220"/>
          <p:cNvSpPr/>
          <p:nvPr/>
        </p:nvSpPr>
        <p:spPr>
          <a:xfrm>
            <a:off x="647392" y="11522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0" name="Google Shape;1760;p220"/>
          <p:cNvSpPr/>
          <p:nvPr/>
        </p:nvSpPr>
        <p:spPr>
          <a:xfrm>
            <a:off x="382267" y="844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1" name="Google Shape;1761;p220"/>
          <p:cNvSpPr/>
          <p:nvPr/>
        </p:nvSpPr>
        <p:spPr>
          <a:xfrm>
            <a:off x="607864" y="1884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2" name="Google Shape;1762;p220"/>
          <p:cNvSpPr/>
          <p:nvPr/>
        </p:nvSpPr>
        <p:spPr>
          <a:xfrm>
            <a:off x="372404" y="4170800"/>
            <a:ext cx="178863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3" name="Google Shape;1763;p220"/>
          <p:cNvSpPr/>
          <p:nvPr/>
        </p:nvSpPr>
        <p:spPr>
          <a:xfrm>
            <a:off x="311336" y="3039863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4" name="Google Shape;1764;p220"/>
          <p:cNvSpPr txBox="1">
            <a:spLocks noGrp="1"/>
          </p:cNvSpPr>
          <p:nvPr>
            <p:ph type="title" idx="5" hasCustomPrompt="1"/>
          </p:nvPr>
        </p:nvSpPr>
        <p:spPr>
          <a:xfrm>
            <a:off x="3523813" y="2221475"/>
            <a:ext cx="20982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900" b="1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765" name="Google Shape;1765;p220"/>
          <p:cNvSpPr txBox="1">
            <a:spLocks noGrp="1"/>
          </p:cNvSpPr>
          <p:nvPr>
            <p:ph type="title" idx="6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4">
  <p:cSld name="TITLE_AND_TWO_COLUMNS_2"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p221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8" name="Google Shape;1768;p221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9" name="Google Shape;1769;p221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0" name="Google Shape;1770;p221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1" name="Google Shape;1771;p221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2" name="Google Shape;1772;p221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3" name="Google Shape;1773;p221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21"/>
          <p:cNvSpPr txBox="1">
            <a:spLocks noGrp="1"/>
          </p:cNvSpPr>
          <p:nvPr>
            <p:ph type="subTitle" idx="1"/>
          </p:nvPr>
        </p:nvSpPr>
        <p:spPr>
          <a:xfrm>
            <a:off x="2116900" y="1777739"/>
            <a:ext cx="1332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75" name="Google Shape;1775;p221"/>
          <p:cNvSpPr txBox="1">
            <a:spLocks noGrp="1"/>
          </p:cNvSpPr>
          <p:nvPr>
            <p:ph type="subTitle" idx="2"/>
          </p:nvPr>
        </p:nvSpPr>
        <p:spPr>
          <a:xfrm>
            <a:off x="995200" y="2165152"/>
            <a:ext cx="3575400" cy="62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1776" name="Google Shape;1776;p221"/>
          <p:cNvSpPr txBox="1">
            <a:spLocks noGrp="1"/>
          </p:cNvSpPr>
          <p:nvPr>
            <p:ph type="subTitle" idx="3"/>
          </p:nvPr>
        </p:nvSpPr>
        <p:spPr>
          <a:xfrm>
            <a:off x="2115400" y="3432764"/>
            <a:ext cx="1335000" cy="27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777" name="Google Shape;1777;p221"/>
          <p:cNvSpPr txBox="1">
            <a:spLocks noGrp="1"/>
          </p:cNvSpPr>
          <p:nvPr>
            <p:ph type="subTitle" idx="4"/>
          </p:nvPr>
        </p:nvSpPr>
        <p:spPr>
          <a:xfrm>
            <a:off x="993850" y="3825339"/>
            <a:ext cx="3578100" cy="6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1778" name="Google Shape;1778;p221"/>
          <p:cNvSpPr/>
          <p:nvPr/>
        </p:nvSpPr>
        <p:spPr>
          <a:xfrm>
            <a:off x="566622" y="323587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9" name="Google Shape;1779;p221"/>
          <p:cNvSpPr/>
          <p:nvPr/>
        </p:nvSpPr>
        <p:spPr>
          <a:xfrm>
            <a:off x="1156293" y="326372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0" name="Google Shape;1780;p221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1" name="Google Shape;1781;p221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2" name="Google Shape;1782;p221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3" name="Google Shape;1783;p221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4" name="Google Shape;1784;p221"/>
          <p:cNvSpPr/>
          <p:nvPr/>
        </p:nvSpPr>
        <p:spPr>
          <a:xfrm>
            <a:off x="530554" y="22231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5" name="Google Shape;1785;p221"/>
          <p:cNvSpPr/>
          <p:nvPr/>
        </p:nvSpPr>
        <p:spPr>
          <a:xfrm>
            <a:off x="1091992" y="487337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6" name="Google Shape;1786;p221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7" name="Google Shape;1787;p221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8" name="Google Shape;1788;p221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5">
  <p:cSld name="TITLE_AND_TWO_COLUMNS_2_1"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p222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1" name="Google Shape;1791;p222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222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3" name="Google Shape;1793;p222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4" name="Google Shape;1794;p222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5" name="Google Shape;1795;p222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6" name="Google Shape;1796;p222"/>
          <p:cNvSpPr txBox="1">
            <a:spLocks noGrp="1"/>
          </p:cNvSpPr>
          <p:nvPr>
            <p:ph type="subTitle" idx="1"/>
          </p:nvPr>
        </p:nvSpPr>
        <p:spPr>
          <a:xfrm>
            <a:off x="1029406" y="1564731"/>
            <a:ext cx="3487800" cy="9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1797" name="Google Shape;1797;p222"/>
          <p:cNvSpPr txBox="1">
            <a:spLocks noGrp="1"/>
          </p:cNvSpPr>
          <p:nvPr>
            <p:ph type="subTitle" idx="2"/>
          </p:nvPr>
        </p:nvSpPr>
        <p:spPr>
          <a:xfrm>
            <a:off x="4453273" y="3356031"/>
            <a:ext cx="3483900" cy="9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1798" name="Google Shape;1798;p222"/>
          <p:cNvSpPr/>
          <p:nvPr/>
        </p:nvSpPr>
        <p:spPr>
          <a:xfrm>
            <a:off x="288918" y="34732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9" name="Google Shape;1799;p222"/>
          <p:cNvSpPr/>
          <p:nvPr/>
        </p:nvSpPr>
        <p:spPr>
          <a:xfrm>
            <a:off x="389143" y="1302610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0" name="Google Shape;1800;p222"/>
          <p:cNvSpPr/>
          <p:nvPr/>
        </p:nvSpPr>
        <p:spPr>
          <a:xfrm>
            <a:off x="3328864" y="4583608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222"/>
          <p:cNvSpPr/>
          <p:nvPr/>
        </p:nvSpPr>
        <p:spPr>
          <a:xfrm>
            <a:off x="3006718" y="26853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2" name="Google Shape;1802;p222"/>
          <p:cNvSpPr/>
          <p:nvPr/>
        </p:nvSpPr>
        <p:spPr>
          <a:xfrm>
            <a:off x="495464" y="2636408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3" name="Google Shape;1803;p222"/>
          <p:cNvSpPr/>
          <p:nvPr/>
        </p:nvSpPr>
        <p:spPr>
          <a:xfrm>
            <a:off x="339202" y="1954883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4" name="Google Shape;1804;p222"/>
          <p:cNvSpPr/>
          <p:nvPr/>
        </p:nvSpPr>
        <p:spPr>
          <a:xfrm>
            <a:off x="5001489" y="4771558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5" name="Google Shape;1805;p222"/>
          <p:cNvSpPr/>
          <p:nvPr/>
        </p:nvSpPr>
        <p:spPr>
          <a:xfrm>
            <a:off x="1260993" y="326372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6" name="Google Shape;1806;p222"/>
          <p:cNvSpPr/>
          <p:nvPr/>
        </p:nvSpPr>
        <p:spPr>
          <a:xfrm>
            <a:off x="991889" y="1118108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7" name="Google Shape;1807;p222"/>
          <p:cNvSpPr/>
          <p:nvPr/>
        </p:nvSpPr>
        <p:spPr>
          <a:xfrm>
            <a:off x="1211039" y="4674020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222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0">
  <p:cSld name="TITLE_AND_TWO_COLUMNS_2_1_1">
    <p:spTree>
      <p:nvGrpSpPr>
        <p:cNvPr id="1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p223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1" name="Google Shape;1811;p223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2" name="Google Shape;1812;p223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3" name="Google Shape;1813;p223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223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5" name="Google Shape;1815;p223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6" name="Google Shape;1816;p223"/>
          <p:cNvSpPr txBox="1">
            <a:spLocks noGrp="1"/>
          </p:cNvSpPr>
          <p:nvPr>
            <p:ph type="title"/>
          </p:nvPr>
        </p:nvSpPr>
        <p:spPr>
          <a:xfrm>
            <a:off x="1541075" y="539500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7" name="Google Shape;1817;p223"/>
          <p:cNvSpPr txBox="1">
            <a:spLocks noGrp="1"/>
          </p:cNvSpPr>
          <p:nvPr>
            <p:ph type="subTitle" idx="1"/>
          </p:nvPr>
        </p:nvSpPr>
        <p:spPr>
          <a:xfrm>
            <a:off x="993850" y="1907938"/>
            <a:ext cx="34878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1818" name="Google Shape;1818;p223"/>
          <p:cNvSpPr txBox="1">
            <a:spLocks noGrp="1"/>
          </p:cNvSpPr>
          <p:nvPr>
            <p:ph type="subTitle" idx="2"/>
          </p:nvPr>
        </p:nvSpPr>
        <p:spPr>
          <a:xfrm>
            <a:off x="993850" y="3450388"/>
            <a:ext cx="34878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1819" name="Google Shape;1819;p223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0" name="Google Shape;1820;p223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1" name="Google Shape;1821;p223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223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3" name="Google Shape;1823;p223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4" name="Google Shape;1824;p223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5" name="Google Shape;1825;p223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6" name="Google Shape;1826;p223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223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8" name="Google Shape;1828;p223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223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0" name="Google Shape;1830;p223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p223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24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4" name="Google Shape;1834;p224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5" name="Google Shape;1835;p224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6" name="Google Shape;1836;p224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7" name="Google Shape;1837;p224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8" name="Google Shape;1838;p224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9" name="Google Shape;1839;p224"/>
          <p:cNvSpPr txBox="1">
            <a:spLocks noGrp="1"/>
          </p:cNvSpPr>
          <p:nvPr>
            <p:ph type="subTitle" idx="1"/>
          </p:nvPr>
        </p:nvSpPr>
        <p:spPr>
          <a:xfrm>
            <a:off x="988824" y="2194231"/>
            <a:ext cx="2294100" cy="2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40" name="Google Shape;1840;p224"/>
          <p:cNvSpPr txBox="1">
            <a:spLocks noGrp="1"/>
          </p:cNvSpPr>
          <p:nvPr>
            <p:ph type="subTitle" idx="2"/>
          </p:nvPr>
        </p:nvSpPr>
        <p:spPr>
          <a:xfrm>
            <a:off x="1022274" y="2548613"/>
            <a:ext cx="22272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41" name="Google Shape;1841;p224"/>
          <p:cNvSpPr txBox="1">
            <a:spLocks noGrp="1"/>
          </p:cNvSpPr>
          <p:nvPr>
            <p:ph type="subTitle" idx="3"/>
          </p:nvPr>
        </p:nvSpPr>
        <p:spPr>
          <a:xfrm>
            <a:off x="3420563" y="2193481"/>
            <a:ext cx="22941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42" name="Google Shape;1842;p224"/>
          <p:cNvSpPr txBox="1">
            <a:spLocks noGrp="1"/>
          </p:cNvSpPr>
          <p:nvPr>
            <p:ph type="subTitle" idx="4"/>
          </p:nvPr>
        </p:nvSpPr>
        <p:spPr>
          <a:xfrm>
            <a:off x="3452063" y="2550413"/>
            <a:ext cx="22311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43" name="Google Shape;1843;p224"/>
          <p:cNvSpPr txBox="1">
            <a:spLocks noGrp="1"/>
          </p:cNvSpPr>
          <p:nvPr>
            <p:ph type="subTitle" idx="5"/>
          </p:nvPr>
        </p:nvSpPr>
        <p:spPr>
          <a:xfrm>
            <a:off x="5852337" y="2194231"/>
            <a:ext cx="2294100" cy="2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844" name="Google Shape;1844;p224"/>
          <p:cNvSpPr txBox="1">
            <a:spLocks noGrp="1"/>
          </p:cNvSpPr>
          <p:nvPr>
            <p:ph type="subTitle" idx="6"/>
          </p:nvPr>
        </p:nvSpPr>
        <p:spPr>
          <a:xfrm>
            <a:off x="5883837" y="2550413"/>
            <a:ext cx="22311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845" name="Google Shape;1845;p224"/>
          <p:cNvGrpSpPr/>
          <p:nvPr/>
        </p:nvGrpSpPr>
        <p:grpSpPr>
          <a:xfrm>
            <a:off x="370211" y="189025"/>
            <a:ext cx="7454477" cy="4778747"/>
            <a:chOff x="370211" y="189025"/>
            <a:chExt cx="7454477" cy="4778747"/>
          </a:xfrm>
        </p:grpSpPr>
        <p:sp>
          <p:nvSpPr>
            <p:cNvPr id="1846" name="Google Shape;1846;p224"/>
            <p:cNvSpPr/>
            <p:nvPr/>
          </p:nvSpPr>
          <p:spPr>
            <a:xfrm>
              <a:off x="3728847" y="469612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24"/>
            <p:cNvSpPr/>
            <p:nvPr/>
          </p:nvSpPr>
          <p:spPr>
            <a:xfrm>
              <a:off x="7409543" y="4903485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24"/>
            <p:cNvSpPr/>
            <p:nvPr/>
          </p:nvSpPr>
          <p:spPr>
            <a:xfrm>
              <a:off x="488567" y="36401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24"/>
            <p:cNvSpPr/>
            <p:nvPr/>
          </p:nvSpPr>
          <p:spPr>
            <a:xfrm>
              <a:off x="721392" y="13164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224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224"/>
            <p:cNvSpPr/>
            <p:nvPr/>
          </p:nvSpPr>
          <p:spPr>
            <a:xfrm>
              <a:off x="795217" y="44396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224"/>
            <p:cNvSpPr/>
            <p:nvPr/>
          </p:nvSpPr>
          <p:spPr>
            <a:xfrm>
              <a:off x="1919817" y="490346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24"/>
            <p:cNvSpPr/>
            <p:nvPr/>
          </p:nvSpPr>
          <p:spPr>
            <a:xfrm>
              <a:off x="6461092" y="4771427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24"/>
            <p:cNvSpPr/>
            <p:nvPr/>
          </p:nvSpPr>
          <p:spPr>
            <a:xfrm>
              <a:off x="412198" y="159375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24"/>
            <p:cNvSpPr/>
            <p:nvPr/>
          </p:nvSpPr>
          <p:spPr>
            <a:xfrm>
              <a:off x="4872225" y="326378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24"/>
            <p:cNvSpPr/>
            <p:nvPr/>
          </p:nvSpPr>
          <p:spPr>
            <a:xfrm>
              <a:off x="370211" y="4106388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24"/>
            <p:cNvSpPr/>
            <p:nvPr/>
          </p:nvSpPr>
          <p:spPr>
            <a:xfrm>
              <a:off x="965573" y="121897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24"/>
            <p:cNvSpPr/>
            <p:nvPr/>
          </p:nvSpPr>
          <p:spPr>
            <a:xfrm>
              <a:off x="2007997" y="18902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9" name="Google Shape;1859;p224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b="1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"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225"/>
          <p:cNvSpPr/>
          <p:nvPr/>
        </p:nvSpPr>
        <p:spPr>
          <a:xfrm>
            <a:off x="270825" y="106470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2" name="Google Shape;1862;p225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3" name="Google Shape;1863;p225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4" name="Google Shape;1864;p225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5" name="Google Shape;1865;p225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6" name="Google Shape;1866;p225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7" name="Google Shape;1867;p225"/>
          <p:cNvSpPr txBox="1">
            <a:spLocks noGrp="1"/>
          </p:cNvSpPr>
          <p:nvPr>
            <p:ph type="title"/>
          </p:nvPr>
        </p:nvSpPr>
        <p:spPr>
          <a:xfrm>
            <a:off x="1541075" y="539500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68" name="Google Shape;1868;p225"/>
          <p:cNvSpPr txBox="1">
            <a:spLocks noGrp="1"/>
          </p:cNvSpPr>
          <p:nvPr>
            <p:ph type="subTitle" idx="1"/>
          </p:nvPr>
        </p:nvSpPr>
        <p:spPr>
          <a:xfrm>
            <a:off x="1056800" y="1811225"/>
            <a:ext cx="22284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69" name="Google Shape;1869;p225"/>
          <p:cNvSpPr txBox="1">
            <a:spLocks noGrp="1"/>
          </p:cNvSpPr>
          <p:nvPr>
            <p:ph type="subTitle" idx="2"/>
          </p:nvPr>
        </p:nvSpPr>
        <p:spPr>
          <a:xfrm>
            <a:off x="3541878" y="1810625"/>
            <a:ext cx="2225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70" name="Google Shape;1870;p225"/>
          <p:cNvSpPr txBox="1">
            <a:spLocks noGrp="1"/>
          </p:cNvSpPr>
          <p:nvPr>
            <p:ph type="subTitle" idx="3"/>
          </p:nvPr>
        </p:nvSpPr>
        <p:spPr>
          <a:xfrm>
            <a:off x="1056800" y="3477156"/>
            <a:ext cx="2225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71" name="Google Shape;1871;p225"/>
          <p:cNvSpPr txBox="1">
            <a:spLocks noGrp="1"/>
          </p:cNvSpPr>
          <p:nvPr>
            <p:ph type="subTitle" idx="4"/>
          </p:nvPr>
        </p:nvSpPr>
        <p:spPr>
          <a:xfrm>
            <a:off x="3541878" y="3477156"/>
            <a:ext cx="2225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72" name="Google Shape;1872;p225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3" name="Google Shape;1873;p225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4" name="Google Shape;1874;p225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5" name="Google Shape;1875;p225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6" name="Google Shape;1876;p225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7" name="Google Shape;1877;p225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8" name="Google Shape;1878;p225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9" name="Google Shape;1879;p225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0" name="Google Shape;1880;p225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1" name="Google Shape;1881;p225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2" name="Google Shape;1882;p225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3" name="Google Shape;1883;p225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4" name="Google Shape;1884;p225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1_1">
    <p:spTree>
      <p:nvGrpSpPr>
        <p:cNvPr id="1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p226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7" name="Google Shape;1887;p226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226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9" name="Google Shape;1889;p226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0" name="Google Shape;1890;p226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1" name="Google Shape;1891;p226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2" name="Google Shape;1892;p226"/>
          <p:cNvSpPr txBox="1">
            <a:spLocks noGrp="1"/>
          </p:cNvSpPr>
          <p:nvPr>
            <p:ph type="subTitle" idx="1"/>
          </p:nvPr>
        </p:nvSpPr>
        <p:spPr>
          <a:xfrm>
            <a:off x="1665419" y="2070634"/>
            <a:ext cx="23622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893" name="Google Shape;1893;p226"/>
          <p:cNvSpPr txBox="1">
            <a:spLocks noGrp="1"/>
          </p:cNvSpPr>
          <p:nvPr>
            <p:ph type="subTitle" idx="2"/>
          </p:nvPr>
        </p:nvSpPr>
        <p:spPr>
          <a:xfrm>
            <a:off x="5113644" y="2070034"/>
            <a:ext cx="2359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894" name="Google Shape;1894;p226"/>
          <p:cNvSpPr txBox="1">
            <a:spLocks noGrp="1"/>
          </p:cNvSpPr>
          <p:nvPr>
            <p:ph type="subTitle" idx="3"/>
          </p:nvPr>
        </p:nvSpPr>
        <p:spPr>
          <a:xfrm>
            <a:off x="1665419" y="3879424"/>
            <a:ext cx="2359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895" name="Google Shape;1895;p226"/>
          <p:cNvSpPr txBox="1">
            <a:spLocks noGrp="1"/>
          </p:cNvSpPr>
          <p:nvPr>
            <p:ph type="subTitle" idx="4"/>
          </p:nvPr>
        </p:nvSpPr>
        <p:spPr>
          <a:xfrm>
            <a:off x="5113644" y="3877665"/>
            <a:ext cx="2359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896" name="Google Shape;1896;p226"/>
          <p:cNvSpPr txBox="1">
            <a:spLocks noGrp="1"/>
          </p:cNvSpPr>
          <p:nvPr>
            <p:ph type="subTitle" idx="5"/>
          </p:nvPr>
        </p:nvSpPr>
        <p:spPr>
          <a:xfrm>
            <a:off x="5345994" y="3660602"/>
            <a:ext cx="18945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97" name="Google Shape;1897;p226"/>
          <p:cNvSpPr txBox="1">
            <a:spLocks noGrp="1"/>
          </p:cNvSpPr>
          <p:nvPr>
            <p:ph type="subTitle" idx="6"/>
          </p:nvPr>
        </p:nvSpPr>
        <p:spPr>
          <a:xfrm>
            <a:off x="5345994" y="1853536"/>
            <a:ext cx="18945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898" name="Google Shape;1898;p226"/>
          <p:cNvSpPr txBox="1">
            <a:spLocks noGrp="1"/>
          </p:cNvSpPr>
          <p:nvPr>
            <p:ph type="subTitle" idx="7"/>
          </p:nvPr>
        </p:nvSpPr>
        <p:spPr>
          <a:xfrm>
            <a:off x="1899269" y="1853536"/>
            <a:ext cx="18945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899" name="Google Shape;1899;p226"/>
          <p:cNvSpPr txBox="1">
            <a:spLocks noGrp="1"/>
          </p:cNvSpPr>
          <p:nvPr>
            <p:ph type="subTitle" idx="8"/>
          </p:nvPr>
        </p:nvSpPr>
        <p:spPr>
          <a:xfrm>
            <a:off x="1899269" y="3660602"/>
            <a:ext cx="18945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00" name="Google Shape;1900;p226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1" name="Google Shape;1901;p226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2" name="Google Shape;1902;p226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3" name="Google Shape;1903;p226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226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5" name="Google Shape;1905;p226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6" name="Google Shape;1906;p226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p226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8" name="Google Shape;1908;p226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9" name="Google Shape;1909;p226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0" name="Google Shape;1910;p226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1" name="Google Shape;1911;p226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2" name="Google Shape;1912;p226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226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3">
  <p:cSld name="CUSTOM_1_1_1"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227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227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227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227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9" name="Google Shape;1919;p227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0" name="Google Shape;1920;p227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227"/>
          <p:cNvSpPr txBox="1">
            <a:spLocks noGrp="1"/>
          </p:cNvSpPr>
          <p:nvPr>
            <p:ph type="title" hasCustomPrompt="1"/>
          </p:nvPr>
        </p:nvSpPr>
        <p:spPr>
          <a:xfrm>
            <a:off x="3114801" y="1579500"/>
            <a:ext cx="29064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700" b="1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22" name="Google Shape;1922;p227"/>
          <p:cNvSpPr txBox="1">
            <a:spLocks noGrp="1"/>
          </p:cNvSpPr>
          <p:nvPr>
            <p:ph type="title" idx="2" hasCustomPrompt="1"/>
          </p:nvPr>
        </p:nvSpPr>
        <p:spPr>
          <a:xfrm>
            <a:off x="1130263" y="2992739"/>
            <a:ext cx="29079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700" b="1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23" name="Google Shape;1923;p227"/>
          <p:cNvSpPr txBox="1">
            <a:spLocks noGrp="1"/>
          </p:cNvSpPr>
          <p:nvPr>
            <p:ph type="title" idx="3" hasCustomPrompt="1"/>
          </p:nvPr>
        </p:nvSpPr>
        <p:spPr>
          <a:xfrm>
            <a:off x="5111713" y="2992739"/>
            <a:ext cx="2907900" cy="39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7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24" name="Google Shape;1924;p227"/>
          <p:cNvSpPr txBox="1">
            <a:spLocks noGrp="1"/>
          </p:cNvSpPr>
          <p:nvPr>
            <p:ph type="subTitle" idx="1"/>
          </p:nvPr>
        </p:nvSpPr>
        <p:spPr>
          <a:xfrm>
            <a:off x="2890463" y="2110200"/>
            <a:ext cx="3369000" cy="27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25" name="Google Shape;1925;p227"/>
          <p:cNvSpPr txBox="1">
            <a:spLocks noGrp="1"/>
          </p:cNvSpPr>
          <p:nvPr>
            <p:ph type="subTitle" idx="4"/>
          </p:nvPr>
        </p:nvSpPr>
        <p:spPr>
          <a:xfrm>
            <a:off x="901663" y="3554950"/>
            <a:ext cx="33651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26" name="Google Shape;1926;p227"/>
          <p:cNvSpPr txBox="1">
            <a:spLocks noGrp="1"/>
          </p:cNvSpPr>
          <p:nvPr>
            <p:ph type="subTitle" idx="5"/>
          </p:nvPr>
        </p:nvSpPr>
        <p:spPr>
          <a:xfrm>
            <a:off x="4883113" y="3554950"/>
            <a:ext cx="33651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27" name="Google Shape;1927;p227"/>
          <p:cNvSpPr/>
          <p:nvPr/>
        </p:nvSpPr>
        <p:spPr>
          <a:xfrm>
            <a:off x="490767" y="37045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8" name="Google Shape;1928;p227"/>
          <p:cNvSpPr/>
          <p:nvPr/>
        </p:nvSpPr>
        <p:spPr>
          <a:xfrm>
            <a:off x="647392" y="11522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9" name="Google Shape;1929;p227"/>
          <p:cNvSpPr/>
          <p:nvPr/>
        </p:nvSpPr>
        <p:spPr>
          <a:xfrm>
            <a:off x="382267" y="844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227"/>
          <p:cNvSpPr/>
          <p:nvPr/>
        </p:nvSpPr>
        <p:spPr>
          <a:xfrm>
            <a:off x="607864" y="1884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1" name="Google Shape;1931;p227"/>
          <p:cNvSpPr/>
          <p:nvPr/>
        </p:nvSpPr>
        <p:spPr>
          <a:xfrm>
            <a:off x="1172842" y="48242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227"/>
          <p:cNvSpPr/>
          <p:nvPr/>
        </p:nvSpPr>
        <p:spPr>
          <a:xfrm>
            <a:off x="372404" y="4170800"/>
            <a:ext cx="178863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3" name="Google Shape;1933;p227"/>
          <p:cNvSpPr/>
          <p:nvPr/>
        </p:nvSpPr>
        <p:spPr>
          <a:xfrm>
            <a:off x="6077611" y="458852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4" name="Google Shape;1934;p227"/>
          <p:cNvSpPr txBox="1">
            <a:spLocks noGrp="1"/>
          </p:cNvSpPr>
          <p:nvPr>
            <p:ph type="title" idx="6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228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7" name="Google Shape;1937;p228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8" name="Google Shape;1938;p228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9" name="Google Shape;1939;p228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0" name="Google Shape;1940;p228"/>
          <p:cNvSpPr/>
          <p:nvPr/>
        </p:nvSpPr>
        <p:spPr>
          <a:xfrm>
            <a:off x="1053919" y="547825"/>
            <a:ext cx="7030200" cy="4060800"/>
          </a:xfrm>
          <a:prstGeom prst="roundRect">
            <a:avLst>
              <a:gd name="adj" fmla="val 8068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2">
                <a:alpha val="1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1" name="Google Shape;1941;p228"/>
          <p:cNvSpPr txBox="1">
            <a:spLocks noGrp="1"/>
          </p:cNvSpPr>
          <p:nvPr>
            <p:ph type="subTitle" idx="1"/>
          </p:nvPr>
        </p:nvSpPr>
        <p:spPr>
          <a:xfrm>
            <a:off x="1574275" y="1246575"/>
            <a:ext cx="6246300" cy="30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942" name="Google Shape;1942;p228"/>
          <p:cNvSpPr txBox="1">
            <a:spLocks noGrp="1"/>
          </p:cNvSpPr>
          <p:nvPr>
            <p:ph type="subTitle" idx="2"/>
          </p:nvPr>
        </p:nvSpPr>
        <p:spPr>
          <a:xfrm>
            <a:off x="1574275" y="2096223"/>
            <a:ext cx="6246300" cy="30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943" name="Google Shape;1943;p228"/>
          <p:cNvSpPr txBox="1">
            <a:spLocks noGrp="1"/>
          </p:cNvSpPr>
          <p:nvPr>
            <p:ph type="subTitle" idx="3"/>
          </p:nvPr>
        </p:nvSpPr>
        <p:spPr>
          <a:xfrm>
            <a:off x="1574275" y="2936430"/>
            <a:ext cx="6246300" cy="30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44" name="Google Shape;1944;p228"/>
          <p:cNvSpPr txBox="1">
            <a:spLocks noGrp="1"/>
          </p:cNvSpPr>
          <p:nvPr>
            <p:ph type="subTitle" idx="4"/>
          </p:nvPr>
        </p:nvSpPr>
        <p:spPr>
          <a:xfrm>
            <a:off x="1574275" y="3777135"/>
            <a:ext cx="6246300" cy="30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945" name="Google Shape;1945;p228"/>
          <p:cNvSpPr txBox="1">
            <a:spLocks noGrp="1"/>
          </p:cNvSpPr>
          <p:nvPr>
            <p:ph type="subTitle" idx="5"/>
          </p:nvPr>
        </p:nvSpPr>
        <p:spPr>
          <a:xfrm>
            <a:off x="1574275" y="1526353"/>
            <a:ext cx="6246300" cy="30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46" name="Google Shape;1946;p228"/>
          <p:cNvSpPr txBox="1">
            <a:spLocks noGrp="1"/>
          </p:cNvSpPr>
          <p:nvPr>
            <p:ph type="subTitle" idx="6"/>
          </p:nvPr>
        </p:nvSpPr>
        <p:spPr>
          <a:xfrm>
            <a:off x="1574275" y="2370712"/>
            <a:ext cx="6246300" cy="30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47" name="Google Shape;1947;p228"/>
          <p:cNvSpPr txBox="1">
            <a:spLocks noGrp="1"/>
          </p:cNvSpPr>
          <p:nvPr>
            <p:ph type="subTitle" idx="7"/>
          </p:nvPr>
        </p:nvSpPr>
        <p:spPr>
          <a:xfrm>
            <a:off x="1574275" y="3208624"/>
            <a:ext cx="6246300" cy="30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48" name="Google Shape;1948;p228"/>
          <p:cNvSpPr txBox="1">
            <a:spLocks noGrp="1"/>
          </p:cNvSpPr>
          <p:nvPr>
            <p:ph type="subTitle" idx="8"/>
          </p:nvPr>
        </p:nvSpPr>
        <p:spPr>
          <a:xfrm>
            <a:off x="1574275" y="4052134"/>
            <a:ext cx="6246300" cy="30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49" name="Google Shape;1949;p228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0" name="Google Shape;1950;p228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1" name="Google Shape;1951;p228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2" name="Google Shape;1952;p228"/>
          <p:cNvSpPr/>
          <p:nvPr/>
        </p:nvSpPr>
        <p:spPr>
          <a:xfrm>
            <a:off x="7715897" y="48956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3" name="Google Shape;1953;p228"/>
          <p:cNvSpPr/>
          <p:nvPr/>
        </p:nvSpPr>
        <p:spPr>
          <a:xfrm>
            <a:off x="2831643" y="489563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4" name="Google Shape;1954;p228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228"/>
          <p:cNvSpPr/>
          <p:nvPr/>
        </p:nvSpPr>
        <p:spPr>
          <a:xfrm>
            <a:off x="873792" y="14688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6" name="Google Shape;1956;p228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7" name="Google Shape;1957;p228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8" name="Google Shape;1958;p228"/>
          <p:cNvSpPr/>
          <p:nvPr/>
        </p:nvSpPr>
        <p:spPr>
          <a:xfrm>
            <a:off x="7273714" y="2127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9" name="Google Shape;1959;p228"/>
          <p:cNvSpPr/>
          <p:nvPr/>
        </p:nvSpPr>
        <p:spPr>
          <a:xfrm>
            <a:off x="7962892" y="148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0" name="Google Shape;1960;p228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1" name="Google Shape;1961;p228"/>
          <p:cNvSpPr/>
          <p:nvPr/>
        </p:nvSpPr>
        <p:spPr>
          <a:xfrm>
            <a:off x="380068" y="2739197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2" name="Google Shape;1962;p228"/>
          <p:cNvSpPr/>
          <p:nvPr/>
        </p:nvSpPr>
        <p:spPr>
          <a:xfrm>
            <a:off x="1856989" y="148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3" name="Google Shape;1963;p228"/>
          <p:cNvSpPr/>
          <p:nvPr/>
        </p:nvSpPr>
        <p:spPr>
          <a:xfrm>
            <a:off x="2911398" y="220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4" name="Google Shape;1964;p228"/>
          <p:cNvSpPr/>
          <p:nvPr/>
        </p:nvSpPr>
        <p:spPr>
          <a:xfrm>
            <a:off x="1483368" y="360260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228"/>
          <p:cNvSpPr/>
          <p:nvPr/>
        </p:nvSpPr>
        <p:spPr>
          <a:xfrm>
            <a:off x="5380617" y="4787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6" name="Google Shape;1966;p228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7" name="Google Shape;1967;p228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8" name="Google Shape;1968;p228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6">
    <p:spTree>
      <p:nvGrpSpPr>
        <p:cNvPr id="1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229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1" name="Google Shape;1971;p229"/>
          <p:cNvSpPr/>
          <p:nvPr/>
        </p:nvSpPr>
        <p:spPr>
          <a:xfrm>
            <a:off x="1053919" y="547825"/>
            <a:ext cx="7030200" cy="4060800"/>
          </a:xfrm>
          <a:prstGeom prst="roundRect">
            <a:avLst>
              <a:gd name="adj" fmla="val 6298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2">
                <a:alpha val="1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2" name="Google Shape;1972;p229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3" name="Google Shape;1973;p229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4" name="Google Shape;1974;p22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5" name="Google Shape;1975;p22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6" name="Google Shape;1976;p22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7" name="Google Shape;1977;p229"/>
          <p:cNvSpPr txBox="1">
            <a:spLocks noGrp="1"/>
          </p:cNvSpPr>
          <p:nvPr>
            <p:ph type="title"/>
          </p:nvPr>
        </p:nvSpPr>
        <p:spPr>
          <a:xfrm>
            <a:off x="2266981" y="562252"/>
            <a:ext cx="46128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3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978" name="Google Shape;1978;p229"/>
          <p:cNvSpPr txBox="1">
            <a:spLocks noGrp="1"/>
          </p:cNvSpPr>
          <p:nvPr>
            <p:ph type="subTitle" idx="1"/>
          </p:nvPr>
        </p:nvSpPr>
        <p:spPr>
          <a:xfrm>
            <a:off x="1302870" y="1403100"/>
            <a:ext cx="6545700" cy="13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1979" name="Google Shape;1979;p22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0" name="Google Shape;1980;p22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1" name="Google Shape;1981;p22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2" name="Google Shape;1982;p229"/>
          <p:cNvSpPr/>
          <p:nvPr/>
        </p:nvSpPr>
        <p:spPr>
          <a:xfrm>
            <a:off x="8250697" y="360007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3" name="Google Shape;1983;p229"/>
          <p:cNvSpPr/>
          <p:nvPr/>
        </p:nvSpPr>
        <p:spPr>
          <a:xfrm>
            <a:off x="8354243" y="4463910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4" name="Google Shape;1984;p229"/>
          <p:cNvSpPr/>
          <p:nvPr/>
        </p:nvSpPr>
        <p:spPr>
          <a:xfrm>
            <a:off x="8157243" y="1480972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5" name="Google Shape;1985;p229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6" name="Google Shape;1986;p229"/>
          <p:cNvSpPr/>
          <p:nvPr/>
        </p:nvSpPr>
        <p:spPr>
          <a:xfrm>
            <a:off x="873792" y="14688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7" name="Google Shape;1987;p229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8" name="Google Shape;1988;p229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229"/>
          <p:cNvSpPr/>
          <p:nvPr/>
        </p:nvSpPr>
        <p:spPr>
          <a:xfrm>
            <a:off x="8120889" y="23203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0" name="Google Shape;1990;p229"/>
          <p:cNvSpPr/>
          <p:nvPr/>
        </p:nvSpPr>
        <p:spPr>
          <a:xfrm>
            <a:off x="7962892" y="148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229"/>
          <p:cNvSpPr/>
          <p:nvPr/>
        </p:nvSpPr>
        <p:spPr>
          <a:xfrm>
            <a:off x="8605542" y="28652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2" name="Google Shape;1992;p229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3" name="Google Shape;1993;p229"/>
          <p:cNvSpPr/>
          <p:nvPr/>
        </p:nvSpPr>
        <p:spPr>
          <a:xfrm>
            <a:off x="8529654" y="3168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4" name="Google Shape;1994;p229"/>
          <p:cNvSpPr/>
          <p:nvPr/>
        </p:nvSpPr>
        <p:spPr>
          <a:xfrm>
            <a:off x="8411311" y="97742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5" name="Google Shape;1995;p229"/>
          <p:cNvSpPr/>
          <p:nvPr/>
        </p:nvSpPr>
        <p:spPr>
          <a:xfrm>
            <a:off x="380068" y="2739197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6" name="Google Shape;1996;p229"/>
          <p:cNvSpPr txBox="1"/>
          <p:nvPr/>
        </p:nvSpPr>
        <p:spPr>
          <a:xfrm>
            <a:off x="2213899" y="3404709"/>
            <a:ext cx="47169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4"/>
                </a:solidFill>
                <a:latin typeface="Ubuntu Light"/>
                <a:ea typeface="Ubuntu Light"/>
                <a:cs typeface="Ubuntu Light"/>
                <a:sym typeface="Ubuntu Light"/>
              </a:rPr>
              <a:t>CREDITS: This presentation template was created by</a:t>
            </a:r>
            <a:r>
              <a:rPr lang="en" sz="1000" b="1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000" b="1">
                <a:solidFill>
                  <a:schemeClr val="accent4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accent4"/>
                </a:solidFill>
                <a:latin typeface="Ubuntu Light"/>
                <a:ea typeface="Ubuntu Light"/>
                <a:cs typeface="Ubuntu Light"/>
                <a:sym typeface="Ubuntu Light"/>
              </a:rPr>
              <a:t>, including icons by </a:t>
            </a:r>
            <a:r>
              <a:rPr lang="en" sz="1000" b="1">
                <a:solidFill>
                  <a:schemeClr val="accent4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accent4"/>
                </a:solidFill>
                <a:latin typeface="Ubuntu Light"/>
                <a:ea typeface="Ubuntu Light"/>
                <a:cs typeface="Ubuntu Light"/>
                <a:sym typeface="Ubuntu Light"/>
              </a:rPr>
              <a:t>, and infographics &amp; images by </a:t>
            </a:r>
            <a:r>
              <a:rPr lang="en" sz="1000" b="1">
                <a:solidFill>
                  <a:schemeClr val="accent4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 b="1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r>
              <a:rPr lang="en" sz="1000">
                <a:solidFill>
                  <a:schemeClr val="accent4"/>
                </a:solidFill>
                <a:latin typeface="Ubuntu Light"/>
                <a:ea typeface="Ubuntu Light"/>
                <a:cs typeface="Ubuntu Light"/>
                <a:sym typeface="Ubuntu Light"/>
              </a:rPr>
              <a:t> </a:t>
            </a:r>
            <a:endParaRPr>
              <a:solidFill>
                <a:schemeClr val="accent4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997" name="Google Shape;1997;p229"/>
          <p:cNvSpPr txBox="1">
            <a:spLocks noGrp="1"/>
          </p:cNvSpPr>
          <p:nvPr>
            <p:ph type="subTitle" idx="2"/>
          </p:nvPr>
        </p:nvSpPr>
        <p:spPr>
          <a:xfrm>
            <a:off x="1274825" y="3907925"/>
            <a:ext cx="6545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5">
    <p:spTree>
      <p:nvGrpSpPr>
        <p:cNvPr id="1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p230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0" name="Google Shape;2000;p230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p230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230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3" name="Google Shape;2003;p230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4" name="Google Shape;2004;p230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5" name="Google Shape;2005;p230"/>
          <p:cNvSpPr txBox="1">
            <a:spLocks noGrp="1"/>
          </p:cNvSpPr>
          <p:nvPr>
            <p:ph type="subTitle" idx="1"/>
          </p:nvPr>
        </p:nvSpPr>
        <p:spPr>
          <a:xfrm>
            <a:off x="1682100" y="3625851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2006" name="Google Shape;2006;p230"/>
          <p:cNvSpPr txBox="1">
            <a:spLocks noGrp="1"/>
          </p:cNvSpPr>
          <p:nvPr>
            <p:ph type="subTitle" idx="2"/>
          </p:nvPr>
        </p:nvSpPr>
        <p:spPr>
          <a:xfrm>
            <a:off x="5001588" y="3625851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2007" name="Google Shape;2007;p230"/>
          <p:cNvSpPr txBox="1">
            <a:spLocks noGrp="1"/>
          </p:cNvSpPr>
          <p:nvPr>
            <p:ph type="subTitle" idx="3"/>
          </p:nvPr>
        </p:nvSpPr>
        <p:spPr>
          <a:xfrm>
            <a:off x="1682100" y="1738749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2008" name="Google Shape;2008;p230"/>
          <p:cNvSpPr txBox="1">
            <a:spLocks noGrp="1"/>
          </p:cNvSpPr>
          <p:nvPr>
            <p:ph type="subTitle" idx="4"/>
          </p:nvPr>
        </p:nvSpPr>
        <p:spPr>
          <a:xfrm>
            <a:off x="5001588" y="1738749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>
            <a:endParaRPr/>
          </a:p>
        </p:txBody>
      </p:sp>
      <p:sp>
        <p:nvSpPr>
          <p:cNvPr id="2009" name="Google Shape;2009;p230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0" name="Google Shape;2010;p230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1" name="Google Shape;2011;p230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2" name="Google Shape;2012;p230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3" name="Google Shape;2013;p230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230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5" name="Google Shape;2015;p230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6" name="Google Shape;2016;p230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7" name="Google Shape;2017;p230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8" name="Google Shape;2018;p230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9" name="Google Shape;2019;p230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CUSTOM_5_1"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p231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2" name="Google Shape;2022;p231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3" name="Google Shape;2023;p231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4" name="Google Shape;2024;p231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5" name="Google Shape;2025;p231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6" name="Google Shape;2026;p231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7" name="Google Shape;2027;p231"/>
          <p:cNvSpPr txBox="1">
            <a:spLocks noGrp="1"/>
          </p:cNvSpPr>
          <p:nvPr>
            <p:ph type="subTitle" idx="1"/>
          </p:nvPr>
        </p:nvSpPr>
        <p:spPr>
          <a:xfrm>
            <a:off x="5144563" y="3004217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28" name="Google Shape;2028;p231"/>
          <p:cNvSpPr txBox="1">
            <a:spLocks noGrp="1"/>
          </p:cNvSpPr>
          <p:nvPr>
            <p:ph type="subTitle" idx="2"/>
          </p:nvPr>
        </p:nvSpPr>
        <p:spPr>
          <a:xfrm>
            <a:off x="5144563" y="3668701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29" name="Google Shape;2029;p231"/>
          <p:cNvSpPr txBox="1">
            <a:spLocks noGrp="1"/>
          </p:cNvSpPr>
          <p:nvPr>
            <p:ph type="subTitle" idx="3"/>
          </p:nvPr>
        </p:nvSpPr>
        <p:spPr>
          <a:xfrm>
            <a:off x="5144563" y="2339733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30" name="Google Shape;2030;p231"/>
          <p:cNvSpPr txBox="1">
            <a:spLocks noGrp="1"/>
          </p:cNvSpPr>
          <p:nvPr>
            <p:ph type="subTitle" idx="4"/>
          </p:nvPr>
        </p:nvSpPr>
        <p:spPr>
          <a:xfrm>
            <a:off x="5144563" y="1675249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31" name="Google Shape;2031;p231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231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3" name="Google Shape;2033;p231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4" name="Google Shape;2034;p231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5" name="Google Shape;2035;p231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6" name="Google Shape;2036;p231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7" name="Google Shape;2037;p231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8" name="Google Shape;2038;p231"/>
          <p:cNvSpPr/>
          <p:nvPr/>
        </p:nvSpPr>
        <p:spPr>
          <a:xfrm>
            <a:off x="3593714" y="47136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231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0" name="Google Shape;2040;p231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1" name="Google Shape;2041;p231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2" name="Google Shape;2042;p231"/>
          <p:cNvSpPr/>
          <p:nvPr/>
        </p:nvSpPr>
        <p:spPr>
          <a:xfrm>
            <a:off x="1932211" y="4725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231"/>
          <p:cNvSpPr/>
          <p:nvPr/>
        </p:nvSpPr>
        <p:spPr>
          <a:xfrm>
            <a:off x="329898" y="276163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231"/>
          <p:cNvSpPr/>
          <p:nvPr/>
        </p:nvSpPr>
        <p:spPr>
          <a:xfrm>
            <a:off x="4357892" y="487570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231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5">
  <p:cSld name="CUSTOM_5_1_1"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p232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8" name="Google Shape;2048;p232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9" name="Google Shape;2049;p232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0" name="Google Shape;2050;p232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232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2" name="Google Shape;2052;p232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3" name="Google Shape;2053;p232"/>
          <p:cNvSpPr txBox="1">
            <a:spLocks noGrp="1"/>
          </p:cNvSpPr>
          <p:nvPr>
            <p:ph type="subTitle" idx="1"/>
          </p:nvPr>
        </p:nvSpPr>
        <p:spPr>
          <a:xfrm>
            <a:off x="1692688" y="2926348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54" name="Google Shape;2054;p232"/>
          <p:cNvSpPr txBox="1">
            <a:spLocks noGrp="1"/>
          </p:cNvSpPr>
          <p:nvPr>
            <p:ph type="subTitle" idx="2"/>
          </p:nvPr>
        </p:nvSpPr>
        <p:spPr>
          <a:xfrm>
            <a:off x="1692688" y="3512975"/>
            <a:ext cx="27342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55" name="Google Shape;2055;p232"/>
          <p:cNvSpPr txBox="1">
            <a:spLocks noGrp="1"/>
          </p:cNvSpPr>
          <p:nvPr>
            <p:ph type="subTitle" idx="3"/>
          </p:nvPr>
        </p:nvSpPr>
        <p:spPr>
          <a:xfrm>
            <a:off x="1692688" y="2291910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56" name="Google Shape;2056;p232"/>
          <p:cNvSpPr txBox="1">
            <a:spLocks noGrp="1"/>
          </p:cNvSpPr>
          <p:nvPr>
            <p:ph type="subTitle" idx="4"/>
          </p:nvPr>
        </p:nvSpPr>
        <p:spPr>
          <a:xfrm>
            <a:off x="1692688" y="1703059"/>
            <a:ext cx="27363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57" name="Google Shape;2057;p232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232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232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232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232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2" name="Google Shape;2062;p232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3" name="Google Shape;2063;p232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4" name="Google Shape;2064;p232"/>
          <p:cNvSpPr/>
          <p:nvPr/>
        </p:nvSpPr>
        <p:spPr>
          <a:xfrm>
            <a:off x="3593714" y="47136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5" name="Google Shape;2065;p232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232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232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8" name="Google Shape;2068;p232"/>
          <p:cNvSpPr/>
          <p:nvPr/>
        </p:nvSpPr>
        <p:spPr>
          <a:xfrm>
            <a:off x="1932211" y="4725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232"/>
          <p:cNvSpPr/>
          <p:nvPr/>
        </p:nvSpPr>
        <p:spPr>
          <a:xfrm>
            <a:off x="329898" y="276163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232"/>
          <p:cNvSpPr/>
          <p:nvPr/>
        </p:nvSpPr>
        <p:spPr>
          <a:xfrm>
            <a:off x="4357892" y="487570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1" name="Google Shape;2071;p232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"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233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4" name="Google Shape;2074;p233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5" name="Google Shape;2075;p233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6" name="Google Shape;2076;p233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233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233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233"/>
          <p:cNvSpPr txBox="1">
            <a:spLocks noGrp="1"/>
          </p:cNvSpPr>
          <p:nvPr>
            <p:ph type="subTitle" idx="1"/>
          </p:nvPr>
        </p:nvSpPr>
        <p:spPr>
          <a:xfrm>
            <a:off x="655849" y="2010844"/>
            <a:ext cx="2406000" cy="6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80" name="Google Shape;2080;p233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1" name="Google Shape;2081;p233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2" name="Google Shape;2082;p233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3" name="Google Shape;2083;p233"/>
          <p:cNvSpPr txBox="1">
            <a:spLocks noGrp="1"/>
          </p:cNvSpPr>
          <p:nvPr>
            <p:ph type="subTitle" idx="2"/>
          </p:nvPr>
        </p:nvSpPr>
        <p:spPr>
          <a:xfrm>
            <a:off x="3167861" y="2011144"/>
            <a:ext cx="24048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84" name="Google Shape;2084;p233"/>
          <p:cNvSpPr txBox="1">
            <a:spLocks noGrp="1"/>
          </p:cNvSpPr>
          <p:nvPr>
            <p:ph type="subTitle" idx="3"/>
          </p:nvPr>
        </p:nvSpPr>
        <p:spPr>
          <a:xfrm>
            <a:off x="5668586" y="2011144"/>
            <a:ext cx="24048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85" name="Google Shape;2085;p233"/>
          <p:cNvSpPr txBox="1">
            <a:spLocks noGrp="1"/>
          </p:cNvSpPr>
          <p:nvPr>
            <p:ph type="subTitle" idx="4"/>
          </p:nvPr>
        </p:nvSpPr>
        <p:spPr>
          <a:xfrm>
            <a:off x="636086" y="3808938"/>
            <a:ext cx="24048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86" name="Google Shape;2086;p233"/>
          <p:cNvSpPr txBox="1">
            <a:spLocks noGrp="1"/>
          </p:cNvSpPr>
          <p:nvPr>
            <p:ph type="subTitle" idx="5"/>
          </p:nvPr>
        </p:nvSpPr>
        <p:spPr>
          <a:xfrm>
            <a:off x="3147499" y="3808938"/>
            <a:ext cx="24048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87" name="Google Shape;2087;p233"/>
          <p:cNvSpPr txBox="1">
            <a:spLocks noGrp="1"/>
          </p:cNvSpPr>
          <p:nvPr>
            <p:ph type="subTitle" idx="6"/>
          </p:nvPr>
        </p:nvSpPr>
        <p:spPr>
          <a:xfrm>
            <a:off x="5668586" y="3808938"/>
            <a:ext cx="24048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>
            <a:endParaRPr/>
          </a:p>
        </p:txBody>
      </p:sp>
      <p:sp>
        <p:nvSpPr>
          <p:cNvPr id="2088" name="Google Shape;2088;p233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solidFill>
            <a:schemeClr val="accent1"/>
          </a:solidFill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9" name="Google Shape;2089;p233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solidFill>
            <a:schemeClr val="accent1"/>
          </a:solidFill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0" name="Google Shape;2090;p233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solidFill>
            <a:schemeClr val="accent1"/>
          </a:solidFill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1" name="Google Shape;2091;p233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solidFill>
            <a:schemeClr val="accent1"/>
          </a:solidFill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2" name="Google Shape;2092;p233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solidFill>
            <a:schemeClr val="accent1"/>
          </a:solidFill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3" name="Google Shape;2093;p233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solidFill>
            <a:schemeClr val="accent1"/>
          </a:solidFill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4" name="Google Shape;2094;p233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solidFill>
            <a:schemeClr val="accent1"/>
          </a:solidFill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5" name="Google Shape;2095;p233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CUSTOM_2_1">
    <p:spTree>
      <p:nvGrpSpPr>
        <p:cNvPr id="1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p234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8" name="Google Shape;2098;p234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9" name="Google Shape;2099;p234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0" name="Google Shape;2100;p234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1" name="Google Shape;2101;p234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2" name="Google Shape;2102;p234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34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1953024" y="2086351"/>
            <a:ext cx="1490400" cy="2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04" name="Google Shape;2104;p234">
            <a:hlinkClick r:id="" action="ppaction://noaction"/>
          </p:cNvPr>
          <p:cNvSpPr txBox="1">
            <a:spLocks noGrp="1"/>
          </p:cNvSpPr>
          <p:nvPr>
            <p:ph type="subTitle" idx="2"/>
          </p:nvPr>
        </p:nvSpPr>
        <p:spPr>
          <a:xfrm>
            <a:off x="3826800" y="3826576"/>
            <a:ext cx="1490400" cy="2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105" name="Google Shape;2105;p234">
            <a:hlinkClick r:id="" action="ppaction://noaction"/>
          </p:cNvPr>
          <p:cNvSpPr txBox="1">
            <a:spLocks noGrp="1"/>
          </p:cNvSpPr>
          <p:nvPr>
            <p:ph type="subTitle" idx="3"/>
          </p:nvPr>
        </p:nvSpPr>
        <p:spPr>
          <a:xfrm>
            <a:off x="1954338" y="3826576"/>
            <a:ext cx="1489200" cy="2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06" name="Google Shape;2106;p234">
            <a:hlinkClick r:id="" action="ppaction://noaction"/>
          </p:cNvPr>
          <p:cNvSpPr txBox="1">
            <a:spLocks noGrp="1"/>
          </p:cNvSpPr>
          <p:nvPr>
            <p:ph type="subTitle" idx="4"/>
          </p:nvPr>
        </p:nvSpPr>
        <p:spPr>
          <a:xfrm>
            <a:off x="5700650" y="2086351"/>
            <a:ext cx="1490400" cy="2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07" name="Google Shape;2107;p234"/>
          <p:cNvSpPr/>
          <p:nvPr/>
        </p:nvSpPr>
        <p:spPr>
          <a:xfrm>
            <a:off x="1010743" y="478953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8" name="Google Shape;2108;p234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9" name="Google Shape;2109;p234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234"/>
          <p:cNvSpPr/>
          <p:nvPr/>
        </p:nvSpPr>
        <p:spPr>
          <a:xfrm>
            <a:off x="701306" y="4597993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1" name="Google Shape;2111;p234"/>
          <p:cNvSpPr/>
          <p:nvPr/>
        </p:nvSpPr>
        <p:spPr>
          <a:xfrm>
            <a:off x="1483364" y="2564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2" name="Google Shape;2112;p234"/>
          <p:cNvSpPr/>
          <p:nvPr/>
        </p:nvSpPr>
        <p:spPr>
          <a:xfrm>
            <a:off x="558242" y="29295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3" name="Google Shape;2113;p234"/>
          <p:cNvSpPr/>
          <p:nvPr/>
        </p:nvSpPr>
        <p:spPr>
          <a:xfrm>
            <a:off x="380067" y="201187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4" name="Google Shape;2114;p234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5" name="Google Shape;2115;p234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6" name="Google Shape;2116;p234"/>
          <p:cNvSpPr/>
          <p:nvPr/>
        </p:nvSpPr>
        <p:spPr>
          <a:xfrm>
            <a:off x="488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7" name="Google Shape;2117;p234">
            <a:hlinkClick r:id="" action="ppaction://noaction"/>
          </p:cNvPr>
          <p:cNvSpPr txBox="1">
            <a:spLocks noGrp="1"/>
          </p:cNvSpPr>
          <p:nvPr>
            <p:ph type="subTitle" idx="5"/>
          </p:nvPr>
        </p:nvSpPr>
        <p:spPr>
          <a:xfrm>
            <a:off x="3826800" y="2086351"/>
            <a:ext cx="1490400" cy="2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118" name="Google Shape;2118;p234">
            <a:hlinkClick r:id="" action="ppaction://noaction"/>
          </p:cNvPr>
          <p:cNvSpPr txBox="1">
            <a:spLocks noGrp="1"/>
          </p:cNvSpPr>
          <p:nvPr>
            <p:ph type="subTitle" idx="6"/>
          </p:nvPr>
        </p:nvSpPr>
        <p:spPr>
          <a:xfrm>
            <a:off x="5700650" y="3826576"/>
            <a:ext cx="1490400" cy="2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119" name="Google Shape;2119;p234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"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" name="Google Shape;2121;p235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2" name="Google Shape;2122;p235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3" name="Google Shape;2123;p235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4" name="Google Shape;2124;p235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5" name="Google Shape;2125;p235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6" name="Google Shape;2126;p235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7" name="Google Shape;2127;p235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8" name="Google Shape;2128;p235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9" name="Google Shape;2129;p235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0" name="Google Shape;2130;p235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1" name="Google Shape;2131;p235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5"/>
          <p:cNvSpPr/>
          <p:nvPr/>
        </p:nvSpPr>
        <p:spPr>
          <a:xfrm>
            <a:off x="1483364" y="2564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3" name="Google Shape;2133;p235"/>
          <p:cNvSpPr/>
          <p:nvPr/>
        </p:nvSpPr>
        <p:spPr>
          <a:xfrm>
            <a:off x="558242" y="29295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4" name="Google Shape;2134;p235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5" name="Google Shape;2135;p235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6" name="Google Shape;2136;p235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8">
    <p:bg>
      <p:bgPr>
        <a:solidFill>
          <a:schemeClr val="accent4"/>
        </a:solidFill>
        <a:effectLst/>
      </p:bgPr>
    </p:bg>
    <p:spTree>
      <p:nvGrpSpPr>
        <p:cNvPr id="1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p236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9" name="Google Shape;2139;p236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0" name="Google Shape;2140;p236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1" name="Google Shape;2141;p236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2" name="Google Shape;2142;p236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36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4" name="Google Shape;2144;p236"/>
          <p:cNvSpPr/>
          <p:nvPr/>
        </p:nvSpPr>
        <p:spPr>
          <a:xfrm>
            <a:off x="1015059" y="4588538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5" name="Google Shape;2145;p236"/>
          <p:cNvSpPr/>
          <p:nvPr/>
        </p:nvSpPr>
        <p:spPr>
          <a:xfrm>
            <a:off x="6293793" y="481713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6" name="Google Shape;2146;p236"/>
          <p:cNvSpPr/>
          <p:nvPr/>
        </p:nvSpPr>
        <p:spPr>
          <a:xfrm>
            <a:off x="412367" y="39963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7" name="Google Shape;2147;p236"/>
          <p:cNvSpPr/>
          <p:nvPr/>
        </p:nvSpPr>
        <p:spPr>
          <a:xfrm>
            <a:off x="1853217" y="136020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8" name="Google Shape;2148;p236"/>
          <p:cNvSpPr/>
          <p:nvPr/>
        </p:nvSpPr>
        <p:spPr>
          <a:xfrm>
            <a:off x="412367" y="195110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9" name="Google Shape;2149;p236"/>
          <p:cNvSpPr/>
          <p:nvPr/>
        </p:nvSpPr>
        <p:spPr>
          <a:xfrm>
            <a:off x="2084154" y="45764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0" name="Google Shape;2150;p236"/>
          <p:cNvSpPr/>
          <p:nvPr/>
        </p:nvSpPr>
        <p:spPr>
          <a:xfrm>
            <a:off x="5794242" y="454670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1" name="Google Shape;2151;p236"/>
          <p:cNvSpPr/>
          <p:nvPr/>
        </p:nvSpPr>
        <p:spPr>
          <a:xfrm>
            <a:off x="751211" y="13045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2" name="Google Shape;2152;p236"/>
          <p:cNvSpPr/>
          <p:nvPr/>
        </p:nvSpPr>
        <p:spPr>
          <a:xfrm>
            <a:off x="3119625" y="2501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3" name="Google Shape;2153;p236"/>
          <p:cNvSpPr/>
          <p:nvPr/>
        </p:nvSpPr>
        <p:spPr>
          <a:xfrm>
            <a:off x="6293798" y="1380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4" name="Google Shape;2154;p236"/>
          <p:cNvSpPr/>
          <p:nvPr/>
        </p:nvSpPr>
        <p:spPr>
          <a:xfrm>
            <a:off x="5501968" y="221460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5" name="Google Shape;2155;p236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6">
  <p:cSld name="CUSTOM_13">
    <p:bg>
      <p:bgPr>
        <a:solidFill>
          <a:schemeClr val="accent2"/>
        </a:solidFill>
        <a:effectLst/>
      </p:bgPr>
    </p:bg>
    <p:spTree>
      <p:nvGrpSpPr>
        <p:cNvPr id="1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Google Shape;2157;p237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8" name="Google Shape;2158;p237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9" name="Google Shape;2159;p237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0" name="Google Shape;2160;p237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1" name="Google Shape;2161;p237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2" name="Google Shape;2162;p237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3" name="Google Shape;2163;p237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4" name="Google Shape;2164;p237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5" name="Google Shape;2165;p237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6" name="Google Shape;2166;p237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237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237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9" name="Google Shape;2169;p237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0" name="Google Shape;2170;p237"/>
          <p:cNvSpPr/>
          <p:nvPr/>
        </p:nvSpPr>
        <p:spPr>
          <a:xfrm>
            <a:off x="1283317" y="4775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1" name="Google Shape;2171;p237"/>
          <p:cNvSpPr/>
          <p:nvPr/>
        </p:nvSpPr>
        <p:spPr>
          <a:xfrm>
            <a:off x="552873" y="249143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2" name="Google Shape;2172;p237"/>
          <p:cNvSpPr txBox="1">
            <a:spLocks noGrp="1"/>
          </p:cNvSpPr>
          <p:nvPr>
            <p:ph type="subTitle" idx="1"/>
          </p:nvPr>
        </p:nvSpPr>
        <p:spPr>
          <a:xfrm>
            <a:off x="2895725" y="210982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173" name="Google Shape;2173;p237"/>
          <p:cNvSpPr txBox="1">
            <a:spLocks noGrp="1"/>
          </p:cNvSpPr>
          <p:nvPr>
            <p:ph type="subTitle" idx="2"/>
          </p:nvPr>
        </p:nvSpPr>
        <p:spPr>
          <a:xfrm>
            <a:off x="973313" y="210982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174" name="Google Shape;2174;p237"/>
          <p:cNvSpPr txBox="1">
            <a:spLocks noGrp="1"/>
          </p:cNvSpPr>
          <p:nvPr>
            <p:ph type="subTitle" idx="3"/>
          </p:nvPr>
        </p:nvSpPr>
        <p:spPr>
          <a:xfrm>
            <a:off x="2895725" y="341577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175" name="Google Shape;2175;p237"/>
          <p:cNvSpPr txBox="1">
            <a:spLocks noGrp="1"/>
          </p:cNvSpPr>
          <p:nvPr>
            <p:ph type="subTitle" idx="4"/>
          </p:nvPr>
        </p:nvSpPr>
        <p:spPr>
          <a:xfrm>
            <a:off x="973313" y="341577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176" name="Google Shape;2176;p237"/>
          <p:cNvSpPr txBox="1">
            <a:spLocks noGrp="1"/>
          </p:cNvSpPr>
          <p:nvPr>
            <p:ph type="title" hasCustomPrompt="1"/>
          </p:nvPr>
        </p:nvSpPr>
        <p:spPr>
          <a:xfrm>
            <a:off x="3205625" y="1820550"/>
            <a:ext cx="14931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177" name="Google Shape;2177;p237"/>
          <p:cNvSpPr txBox="1">
            <a:spLocks noGrp="1"/>
          </p:cNvSpPr>
          <p:nvPr>
            <p:ph type="title" idx="5" hasCustomPrompt="1"/>
          </p:nvPr>
        </p:nvSpPr>
        <p:spPr>
          <a:xfrm>
            <a:off x="1283325" y="1820550"/>
            <a:ext cx="14931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1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78" name="Google Shape;2178;p237"/>
          <p:cNvSpPr txBox="1">
            <a:spLocks noGrp="1"/>
          </p:cNvSpPr>
          <p:nvPr>
            <p:ph type="title" idx="6" hasCustomPrompt="1"/>
          </p:nvPr>
        </p:nvSpPr>
        <p:spPr>
          <a:xfrm>
            <a:off x="3205625" y="3126500"/>
            <a:ext cx="14931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79" name="Google Shape;2179;p237"/>
          <p:cNvSpPr txBox="1">
            <a:spLocks noGrp="1"/>
          </p:cNvSpPr>
          <p:nvPr>
            <p:ph type="title" idx="7" hasCustomPrompt="1"/>
          </p:nvPr>
        </p:nvSpPr>
        <p:spPr>
          <a:xfrm>
            <a:off x="1283325" y="3126500"/>
            <a:ext cx="14931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80" name="Google Shape;2180;p237"/>
          <p:cNvSpPr txBox="1">
            <a:spLocks noGrp="1"/>
          </p:cNvSpPr>
          <p:nvPr>
            <p:ph type="title" idx="8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9">
  <p:cSld name="CUSTOM_13_1">
    <p:bg>
      <p:bgPr>
        <a:solidFill>
          <a:schemeClr val="accent3"/>
        </a:solidFill>
        <a:effectLst/>
      </p:bgPr>
    </p:bg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p238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3" name="Google Shape;2183;p238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4" name="Google Shape;2184;p238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5" name="Google Shape;2185;p238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6" name="Google Shape;2186;p238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7" name="Google Shape;2187;p238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8" name="Google Shape;2188;p238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9" name="Google Shape;2189;p238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0" name="Google Shape;2190;p238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1" name="Google Shape;2191;p238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2" name="Google Shape;2192;p238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3" name="Google Shape;2193;p238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4" name="Google Shape;2194;p238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5" name="Google Shape;2195;p238"/>
          <p:cNvSpPr/>
          <p:nvPr/>
        </p:nvSpPr>
        <p:spPr>
          <a:xfrm>
            <a:off x="1283317" y="4775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6" name="Google Shape;2196;p238"/>
          <p:cNvSpPr/>
          <p:nvPr/>
        </p:nvSpPr>
        <p:spPr>
          <a:xfrm>
            <a:off x="552873" y="249143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7" name="Google Shape;2197;p238"/>
          <p:cNvSpPr txBox="1">
            <a:spLocks noGrp="1"/>
          </p:cNvSpPr>
          <p:nvPr>
            <p:ph type="title"/>
          </p:nvPr>
        </p:nvSpPr>
        <p:spPr>
          <a:xfrm>
            <a:off x="1540300" y="543900"/>
            <a:ext cx="64830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98" name="Google Shape;2198;p238"/>
          <p:cNvSpPr txBox="1">
            <a:spLocks noGrp="1"/>
          </p:cNvSpPr>
          <p:nvPr>
            <p:ph type="subTitle" idx="1"/>
          </p:nvPr>
        </p:nvSpPr>
        <p:spPr>
          <a:xfrm>
            <a:off x="6498076" y="210982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199" name="Google Shape;2199;p238"/>
          <p:cNvSpPr txBox="1">
            <a:spLocks noGrp="1"/>
          </p:cNvSpPr>
          <p:nvPr>
            <p:ph type="subTitle" idx="2"/>
          </p:nvPr>
        </p:nvSpPr>
        <p:spPr>
          <a:xfrm>
            <a:off x="6807976" y="1820550"/>
            <a:ext cx="1493100" cy="28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200" name="Google Shape;2200;p238"/>
          <p:cNvSpPr txBox="1">
            <a:spLocks noGrp="1"/>
          </p:cNvSpPr>
          <p:nvPr>
            <p:ph type="subTitle" idx="3"/>
          </p:nvPr>
        </p:nvSpPr>
        <p:spPr>
          <a:xfrm>
            <a:off x="4575664" y="210982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201" name="Google Shape;2201;p238"/>
          <p:cNvSpPr txBox="1">
            <a:spLocks noGrp="1"/>
          </p:cNvSpPr>
          <p:nvPr>
            <p:ph type="subTitle" idx="4"/>
          </p:nvPr>
        </p:nvSpPr>
        <p:spPr>
          <a:xfrm>
            <a:off x="4885674" y="1820550"/>
            <a:ext cx="1493100" cy="28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02" name="Google Shape;2202;p238"/>
          <p:cNvSpPr txBox="1">
            <a:spLocks noGrp="1"/>
          </p:cNvSpPr>
          <p:nvPr>
            <p:ph type="subTitle" idx="5"/>
          </p:nvPr>
        </p:nvSpPr>
        <p:spPr>
          <a:xfrm>
            <a:off x="6498076" y="341577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203" name="Google Shape;2203;p238"/>
          <p:cNvSpPr txBox="1">
            <a:spLocks noGrp="1"/>
          </p:cNvSpPr>
          <p:nvPr>
            <p:ph type="subTitle" idx="6"/>
          </p:nvPr>
        </p:nvSpPr>
        <p:spPr>
          <a:xfrm>
            <a:off x="6807976" y="3126500"/>
            <a:ext cx="1493100" cy="28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204" name="Google Shape;2204;p238"/>
          <p:cNvSpPr txBox="1">
            <a:spLocks noGrp="1"/>
          </p:cNvSpPr>
          <p:nvPr>
            <p:ph type="subTitle" idx="7"/>
          </p:nvPr>
        </p:nvSpPr>
        <p:spPr>
          <a:xfrm>
            <a:off x="4575664" y="3415775"/>
            <a:ext cx="1803000" cy="87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205" name="Google Shape;2205;p238"/>
          <p:cNvSpPr txBox="1">
            <a:spLocks noGrp="1"/>
          </p:cNvSpPr>
          <p:nvPr>
            <p:ph type="subTitle" idx="8"/>
          </p:nvPr>
        </p:nvSpPr>
        <p:spPr>
          <a:xfrm>
            <a:off x="4885674" y="3126500"/>
            <a:ext cx="1493100" cy="28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6">
  <p:cSld name="CUSTOM_9">
    <p:bg>
      <p:bgPr>
        <a:solidFill>
          <a:schemeClr val="accent4"/>
        </a:solidFill>
        <a:effectLst/>
      </p:bgPr>
    </p:bg>
    <p:spTree>
      <p:nvGrpSpPr>
        <p:cNvPr id="1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" name="Google Shape;2207;p239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8" name="Google Shape;2208;p239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9" name="Google Shape;2209;p239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0" name="Google Shape;2210;p23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1" name="Google Shape;2211;p23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2" name="Google Shape;2212;p23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3" name="Google Shape;2213;p239"/>
          <p:cNvSpPr txBox="1">
            <a:spLocks noGrp="1"/>
          </p:cNvSpPr>
          <p:nvPr>
            <p:ph type="subTitle" idx="1"/>
          </p:nvPr>
        </p:nvSpPr>
        <p:spPr>
          <a:xfrm>
            <a:off x="1754525" y="2759525"/>
            <a:ext cx="23487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214" name="Google Shape;2214;p239"/>
          <p:cNvSpPr txBox="1">
            <a:spLocks noGrp="1"/>
          </p:cNvSpPr>
          <p:nvPr>
            <p:ph type="subTitle" idx="2"/>
          </p:nvPr>
        </p:nvSpPr>
        <p:spPr>
          <a:xfrm>
            <a:off x="1754525" y="3118600"/>
            <a:ext cx="2348700" cy="9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15" name="Google Shape;2215;p239"/>
          <p:cNvSpPr txBox="1">
            <a:spLocks noGrp="1"/>
          </p:cNvSpPr>
          <p:nvPr>
            <p:ph type="subTitle" idx="3"/>
          </p:nvPr>
        </p:nvSpPr>
        <p:spPr>
          <a:xfrm>
            <a:off x="5032050" y="2759425"/>
            <a:ext cx="2348700" cy="38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216" name="Google Shape;2216;p239"/>
          <p:cNvSpPr txBox="1">
            <a:spLocks noGrp="1"/>
          </p:cNvSpPr>
          <p:nvPr>
            <p:ph type="subTitle" idx="4"/>
          </p:nvPr>
        </p:nvSpPr>
        <p:spPr>
          <a:xfrm>
            <a:off x="5032050" y="3118600"/>
            <a:ext cx="2348700" cy="9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17" name="Google Shape;2217;p239"/>
          <p:cNvSpPr/>
          <p:nvPr/>
        </p:nvSpPr>
        <p:spPr>
          <a:xfrm>
            <a:off x="2558647" y="4821463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8" name="Google Shape;2218;p239"/>
          <p:cNvSpPr/>
          <p:nvPr/>
        </p:nvSpPr>
        <p:spPr>
          <a:xfrm>
            <a:off x="611317" y="3481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9" name="Google Shape;2219;p239"/>
          <p:cNvSpPr/>
          <p:nvPr/>
        </p:nvSpPr>
        <p:spPr>
          <a:xfrm>
            <a:off x="750617" y="124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0" name="Google Shape;2220;p239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1" name="Google Shape;2221;p239"/>
          <p:cNvSpPr/>
          <p:nvPr/>
        </p:nvSpPr>
        <p:spPr>
          <a:xfrm>
            <a:off x="552867" y="45764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2" name="Google Shape;2222;p239"/>
          <p:cNvSpPr/>
          <p:nvPr/>
        </p:nvSpPr>
        <p:spPr>
          <a:xfrm>
            <a:off x="444367" y="27911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3" name="Google Shape;2223;p239"/>
          <p:cNvSpPr/>
          <p:nvPr/>
        </p:nvSpPr>
        <p:spPr>
          <a:xfrm>
            <a:off x="326011" y="179762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4" name="Google Shape;2224;p239"/>
          <p:cNvSpPr/>
          <p:nvPr/>
        </p:nvSpPr>
        <p:spPr>
          <a:xfrm>
            <a:off x="1375100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5" name="Google Shape;2225;p239"/>
          <p:cNvSpPr/>
          <p:nvPr/>
        </p:nvSpPr>
        <p:spPr>
          <a:xfrm>
            <a:off x="1375092" y="48093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6" name="Google Shape;2226;p239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7" name="Google Shape;2227;p239"/>
          <p:cNvSpPr/>
          <p:nvPr/>
        </p:nvSpPr>
        <p:spPr>
          <a:xfrm>
            <a:off x="369936" y="107070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8" name="Google Shape;2228;p239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0">
    <p:bg>
      <p:bgPr>
        <a:solidFill>
          <a:schemeClr val="accent4"/>
        </a:solidFill>
        <a:effectLst/>
      </p:bgPr>
    </p:bg>
    <p:spTree>
      <p:nvGrpSpPr>
        <p:cNvPr id="1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0" name="Google Shape;2230;p240"/>
          <p:cNvGrpSpPr/>
          <p:nvPr/>
        </p:nvGrpSpPr>
        <p:grpSpPr>
          <a:xfrm>
            <a:off x="270825" y="111595"/>
            <a:ext cx="8602334" cy="4930561"/>
            <a:chOff x="270825" y="111595"/>
            <a:chExt cx="8602334" cy="4930561"/>
          </a:xfrm>
        </p:grpSpPr>
        <p:sp>
          <p:nvSpPr>
            <p:cNvPr id="2231" name="Google Shape;2231;p240"/>
            <p:cNvSpPr/>
            <p:nvPr/>
          </p:nvSpPr>
          <p:spPr>
            <a:xfrm>
              <a:off x="270825" y="111595"/>
              <a:ext cx="8602334" cy="4930561"/>
            </a:xfrm>
            <a:custGeom>
              <a:avLst/>
              <a:gdLst/>
              <a:ahLst/>
              <a:cxnLst/>
              <a:rect l="l" t="t" r="r" b="b"/>
              <a:pathLst>
                <a:path w="240507" h="145853" extrusionOk="0">
                  <a:moveTo>
                    <a:pt x="3715" y="1"/>
                  </a:moveTo>
                  <a:cubicBezTo>
                    <a:pt x="1656" y="1"/>
                    <a:pt x="1" y="1656"/>
                    <a:pt x="1" y="3716"/>
                  </a:cubicBezTo>
                  <a:lnTo>
                    <a:pt x="1" y="142137"/>
                  </a:lnTo>
                  <a:cubicBezTo>
                    <a:pt x="1" y="144185"/>
                    <a:pt x="1656" y="145852"/>
                    <a:pt x="3715" y="145852"/>
                  </a:cubicBezTo>
                  <a:lnTo>
                    <a:pt x="236780" y="145852"/>
                  </a:lnTo>
                  <a:cubicBezTo>
                    <a:pt x="238840" y="145852"/>
                    <a:pt x="240507" y="144185"/>
                    <a:pt x="240507" y="142137"/>
                  </a:cubicBezTo>
                  <a:lnTo>
                    <a:pt x="240507" y="3716"/>
                  </a:lnTo>
                  <a:cubicBezTo>
                    <a:pt x="240507" y="1656"/>
                    <a:pt x="238840" y="1"/>
                    <a:pt x="2367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57163" dist="66675" dir="3420000" algn="bl" rotWithShape="0">
                <a:srgbClr val="000000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240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240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240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5" name="Google Shape;2235;p240"/>
          <p:cNvSpPr/>
          <p:nvPr/>
        </p:nvSpPr>
        <p:spPr>
          <a:xfrm>
            <a:off x="800100" y="1485900"/>
            <a:ext cx="7447200" cy="3122700"/>
          </a:xfrm>
          <a:prstGeom prst="roundRect">
            <a:avLst>
              <a:gd name="adj" fmla="val 5570"/>
            </a:avLst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6" name="Google Shape;2236;p240"/>
          <p:cNvSpPr/>
          <p:nvPr/>
        </p:nvSpPr>
        <p:spPr>
          <a:xfrm>
            <a:off x="4579546" y="1788875"/>
            <a:ext cx="3544500" cy="2696100"/>
          </a:xfrm>
          <a:prstGeom prst="roundRect">
            <a:avLst>
              <a:gd name="adj" fmla="val 27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7" name="Google Shape;2237;p240"/>
          <p:cNvGrpSpPr/>
          <p:nvPr/>
        </p:nvGrpSpPr>
        <p:grpSpPr>
          <a:xfrm>
            <a:off x="926843" y="1611061"/>
            <a:ext cx="321650" cy="75600"/>
            <a:chOff x="482650" y="250775"/>
            <a:chExt cx="321650" cy="75600"/>
          </a:xfrm>
        </p:grpSpPr>
        <p:sp>
          <p:nvSpPr>
            <p:cNvPr id="2238" name="Google Shape;2238;p240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240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240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1" name="Google Shape;2241;p240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2" name="Google Shape;2242;p240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3" name="Google Shape;2243;p240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44" name="Google Shape;2244;p240"/>
          <p:cNvSpPr txBox="1">
            <a:spLocks noGrp="1"/>
          </p:cNvSpPr>
          <p:nvPr>
            <p:ph type="subTitle" idx="1"/>
          </p:nvPr>
        </p:nvSpPr>
        <p:spPr>
          <a:xfrm>
            <a:off x="4579550" y="2406425"/>
            <a:ext cx="3544500" cy="14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500"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2245" name="Google Shape;2245;p240"/>
          <p:cNvGrpSpPr/>
          <p:nvPr/>
        </p:nvGrpSpPr>
        <p:grpSpPr>
          <a:xfrm>
            <a:off x="326011" y="326378"/>
            <a:ext cx="2449272" cy="4547269"/>
            <a:chOff x="326011" y="326378"/>
            <a:chExt cx="2449272" cy="4547269"/>
          </a:xfrm>
        </p:grpSpPr>
        <p:sp>
          <p:nvSpPr>
            <p:cNvPr id="2246" name="Google Shape;2246;p240"/>
            <p:cNvSpPr/>
            <p:nvPr/>
          </p:nvSpPr>
          <p:spPr>
            <a:xfrm>
              <a:off x="2558647" y="4821463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240"/>
            <p:cNvSpPr/>
            <p:nvPr/>
          </p:nvSpPr>
          <p:spPr>
            <a:xfrm>
              <a:off x="611317" y="34812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240"/>
            <p:cNvSpPr/>
            <p:nvPr/>
          </p:nvSpPr>
          <p:spPr>
            <a:xfrm>
              <a:off x="750617" y="12464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240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240"/>
            <p:cNvSpPr/>
            <p:nvPr/>
          </p:nvSpPr>
          <p:spPr>
            <a:xfrm>
              <a:off x="552867" y="457641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240"/>
            <p:cNvSpPr/>
            <p:nvPr/>
          </p:nvSpPr>
          <p:spPr>
            <a:xfrm>
              <a:off x="444367" y="2791127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240"/>
            <p:cNvSpPr/>
            <p:nvPr/>
          </p:nvSpPr>
          <p:spPr>
            <a:xfrm>
              <a:off x="326011" y="179762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240"/>
            <p:cNvSpPr/>
            <p:nvPr/>
          </p:nvSpPr>
          <p:spPr>
            <a:xfrm>
              <a:off x="1375100" y="326378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240"/>
            <p:cNvSpPr/>
            <p:nvPr/>
          </p:nvSpPr>
          <p:spPr>
            <a:xfrm>
              <a:off x="1375092" y="48093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240"/>
            <p:cNvSpPr/>
            <p:nvPr/>
          </p:nvSpPr>
          <p:spPr>
            <a:xfrm>
              <a:off x="369936" y="107070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7">
  <p:cSld name="CUSTOM_11">
    <p:bg>
      <p:bgPr>
        <a:solidFill>
          <a:schemeClr val="accent4"/>
        </a:solidFill>
        <a:effectLst/>
      </p:bgPr>
    </p:bg>
    <p:spTree>
      <p:nvGrpSpPr>
        <p:cNvPr id="1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241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8" name="Google Shape;2258;p241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9" name="Google Shape;2259;p241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0" name="Google Shape;2260;p241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1" name="Google Shape;2261;p241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2" name="Google Shape;2262;p241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3" name="Google Shape;2263;p241"/>
          <p:cNvSpPr txBox="1">
            <a:spLocks noGrp="1"/>
          </p:cNvSpPr>
          <p:nvPr>
            <p:ph type="title"/>
          </p:nvPr>
        </p:nvSpPr>
        <p:spPr>
          <a:xfrm>
            <a:off x="1541075" y="539500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64" name="Google Shape;2264;p241"/>
          <p:cNvSpPr txBox="1">
            <a:spLocks noGrp="1"/>
          </p:cNvSpPr>
          <p:nvPr>
            <p:ph type="subTitle" idx="1"/>
          </p:nvPr>
        </p:nvSpPr>
        <p:spPr>
          <a:xfrm>
            <a:off x="940650" y="2863250"/>
            <a:ext cx="2300700" cy="12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265" name="Google Shape;2265;p241"/>
          <p:cNvSpPr txBox="1">
            <a:spLocks noGrp="1"/>
          </p:cNvSpPr>
          <p:nvPr>
            <p:ph type="subTitle" idx="2"/>
          </p:nvPr>
        </p:nvSpPr>
        <p:spPr>
          <a:xfrm>
            <a:off x="5727275" y="2863250"/>
            <a:ext cx="2300700" cy="12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266" name="Google Shape;2266;p241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7" name="Google Shape;2267;p241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8" name="Google Shape;2268;p241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9" name="Google Shape;2269;p241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0" name="Google Shape;2270;p241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1" name="Google Shape;2271;p241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2" name="Google Shape;2272;p241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3" name="Google Shape;2273;p241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4" name="Google Shape;2274;p241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5" name="Google Shape;2275;p241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6" name="Google Shape;2276;p241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7" name="Google Shape;2277;p241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8" name="Google Shape;2278;p241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12">
    <p:bg>
      <p:bgPr>
        <a:solidFill>
          <a:schemeClr val="accent2"/>
        </a:solidFill>
        <a:effectLst/>
      </p:bgPr>
    </p:bg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242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1" name="Google Shape;2281;p242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2" name="Google Shape;2282;p242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3" name="Google Shape;2283;p242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4" name="Google Shape;2284;p242"/>
          <p:cNvSpPr txBox="1">
            <a:spLocks noGrp="1"/>
          </p:cNvSpPr>
          <p:nvPr>
            <p:ph type="subTitle" idx="1"/>
          </p:nvPr>
        </p:nvSpPr>
        <p:spPr>
          <a:xfrm>
            <a:off x="1051825" y="2041825"/>
            <a:ext cx="22272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285" name="Google Shape;2285;p242"/>
          <p:cNvSpPr txBox="1">
            <a:spLocks noGrp="1"/>
          </p:cNvSpPr>
          <p:nvPr>
            <p:ph type="subTitle" idx="2"/>
          </p:nvPr>
        </p:nvSpPr>
        <p:spPr>
          <a:xfrm>
            <a:off x="1051825" y="3239825"/>
            <a:ext cx="22272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86" name="Google Shape;2286;p242"/>
          <p:cNvSpPr txBox="1">
            <a:spLocks noGrp="1"/>
          </p:cNvSpPr>
          <p:nvPr>
            <p:ph type="subTitle" idx="3"/>
          </p:nvPr>
        </p:nvSpPr>
        <p:spPr>
          <a:xfrm>
            <a:off x="3452075" y="2041825"/>
            <a:ext cx="22311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87" name="Google Shape;2287;p242"/>
          <p:cNvSpPr txBox="1">
            <a:spLocks noGrp="1"/>
          </p:cNvSpPr>
          <p:nvPr>
            <p:ph type="subTitle" idx="4"/>
          </p:nvPr>
        </p:nvSpPr>
        <p:spPr>
          <a:xfrm>
            <a:off x="3452075" y="3243429"/>
            <a:ext cx="22272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88" name="Google Shape;2288;p242"/>
          <p:cNvSpPr txBox="1">
            <a:spLocks noGrp="1"/>
          </p:cNvSpPr>
          <p:nvPr>
            <p:ph type="subTitle" idx="5"/>
          </p:nvPr>
        </p:nvSpPr>
        <p:spPr>
          <a:xfrm>
            <a:off x="5870500" y="2041825"/>
            <a:ext cx="2231100" cy="2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289" name="Google Shape;2289;p242"/>
          <p:cNvSpPr txBox="1">
            <a:spLocks noGrp="1"/>
          </p:cNvSpPr>
          <p:nvPr>
            <p:ph type="subTitle" idx="6"/>
          </p:nvPr>
        </p:nvSpPr>
        <p:spPr>
          <a:xfrm>
            <a:off x="5870500" y="3239825"/>
            <a:ext cx="2227200" cy="8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2290" name="Google Shape;2290;p242"/>
          <p:cNvGrpSpPr/>
          <p:nvPr/>
        </p:nvGrpSpPr>
        <p:grpSpPr>
          <a:xfrm>
            <a:off x="370211" y="189025"/>
            <a:ext cx="7454477" cy="4778747"/>
            <a:chOff x="370211" y="189025"/>
            <a:chExt cx="7454477" cy="4778747"/>
          </a:xfrm>
        </p:grpSpPr>
        <p:sp>
          <p:nvSpPr>
            <p:cNvPr id="2291" name="Google Shape;2291;p242"/>
            <p:cNvSpPr/>
            <p:nvPr/>
          </p:nvSpPr>
          <p:spPr>
            <a:xfrm>
              <a:off x="3728847" y="469612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242"/>
            <p:cNvSpPr/>
            <p:nvPr/>
          </p:nvSpPr>
          <p:spPr>
            <a:xfrm>
              <a:off x="7409543" y="4903485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242"/>
            <p:cNvSpPr/>
            <p:nvPr/>
          </p:nvSpPr>
          <p:spPr>
            <a:xfrm>
              <a:off x="488567" y="36401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242"/>
            <p:cNvSpPr/>
            <p:nvPr/>
          </p:nvSpPr>
          <p:spPr>
            <a:xfrm>
              <a:off x="721392" y="13164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242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242"/>
            <p:cNvSpPr/>
            <p:nvPr/>
          </p:nvSpPr>
          <p:spPr>
            <a:xfrm>
              <a:off x="795217" y="44396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242"/>
            <p:cNvSpPr/>
            <p:nvPr/>
          </p:nvSpPr>
          <p:spPr>
            <a:xfrm>
              <a:off x="1919817" y="490346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242"/>
            <p:cNvSpPr/>
            <p:nvPr/>
          </p:nvSpPr>
          <p:spPr>
            <a:xfrm>
              <a:off x="6461092" y="4771427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242"/>
            <p:cNvSpPr/>
            <p:nvPr/>
          </p:nvSpPr>
          <p:spPr>
            <a:xfrm>
              <a:off x="412198" y="159375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242"/>
            <p:cNvSpPr/>
            <p:nvPr/>
          </p:nvSpPr>
          <p:spPr>
            <a:xfrm>
              <a:off x="4872225" y="326378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242"/>
            <p:cNvSpPr/>
            <p:nvPr/>
          </p:nvSpPr>
          <p:spPr>
            <a:xfrm>
              <a:off x="370211" y="4106388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242"/>
            <p:cNvSpPr/>
            <p:nvPr/>
          </p:nvSpPr>
          <p:spPr>
            <a:xfrm>
              <a:off x="965573" y="121897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242"/>
            <p:cNvSpPr/>
            <p:nvPr/>
          </p:nvSpPr>
          <p:spPr>
            <a:xfrm>
              <a:off x="2007997" y="18902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4" name="Google Shape;2304;p242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242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6" name="Google Shape;2306;p242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b="1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CUSTOM_14">
    <p:bg>
      <p:bgPr>
        <a:solidFill>
          <a:schemeClr val="accent2"/>
        </a:solidFill>
        <a:effectLst/>
      </p:bgPr>
    </p:bg>
    <p:spTree>
      <p:nvGrpSpPr>
        <p:cNvPr id="1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p243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9" name="Google Shape;2309;p243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0" name="Google Shape;2310;p243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1" name="Google Shape;2311;p243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2" name="Google Shape;2312;p243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3" name="Google Shape;2313;p243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4" name="Google Shape;2314;p243"/>
          <p:cNvSpPr txBox="1">
            <a:spLocks noGrp="1"/>
          </p:cNvSpPr>
          <p:nvPr>
            <p:ph type="subTitle" idx="1"/>
          </p:nvPr>
        </p:nvSpPr>
        <p:spPr>
          <a:xfrm>
            <a:off x="5097875" y="2399725"/>
            <a:ext cx="2573400" cy="1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15" name="Google Shape;2315;p243"/>
          <p:cNvSpPr txBox="1">
            <a:spLocks noGrp="1"/>
          </p:cNvSpPr>
          <p:nvPr>
            <p:ph type="subTitle" idx="2"/>
          </p:nvPr>
        </p:nvSpPr>
        <p:spPr>
          <a:xfrm>
            <a:off x="5213950" y="2122028"/>
            <a:ext cx="24573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316" name="Google Shape;2316;p243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7" name="Google Shape;2317;p243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8" name="Google Shape;2318;p243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9" name="Google Shape;2319;p243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0" name="Google Shape;2320;p243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1" name="Google Shape;2321;p243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2" name="Google Shape;2322;p243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3" name="Google Shape;2323;p243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4" name="Google Shape;2324;p243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5" name="Google Shape;2325;p243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6" name="Google Shape;2326;p243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7" name="Google Shape;2327;p243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8" name="Google Shape;2328;p243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9" name="Google Shape;2329;p243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7">
  <p:cSld name="CUSTOM_15">
    <p:bg>
      <p:bgPr>
        <a:solidFill>
          <a:schemeClr val="accent1"/>
        </a:solidFill>
        <a:effectLst/>
      </p:bgPr>
    </p:bg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244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2" name="Google Shape;2332;p244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3" name="Google Shape;2333;p244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4" name="Google Shape;2334;p244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5" name="Google Shape;2335;p244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6" name="Google Shape;2336;p244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7" name="Google Shape;2337;p244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38" name="Google Shape;2338;p244"/>
          <p:cNvSpPr txBox="1">
            <a:spLocks noGrp="1"/>
          </p:cNvSpPr>
          <p:nvPr>
            <p:ph type="subTitle" idx="1"/>
          </p:nvPr>
        </p:nvSpPr>
        <p:spPr>
          <a:xfrm>
            <a:off x="1102400" y="1779725"/>
            <a:ext cx="27051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39" name="Google Shape;2339;p244"/>
          <p:cNvSpPr/>
          <p:nvPr/>
        </p:nvSpPr>
        <p:spPr>
          <a:xfrm>
            <a:off x="566622" y="323587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0" name="Google Shape;2340;p244"/>
          <p:cNvSpPr/>
          <p:nvPr/>
        </p:nvSpPr>
        <p:spPr>
          <a:xfrm>
            <a:off x="1156293" y="326372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1" name="Google Shape;2341;p244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2" name="Google Shape;2342;p244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3" name="Google Shape;2343;p244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4" name="Google Shape;2344;p244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5" name="Google Shape;2345;p244"/>
          <p:cNvSpPr/>
          <p:nvPr/>
        </p:nvSpPr>
        <p:spPr>
          <a:xfrm>
            <a:off x="530554" y="22231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6" name="Google Shape;2346;p244"/>
          <p:cNvSpPr/>
          <p:nvPr/>
        </p:nvSpPr>
        <p:spPr>
          <a:xfrm>
            <a:off x="1091992" y="487337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7" name="Google Shape;2347;p244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8" name="Google Shape;2348;p244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9" name="Google Shape;2349;p244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0" name="Google Shape;2350;p244"/>
          <p:cNvSpPr txBox="1">
            <a:spLocks noGrp="1"/>
          </p:cNvSpPr>
          <p:nvPr>
            <p:ph type="subTitle" idx="2"/>
          </p:nvPr>
        </p:nvSpPr>
        <p:spPr>
          <a:xfrm>
            <a:off x="1102400" y="2453800"/>
            <a:ext cx="27051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51" name="Google Shape;2351;p244"/>
          <p:cNvSpPr txBox="1">
            <a:spLocks noGrp="1"/>
          </p:cNvSpPr>
          <p:nvPr>
            <p:ph type="subTitle" idx="3"/>
          </p:nvPr>
        </p:nvSpPr>
        <p:spPr>
          <a:xfrm>
            <a:off x="1102400" y="3127875"/>
            <a:ext cx="27051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52" name="Google Shape;2352;p244"/>
          <p:cNvSpPr txBox="1">
            <a:spLocks noGrp="1"/>
          </p:cNvSpPr>
          <p:nvPr>
            <p:ph type="subTitle" idx="4"/>
          </p:nvPr>
        </p:nvSpPr>
        <p:spPr>
          <a:xfrm>
            <a:off x="1102400" y="3801950"/>
            <a:ext cx="27051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8">
  <p:cSld name="CUSTOM_16">
    <p:bg>
      <p:bgPr>
        <a:solidFill>
          <a:schemeClr val="accent1"/>
        </a:solidFill>
        <a:effectLst/>
      </p:bgPr>
    </p:bg>
    <p:spTree>
      <p:nvGrpSpPr>
        <p:cNvPr id="1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p245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5" name="Google Shape;2355;p245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6" name="Google Shape;2356;p245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7" name="Google Shape;2357;p245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245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9" name="Google Shape;2359;p245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0" name="Google Shape;2360;p245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1" name="Google Shape;2361;p245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2" name="Google Shape;2362;p245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3" name="Google Shape;2363;p245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4" name="Google Shape;2364;p245"/>
          <p:cNvSpPr/>
          <p:nvPr/>
        </p:nvSpPr>
        <p:spPr>
          <a:xfrm>
            <a:off x="573798" y="1392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5" name="Google Shape;2365;p245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6" name="Google Shape;2366;p245"/>
          <p:cNvSpPr/>
          <p:nvPr/>
        </p:nvSpPr>
        <p:spPr>
          <a:xfrm>
            <a:off x="566617" y="4592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7" name="Google Shape;2367;p245"/>
          <p:cNvSpPr/>
          <p:nvPr/>
        </p:nvSpPr>
        <p:spPr>
          <a:xfrm>
            <a:off x="3593714" y="47136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8" name="Google Shape;2368;p245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9" name="Google Shape;2369;p245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0" name="Google Shape;2370;p245"/>
          <p:cNvSpPr/>
          <p:nvPr/>
        </p:nvSpPr>
        <p:spPr>
          <a:xfrm>
            <a:off x="478854" y="1142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1" name="Google Shape;2371;p245"/>
          <p:cNvSpPr/>
          <p:nvPr/>
        </p:nvSpPr>
        <p:spPr>
          <a:xfrm>
            <a:off x="1932211" y="47257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2" name="Google Shape;2372;p245"/>
          <p:cNvSpPr/>
          <p:nvPr/>
        </p:nvSpPr>
        <p:spPr>
          <a:xfrm>
            <a:off x="329898" y="276163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3" name="Google Shape;2373;p245"/>
          <p:cNvSpPr/>
          <p:nvPr/>
        </p:nvSpPr>
        <p:spPr>
          <a:xfrm>
            <a:off x="4357892" y="487570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4" name="Google Shape;2374;p245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75" name="Google Shape;2375;p245"/>
          <p:cNvSpPr txBox="1">
            <a:spLocks noGrp="1"/>
          </p:cNvSpPr>
          <p:nvPr>
            <p:ph type="subTitle" idx="1"/>
          </p:nvPr>
        </p:nvSpPr>
        <p:spPr>
          <a:xfrm>
            <a:off x="1076225" y="3056976"/>
            <a:ext cx="2067600" cy="10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76" name="Google Shape;2376;p245"/>
          <p:cNvSpPr txBox="1">
            <a:spLocks noGrp="1"/>
          </p:cNvSpPr>
          <p:nvPr>
            <p:ph type="subTitle" idx="2"/>
          </p:nvPr>
        </p:nvSpPr>
        <p:spPr>
          <a:xfrm>
            <a:off x="1076225" y="2779276"/>
            <a:ext cx="20676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377" name="Google Shape;2377;p245"/>
          <p:cNvSpPr txBox="1">
            <a:spLocks noGrp="1"/>
          </p:cNvSpPr>
          <p:nvPr>
            <p:ph type="subTitle" idx="3"/>
          </p:nvPr>
        </p:nvSpPr>
        <p:spPr>
          <a:xfrm>
            <a:off x="6002050" y="3056976"/>
            <a:ext cx="2067600" cy="10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78" name="Google Shape;2378;p245"/>
          <p:cNvSpPr txBox="1">
            <a:spLocks noGrp="1"/>
          </p:cNvSpPr>
          <p:nvPr>
            <p:ph type="subTitle" idx="4"/>
          </p:nvPr>
        </p:nvSpPr>
        <p:spPr>
          <a:xfrm>
            <a:off x="6002050" y="2779276"/>
            <a:ext cx="20676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4">
  <p:cSld name="CUSTOM_17">
    <p:bg>
      <p:bgPr>
        <a:solidFill>
          <a:schemeClr val="accent1"/>
        </a:solidFill>
        <a:effectLst/>
      </p:bgPr>
    </p:bg>
    <p:spTree>
      <p:nvGrpSpPr>
        <p:cNvPr id="1" name="Shape 2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0" name="Google Shape;2380;p246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1" name="Google Shape;2381;p246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2" name="Google Shape;2382;p246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3" name="Google Shape;2383;p246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4" name="Google Shape;2384;p246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5" name="Google Shape;2385;p246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6" name="Google Shape;2386;p246"/>
          <p:cNvSpPr txBox="1">
            <a:spLocks noGrp="1"/>
          </p:cNvSpPr>
          <p:nvPr>
            <p:ph type="subTitle" idx="1"/>
          </p:nvPr>
        </p:nvSpPr>
        <p:spPr>
          <a:xfrm>
            <a:off x="861250" y="2057275"/>
            <a:ext cx="2104500" cy="53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87" name="Google Shape;2387;p246"/>
          <p:cNvSpPr txBox="1">
            <a:spLocks noGrp="1"/>
          </p:cNvSpPr>
          <p:nvPr>
            <p:ph type="title" hasCustomPrompt="1"/>
          </p:nvPr>
        </p:nvSpPr>
        <p:spPr>
          <a:xfrm>
            <a:off x="3472163" y="2182525"/>
            <a:ext cx="1367700" cy="2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388" name="Google Shape;2388;p246"/>
          <p:cNvSpPr txBox="1">
            <a:spLocks noGrp="1"/>
          </p:cNvSpPr>
          <p:nvPr>
            <p:ph type="subTitle" idx="2"/>
          </p:nvPr>
        </p:nvSpPr>
        <p:spPr>
          <a:xfrm>
            <a:off x="861250" y="2767375"/>
            <a:ext cx="2104500" cy="53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89" name="Google Shape;2389;p246"/>
          <p:cNvSpPr txBox="1">
            <a:spLocks noGrp="1"/>
          </p:cNvSpPr>
          <p:nvPr>
            <p:ph type="title" idx="3" hasCustomPrompt="1"/>
          </p:nvPr>
        </p:nvSpPr>
        <p:spPr>
          <a:xfrm>
            <a:off x="3472163" y="2892625"/>
            <a:ext cx="1367700" cy="2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390" name="Google Shape;2390;p246"/>
          <p:cNvSpPr txBox="1">
            <a:spLocks noGrp="1"/>
          </p:cNvSpPr>
          <p:nvPr>
            <p:ph type="subTitle" idx="4"/>
          </p:nvPr>
        </p:nvSpPr>
        <p:spPr>
          <a:xfrm>
            <a:off x="861250" y="3484677"/>
            <a:ext cx="2104500" cy="53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391" name="Google Shape;2391;p246"/>
          <p:cNvSpPr txBox="1">
            <a:spLocks noGrp="1"/>
          </p:cNvSpPr>
          <p:nvPr>
            <p:ph type="title" idx="5" hasCustomPrompt="1"/>
          </p:nvPr>
        </p:nvSpPr>
        <p:spPr>
          <a:xfrm>
            <a:off x="3472163" y="3609927"/>
            <a:ext cx="1367700" cy="2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392" name="Google Shape;2392;p246"/>
          <p:cNvSpPr/>
          <p:nvPr/>
        </p:nvSpPr>
        <p:spPr>
          <a:xfrm>
            <a:off x="490767" y="37045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3" name="Google Shape;2393;p246"/>
          <p:cNvSpPr/>
          <p:nvPr/>
        </p:nvSpPr>
        <p:spPr>
          <a:xfrm>
            <a:off x="647392" y="11522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4" name="Google Shape;2394;p246"/>
          <p:cNvSpPr/>
          <p:nvPr/>
        </p:nvSpPr>
        <p:spPr>
          <a:xfrm>
            <a:off x="382267" y="844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5" name="Google Shape;2395;p246"/>
          <p:cNvSpPr/>
          <p:nvPr/>
        </p:nvSpPr>
        <p:spPr>
          <a:xfrm>
            <a:off x="607864" y="1884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6" name="Google Shape;2396;p246"/>
          <p:cNvSpPr/>
          <p:nvPr/>
        </p:nvSpPr>
        <p:spPr>
          <a:xfrm>
            <a:off x="372404" y="4170800"/>
            <a:ext cx="178863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7" name="Google Shape;2397;p246"/>
          <p:cNvSpPr/>
          <p:nvPr/>
        </p:nvSpPr>
        <p:spPr>
          <a:xfrm>
            <a:off x="311336" y="3039863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8" name="Google Shape;2398;p246"/>
          <p:cNvSpPr txBox="1">
            <a:spLocks noGrp="1"/>
          </p:cNvSpPr>
          <p:nvPr>
            <p:ph type="title" idx="6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9">
  <p:cSld name="CUSTOM_18">
    <p:bg>
      <p:bgPr>
        <a:solidFill>
          <a:schemeClr val="accent3"/>
        </a:solidFill>
        <a:effectLst/>
      </p:bgPr>
    </p:bg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247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1" name="Google Shape;2401;p247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2" name="Google Shape;2402;p247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3" name="Google Shape;2403;p247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4" name="Google Shape;2404;p247"/>
          <p:cNvSpPr/>
          <p:nvPr/>
        </p:nvSpPr>
        <p:spPr>
          <a:xfrm>
            <a:off x="7130647" y="4211863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5" name="Google Shape;2405;p247"/>
          <p:cNvSpPr/>
          <p:nvPr/>
        </p:nvSpPr>
        <p:spPr>
          <a:xfrm>
            <a:off x="5259517" y="1576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247"/>
          <p:cNvSpPr/>
          <p:nvPr/>
        </p:nvSpPr>
        <p:spPr>
          <a:xfrm>
            <a:off x="1817417" y="17036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7" name="Google Shape;2407;p247"/>
          <p:cNvSpPr/>
          <p:nvPr/>
        </p:nvSpPr>
        <p:spPr>
          <a:xfrm>
            <a:off x="532467" y="2380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8" name="Google Shape;2408;p247"/>
          <p:cNvSpPr/>
          <p:nvPr/>
        </p:nvSpPr>
        <p:spPr>
          <a:xfrm>
            <a:off x="552867" y="419541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9" name="Google Shape;2409;p247"/>
          <p:cNvSpPr/>
          <p:nvPr/>
        </p:nvSpPr>
        <p:spPr>
          <a:xfrm>
            <a:off x="444367" y="32483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247"/>
          <p:cNvSpPr/>
          <p:nvPr/>
        </p:nvSpPr>
        <p:spPr>
          <a:xfrm>
            <a:off x="3831211" y="179762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1" name="Google Shape;2411;p247"/>
          <p:cNvSpPr/>
          <p:nvPr/>
        </p:nvSpPr>
        <p:spPr>
          <a:xfrm>
            <a:off x="1908500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2" name="Google Shape;2412;p247"/>
          <p:cNvSpPr/>
          <p:nvPr/>
        </p:nvSpPr>
        <p:spPr>
          <a:xfrm>
            <a:off x="5793617" y="409427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3" name="Google Shape;2413;p247"/>
          <p:cNvSpPr/>
          <p:nvPr/>
        </p:nvSpPr>
        <p:spPr>
          <a:xfrm>
            <a:off x="16656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4" name="Google Shape;2414;p247"/>
          <p:cNvSpPr/>
          <p:nvPr/>
        </p:nvSpPr>
        <p:spPr>
          <a:xfrm>
            <a:off x="522336" y="129930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247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6" name="Google Shape;2416;p247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7" name="Google Shape;2417;p247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418" name="Google Shape;2418;p247"/>
          <p:cNvSpPr txBox="1">
            <a:spLocks noGrp="1"/>
          </p:cNvSpPr>
          <p:nvPr>
            <p:ph type="subTitle" idx="1"/>
          </p:nvPr>
        </p:nvSpPr>
        <p:spPr>
          <a:xfrm>
            <a:off x="2184221" y="2504251"/>
            <a:ext cx="20667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419" name="Google Shape;2419;p247"/>
          <p:cNvSpPr txBox="1">
            <a:spLocks noGrp="1"/>
          </p:cNvSpPr>
          <p:nvPr>
            <p:ph type="subTitle" idx="2"/>
          </p:nvPr>
        </p:nvSpPr>
        <p:spPr>
          <a:xfrm>
            <a:off x="2184221" y="2776251"/>
            <a:ext cx="20676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20" name="Google Shape;2420;p247"/>
          <p:cNvSpPr txBox="1">
            <a:spLocks noGrp="1"/>
          </p:cNvSpPr>
          <p:nvPr>
            <p:ph type="subTitle" idx="3"/>
          </p:nvPr>
        </p:nvSpPr>
        <p:spPr>
          <a:xfrm>
            <a:off x="5857913" y="2504251"/>
            <a:ext cx="2066400" cy="2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421" name="Google Shape;2421;p247"/>
          <p:cNvSpPr txBox="1">
            <a:spLocks noGrp="1"/>
          </p:cNvSpPr>
          <p:nvPr>
            <p:ph type="subTitle" idx="4"/>
          </p:nvPr>
        </p:nvSpPr>
        <p:spPr>
          <a:xfrm>
            <a:off x="5859113" y="2776251"/>
            <a:ext cx="2066700" cy="89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22" name="Google Shape;2422;p247"/>
          <p:cNvSpPr/>
          <p:nvPr/>
        </p:nvSpPr>
        <p:spPr>
          <a:xfrm>
            <a:off x="4691886" y="458852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3" name="Google Shape;2423;p247"/>
          <p:cNvSpPr/>
          <p:nvPr/>
        </p:nvSpPr>
        <p:spPr>
          <a:xfrm>
            <a:off x="3202117" y="41670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4" name="Google Shape;2424;p247"/>
          <p:cNvSpPr/>
          <p:nvPr/>
        </p:nvSpPr>
        <p:spPr>
          <a:xfrm>
            <a:off x="6389598" y="1468663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5" name="Google Shape;2425;p247"/>
          <p:cNvSpPr/>
          <p:nvPr/>
        </p:nvSpPr>
        <p:spPr>
          <a:xfrm>
            <a:off x="5454247" y="325663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8">
  <p:cSld name="CUSTOM_19">
    <p:bg>
      <p:bgPr>
        <a:solidFill>
          <a:schemeClr val="accent1"/>
        </a:solidFill>
        <a:effectLst/>
      </p:bgPr>
    </p:bg>
    <p:spTree>
      <p:nvGrpSpPr>
        <p:cNvPr id="1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248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8" name="Google Shape;2428;p248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9" name="Google Shape;2429;p248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0" name="Google Shape;2430;p248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1" name="Google Shape;2431;p248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2" name="Google Shape;2432;p248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Google Shape;2433;p248"/>
          <p:cNvSpPr txBox="1">
            <a:spLocks noGrp="1"/>
          </p:cNvSpPr>
          <p:nvPr>
            <p:ph type="subTitle" idx="1"/>
          </p:nvPr>
        </p:nvSpPr>
        <p:spPr>
          <a:xfrm>
            <a:off x="1513019" y="2145245"/>
            <a:ext cx="2362200" cy="73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434" name="Google Shape;2434;p248"/>
          <p:cNvSpPr txBox="1">
            <a:spLocks noGrp="1"/>
          </p:cNvSpPr>
          <p:nvPr>
            <p:ph type="subTitle" idx="2"/>
          </p:nvPr>
        </p:nvSpPr>
        <p:spPr>
          <a:xfrm>
            <a:off x="5241525" y="2144645"/>
            <a:ext cx="2359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435" name="Google Shape;2435;p248"/>
          <p:cNvSpPr txBox="1">
            <a:spLocks noGrp="1"/>
          </p:cNvSpPr>
          <p:nvPr>
            <p:ph type="subTitle" idx="3"/>
          </p:nvPr>
        </p:nvSpPr>
        <p:spPr>
          <a:xfrm>
            <a:off x="1513019" y="3607071"/>
            <a:ext cx="2359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436" name="Google Shape;2436;p248"/>
          <p:cNvSpPr txBox="1">
            <a:spLocks noGrp="1"/>
          </p:cNvSpPr>
          <p:nvPr>
            <p:ph type="subTitle" idx="4"/>
          </p:nvPr>
        </p:nvSpPr>
        <p:spPr>
          <a:xfrm>
            <a:off x="5241525" y="3605311"/>
            <a:ext cx="2359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437" name="Google Shape;2437;p248"/>
          <p:cNvSpPr txBox="1">
            <a:spLocks noGrp="1"/>
          </p:cNvSpPr>
          <p:nvPr>
            <p:ph type="subTitle" idx="5"/>
          </p:nvPr>
        </p:nvSpPr>
        <p:spPr>
          <a:xfrm>
            <a:off x="5241525" y="3348549"/>
            <a:ext cx="23622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438" name="Google Shape;2438;p248"/>
          <p:cNvSpPr txBox="1">
            <a:spLocks noGrp="1"/>
          </p:cNvSpPr>
          <p:nvPr>
            <p:ph type="subTitle" idx="6"/>
          </p:nvPr>
        </p:nvSpPr>
        <p:spPr>
          <a:xfrm>
            <a:off x="5241525" y="1888424"/>
            <a:ext cx="23622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439" name="Google Shape;2439;p248"/>
          <p:cNvSpPr txBox="1">
            <a:spLocks noGrp="1"/>
          </p:cNvSpPr>
          <p:nvPr>
            <p:ph type="subTitle" idx="7"/>
          </p:nvPr>
        </p:nvSpPr>
        <p:spPr>
          <a:xfrm>
            <a:off x="1513019" y="1888424"/>
            <a:ext cx="23622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440" name="Google Shape;2440;p248"/>
          <p:cNvSpPr txBox="1">
            <a:spLocks noGrp="1"/>
          </p:cNvSpPr>
          <p:nvPr>
            <p:ph type="subTitle" idx="8"/>
          </p:nvPr>
        </p:nvSpPr>
        <p:spPr>
          <a:xfrm>
            <a:off x="1513019" y="3348549"/>
            <a:ext cx="23592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441" name="Google Shape;2441;p248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2" name="Google Shape;2442;p248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248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4" name="Google Shape;2444;p248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5" name="Google Shape;2445;p248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6" name="Google Shape;2446;p248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7" name="Google Shape;2447;p248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8" name="Google Shape;2448;p248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9" name="Google Shape;2449;p248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0" name="Google Shape;2450;p248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1" name="Google Shape;2451;p248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2" name="Google Shape;2452;p248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3" name="Google Shape;2453;p248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4" name="Google Shape;2454;p248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CUSTOM_20">
    <p:bg>
      <p:bgPr>
        <a:solidFill>
          <a:schemeClr val="accent4"/>
        </a:solidFill>
        <a:effectLst/>
      </p:bgPr>
    </p:bg>
    <p:spTree>
      <p:nvGrpSpPr>
        <p:cNvPr id="1" name="Shape 2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6" name="Google Shape;2456;p249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7" name="Google Shape;2457;p249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8" name="Google Shape;2458;p249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9" name="Google Shape;2459;p249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0" name="Google Shape;2460;p249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1" name="Google Shape;2461;p249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2" name="Google Shape;2462;p249"/>
          <p:cNvSpPr txBox="1">
            <a:spLocks noGrp="1"/>
          </p:cNvSpPr>
          <p:nvPr>
            <p:ph type="subTitle" idx="1"/>
          </p:nvPr>
        </p:nvSpPr>
        <p:spPr>
          <a:xfrm>
            <a:off x="3717099" y="1676075"/>
            <a:ext cx="38400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463" name="Google Shape;2463;p249"/>
          <p:cNvSpPr txBox="1">
            <a:spLocks noGrp="1"/>
          </p:cNvSpPr>
          <p:nvPr>
            <p:ph type="subTitle" idx="2"/>
          </p:nvPr>
        </p:nvSpPr>
        <p:spPr>
          <a:xfrm>
            <a:off x="3717099" y="1961600"/>
            <a:ext cx="3840000" cy="3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64" name="Google Shape;2464;p249"/>
          <p:cNvSpPr txBox="1">
            <a:spLocks noGrp="1"/>
          </p:cNvSpPr>
          <p:nvPr>
            <p:ph type="subTitle" idx="3"/>
          </p:nvPr>
        </p:nvSpPr>
        <p:spPr>
          <a:xfrm>
            <a:off x="3717099" y="2738363"/>
            <a:ext cx="3840000" cy="2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465" name="Google Shape;2465;p249"/>
          <p:cNvSpPr txBox="1">
            <a:spLocks noGrp="1"/>
          </p:cNvSpPr>
          <p:nvPr>
            <p:ph type="subTitle" idx="4"/>
          </p:nvPr>
        </p:nvSpPr>
        <p:spPr>
          <a:xfrm>
            <a:off x="3717099" y="3022388"/>
            <a:ext cx="3840000" cy="3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66" name="Google Shape;2466;p249"/>
          <p:cNvSpPr txBox="1">
            <a:spLocks noGrp="1"/>
          </p:cNvSpPr>
          <p:nvPr>
            <p:ph type="subTitle" idx="5"/>
          </p:nvPr>
        </p:nvSpPr>
        <p:spPr>
          <a:xfrm>
            <a:off x="3717099" y="3796150"/>
            <a:ext cx="38400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467" name="Google Shape;2467;p249"/>
          <p:cNvSpPr txBox="1">
            <a:spLocks noGrp="1"/>
          </p:cNvSpPr>
          <p:nvPr>
            <p:ph type="subTitle" idx="6"/>
          </p:nvPr>
        </p:nvSpPr>
        <p:spPr>
          <a:xfrm>
            <a:off x="3717099" y="4081675"/>
            <a:ext cx="3840000" cy="3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2468" name="Google Shape;2468;p249"/>
          <p:cNvGrpSpPr/>
          <p:nvPr/>
        </p:nvGrpSpPr>
        <p:grpSpPr>
          <a:xfrm>
            <a:off x="370211" y="189025"/>
            <a:ext cx="7454477" cy="4778747"/>
            <a:chOff x="370211" y="189025"/>
            <a:chExt cx="7454477" cy="4778747"/>
          </a:xfrm>
        </p:grpSpPr>
        <p:sp>
          <p:nvSpPr>
            <p:cNvPr id="2469" name="Google Shape;2469;p249"/>
            <p:cNvSpPr/>
            <p:nvPr/>
          </p:nvSpPr>
          <p:spPr>
            <a:xfrm>
              <a:off x="3728847" y="469612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249"/>
            <p:cNvSpPr/>
            <p:nvPr/>
          </p:nvSpPr>
          <p:spPr>
            <a:xfrm>
              <a:off x="7409543" y="4903485"/>
              <a:ext cx="415144" cy="40086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249"/>
            <p:cNvSpPr/>
            <p:nvPr/>
          </p:nvSpPr>
          <p:spPr>
            <a:xfrm>
              <a:off x="488567" y="36401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249"/>
            <p:cNvSpPr/>
            <p:nvPr/>
          </p:nvSpPr>
          <p:spPr>
            <a:xfrm>
              <a:off x="721392" y="13164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249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249"/>
            <p:cNvSpPr/>
            <p:nvPr/>
          </p:nvSpPr>
          <p:spPr>
            <a:xfrm>
              <a:off x="795217" y="44396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249"/>
            <p:cNvSpPr/>
            <p:nvPr/>
          </p:nvSpPr>
          <p:spPr>
            <a:xfrm>
              <a:off x="1919817" y="490346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249"/>
            <p:cNvSpPr/>
            <p:nvPr/>
          </p:nvSpPr>
          <p:spPr>
            <a:xfrm>
              <a:off x="6461092" y="4771427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249"/>
            <p:cNvSpPr/>
            <p:nvPr/>
          </p:nvSpPr>
          <p:spPr>
            <a:xfrm>
              <a:off x="412198" y="159375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249"/>
            <p:cNvSpPr/>
            <p:nvPr/>
          </p:nvSpPr>
          <p:spPr>
            <a:xfrm>
              <a:off x="4872225" y="326378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249"/>
            <p:cNvSpPr/>
            <p:nvPr/>
          </p:nvSpPr>
          <p:spPr>
            <a:xfrm>
              <a:off x="370211" y="4106388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249"/>
            <p:cNvSpPr/>
            <p:nvPr/>
          </p:nvSpPr>
          <p:spPr>
            <a:xfrm>
              <a:off x="965573" y="121897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249"/>
            <p:cNvSpPr/>
            <p:nvPr/>
          </p:nvSpPr>
          <p:spPr>
            <a:xfrm>
              <a:off x="2007997" y="189025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2" name="Google Shape;2482;p249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0">
  <p:cSld name="CUSTOM_21">
    <p:bg>
      <p:bgPr>
        <a:solidFill>
          <a:schemeClr val="accent4"/>
        </a:solidFill>
        <a:effectLst/>
      </p:bgPr>
    </p:bg>
    <p:spTree>
      <p:nvGrpSpPr>
        <p:cNvPr id="1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p250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5" name="Google Shape;2485;p250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6" name="Google Shape;2486;p250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7" name="Google Shape;2487;p250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8" name="Google Shape;2488;p250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9" name="Google Shape;2489;p250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0" name="Google Shape;2490;p250"/>
          <p:cNvSpPr txBox="1">
            <a:spLocks noGrp="1"/>
          </p:cNvSpPr>
          <p:nvPr>
            <p:ph type="subTitle" idx="1"/>
          </p:nvPr>
        </p:nvSpPr>
        <p:spPr>
          <a:xfrm>
            <a:off x="1480150" y="2515800"/>
            <a:ext cx="2457300" cy="14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491" name="Google Shape;2491;p250"/>
          <p:cNvSpPr txBox="1">
            <a:spLocks noGrp="1"/>
          </p:cNvSpPr>
          <p:nvPr>
            <p:ph type="subTitle" idx="2"/>
          </p:nvPr>
        </p:nvSpPr>
        <p:spPr>
          <a:xfrm>
            <a:off x="1480150" y="2238100"/>
            <a:ext cx="2457300" cy="2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492" name="Google Shape;2492;p250"/>
          <p:cNvSpPr/>
          <p:nvPr/>
        </p:nvSpPr>
        <p:spPr>
          <a:xfrm>
            <a:off x="3728847" y="46961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3" name="Google Shape;2493;p250"/>
          <p:cNvSpPr/>
          <p:nvPr/>
        </p:nvSpPr>
        <p:spPr>
          <a:xfrm>
            <a:off x="7409543" y="4903485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4" name="Google Shape;2494;p250"/>
          <p:cNvSpPr/>
          <p:nvPr/>
        </p:nvSpPr>
        <p:spPr>
          <a:xfrm>
            <a:off x="488567" y="36401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5" name="Google Shape;2495;p250"/>
          <p:cNvSpPr/>
          <p:nvPr/>
        </p:nvSpPr>
        <p:spPr>
          <a:xfrm>
            <a:off x="721392" y="13164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6" name="Google Shape;2496;p250"/>
          <p:cNvSpPr/>
          <p:nvPr/>
        </p:nvSpPr>
        <p:spPr>
          <a:xfrm>
            <a:off x="380067" y="7798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7" name="Google Shape;2497;p250"/>
          <p:cNvSpPr/>
          <p:nvPr/>
        </p:nvSpPr>
        <p:spPr>
          <a:xfrm>
            <a:off x="795217" y="4439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8" name="Google Shape;2498;p250"/>
          <p:cNvSpPr/>
          <p:nvPr/>
        </p:nvSpPr>
        <p:spPr>
          <a:xfrm>
            <a:off x="1919817" y="4903464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9" name="Google Shape;2499;p250"/>
          <p:cNvSpPr/>
          <p:nvPr/>
        </p:nvSpPr>
        <p:spPr>
          <a:xfrm>
            <a:off x="6461092" y="4771427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0" name="Google Shape;2500;p250"/>
          <p:cNvSpPr/>
          <p:nvPr/>
        </p:nvSpPr>
        <p:spPr>
          <a:xfrm>
            <a:off x="412198" y="1593750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1" name="Google Shape;2501;p250"/>
          <p:cNvSpPr/>
          <p:nvPr/>
        </p:nvSpPr>
        <p:spPr>
          <a:xfrm>
            <a:off x="4872225" y="326378"/>
            <a:ext cx="64293" cy="64293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2" name="Google Shape;2502;p250"/>
          <p:cNvSpPr/>
          <p:nvPr/>
        </p:nvSpPr>
        <p:spPr>
          <a:xfrm>
            <a:off x="370211" y="4106388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3" name="Google Shape;2503;p250"/>
          <p:cNvSpPr/>
          <p:nvPr/>
        </p:nvSpPr>
        <p:spPr>
          <a:xfrm>
            <a:off x="965573" y="1218975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4" name="Google Shape;2504;p250"/>
          <p:cNvSpPr/>
          <p:nvPr/>
        </p:nvSpPr>
        <p:spPr>
          <a:xfrm>
            <a:off x="2007997" y="189025"/>
            <a:ext cx="216636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5" name="Google Shape;2505;p250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">
  <p:cSld name="CUSTOM_22">
    <p:bg>
      <p:bgPr>
        <a:solidFill>
          <a:schemeClr val="accent2"/>
        </a:solidFill>
        <a:effectLst/>
      </p:bgPr>
    </p:bg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7" name="Google Shape;2507;p251"/>
          <p:cNvGrpSpPr/>
          <p:nvPr/>
        </p:nvGrpSpPr>
        <p:grpSpPr>
          <a:xfrm>
            <a:off x="270825" y="111595"/>
            <a:ext cx="8602334" cy="4930561"/>
            <a:chOff x="270825" y="111595"/>
            <a:chExt cx="8602334" cy="4930561"/>
          </a:xfrm>
        </p:grpSpPr>
        <p:sp>
          <p:nvSpPr>
            <p:cNvPr id="2508" name="Google Shape;2508;p251"/>
            <p:cNvSpPr/>
            <p:nvPr/>
          </p:nvSpPr>
          <p:spPr>
            <a:xfrm>
              <a:off x="270825" y="111595"/>
              <a:ext cx="8602334" cy="4930561"/>
            </a:xfrm>
            <a:custGeom>
              <a:avLst/>
              <a:gdLst/>
              <a:ahLst/>
              <a:cxnLst/>
              <a:rect l="l" t="t" r="r" b="b"/>
              <a:pathLst>
                <a:path w="240507" h="145853" extrusionOk="0">
                  <a:moveTo>
                    <a:pt x="3715" y="1"/>
                  </a:moveTo>
                  <a:cubicBezTo>
                    <a:pt x="1656" y="1"/>
                    <a:pt x="1" y="1656"/>
                    <a:pt x="1" y="3716"/>
                  </a:cubicBezTo>
                  <a:lnTo>
                    <a:pt x="1" y="142137"/>
                  </a:lnTo>
                  <a:cubicBezTo>
                    <a:pt x="1" y="144185"/>
                    <a:pt x="1656" y="145852"/>
                    <a:pt x="3715" y="145852"/>
                  </a:cubicBezTo>
                  <a:lnTo>
                    <a:pt x="236780" y="145852"/>
                  </a:lnTo>
                  <a:cubicBezTo>
                    <a:pt x="238840" y="145852"/>
                    <a:pt x="240507" y="144185"/>
                    <a:pt x="240507" y="142137"/>
                  </a:cubicBezTo>
                  <a:lnTo>
                    <a:pt x="240507" y="3716"/>
                  </a:lnTo>
                  <a:cubicBezTo>
                    <a:pt x="240507" y="1656"/>
                    <a:pt x="238840" y="1"/>
                    <a:pt x="2367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57163" dist="66675" dir="3420000" algn="bl" rotWithShape="0">
                <a:srgbClr val="000000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251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251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251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12" name="Google Shape;2512;p251"/>
          <p:cNvSpPr/>
          <p:nvPr/>
        </p:nvSpPr>
        <p:spPr>
          <a:xfrm>
            <a:off x="800100" y="1485900"/>
            <a:ext cx="7447200" cy="3122700"/>
          </a:xfrm>
          <a:prstGeom prst="roundRect">
            <a:avLst>
              <a:gd name="adj" fmla="val 5570"/>
            </a:avLst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3" name="Google Shape;2513;p251"/>
          <p:cNvSpPr/>
          <p:nvPr/>
        </p:nvSpPr>
        <p:spPr>
          <a:xfrm>
            <a:off x="923358" y="1788875"/>
            <a:ext cx="3544500" cy="2696100"/>
          </a:xfrm>
          <a:prstGeom prst="roundRect">
            <a:avLst>
              <a:gd name="adj" fmla="val 271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14" name="Google Shape;2514;p251"/>
          <p:cNvGrpSpPr/>
          <p:nvPr/>
        </p:nvGrpSpPr>
        <p:grpSpPr>
          <a:xfrm>
            <a:off x="926843" y="1611061"/>
            <a:ext cx="321650" cy="75600"/>
            <a:chOff x="482650" y="250775"/>
            <a:chExt cx="321650" cy="75600"/>
          </a:xfrm>
        </p:grpSpPr>
        <p:sp>
          <p:nvSpPr>
            <p:cNvPr id="2515" name="Google Shape;2515;p251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251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251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18" name="Google Shape;2518;p251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9" name="Google Shape;2519;p251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20" name="Google Shape;2520;p251"/>
          <p:cNvGrpSpPr/>
          <p:nvPr/>
        </p:nvGrpSpPr>
        <p:grpSpPr>
          <a:xfrm>
            <a:off x="326011" y="203652"/>
            <a:ext cx="4396509" cy="4669995"/>
            <a:chOff x="326011" y="203652"/>
            <a:chExt cx="4396509" cy="4669995"/>
          </a:xfrm>
        </p:grpSpPr>
        <p:sp>
          <p:nvSpPr>
            <p:cNvPr id="2521" name="Google Shape;2521;p251"/>
            <p:cNvSpPr/>
            <p:nvPr/>
          </p:nvSpPr>
          <p:spPr>
            <a:xfrm>
              <a:off x="2558647" y="4821463"/>
              <a:ext cx="216636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251"/>
            <p:cNvSpPr/>
            <p:nvPr/>
          </p:nvSpPr>
          <p:spPr>
            <a:xfrm>
              <a:off x="458917" y="36336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251"/>
            <p:cNvSpPr/>
            <p:nvPr/>
          </p:nvSpPr>
          <p:spPr>
            <a:xfrm>
              <a:off x="445817" y="21608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251"/>
            <p:cNvSpPr/>
            <p:nvPr/>
          </p:nvSpPr>
          <p:spPr>
            <a:xfrm>
              <a:off x="380067" y="77988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251"/>
            <p:cNvSpPr/>
            <p:nvPr/>
          </p:nvSpPr>
          <p:spPr>
            <a:xfrm>
              <a:off x="552867" y="4576414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251"/>
            <p:cNvSpPr/>
            <p:nvPr/>
          </p:nvSpPr>
          <p:spPr>
            <a:xfrm>
              <a:off x="2068067" y="203652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251"/>
            <p:cNvSpPr/>
            <p:nvPr/>
          </p:nvSpPr>
          <p:spPr>
            <a:xfrm>
              <a:off x="326011" y="286442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251"/>
            <p:cNvSpPr/>
            <p:nvPr/>
          </p:nvSpPr>
          <p:spPr>
            <a:xfrm>
              <a:off x="1375100" y="326378"/>
              <a:ext cx="64293" cy="64293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3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251"/>
            <p:cNvSpPr/>
            <p:nvPr/>
          </p:nvSpPr>
          <p:spPr>
            <a:xfrm>
              <a:off x="1375092" y="4809339"/>
              <a:ext cx="64307" cy="64307"/>
            </a:xfrm>
            <a:custGeom>
              <a:avLst/>
              <a:gdLst/>
              <a:ahLst/>
              <a:cxnLst/>
              <a:rect l="l" t="t" r="r" b="b"/>
              <a:pathLst>
                <a:path w="5533" h="5533" fill="none" extrusionOk="0">
                  <a:moveTo>
                    <a:pt x="5533" y="2766"/>
                  </a:moveTo>
                  <a:cubicBezTo>
                    <a:pt x="5533" y="4297"/>
                    <a:pt x="4297" y="5532"/>
                    <a:pt x="2767" y="5532"/>
                  </a:cubicBezTo>
                  <a:cubicBezTo>
                    <a:pt x="1236" y="5532"/>
                    <a:pt x="1" y="4297"/>
                    <a:pt x="1" y="2766"/>
                  </a:cubicBezTo>
                  <a:cubicBezTo>
                    <a:pt x="1" y="1236"/>
                    <a:pt x="1236" y="0"/>
                    <a:pt x="2767" y="0"/>
                  </a:cubicBezTo>
                  <a:cubicBezTo>
                    <a:pt x="4297" y="0"/>
                    <a:pt x="5533" y="1236"/>
                    <a:pt x="5533" y="2766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4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251"/>
            <p:cNvSpPr/>
            <p:nvPr/>
          </p:nvSpPr>
          <p:spPr>
            <a:xfrm>
              <a:off x="4421498" y="1243025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1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251"/>
            <p:cNvSpPr/>
            <p:nvPr/>
          </p:nvSpPr>
          <p:spPr>
            <a:xfrm>
              <a:off x="369936" y="1604100"/>
              <a:ext cx="301022" cy="40077"/>
            </a:xfrm>
            <a:custGeom>
              <a:avLst/>
              <a:gdLst/>
              <a:ahLst/>
              <a:cxnLst/>
              <a:rect l="l" t="t" r="r" b="b"/>
              <a:pathLst>
                <a:path w="35719" h="3449" fill="none" extrusionOk="0">
                  <a:moveTo>
                    <a:pt x="1715" y="3449"/>
                  </a:moveTo>
                  <a:lnTo>
                    <a:pt x="33986" y="3449"/>
                  </a:lnTo>
                  <a:cubicBezTo>
                    <a:pt x="34944" y="3449"/>
                    <a:pt x="35719" y="2674"/>
                    <a:pt x="35719" y="1734"/>
                  </a:cubicBezTo>
                  <a:lnTo>
                    <a:pt x="35719" y="1734"/>
                  </a:lnTo>
                  <a:cubicBezTo>
                    <a:pt x="35719" y="775"/>
                    <a:pt x="34944" y="0"/>
                    <a:pt x="33986" y="0"/>
                  </a:cubicBezTo>
                  <a:lnTo>
                    <a:pt x="1715" y="0"/>
                  </a:lnTo>
                  <a:cubicBezTo>
                    <a:pt x="775" y="0"/>
                    <a:pt x="0" y="775"/>
                    <a:pt x="0" y="1734"/>
                  </a:cubicBezTo>
                  <a:lnTo>
                    <a:pt x="0" y="1734"/>
                  </a:lnTo>
                  <a:cubicBezTo>
                    <a:pt x="0" y="2674"/>
                    <a:pt x="775" y="3449"/>
                    <a:pt x="1715" y="3449"/>
                  </a:cubicBezTo>
                  <a:close/>
                </a:path>
              </a:pathLst>
            </a:custGeom>
            <a:noFill/>
            <a:ln w="5525" cap="flat" cmpd="sng">
              <a:solidFill>
                <a:schemeClr val="accent2"/>
              </a:solidFill>
              <a:prstDash val="solid"/>
              <a:miter lim="1844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32" name="Google Shape;2532;p251"/>
          <p:cNvSpPr txBox="1">
            <a:spLocks noGrp="1"/>
          </p:cNvSpPr>
          <p:nvPr>
            <p:ph type="title" hasCustomPrompt="1"/>
          </p:nvPr>
        </p:nvSpPr>
        <p:spPr>
          <a:xfrm>
            <a:off x="920893" y="2751097"/>
            <a:ext cx="3544500" cy="14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500"/>
              <a:buNone/>
              <a:defRPr sz="65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33" name="Google Shape;2533;p251"/>
          <p:cNvSpPr txBox="1">
            <a:spLocks noGrp="1"/>
          </p:cNvSpPr>
          <p:nvPr>
            <p:ph type="subTitle" idx="1"/>
          </p:nvPr>
        </p:nvSpPr>
        <p:spPr>
          <a:xfrm>
            <a:off x="1396100" y="2355525"/>
            <a:ext cx="2594100" cy="6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534" name="Google Shape;2534;p251"/>
          <p:cNvSpPr txBox="1">
            <a:spLocks noGrp="1"/>
          </p:cNvSpPr>
          <p:nvPr>
            <p:ph type="title" idx="2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3">
    <p:bg>
      <p:bgPr>
        <a:solidFill>
          <a:schemeClr val="accent2"/>
        </a:solidFill>
        <a:effectLst/>
      </p:bgPr>
    </p:bg>
    <p:spTree>
      <p:nvGrpSpPr>
        <p:cNvPr id="1" name="Shape 2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" name="Google Shape;2536;p252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7" name="Google Shape;2537;p252"/>
          <p:cNvSpPr/>
          <p:nvPr/>
        </p:nvSpPr>
        <p:spPr>
          <a:xfrm>
            <a:off x="800100" y="1485900"/>
            <a:ext cx="7447200" cy="3122700"/>
          </a:xfrm>
          <a:prstGeom prst="roundRect">
            <a:avLst>
              <a:gd name="adj" fmla="val 5570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8" name="Google Shape;2538;p252"/>
          <p:cNvSpPr/>
          <p:nvPr/>
        </p:nvSpPr>
        <p:spPr>
          <a:xfrm>
            <a:off x="4579546" y="1788875"/>
            <a:ext cx="3544500" cy="2696100"/>
          </a:xfrm>
          <a:prstGeom prst="roundRect">
            <a:avLst>
              <a:gd name="adj" fmla="val 27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9" name="Google Shape;2539;p252"/>
          <p:cNvGrpSpPr/>
          <p:nvPr/>
        </p:nvGrpSpPr>
        <p:grpSpPr>
          <a:xfrm>
            <a:off x="926843" y="1611061"/>
            <a:ext cx="321650" cy="75600"/>
            <a:chOff x="482650" y="250775"/>
            <a:chExt cx="321650" cy="75600"/>
          </a:xfrm>
        </p:grpSpPr>
        <p:sp>
          <p:nvSpPr>
            <p:cNvPr id="2540" name="Google Shape;2540;p252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252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252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43" name="Google Shape;2543;p252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4" name="Google Shape;2544;p252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5" name="Google Shape;2545;p252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6" name="Google Shape;2546;p252"/>
          <p:cNvSpPr/>
          <p:nvPr/>
        </p:nvSpPr>
        <p:spPr>
          <a:xfrm rot="10800000" flipH="1">
            <a:off x="7747518" y="301426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3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7" name="Google Shape;2547;p252"/>
          <p:cNvSpPr/>
          <p:nvPr/>
        </p:nvSpPr>
        <p:spPr>
          <a:xfrm rot="10800000" flipH="1">
            <a:off x="5313439" y="372697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8" name="Google Shape;2548;p252"/>
          <p:cNvSpPr/>
          <p:nvPr/>
        </p:nvSpPr>
        <p:spPr>
          <a:xfrm rot="10800000" flipH="1">
            <a:off x="6036693" y="4781413"/>
            <a:ext cx="415144" cy="40086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9" name="Google Shape;2549;p252"/>
          <p:cNvSpPr/>
          <p:nvPr/>
        </p:nvSpPr>
        <p:spPr>
          <a:xfrm rot="10800000" flipH="1">
            <a:off x="713339" y="3164485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0" name="Google Shape;2550;p252"/>
          <p:cNvSpPr/>
          <p:nvPr/>
        </p:nvSpPr>
        <p:spPr>
          <a:xfrm rot="10800000" flipH="1">
            <a:off x="3231139" y="263610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1" name="Google Shape;2551;p252"/>
          <p:cNvSpPr/>
          <p:nvPr/>
        </p:nvSpPr>
        <p:spPr>
          <a:xfrm rot="10800000" flipH="1">
            <a:off x="530739" y="1610872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2" name="Google Shape;2552;p252"/>
          <p:cNvSpPr/>
          <p:nvPr/>
        </p:nvSpPr>
        <p:spPr>
          <a:xfrm rot="10800000" flipH="1">
            <a:off x="1211039" y="575772"/>
            <a:ext cx="49954" cy="49942"/>
          </a:xfrm>
          <a:custGeom>
            <a:avLst/>
            <a:gdLst/>
            <a:ahLst/>
            <a:cxnLst/>
            <a:rect l="l" t="t" r="r" b="b"/>
            <a:pathLst>
              <a:path w="4298" h="4297" fill="none" extrusionOk="0">
                <a:moveTo>
                  <a:pt x="4297" y="2158"/>
                </a:moveTo>
                <a:cubicBezTo>
                  <a:pt x="4297" y="3338"/>
                  <a:pt x="3338" y="4297"/>
                  <a:pt x="2158" y="4297"/>
                </a:cubicBezTo>
                <a:cubicBezTo>
                  <a:pt x="978" y="4297"/>
                  <a:pt x="1" y="3338"/>
                  <a:pt x="1" y="2158"/>
                </a:cubicBezTo>
                <a:cubicBezTo>
                  <a:pt x="1" y="959"/>
                  <a:pt x="959" y="0"/>
                  <a:pt x="2158" y="0"/>
                </a:cubicBezTo>
                <a:cubicBezTo>
                  <a:pt x="3338" y="0"/>
                  <a:pt x="4297" y="978"/>
                  <a:pt x="4297" y="2158"/>
                </a:cubicBezTo>
                <a:close/>
              </a:path>
            </a:pathLst>
          </a:custGeom>
          <a:noFill/>
          <a:ln w="69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3" name="Google Shape;2553;p252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4" name="Google Shape;2554;p252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5" name="Google Shape;2555;p252"/>
          <p:cNvSpPr txBox="1">
            <a:spLocks noGrp="1"/>
          </p:cNvSpPr>
          <p:nvPr>
            <p:ph type="subTitle" idx="1"/>
          </p:nvPr>
        </p:nvSpPr>
        <p:spPr>
          <a:xfrm>
            <a:off x="4824975" y="2146325"/>
            <a:ext cx="3053700" cy="15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556" name="Google Shape;2556;p252"/>
          <p:cNvSpPr txBox="1">
            <a:spLocks noGrp="1"/>
          </p:cNvSpPr>
          <p:nvPr>
            <p:ph type="title"/>
          </p:nvPr>
        </p:nvSpPr>
        <p:spPr>
          <a:xfrm>
            <a:off x="5295225" y="3775900"/>
            <a:ext cx="2113200" cy="39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">
  <p:cSld name="CUSTOM_24"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253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9" name="Google Shape;2559;p253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0" name="Google Shape;2560;p253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5">
  <p:cSld name="CUSTOM_25">
    <p:bg>
      <p:bgPr>
        <a:solidFill>
          <a:schemeClr val="accent4"/>
        </a:solidFill>
        <a:effectLst/>
      </p:bgPr>
    </p:bg>
    <p:spTree>
      <p:nvGrpSpPr>
        <p:cNvPr id="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p254"/>
          <p:cNvSpPr/>
          <p:nvPr/>
        </p:nvSpPr>
        <p:spPr>
          <a:xfrm>
            <a:off x="270825" y="111595"/>
            <a:ext cx="8602334" cy="4930561"/>
          </a:xfrm>
          <a:custGeom>
            <a:avLst/>
            <a:gdLst/>
            <a:ahLst/>
            <a:cxnLst/>
            <a:rect l="l" t="t" r="r" b="b"/>
            <a:pathLst>
              <a:path w="240507" h="145853" extrusionOk="0">
                <a:moveTo>
                  <a:pt x="3715" y="1"/>
                </a:moveTo>
                <a:cubicBezTo>
                  <a:pt x="1656" y="1"/>
                  <a:pt x="1" y="1656"/>
                  <a:pt x="1" y="3716"/>
                </a:cubicBezTo>
                <a:lnTo>
                  <a:pt x="1" y="142137"/>
                </a:lnTo>
                <a:cubicBezTo>
                  <a:pt x="1" y="144185"/>
                  <a:pt x="1656" y="145852"/>
                  <a:pt x="3715" y="145852"/>
                </a:cubicBezTo>
                <a:lnTo>
                  <a:pt x="236780" y="145852"/>
                </a:lnTo>
                <a:cubicBezTo>
                  <a:pt x="238840" y="145852"/>
                  <a:pt x="240507" y="144185"/>
                  <a:pt x="240507" y="142137"/>
                </a:cubicBezTo>
                <a:lnTo>
                  <a:pt x="240507" y="3716"/>
                </a:lnTo>
                <a:cubicBezTo>
                  <a:pt x="240507" y="1656"/>
                  <a:pt x="238840" y="1"/>
                  <a:pt x="2367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157163" dist="66675" dir="342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3" name="Google Shape;2563;p254"/>
          <p:cNvSpPr/>
          <p:nvPr/>
        </p:nvSpPr>
        <p:spPr>
          <a:xfrm>
            <a:off x="800100" y="1485900"/>
            <a:ext cx="7447200" cy="3122700"/>
          </a:xfrm>
          <a:prstGeom prst="roundRect">
            <a:avLst>
              <a:gd name="adj" fmla="val 5570"/>
            </a:avLst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4" name="Google Shape;2564;p254"/>
          <p:cNvSpPr/>
          <p:nvPr/>
        </p:nvSpPr>
        <p:spPr>
          <a:xfrm>
            <a:off x="4579546" y="1788875"/>
            <a:ext cx="3544500" cy="2696100"/>
          </a:xfrm>
          <a:prstGeom prst="roundRect">
            <a:avLst>
              <a:gd name="adj" fmla="val 27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65" name="Google Shape;2565;p254"/>
          <p:cNvGrpSpPr/>
          <p:nvPr/>
        </p:nvGrpSpPr>
        <p:grpSpPr>
          <a:xfrm>
            <a:off x="926843" y="1611061"/>
            <a:ext cx="321650" cy="75600"/>
            <a:chOff x="482650" y="250775"/>
            <a:chExt cx="321650" cy="75600"/>
          </a:xfrm>
        </p:grpSpPr>
        <p:sp>
          <p:nvSpPr>
            <p:cNvPr id="2566" name="Google Shape;2566;p254"/>
            <p:cNvSpPr/>
            <p:nvPr/>
          </p:nvSpPr>
          <p:spPr>
            <a:xfrm>
              <a:off x="482650" y="250775"/>
              <a:ext cx="75600" cy="75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254"/>
            <p:cNvSpPr/>
            <p:nvPr/>
          </p:nvSpPr>
          <p:spPr>
            <a:xfrm>
              <a:off x="605675" y="250775"/>
              <a:ext cx="75600" cy="75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254"/>
            <p:cNvSpPr/>
            <p:nvPr/>
          </p:nvSpPr>
          <p:spPr>
            <a:xfrm>
              <a:off x="728700" y="250775"/>
              <a:ext cx="75600" cy="75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69" name="Google Shape;2569;p254"/>
          <p:cNvSpPr/>
          <p:nvPr/>
        </p:nvSpPr>
        <p:spPr>
          <a:xfrm>
            <a:off x="814925" y="539503"/>
            <a:ext cx="7432399" cy="500753"/>
          </a:xfrm>
          <a:custGeom>
            <a:avLst/>
            <a:gdLst/>
            <a:ahLst/>
            <a:cxnLst/>
            <a:rect l="l" t="t" r="r" b="b"/>
            <a:pathLst>
              <a:path w="285176" h="20331" extrusionOk="0">
                <a:moveTo>
                  <a:pt x="10165" y="0"/>
                </a:moveTo>
                <a:cubicBezTo>
                  <a:pt x="4554" y="0"/>
                  <a:pt x="0" y="4554"/>
                  <a:pt x="0" y="10165"/>
                </a:cubicBezTo>
                <a:cubicBezTo>
                  <a:pt x="0" y="15776"/>
                  <a:pt x="4554" y="20330"/>
                  <a:pt x="10165" y="20330"/>
                </a:cubicBezTo>
                <a:lnTo>
                  <a:pt x="275010" y="20330"/>
                </a:lnTo>
                <a:cubicBezTo>
                  <a:pt x="280621" y="20330"/>
                  <a:pt x="285175" y="15776"/>
                  <a:pt x="285175" y="10165"/>
                </a:cubicBezTo>
                <a:cubicBezTo>
                  <a:pt x="285175" y="4554"/>
                  <a:pt x="280621" y="0"/>
                  <a:pt x="2750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chemeClr val="dk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0" name="Google Shape;2570;p254"/>
          <p:cNvSpPr/>
          <p:nvPr/>
        </p:nvSpPr>
        <p:spPr>
          <a:xfrm>
            <a:off x="1091993" y="595570"/>
            <a:ext cx="392151" cy="388620"/>
          </a:xfrm>
          <a:custGeom>
            <a:avLst/>
            <a:gdLst/>
            <a:ahLst/>
            <a:cxnLst/>
            <a:rect l="l" t="t" r="r" b="b"/>
            <a:pathLst>
              <a:path w="209147" h="207264" extrusionOk="0">
                <a:moveTo>
                  <a:pt x="90787" y="25958"/>
                </a:moveTo>
                <a:cubicBezTo>
                  <a:pt x="126698" y="25958"/>
                  <a:pt x="155750" y="55010"/>
                  <a:pt x="155750" y="90787"/>
                </a:cubicBezTo>
                <a:cubicBezTo>
                  <a:pt x="155750" y="126698"/>
                  <a:pt x="126698" y="155750"/>
                  <a:pt x="90787" y="155750"/>
                </a:cubicBezTo>
                <a:cubicBezTo>
                  <a:pt x="55010" y="155750"/>
                  <a:pt x="25958" y="126698"/>
                  <a:pt x="25958" y="90787"/>
                </a:cubicBezTo>
                <a:cubicBezTo>
                  <a:pt x="25958" y="55010"/>
                  <a:pt x="55010" y="25958"/>
                  <a:pt x="90787" y="25958"/>
                </a:cubicBezTo>
                <a:close/>
                <a:moveTo>
                  <a:pt x="90787" y="0"/>
                </a:moveTo>
                <a:cubicBezTo>
                  <a:pt x="40619" y="0"/>
                  <a:pt x="0" y="40619"/>
                  <a:pt x="0" y="90787"/>
                </a:cubicBezTo>
                <a:cubicBezTo>
                  <a:pt x="0" y="140955"/>
                  <a:pt x="40619" y="181709"/>
                  <a:pt x="90787" y="181709"/>
                </a:cubicBezTo>
                <a:cubicBezTo>
                  <a:pt x="108810" y="181709"/>
                  <a:pt x="125622" y="176194"/>
                  <a:pt x="139745" y="167183"/>
                </a:cubicBezTo>
                <a:lnTo>
                  <a:pt x="174042" y="201615"/>
                </a:lnTo>
                <a:cubicBezTo>
                  <a:pt x="177875" y="205381"/>
                  <a:pt x="182852" y="207264"/>
                  <a:pt x="187828" y="207264"/>
                </a:cubicBezTo>
                <a:cubicBezTo>
                  <a:pt x="192805" y="207264"/>
                  <a:pt x="197781" y="205381"/>
                  <a:pt x="201615" y="201615"/>
                </a:cubicBezTo>
                <a:cubicBezTo>
                  <a:pt x="209147" y="193948"/>
                  <a:pt x="209147" y="181709"/>
                  <a:pt x="201615" y="174042"/>
                </a:cubicBezTo>
                <a:lnTo>
                  <a:pt x="167183" y="139745"/>
                </a:lnTo>
                <a:cubicBezTo>
                  <a:pt x="176329" y="125622"/>
                  <a:pt x="181709" y="108810"/>
                  <a:pt x="181709" y="90787"/>
                </a:cubicBezTo>
                <a:cubicBezTo>
                  <a:pt x="181709" y="40619"/>
                  <a:pt x="140955" y="0"/>
                  <a:pt x="9078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1" name="Google Shape;2571;p254"/>
          <p:cNvSpPr/>
          <p:nvPr/>
        </p:nvSpPr>
        <p:spPr>
          <a:xfrm>
            <a:off x="482650" y="250775"/>
            <a:ext cx="75600" cy="7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2" name="Google Shape;2572;p254"/>
          <p:cNvSpPr/>
          <p:nvPr/>
        </p:nvSpPr>
        <p:spPr>
          <a:xfrm>
            <a:off x="605675" y="250775"/>
            <a:ext cx="75600" cy="7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3" name="Google Shape;2573;p254"/>
          <p:cNvSpPr/>
          <p:nvPr/>
        </p:nvSpPr>
        <p:spPr>
          <a:xfrm>
            <a:off x="728700" y="250775"/>
            <a:ext cx="75600" cy="7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4" name="Google Shape;2574;p254"/>
          <p:cNvSpPr/>
          <p:nvPr/>
        </p:nvSpPr>
        <p:spPr>
          <a:xfrm>
            <a:off x="490767" y="370453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5" name="Google Shape;2575;p254"/>
          <p:cNvSpPr/>
          <p:nvPr/>
        </p:nvSpPr>
        <p:spPr>
          <a:xfrm>
            <a:off x="647392" y="1152252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6" name="Google Shape;2576;p254"/>
          <p:cNvSpPr/>
          <p:nvPr/>
        </p:nvSpPr>
        <p:spPr>
          <a:xfrm>
            <a:off x="382267" y="8442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4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7" name="Google Shape;2577;p254"/>
          <p:cNvSpPr/>
          <p:nvPr/>
        </p:nvSpPr>
        <p:spPr>
          <a:xfrm>
            <a:off x="607864" y="1884689"/>
            <a:ext cx="64307" cy="64307"/>
          </a:xfrm>
          <a:custGeom>
            <a:avLst/>
            <a:gdLst/>
            <a:ahLst/>
            <a:cxnLst/>
            <a:rect l="l" t="t" r="r" b="b"/>
            <a:pathLst>
              <a:path w="5533" h="5533" fill="none" extrusionOk="0">
                <a:moveTo>
                  <a:pt x="5533" y="2766"/>
                </a:moveTo>
                <a:cubicBezTo>
                  <a:pt x="5533" y="4297"/>
                  <a:pt x="4297" y="5532"/>
                  <a:pt x="2767" y="5532"/>
                </a:cubicBezTo>
                <a:cubicBezTo>
                  <a:pt x="1236" y="5532"/>
                  <a:pt x="1" y="4297"/>
                  <a:pt x="1" y="2766"/>
                </a:cubicBezTo>
                <a:cubicBezTo>
                  <a:pt x="1" y="1236"/>
                  <a:pt x="1236" y="0"/>
                  <a:pt x="2767" y="0"/>
                </a:cubicBezTo>
                <a:cubicBezTo>
                  <a:pt x="4297" y="0"/>
                  <a:pt x="5533" y="1236"/>
                  <a:pt x="5533" y="2766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8" name="Google Shape;2578;p254"/>
          <p:cNvSpPr/>
          <p:nvPr/>
        </p:nvSpPr>
        <p:spPr>
          <a:xfrm>
            <a:off x="372404" y="4170800"/>
            <a:ext cx="178863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1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9" name="Google Shape;2579;p254"/>
          <p:cNvSpPr/>
          <p:nvPr/>
        </p:nvSpPr>
        <p:spPr>
          <a:xfrm>
            <a:off x="311336" y="3039863"/>
            <a:ext cx="301022" cy="40077"/>
          </a:xfrm>
          <a:custGeom>
            <a:avLst/>
            <a:gdLst/>
            <a:ahLst/>
            <a:cxnLst/>
            <a:rect l="l" t="t" r="r" b="b"/>
            <a:pathLst>
              <a:path w="35719" h="3449" fill="none" extrusionOk="0">
                <a:moveTo>
                  <a:pt x="1715" y="3449"/>
                </a:moveTo>
                <a:lnTo>
                  <a:pt x="33986" y="3449"/>
                </a:lnTo>
                <a:cubicBezTo>
                  <a:pt x="34944" y="3449"/>
                  <a:pt x="35719" y="2674"/>
                  <a:pt x="35719" y="1734"/>
                </a:cubicBezTo>
                <a:lnTo>
                  <a:pt x="35719" y="1734"/>
                </a:lnTo>
                <a:cubicBezTo>
                  <a:pt x="35719" y="775"/>
                  <a:pt x="34944" y="0"/>
                  <a:pt x="33986" y="0"/>
                </a:cubicBezTo>
                <a:lnTo>
                  <a:pt x="1715" y="0"/>
                </a:lnTo>
                <a:cubicBezTo>
                  <a:pt x="775" y="0"/>
                  <a:pt x="0" y="775"/>
                  <a:pt x="0" y="1734"/>
                </a:cubicBezTo>
                <a:lnTo>
                  <a:pt x="0" y="1734"/>
                </a:lnTo>
                <a:cubicBezTo>
                  <a:pt x="0" y="2674"/>
                  <a:pt x="775" y="3449"/>
                  <a:pt x="1715" y="3449"/>
                </a:cubicBezTo>
                <a:close/>
              </a:path>
            </a:pathLst>
          </a:custGeom>
          <a:noFill/>
          <a:ln w="5525" cap="flat" cmpd="sng">
            <a:solidFill>
              <a:schemeClr val="accent2"/>
            </a:solidFill>
            <a:prstDash val="solid"/>
            <a:miter lim="1844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0" name="Google Shape;2580;p254"/>
          <p:cNvSpPr txBox="1">
            <a:spLocks noGrp="1"/>
          </p:cNvSpPr>
          <p:nvPr>
            <p:ph type="title" hasCustomPrompt="1"/>
          </p:nvPr>
        </p:nvSpPr>
        <p:spPr>
          <a:xfrm>
            <a:off x="4934794" y="2283275"/>
            <a:ext cx="745500" cy="2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581" name="Google Shape;2581;p254"/>
          <p:cNvSpPr txBox="1">
            <a:spLocks noGrp="1"/>
          </p:cNvSpPr>
          <p:nvPr>
            <p:ph type="title" idx="2" hasCustomPrompt="1"/>
          </p:nvPr>
        </p:nvSpPr>
        <p:spPr>
          <a:xfrm>
            <a:off x="4934794" y="2993375"/>
            <a:ext cx="745500" cy="2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582" name="Google Shape;2582;p254"/>
          <p:cNvSpPr txBox="1">
            <a:spLocks noGrp="1"/>
          </p:cNvSpPr>
          <p:nvPr>
            <p:ph type="title" idx="3" hasCustomPrompt="1"/>
          </p:nvPr>
        </p:nvSpPr>
        <p:spPr>
          <a:xfrm>
            <a:off x="4934794" y="3710677"/>
            <a:ext cx="745500" cy="2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2583" name="Google Shape;2583;p254"/>
          <p:cNvSpPr txBox="1">
            <a:spLocks noGrp="1"/>
          </p:cNvSpPr>
          <p:nvPr>
            <p:ph type="subTitle" idx="1"/>
          </p:nvPr>
        </p:nvSpPr>
        <p:spPr>
          <a:xfrm>
            <a:off x="5778425" y="2158025"/>
            <a:ext cx="2104500" cy="53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584" name="Google Shape;2584;p254"/>
          <p:cNvSpPr txBox="1">
            <a:spLocks noGrp="1"/>
          </p:cNvSpPr>
          <p:nvPr>
            <p:ph type="subTitle" idx="4"/>
          </p:nvPr>
        </p:nvSpPr>
        <p:spPr>
          <a:xfrm>
            <a:off x="5778425" y="2868125"/>
            <a:ext cx="2104500" cy="53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585" name="Google Shape;2585;p254"/>
          <p:cNvSpPr txBox="1">
            <a:spLocks noGrp="1"/>
          </p:cNvSpPr>
          <p:nvPr>
            <p:ph type="subTitle" idx="5"/>
          </p:nvPr>
        </p:nvSpPr>
        <p:spPr>
          <a:xfrm>
            <a:off x="5778425" y="3585427"/>
            <a:ext cx="2104500" cy="53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586" name="Google Shape;2586;p254"/>
          <p:cNvSpPr txBox="1">
            <a:spLocks noGrp="1"/>
          </p:cNvSpPr>
          <p:nvPr>
            <p:ph type="title" idx="6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Blank">
  <p:cSld name="CUSTOM_2_1_1">
    <p:bg>
      <p:bgPr>
        <a:solidFill>
          <a:srgbClr val="FFFFFF"/>
        </a:solidFill>
        <a:effectLst/>
      </p:bgPr>
    </p:bg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255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b="1" i="0" u="none" strike="noStrike" cap="none">
                <a:solidFill>
                  <a:schemeClr val="accent6"/>
                </a:solidFill>
              </a:defRPr>
            </a:lvl1pPr>
            <a:lvl2pPr marR="0"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Blank 1">
  <p:cSld name="CUSTOM_2_1_2">
    <p:bg>
      <p:bgPr>
        <a:solidFill>
          <a:srgbClr val="FFFFFF"/>
        </a:solidFill>
        <a:effectLst/>
      </p:bgPr>
    </p:bg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" name="Google Shape;2590;p256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b="1" i="0" u="none" strike="noStrike" cap="none">
                <a:solidFill>
                  <a:schemeClr val="accent6"/>
                </a:solidFill>
              </a:defRPr>
            </a:lvl1pPr>
            <a:lvl2pPr marR="0"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: Blank 2">
  <p:cSld name="CUSTOM_2_1_3">
    <p:bg>
      <p:bgPr>
        <a:solidFill>
          <a:srgbClr val="FFFFFF"/>
        </a:solidFill>
        <a:effectLst/>
      </p:bgPr>
    </p:bg>
    <p:spTree>
      <p:nvGrpSpPr>
        <p:cNvPr id="1" name="Shape 2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2" name="Google Shape;2592;p257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b="1" i="0" u="none" strike="noStrike" cap="none">
                <a:solidFill>
                  <a:schemeClr val="accent6"/>
                </a:solidFill>
              </a:defRPr>
            </a:lvl1pPr>
            <a:lvl2pPr marR="0"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Blank">
  <p:cSld name="CUSTOM_4_5">
    <p:spTree>
      <p:nvGrpSpPr>
        <p:cNvPr id="1" name="Shape 25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42" Type="http://schemas.openxmlformats.org/officeDocument/2006/relationships/slideLayout" Target="../slideLayouts/slideLayout76.xml"/><Relationship Id="rId47" Type="http://schemas.openxmlformats.org/officeDocument/2006/relationships/slideLayout" Target="../slideLayouts/slideLayout81.xml"/><Relationship Id="rId50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37" Type="http://schemas.openxmlformats.org/officeDocument/2006/relationships/slideLayout" Target="../slideLayouts/slideLayout71.xml"/><Relationship Id="rId40" Type="http://schemas.openxmlformats.org/officeDocument/2006/relationships/slideLayout" Target="../slideLayouts/slideLayout74.xml"/><Relationship Id="rId45" Type="http://schemas.openxmlformats.org/officeDocument/2006/relationships/slideLayout" Target="../slideLayouts/slideLayout79.xml"/><Relationship Id="rId53" Type="http://schemas.openxmlformats.org/officeDocument/2006/relationships/slideLayout" Target="../slideLayouts/slideLayout87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4" Type="http://schemas.openxmlformats.org/officeDocument/2006/relationships/slideLayout" Target="../slideLayouts/slideLayout78.xml"/><Relationship Id="rId52" Type="http://schemas.openxmlformats.org/officeDocument/2006/relationships/slideLayout" Target="../slideLayouts/slideLayout86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slideLayout" Target="../slideLayouts/slideLayout69.xml"/><Relationship Id="rId43" Type="http://schemas.openxmlformats.org/officeDocument/2006/relationships/slideLayout" Target="../slideLayouts/slideLayout77.xml"/><Relationship Id="rId48" Type="http://schemas.openxmlformats.org/officeDocument/2006/relationships/slideLayout" Target="../slideLayouts/slideLayout82.xml"/><Relationship Id="rId8" Type="http://schemas.openxmlformats.org/officeDocument/2006/relationships/slideLayout" Target="../slideLayouts/slideLayout42.xml"/><Relationship Id="rId51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38" Type="http://schemas.openxmlformats.org/officeDocument/2006/relationships/slideLayout" Target="../slideLayouts/slideLayout72.xml"/><Relationship Id="rId4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54.xml"/><Relationship Id="rId41" Type="http://schemas.openxmlformats.org/officeDocument/2006/relationships/slideLayout" Target="../slideLayouts/slideLayout75.xml"/><Relationship Id="rId54" Type="http://schemas.openxmlformats.org/officeDocument/2006/relationships/theme" Target="../theme/theme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36" Type="http://schemas.openxmlformats.org/officeDocument/2006/relationships/slideLayout" Target="../slideLayouts/slideLayout70.xml"/><Relationship Id="rId49" Type="http://schemas.openxmlformats.org/officeDocument/2006/relationships/slideLayout" Target="../slideLayouts/slideLayout83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08.xml"/><Relationship Id="rId42" Type="http://schemas.openxmlformats.org/officeDocument/2006/relationships/slideLayout" Target="../slideLayouts/slideLayout129.xml"/><Relationship Id="rId47" Type="http://schemas.openxmlformats.org/officeDocument/2006/relationships/slideLayout" Target="../slideLayouts/slideLayout134.xml"/><Relationship Id="rId63" Type="http://schemas.openxmlformats.org/officeDocument/2006/relationships/slideLayout" Target="../slideLayouts/slideLayout150.xml"/><Relationship Id="rId68" Type="http://schemas.openxmlformats.org/officeDocument/2006/relationships/slideLayout" Target="../slideLayouts/slideLayout155.xml"/><Relationship Id="rId84" Type="http://schemas.openxmlformats.org/officeDocument/2006/relationships/slideLayout" Target="../slideLayouts/slideLayout171.xml"/><Relationship Id="rId89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03.xml"/><Relationship Id="rId107" Type="http://schemas.openxmlformats.org/officeDocument/2006/relationships/theme" Target="../theme/theme4.xml"/><Relationship Id="rId11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19.xml"/><Relationship Id="rId37" Type="http://schemas.openxmlformats.org/officeDocument/2006/relationships/slideLayout" Target="../slideLayouts/slideLayout124.xml"/><Relationship Id="rId53" Type="http://schemas.openxmlformats.org/officeDocument/2006/relationships/slideLayout" Target="../slideLayouts/slideLayout140.xml"/><Relationship Id="rId58" Type="http://schemas.openxmlformats.org/officeDocument/2006/relationships/slideLayout" Target="../slideLayouts/slideLayout145.xml"/><Relationship Id="rId74" Type="http://schemas.openxmlformats.org/officeDocument/2006/relationships/slideLayout" Target="../slideLayouts/slideLayout161.xml"/><Relationship Id="rId79" Type="http://schemas.openxmlformats.org/officeDocument/2006/relationships/slideLayout" Target="../slideLayouts/slideLayout166.xml"/><Relationship Id="rId102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92.xml"/><Relationship Id="rId90" Type="http://schemas.openxmlformats.org/officeDocument/2006/relationships/slideLayout" Target="../slideLayouts/slideLayout177.xml"/><Relationship Id="rId95" Type="http://schemas.openxmlformats.org/officeDocument/2006/relationships/slideLayout" Target="../slideLayouts/slideLayout182.xml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Relationship Id="rId43" Type="http://schemas.openxmlformats.org/officeDocument/2006/relationships/slideLayout" Target="../slideLayouts/slideLayout130.xml"/><Relationship Id="rId48" Type="http://schemas.openxmlformats.org/officeDocument/2006/relationships/slideLayout" Target="../slideLayouts/slideLayout135.xml"/><Relationship Id="rId64" Type="http://schemas.openxmlformats.org/officeDocument/2006/relationships/slideLayout" Target="../slideLayouts/slideLayout151.xml"/><Relationship Id="rId69" Type="http://schemas.openxmlformats.org/officeDocument/2006/relationships/slideLayout" Target="../slideLayouts/slideLayout156.xml"/><Relationship Id="rId80" Type="http://schemas.openxmlformats.org/officeDocument/2006/relationships/slideLayout" Target="../slideLayouts/slideLayout167.xml"/><Relationship Id="rId85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20.xml"/><Relationship Id="rId38" Type="http://schemas.openxmlformats.org/officeDocument/2006/relationships/slideLayout" Target="../slideLayouts/slideLayout125.xml"/><Relationship Id="rId59" Type="http://schemas.openxmlformats.org/officeDocument/2006/relationships/slideLayout" Target="../slideLayouts/slideLayout146.xml"/><Relationship Id="rId103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07.xml"/><Relationship Id="rId41" Type="http://schemas.openxmlformats.org/officeDocument/2006/relationships/slideLayout" Target="../slideLayouts/slideLayout128.xml"/><Relationship Id="rId54" Type="http://schemas.openxmlformats.org/officeDocument/2006/relationships/slideLayout" Target="../slideLayouts/slideLayout141.xml"/><Relationship Id="rId62" Type="http://schemas.openxmlformats.org/officeDocument/2006/relationships/slideLayout" Target="../slideLayouts/slideLayout149.xml"/><Relationship Id="rId70" Type="http://schemas.openxmlformats.org/officeDocument/2006/relationships/slideLayout" Target="../slideLayouts/slideLayout157.xml"/><Relationship Id="rId75" Type="http://schemas.openxmlformats.org/officeDocument/2006/relationships/slideLayout" Target="../slideLayouts/slideLayout162.xml"/><Relationship Id="rId83" Type="http://schemas.openxmlformats.org/officeDocument/2006/relationships/slideLayout" Target="../slideLayouts/slideLayout170.xml"/><Relationship Id="rId88" Type="http://schemas.openxmlformats.org/officeDocument/2006/relationships/slideLayout" Target="../slideLayouts/slideLayout175.xml"/><Relationship Id="rId91" Type="http://schemas.openxmlformats.org/officeDocument/2006/relationships/slideLayout" Target="../slideLayouts/slideLayout178.xml"/><Relationship Id="rId96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5.xml"/><Relationship Id="rId36" Type="http://schemas.openxmlformats.org/officeDocument/2006/relationships/slideLayout" Target="../slideLayouts/slideLayout123.xml"/><Relationship Id="rId49" Type="http://schemas.openxmlformats.org/officeDocument/2006/relationships/slideLayout" Target="../slideLayouts/slideLayout136.xml"/><Relationship Id="rId57" Type="http://schemas.openxmlformats.org/officeDocument/2006/relationships/slideLayout" Target="../slideLayouts/slideLayout144.xml"/><Relationship Id="rId106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97.xml"/><Relationship Id="rId31" Type="http://schemas.openxmlformats.org/officeDocument/2006/relationships/slideLayout" Target="../slideLayouts/slideLayout118.xml"/><Relationship Id="rId44" Type="http://schemas.openxmlformats.org/officeDocument/2006/relationships/slideLayout" Target="../slideLayouts/slideLayout131.xml"/><Relationship Id="rId52" Type="http://schemas.openxmlformats.org/officeDocument/2006/relationships/slideLayout" Target="../slideLayouts/slideLayout139.xml"/><Relationship Id="rId60" Type="http://schemas.openxmlformats.org/officeDocument/2006/relationships/slideLayout" Target="../slideLayouts/slideLayout147.xml"/><Relationship Id="rId65" Type="http://schemas.openxmlformats.org/officeDocument/2006/relationships/slideLayout" Target="../slideLayouts/slideLayout152.xml"/><Relationship Id="rId73" Type="http://schemas.openxmlformats.org/officeDocument/2006/relationships/slideLayout" Target="../slideLayouts/slideLayout160.xml"/><Relationship Id="rId78" Type="http://schemas.openxmlformats.org/officeDocument/2006/relationships/slideLayout" Target="../slideLayouts/slideLayout165.xml"/><Relationship Id="rId81" Type="http://schemas.openxmlformats.org/officeDocument/2006/relationships/slideLayout" Target="../slideLayouts/slideLayout168.xml"/><Relationship Id="rId86" Type="http://schemas.openxmlformats.org/officeDocument/2006/relationships/slideLayout" Target="../slideLayouts/slideLayout173.xml"/><Relationship Id="rId94" Type="http://schemas.openxmlformats.org/officeDocument/2006/relationships/slideLayout" Target="../slideLayouts/slideLayout181.xml"/><Relationship Id="rId99" Type="http://schemas.openxmlformats.org/officeDocument/2006/relationships/slideLayout" Target="../slideLayouts/slideLayout186.xml"/><Relationship Id="rId101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9" Type="http://schemas.openxmlformats.org/officeDocument/2006/relationships/slideLayout" Target="../slideLayouts/slideLayout126.xml"/><Relationship Id="rId34" Type="http://schemas.openxmlformats.org/officeDocument/2006/relationships/slideLayout" Target="../slideLayouts/slideLayout121.xml"/><Relationship Id="rId50" Type="http://schemas.openxmlformats.org/officeDocument/2006/relationships/slideLayout" Target="../slideLayouts/slideLayout137.xml"/><Relationship Id="rId55" Type="http://schemas.openxmlformats.org/officeDocument/2006/relationships/slideLayout" Target="../slideLayouts/slideLayout142.xml"/><Relationship Id="rId76" Type="http://schemas.openxmlformats.org/officeDocument/2006/relationships/slideLayout" Target="../slideLayouts/slideLayout163.xml"/><Relationship Id="rId97" Type="http://schemas.openxmlformats.org/officeDocument/2006/relationships/slideLayout" Target="../slideLayouts/slideLayout184.xml"/><Relationship Id="rId104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94.xml"/><Relationship Id="rId71" Type="http://schemas.openxmlformats.org/officeDocument/2006/relationships/slideLayout" Target="../slideLayouts/slideLayout158.xml"/><Relationship Id="rId92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89.xml"/><Relationship Id="rId29" Type="http://schemas.openxmlformats.org/officeDocument/2006/relationships/slideLayout" Target="../slideLayouts/slideLayout116.xml"/><Relationship Id="rId24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27.xml"/><Relationship Id="rId45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53.xml"/><Relationship Id="rId87" Type="http://schemas.openxmlformats.org/officeDocument/2006/relationships/slideLayout" Target="../slideLayouts/slideLayout174.xml"/><Relationship Id="rId61" Type="http://schemas.openxmlformats.org/officeDocument/2006/relationships/slideLayout" Target="../slideLayouts/slideLayout148.xml"/><Relationship Id="rId82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17.xml"/><Relationship Id="rId35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43.xml"/><Relationship Id="rId77" Type="http://schemas.openxmlformats.org/officeDocument/2006/relationships/slideLayout" Target="../slideLayouts/slideLayout164.xml"/><Relationship Id="rId100" Type="http://schemas.openxmlformats.org/officeDocument/2006/relationships/slideLayout" Target="../slideLayouts/slideLayout187.xml"/><Relationship Id="rId105" Type="http://schemas.openxmlformats.org/officeDocument/2006/relationships/slideLayout" Target="../slideLayouts/slideLayout192.xml"/><Relationship Id="rId8" Type="http://schemas.openxmlformats.org/officeDocument/2006/relationships/slideLayout" Target="../slideLayouts/slideLayout95.xml"/><Relationship Id="rId51" Type="http://schemas.openxmlformats.org/officeDocument/2006/relationships/slideLayout" Target="../slideLayouts/slideLayout138.xml"/><Relationship Id="rId72" Type="http://schemas.openxmlformats.org/officeDocument/2006/relationships/slideLayout" Target="../slideLayouts/slideLayout159.xml"/><Relationship Id="rId93" Type="http://schemas.openxmlformats.org/officeDocument/2006/relationships/slideLayout" Target="../slideLayouts/slideLayout180.xml"/><Relationship Id="rId9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5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26" Type="http://schemas.openxmlformats.org/officeDocument/2006/relationships/slideLayout" Target="../slideLayouts/slideLayout219.xml"/><Relationship Id="rId39" Type="http://schemas.openxmlformats.org/officeDocument/2006/relationships/slideLayout" Target="../slideLayouts/slideLayout232.xml"/><Relationship Id="rId21" Type="http://schemas.openxmlformats.org/officeDocument/2006/relationships/slideLayout" Target="../slideLayouts/slideLayout214.xml"/><Relationship Id="rId34" Type="http://schemas.openxmlformats.org/officeDocument/2006/relationships/slideLayout" Target="../slideLayouts/slideLayout227.xml"/><Relationship Id="rId42" Type="http://schemas.openxmlformats.org/officeDocument/2006/relationships/slideLayout" Target="../slideLayouts/slideLayout235.xml"/><Relationship Id="rId47" Type="http://schemas.openxmlformats.org/officeDocument/2006/relationships/slideLayout" Target="../slideLayouts/slideLayout240.xml"/><Relationship Id="rId50" Type="http://schemas.openxmlformats.org/officeDocument/2006/relationships/slideLayout" Target="../slideLayouts/slideLayout243.xml"/><Relationship Id="rId55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9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04.xml"/><Relationship Id="rId24" Type="http://schemas.openxmlformats.org/officeDocument/2006/relationships/slideLayout" Target="../slideLayouts/slideLayout217.xml"/><Relationship Id="rId32" Type="http://schemas.openxmlformats.org/officeDocument/2006/relationships/slideLayout" Target="../slideLayouts/slideLayout225.xml"/><Relationship Id="rId37" Type="http://schemas.openxmlformats.org/officeDocument/2006/relationships/slideLayout" Target="../slideLayouts/slideLayout230.xml"/><Relationship Id="rId40" Type="http://schemas.openxmlformats.org/officeDocument/2006/relationships/slideLayout" Target="../slideLayouts/slideLayout233.xml"/><Relationship Id="rId45" Type="http://schemas.openxmlformats.org/officeDocument/2006/relationships/slideLayout" Target="../slideLayouts/slideLayout238.xml"/><Relationship Id="rId53" Type="http://schemas.openxmlformats.org/officeDocument/2006/relationships/slideLayout" Target="../slideLayouts/slideLayout246.xml"/><Relationship Id="rId58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198.xml"/><Relationship Id="rId61" Type="http://schemas.openxmlformats.org/officeDocument/2006/relationships/theme" Target="../theme/theme5.xml"/><Relationship Id="rId19" Type="http://schemas.openxmlformats.org/officeDocument/2006/relationships/slideLayout" Target="../slideLayouts/slideLayout21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Relationship Id="rId27" Type="http://schemas.openxmlformats.org/officeDocument/2006/relationships/slideLayout" Target="../slideLayouts/slideLayout220.xml"/><Relationship Id="rId30" Type="http://schemas.openxmlformats.org/officeDocument/2006/relationships/slideLayout" Target="../slideLayouts/slideLayout223.xml"/><Relationship Id="rId35" Type="http://schemas.openxmlformats.org/officeDocument/2006/relationships/slideLayout" Target="../slideLayouts/slideLayout228.xml"/><Relationship Id="rId43" Type="http://schemas.openxmlformats.org/officeDocument/2006/relationships/slideLayout" Target="../slideLayouts/slideLayout236.xml"/><Relationship Id="rId48" Type="http://schemas.openxmlformats.org/officeDocument/2006/relationships/slideLayout" Target="../slideLayouts/slideLayout241.xml"/><Relationship Id="rId56" Type="http://schemas.openxmlformats.org/officeDocument/2006/relationships/slideLayout" Target="../slideLayouts/slideLayout249.xml"/><Relationship Id="rId8" Type="http://schemas.openxmlformats.org/officeDocument/2006/relationships/slideLayout" Target="../slideLayouts/slideLayout201.xml"/><Relationship Id="rId51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slideLayout" Target="../slideLayouts/slideLayout218.xml"/><Relationship Id="rId33" Type="http://schemas.openxmlformats.org/officeDocument/2006/relationships/slideLayout" Target="../slideLayouts/slideLayout226.xml"/><Relationship Id="rId38" Type="http://schemas.openxmlformats.org/officeDocument/2006/relationships/slideLayout" Target="../slideLayouts/slideLayout231.xml"/><Relationship Id="rId46" Type="http://schemas.openxmlformats.org/officeDocument/2006/relationships/slideLayout" Target="../slideLayouts/slideLayout239.xml"/><Relationship Id="rId59" Type="http://schemas.openxmlformats.org/officeDocument/2006/relationships/slideLayout" Target="../slideLayouts/slideLayout252.xml"/><Relationship Id="rId20" Type="http://schemas.openxmlformats.org/officeDocument/2006/relationships/slideLayout" Target="../slideLayouts/slideLayout213.xml"/><Relationship Id="rId41" Type="http://schemas.openxmlformats.org/officeDocument/2006/relationships/slideLayout" Target="../slideLayouts/slideLayout234.xml"/><Relationship Id="rId54" Type="http://schemas.openxmlformats.org/officeDocument/2006/relationships/slideLayout" Target="../slideLayouts/slideLayout247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28" Type="http://schemas.openxmlformats.org/officeDocument/2006/relationships/slideLayout" Target="../slideLayouts/slideLayout221.xml"/><Relationship Id="rId36" Type="http://schemas.openxmlformats.org/officeDocument/2006/relationships/slideLayout" Target="../slideLayouts/slideLayout229.xml"/><Relationship Id="rId49" Type="http://schemas.openxmlformats.org/officeDocument/2006/relationships/slideLayout" Target="../slideLayouts/slideLayout242.xml"/><Relationship Id="rId57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03.xml"/><Relationship Id="rId31" Type="http://schemas.openxmlformats.org/officeDocument/2006/relationships/slideLayout" Target="../slideLayouts/slideLayout224.xml"/><Relationship Id="rId44" Type="http://schemas.openxmlformats.org/officeDocument/2006/relationships/slideLayout" Target="../slideLayouts/slideLayout237.xml"/><Relationship Id="rId52" Type="http://schemas.openxmlformats.org/officeDocument/2006/relationships/slideLayout" Target="../slideLayouts/slideLayout245.xml"/><Relationship Id="rId6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6" name="Google Shape;206;p37"/>
          <p:cNvSpPr txBox="1">
            <a:spLocks noGrp="1"/>
          </p:cNvSpPr>
          <p:nvPr>
            <p:ph type="title"/>
          </p:nvPr>
        </p:nvSpPr>
        <p:spPr>
          <a:xfrm>
            <a:off x="308925" y="278025"/>
            <a:ext cx="4448400" cy="29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207" name="Google Shape;207;p37"/>
          <p:cNvSpPr txBox="1">
            <a:spLocks noGrp="1"/>
          </p:cNvSpPr>
          <p:nvPr>
            <p:ph type="body" idx="1"/>
          </p:nvPr>
        </p:nvSpPr>
        <p:spPr>
          <a:xfrm>
            <a:off x="4613175" y="278025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711" r:id="rId30"/>
    <p:sldLayoutId id="2147483712" r:id="rId31"/>
    <p:sldLayoutId id="2147483713" r:id="rId32"/>
    <p:sldLayoutId id="2147483714" r:id="rId33"/>
    <p:sldLayoutId id="2147483715" r:id="rId34"/>
    <p:sldLayoutId id="2147483716" r:id="rId35"/>
    <p:sldLayoutId id="2147483717" r:id="rId36"/>
    <p:sldLayoutId id="2147483718" r:id="rId37"/>
    <p:sldLayoutId id="2147483719" r:id="rId38"/>
    <p:sldLayoutId id="2147483720" r:id="rId39"/>
    <p:sldLayoutId id="2147483721" r:id="rId40"/>
    <p:sldLayoutId id="2147483722" r:id="rId41"/>
    <p:sldLayoutId id="2147483723" r:id="rId42"/>
    <p:sldLayoutId id="2147483724" r:id="rId43"/>
    <p:sldLayoutId id="2147483725" r:id="rId44"/>
    <p:sldLayoutId id="2147483726" r:id="rId45"/>
    <p:sldLayoutId id="2147483727" r:id="rId46"/>
    <p:sldLayoutId id="2147483728" r:id="rId47"/>
    <p:sldLayoutId id="2147483729" r:id="rId48"/>
    <p:sldLayoutId id="2147483730" r:id="rId49"/>
    <p:sldLayoutId id="2147483731" r:id="rId50"/>
    <p:sldLayoutId id="2147483732" r:id="rId51"/>
    <p:sldLayoutId id="2147483733" r:id="rId52"/>
    <p:sldLayoutId id="2147483734" r:id="rId5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91"/>
          <p:cNvSpPr txBox="1">
            <a:spLocks noGrp="1"/>
          </p:cNvSpPr>
          <p:nvPr>
            <p:ph type="body" idx="1"/>
          </p:nvPr>
        </p:nvSpPr>
        <p:spPr>
          <a:xfrm>
            <a:off x="464175" y="1347625"/>
            <a:ext cx="5453100" cy="3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650" bIns="0" anchor="t" anchorCtr="0">
            <a:noAutofit/>
          </a:bodyPr>
          <a:lstStyle>
            <a:lvl1pPr marL="457200" marR="0" lvl="0" indent="-2857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8575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85750" algn="l">
              <a:lnSpc>
                <a:spcPct val="130000"/>
              </a:lnSpc>
              <a:spcBef>
                <a:spcPts val="800"/>
              </a:spcBef>
              <a:spcAft>
                <a:spcPts val="800"/>
              </a:spcAft>
              <a:buClr>
                <a:srgbClr val="3C4043"/>
              </a:buClr>
              <a:buSzPts val="900"/>
              <a:buFont typeface="Roboto"/>
              <a:buChar char="•"/>
              <a:defRPr sz="900" b="0" i="0" u="none" strike="noStrike" cap="none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06" name="Google Shape;606;p91"/>
          <p:cNvSpPr txBox="1">
            <a:spLocks noGrp="1"/>
          </p:cNvSpPr>
          <p:nvPr>
            <p:ph type="title"/>
          </p:nvPr>
        </p:nvSpPr>
        <p:spPr>
          <a:xfrm>
            <a:off x="457196" y="457202"/>
            <a:ext cx="54531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2400"/>
              <a:buFont typeface="Google Sans"/>
              <a:buNone/>
              <a:defRPr sz="2400" b="0" i="0" u="none" strike="noStrike" cap="none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  <a:defRPr sz="4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607" name="Google Shape;607;p91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608" name="Google Shape;608;p91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91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91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91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91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91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91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91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91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91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91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91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91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91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91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91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91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91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3764" r:id="rId30"/>
    <p:sldLayoutId id="2147483765" r:id="rId31"/>
    <p:sldLayoutId id="2147483766" r:id="rId32"/>
    <p:sldLayoutId id="2147483767" r:id="rId33"/>
    <p:sldLayoutId id="2147483768" r:id="rId34"/>
    <p:sldLayoutId id="2147483769" r:id="rId35"/>
    <p:sldLayoutId id="2147483770" r:id="rId36"/>
    <p:sldLayoutId id="2147483771" r:id="rId37"/>
    <p:sldLayoutId id="2147483772" r:id="rId38"/>
    <p:sldLayoutId id="2147483773" r:id="rId39"/>
    <p:sldLayoutId id="2147483774" r:id="rId40"/>
    <p:sldLayoutId id="2147483775" r:id="rId41"/>
    <p:sldLayoutId id="2147483776" r:id="rId42"/>
    <p:sldLayoutId id="2147483777" r:id="rId43"/>
    <p:sldLayoutId id="2147483778" r:id="rId44"/>
    <p:sldLayoutId id="2147483779" r:id="rId45"/>
    <p:sldLayoutId id="2147483780" r:id="rId46"/>
    <p:sldLayoutId id="2147483781" r:id="rId47"/>
    <p:sldLayoutId id="2147483782" r:id="rId48"/>
    <p:sldLayoutId id="2147483783" r:id="rId49"/>
    <p:sldLayoutId id="2147483784" r:id="rId50"/>
    <p:sldLayoutId id="2147483785" r:id="rId51"/>
    <p:sldLayoutId id="2147483786" r:id="rId52"/>
    <p:sldLayoutId id="2147483787" r:id="rId53"/>
    <p:sldLayoutId id="2147483788" r:id="rId54"/>
    <p:sldLayoutId id="2147483789" r:id="rId55"/>
    <p:sldLayoutId id="2147483790" r:id="rId56"/>
    <p:sldLayoutId id="2147483791" r:id="rId57"/>
    <p:sldLayoutId id="2147483792" r:id="rId58"/>
    <p:sldLayoutId id="2147483793" r:id="rId59"/>
    <p:sldLayoutId id="2147483794" r:id="rId60"/>
    <p:sldLayoutId id="2147483795" r:id="rId61"/>
    <p:sldLayoutId id="2147483796" r:id="rId62"/>
    <p:sldLayoutId id="2147483797" r:id="rId63"/>
    <p:sldLayoutId id="2147483798" r:id="rId64"/>
    <p:sldLayoutId id="2147483799" r:id="rId65"/>
    <p:sldLayoutId id="2147483800" r:id="rId66"/>
    <p:sldLayoutId id="2147483801" r:id="rId67"/>
    <p:sldLayoutId id="2147483802" r:id="rId68"/>
    <p:sldLayoutId id="2147483803" r:id="rId69"/>
    <p:sldLayoutId id="2147483804" r:id="rId70"/>
    <p:sldLayoutId id="2147483805" r:id="rId71"/>
    <p:sldLayoutId id="2147483806" r:id="rId72"/>
    <p:sldLayoutId id="2147483807" r:id="rId73"/>
    <p:sldLayoutId id="2147483808" r:id="rId74"/>
    <p:sldLayoutId id="2147483809" r:id="rId75"/>
    <p:sldLayoutId id="2147483810" r:id="rId76"/>
    <p:sldLayoutId id="2147483811" r:id="rId77"/>
    <p:sldLayoutId id="2147483812" r:id="rId78"/>
    <p:sldLayoutId id="2147483813" r:id="rId79"/>
    <p:sldLayoutId id="2147483814" r:id="rId80"/>
    <p:sldLayoutId id="2147483815" r:id="rId81"/>
    <p:sldLayoutId id="2147483816" r:id="rId82"/>
    <p:sldLayoutId id="2147483817" r:id="rId83"/>
    <p:sldLayoutId id="2147483818" r:id="rId84"/>
    <p:sldLayoutId id="2147483819" r:id="rId85"/>
    <p:sldLayoutId id="2147483820" r:id="rId86"/>
    <p:sldLayoutId id="2147483821" r:id="rId87"/>
    <p:sldLayoutId id="2147483822" r:id="rId88"/>
    <p:sldLayoutId id="2147483823" r:id="rId89"/>
    <p:sldLayoutId id="2147483824" r:id="rId90"/>
    <p:sldLayoutId id="2147483825" r:id="rId91"/>
    <p:sldLayoutId id="2147483826" r:id="rId92"/>
    <p:sldLayoutId id="2147483827" r:id="rId93"/>
    <p:sldLayoutId id="2147483828" r:id="rId94"/>
    <p:sldLayoutId id="2147483829" r:id="rId95"/>
    <p:sldLayoutId id="2147483830" r:id="rId96"/>
    <p:sldLayoutId id="2147483831" r:id="rId97"/>
    <p:sldLayoutId id="2147483832" r:id="rId98"/>
    <p:sldLayoutId id="2147483833" r:id="rId99"/>
    <p:sldLayoutId id="2147483834" r:id="rId100"/>
    <p:sldLayoutId id="2147483835" r:id="rId101"/>
    <p:sldLayoutId id="2147483836" r:id="rId102"/>
    <p:sldLayoutId id="2147483837" r:id="rId103"/>
    <p:sldLayoutId id="2147483838" r:id="rId104"/>
    <p:sldLayoutId id="2147483839" r:id="rId105"/>
    <p:sldLayoutId id="2147483840" r:id="rId10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EA4335"/>
          </p15:clr>
        </p15:guide>
        <p15:guide id="2" orient="horz" pos="2952">
          <p15:clr>
            <a:srgbClr val="EA4335"/>
          </p15:clr>
        </p15:guide>
        <p15:guide id="3" orient="horz" pos="2321">
          <p15:clr>
            <a:srgbClr val="EA4335"/>
          </p15:clr>
        </p15:guide>
        <p15:guide id="4" orient="horz" pos="2274">
          <p15:clr>
            <a:srgbClr val="EA4335"/>
          </p15:clr>
        </p15:guide>
        <p15:guide id="5" orient="horz" pos="1644">
          <p15:clr>
            <a:srgbClr val="EA4335"/>
          </p15:clr>
        </p15:guide>
        <p15:guide id="6" orient="horz" pos="1599">
          <p15:clr>
            <a:srgbClr val="EA4335"/>
          </p15:clr>
        </p15:guide>
        <p15:guide id="7" orient="horz" pos="968">
          <p15:clr>
            <a:srgbClr val="EA4335"/>
          </p15:clr>
        </p15:guide>
        <p15:guide id="8" orient="horz" pos="921">
          <p15:clr>
            <a:srgbClr val="EA4335"/>
          </p15:clr>
        </p15:guide>
        <p15:guide id="9" pos="288">
          <p15:clr>
            <a:srgbClr val="EA4335"/>
          </p15:clr>
        </p15:guide>
        <p15:guide id="10" pos="1556">
          <p15:clr>
            <a:srgbClr val="EA4335"/>
          </p15:clr>
        </p15:guide>
        <p15:guide id="11" pos="1611">
          <p15:clr>
            <a:srgbClr val="EA4335"/>
          </p15:clr>
        </p15:guide>
        <p15:guide id="12" pos="1978">
          <p15:clr>
            <a:srgbClr val="EA4335"/>
          </p15:clr>
        </p15:guide>
        <p15:guide id="13" pos="2034">
          <p15:clr>
            <a:srgbClr val="EA4335"/>
          </p15:clr>
        </p15:guide>
        <p15:guide id="14" pos="2855">
          <p15:clr>
            <a:srgbClr val="EA4335"/>
          </p15:clr>
        </p15:guide>
        <p15:guide id="15" pos="2907">
          <p15:clr>
            <a:srgbClr val="EA4335"/>
          </p15:clr>
        </p15:guide>
        <p15:guide id="16" pos="3727">
          <p15:clr>
            <a:srgbClr val="EA4335"/>
          </p15:clr>
        </p15:guide>
        <p15:guide id="17" pos="3782">
          <p15:clr>
            <a:srgbClr val="EA4335"/>
          </p15:clr>
        </p15:guide>
        <p15:guide id="18" pos="4149">
          <p15:clr>
            <a:srgbClr val="EA4335"/>
          </p15:clr>
        </p15:guide>
        <p15:guide id="19" pos="4204">
          <p15:clr>
            <a:srgbClr val="EA4335"/>
          </p15:clr>
        </p15:guide>
        <p15:guide id="20" pos="5472">
          <p15:clr>
            <a:srgbClr val="EA4335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198"/>
          <p:cNvSpPr txBox="1">
            <a:spLocks noGrp="1"/>
          </p:cNvSpPr>
          <p:nvPr>
            <p:ph type="title"/>
          </p:nvPr>
        </p:nvSpPr>
        <p:spPr>
          <a:xfrm>
            <a:off x="1545312" y="541776"/>
            <a:ext cx="64830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360" name="Google Shape;1360;p198"/>
          <p:cNvSpPr txBox="1">
            <a:spLocks noGrp="1"/>
          </p:cNvSpPr>
          <p:nvPr>
            <p:ph type="body" idx="1"/>
          </p:nvPr>
        </p:nvSpPr>
        <p:spPr>
          <a:xfrm>
            <a:off x="506850" y="1152475"/>
            <a:ext cx="8325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  <p:sldLayoutId id="2147483860" r:id="rId20"/>
    <p:sldLayoutId id="2147483861" r:id="rId21"/>
    <p:sldLayoutId id="2147483862" r:id="rId22"/>
    <p:sldLayoutId id="2147483863" r:id="rId23"/>
    <p:sldLayoutId id="2147483864" r:id="rId24"/>
    <p:sldLayoutId id="2147483865" r:id="rId25"/>
    <p:sldLayoutId id="2147483866" r:id="rId26"/>
    <p:sldLayoutId id="2147483867" r:id="rId27"/>
    <p:sldLayoutId id="2147483868" r:id="rId28"/>
    <p:sldLayoutId id="2147483869" r:id="rId29"/>
    <p:sldLayoutId id="2147483870" r:id="rId30"/>
    <p:sldLayoutId id="2147483871" r:id="rId31"/>
    <p:sldLayoutId id="2147483872" r:id="rId32"/>
    <p:sldLayoutId id="2147483873" r:id="rId33"/>
    <p:sldLayoutId id="2147483874" r:id="rId34"/>
    <p:sldLayoutId id="2147483875" r:id="rId35"/>
    <p:sldLayoutId id="2147483876" r:id="rId36"/>
    <p:sldLayoutId id="2147483877" r:id="rId37"/>
    <p:sldLayoutId id="2147483878" r:id="rId38"/>
    <p:sldLayoutId id="2147483879" r:id="rId39"/>
    <p:sldLayoutId id="2147483880" r:id="rId40"/>
    <p:sldLayoutId id="2147483881" r:id="rId41"/>
    <p:sldLayoutId id="2147483882" r:id="rId42"/>
    <p:sldLayoutId id="2147483883" r:id="rId43"/>
    <p:sldLayoutId id="2147483884" r:id="rId44"/>
    <p:sldLayoutId id="2147483885" r:id="rId45"/>
    <p:sldLayoutId id="2147483886" r:id="rId46"/>
    <p:sldLayoutId id="2147483887" r:id="rId47"/>
    <p:sldLayoutId id="2147483888" r:id="rId48"/>
    <p:sldLayoutId id="2147483889" r:id="rId49"/>
    <p:sldLayoutId id="2147483890" r:id="rId50"/>
    <p:sldLayoutId id="2147483891" r:id="rId51"/>
    <p:sldLayoutId id="2147483892" r:id="rId52"/>
    <p:sldLayoutId id="2147483893" r:id="rId53"/>
    <p:sldLayoutId id="2147483894" r:id="rId54"/>
    <p:sldLayoutId id="2147483895" r:id="rId55"/>
    <p:sldLayoutId id="2147483896" r:id="rId56"/>
    <p:sldLayoutId id="2147483897" r:id="rId57"/>
    <p:sldLayoutId id="2147483898" r:id="rId58"/>
    <p:sldLayoutId id="2147483899" r:id="rId59"/>
    <p:sldLayoutId id="2147483900" r:id="rId6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hyperlink" Target="https://go.pcsstn.org/ai-approach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vitalk12.org/103478_2" TargetMode="External"/><Relationship Id="rId5" Type="http://schemas.openxmlformats.org/officeDocument/2006/relationships/hyperlink" Target="https://www.linkedin.com/in/adam-west-pcss/" TargetMode="External"/><Relationship Id="rId4" Type="http://schemas.openxmlformats.org/officeDocument/2006/relationships/hyperlink" Target="https://pianolessonsintheproject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RDjTt5IjFW7RR9Iz-MwlhrQiTQlAGiA0?usp=drive_lin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hyperlink" Target="https://drive.google.com/drive/folders/1JXbwbmpnsu8sAFgMFh_ps60zTsZx15QG?usp=sharing" TargetMode="External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PlnJJNHw65TbksA5OLBXqApzcvHPt_b9?usp=drive_link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dpc.a4l.org/index.ph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docs.google.com/spreadsheets/d/1t2M_qQ5QZxmBMUVzezTWSp9v1viQzABrua8Ep_t3GQw/edit?gid=0#gid=0" TargetMode="External"/><Relationship Id="rId5" Type="http://schemas.openxmlformats.org/officeDocument/2006/relationships/hyperlink" Target="https://sdpc.a4l.org/" TargetMode="Externa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docs.google.com/forms/d/e/1FAIpQLScQeQ5C0K1g0GL0faHE74B0fNDW4xs9cRmwmG7kEe5H-3a3jA/viewfor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8.xml"/><Relationship Id="rId5" Type="http://schemas.openxmlformats.org/officeDocument/2006/relationships/hyperlink" Target="https://gemini.google/subscriptions/?_gl=1*1yh20pb*_up*MQ..&amp;gclid=CjwKCAiA55rJBhByEiwAFkY1QLkBGkK5xRaefCMh9G56ddL8eFzLpupLAvlyLzSWqjtATnPQ6uReWRoC7IIQAvD_BwE&amp;gclsrc=aw.ds&amp;gbraid=0AAAAApk5Bhn6i2HNHjcY9nesjpg5LjSlO" TargetMode="Externa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pcsstn.com/aistuff/ai-stuf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2.xml"/><Relationship Id="rId5" Type="http://schemas.openxmlformats.org/officeDocument/2006/relationships/hyperlink" Target="https://sites.google.com/pcsstn.com/aistuff" TargetMode="Externa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4.xml"/><Relationship Id="rId4" Type="http://schemas.openxmlformats.org/officeDocument/2006/relationships/hyperlink" Target="https://docs.google.com/spreadsheets/d/1P-XU-hO172TVN1CrN5mz-Ym1JjRl1U6MAa5aZbLt5AE/edit?pli=1&amp;gid=0#gid=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4.xml"/><Relationship Id="rId5" Type="http://schemas.openxmlformats.org/officeDocument/2006/relationships/hyperlink" Target="https://sites.google.com/bisd.net/leadershipgemini/home" TargetMode="External"/><Relationship Id="rId4" Type="http://schemas.openxmlformats.org/officeDocument/2006/relationships/hyperlink" Target="https://sites.google.com/bisd.net/bisdgemini/canvas-examples?authuser=0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P-XU-hO172TVN1CrN5mz-Ym1JjRl1U6MAa5aZbLt5AE/edit?pli=1&amp;gid=0#gid=0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5.xml"/><Relationship Id="rId5" Type="http://schemas.openxmlformats.org/officeDocument/2006/relationships/hyperlink" Target="https://www.edugems.ai/home" TargetMode="External"/><Relationship Id="rId4" Type="http://schemas.openxmlformats.org/officeDocument/2006/relationships/hyperlink" Target="https://docs.google.com/document/d/1sMADSFdhvCQfVbV8OQIHFunds-ZATPm5mYU4im6-KpQ/edit?tab=t.kwtr1tut2n2z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5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3.xml"/><Relationship Id="rId4" Type="http://schemas.openxmlformats.org/officeDocument/2006/relationships/hyperlink" Target="https://go.pcsstn.org/dummy-behavior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o.pcsstn.org/dummy-hallpas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9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9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6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6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6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52.png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6B3"/>
        </a:solidFill>
        <a:effectLst/>
      </p:bgPr>
    </p:bg>
    <p:spTree>
      <p:nvGrpSpPr>
        <p:cNvPr id="1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8" name="Google Shape;2598;p259"/>
          <p:cNvGrpSpPr/>
          <p:nvPr/>
        </p:nvGrpSpPr>
        <p:grpSpPr>
          <a:xfrm>
            <a:off x="0" y="-952500"/>
            <a:ext cx="10001250" cy="6286500"/>
            <a:chOff x="0" y="-952500"/>
            <a:chExt cx="10001250" cy="6286500"/>
          </a:xfrm>
        </p:grpSpPr>
        <p:sp>
          <p:nvSpPr>
            <p:cNvPr id="2599" name="Google Shape;2599;p259"/>
            <p:cNvSpPr/>
            <p:nvPr/>
          </p:nvSpPr>
          <p:spPr>
            <a:xfrm>
              <a:off x="0" y="0"/>
              <a:ext cx="4572000" cy="5143500"/>
            </a:xfrm>
            <a:prstGeom prst="rect">
              <a:avLst/>
            </a:prstGeom>
            <a:solidFill>
              <a:srgbClr val="152B8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259"/>
            <p:cNvSpPr/>
            <p:nvPr/>
          </p:nvSpPr>
          <p:spPr>
            <a:xfrm>
              <a:off x="4572000" y="0"/>
              <a:ext cx="381000" cy="514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-1440000" y="0"/>
                  </a:moveTo>
                  <a:lnTo>
                    <a:pt x="-1320000" y="60000"/>
                  </a:lnTo>
                  <a:lnTo>
                    <a:pt x="-1440000" y="120000"/>
                  </a:lnTo>
                  <a:close/>
                </a:path>
              </a:pathLst>
            </a:custGeom>
            <a:solidFill>
              <a:srgbClr val="152B8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259"/>
            <p:cNvSpPr/>
            <p:nvPr/>
          </p:nvSpPr>
          <p:spPr>
            <a:xfrm>
              <a:off x="7143750" y="-952500"/>
              <a:ext cx="2857500" cy="2857500"/>
            </a:xfrm>
            <a:prstGeom prst="ellipse">
              <a:avLst/>
            </a:prstGeom>
            <a:solidFill>
              <a:srgbClr val="2040C7">
                <a:alpha val="3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259"/>
            <p:cNvSpPr/>
            <p:nvPr/>
          </p:nvSpPr>
          <p:spPr>
            <a:xfrm>
              <a:off x="7334250" y="3810000"/>
              <a:ext cx="1524000" cy="1524000"/>
            </a:xfrm>
            <a:prstGeom prst="ellipse">
              <a:avLst/>
            </a:prstGeom>
            <a:solidFill>
              <a:srgbClr val="FFD700">
                <a:alpha val="1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3" name="Google Shape;2603;p259"/>
          <p:cNvSpPr txBox="1"/>
          <p:nvPr/>
        </p:nvSpPr>
        <p:spPr>
          <a:xfrm>
            <a:off x="476250" y="53210"/>
            <a:ext cx="4000500" cy="1616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D7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Putnam County’s Approach to AI: </a:t>
            </a:r>
            <a:endParaRPr sz="3500">
              <a:solidFill>
                <a:srgbClr val="FFD7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2604" name="Google Shape;2604;p259"/>
          <p:cNvSpPr txBox="1"/>
          <p:nvPr/>
        </p:nvSpPr>
        <p:spPr>
          <a:xfrm>
            <a:off x="476250" y="1767710"/>
            <a:ext cx="3810000" cy="101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Empowering Classrooms, Safeguarding Privacy, and Preparing Future-Ready Students</a:t>
            </a:r>
            <a:endParaRPr sz="16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605" name="Google Shape;2605;p259"/>
          <p:cNvSpPr/>
          <p:nvPr/>
        </p:nvSpPr>
        <p:spPr>
          <a:xfrm>
            <a:off x="476250" y="2482085"/>
            <a:ext cx="571500" cy="38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6" name="Google Shape;2606;p259"/>
          <p:cNvSpPr txBox="1"/>
          <p:nvPr/>
        </p:nvSpPr>
        <p:spPr>
          <a:xfrm>
            <a:off x="476250" y="2720210"/>
            <a:ext cx="3810000" cy="37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3" b="0" i="1">
                <a:solidFill>
                  <a:srgbClr val="A4C2F4"/>
                </a:solidFill>
                <a:latin typeface="Open Sans"/>
                <a:ea typeface="Open Sans"/>
                <a:cs typeface="Open Sans"/>
                <a:sym typeface="Open Sans"/>
              </a:rPr>
              <a:t>Navigating the digital landscape with confidence and creativity.</a:t>
            </a:r>
            <a:endParaRPr sz="1203" b="0" i="1">
              <a:solidFill>
                <a:srgbClr val="A4C2F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607" name="Google Shape;2607;p259"/>
          <p:cNvGrpSpPr/>
          <p:nvPr/>
        </p:nvGrpSpPr>
        <p:grpSpPr>
          <a:xfrm>
            <a:off x="476250" y="4418371"/>
            <a:ext cx="2286000" cy="308968"/>
            <a:chOff x="476250" y="4572000"/>
            <a:chExt cx="2286000" cy="308968"/>
          </a:xfrm>
        </p:grpSpPr>
        <p:sp>
          <p:nvSpPr>
            <p:cNvPr id="2608" name="Google Shape;2608;p259"/>
            <p:cNvSpPr/>
            <p:nvPr/>
          </p:nvSpPr>
          <p:spPr>
            <a:xfrm>
              <a:off x="476250" y="4572000"/>
              <a:ext cx="285900" cy="285900"/>
            </a:xfrm>
            <a:prstGeom prst="roundRect">
              <a:avLst>
                <a:gd name="adj" fmla="val 50000"/>
              </a:avLst>
            </a:prstGeom>
            <a:solidFill>
              <a:srgbClr val="FFD7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259"/>
            <p:cNvSpPr txBox="1"/>
            <p:nvPr/>
          </p:nvSpPr>
          <p:spPr>
            <a:xfrm>
              <a:off x="476250" y="4595368"/>
              <a:ext cx="2859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1A36B3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gavel</a:t>
              </a:r>
              <a:endParaRPr sz="1600">
                <a:solidFill>
                  <a:srgbClr val="1A36B3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610" name="Google Shape;2610;p259"/>
            <p:cNvSpPr txBox="1"/>
            <p:nvPr/>
          </p:nvSpPr>
          <p:spPr>
            <a:xfrm>
              <a:off x="857250" y="4572000"/>
              <a:ext cx="1905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Legal Framework 2026</a:t>
              </a:r>
              <a:endParaRPr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2611" name="Google Shape;2611;p259"/>
          <p:cNvPicPr preferRelativeResize="0"/>
          <p:nvPr/>
        </p:nvPicPr>
        <p:blipFill rotWithShape="1">
          <a:blip r:embed="rId3">
            <a:alphaModFix/>
          </a:blip>
          <a:srcRect t="1635" b="1635"/>
          <a:stretch/>
        </p:blipFill>
        <p:spPr>
          <a:xfrm>
            <a:off x="4572000" y="762000"/>
            <a:ext cx="4191000" cy="3619500"/>
          </a:xfrm>
          <a:prstGeom prst="roundRect">
            <a:avLst>
              <a:gd name="adj" fmla="val 6315"/>
            </a:avLst>
          </a:prstGeom>
          <a:noFill/>
          <a:ln>
            <a:noFill/>
          </a:ln>
        </p:spPr>
      </p:pic>
      <p:sp>
        <p:nvSpPr>
          <p:cNvPr id="2612" name="Google Shape;2612;p259"/>
          <p:cNvSpPr txBox="1"/>
          <p:nvPr/>
        </p:nvSpPr>
        <p:spPr>
          <a:xfrm>
            <a:off x="4286250" y="4473075"/>
            <a:ext cx="4649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rgbClr val="FFD7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https://go.pcsstn.org/ai-approach</a:t>
            </a:r>
            <a:endParaRPr sz="2200" b="1">
              <a:solidFill>
                <a:srgbClr val="FFD700"/>
              </a:solidFill>
            </a:endParaRPr>
          </a:p>
        </p:txBody>
      </p:sp>
      <p:pic>
        <p:nvPicPr>
          <p:cNvPr id="2613" name="Google Shape;2613;p2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1725" y="3090400"/>
            <a:ext cx="1804175" cy="180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8" name="Google Shape;2618;p260" title="FETC 2026 Creating Engaging Instructional Vide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262" y="-33338"/>
            <a:ext cx="9262531" cy="521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3" name="Google Shape;2623;p261"/>
          <p:cNvPicPr preferRelativeResize="0"/>
          <p:nvPr/>
        </p:nvPicPr>
        <p:blipFill rotWithShape="1">
          <a:blip r:embed="rId3">
            <a:alphaModFix/>
          </a:blip>
          <a:srcRect t="10" b="10"/>
          <a:stretch/>
        </p:blipFill>
        <p:spPr>
          <a:xfrm>
            <a:off x="0" y="0"/>
            <a:ext cx="9144000" cy="5142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8" name="Google Shape;2628;p2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5650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29" name="Google Shape;2629;p262">
            <a:hlinkClick r:id="rId4"/>
          </p:cNvPr>
          <p:cNvSpPr/>
          <p:nvPr/>
        </p:nvSpPr>
        <p:spPr>
          <a:xfrm>
            <a:off x="4701550" y="2319050"/>
            <a:ext cx="1341000" cy="19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0" name="Google Shape;2630;p262">
            <a:hlinkClick r:id="rId5"/>
          </p:cNvPr>
          <p:cNvSpPr/>
          <p:nvPr/>
        </p:nvSpPr>
        <p:spPr>
          <a:xfrm>
            <a:off x="1181100" y="4018300"/>
            <a:ext cx="342900" cy="358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1" name="Google Shape;2631;p262">
            <a:hlinkClick r:id="rId6"/>
          </p:cNvPr>
          <p:cNvSpPr/>
          <p:nvPr/>
        </p:nvSpPr>
        <p:spPr>
          <a:xfrm>
            <a:off x="83825" y="185450"/>
            <a:ext cx="29565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6" name="Google Shape;2636;p263"/>
          <p:cNvSpPr txBox="1"/>
          <p:nvPr/>
        </p:nvSpPr>
        <p:spPr>
          <a:xfrm>
            <a:off x="116400" y="817050"/>
            <a:ext cx="89112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E6E8F0"/>
              </a:buClr>
              <a:buSzPts val="2400"/>
              <a:buFont typeface="Google Sans"/>
              <a:buChar char="●"/>
            </a:pPr>
            <a:r>
              <a:rPr lang="en" sz="2400">
                <a:solidFill>
                  <a:srgbClr val="E6E8F0"/>
                </a:solidFill>
                <a:latin typeface="Google Sans"/>
                <a:ea typeface="Google Sans"/>
                <a:cs typeface="Google Sans"/>
                <a:sym typeface="Google Sans"/>
              </a:rPr>
              <a:t>TCA § 49-6-3004 - HB2393</a:t>
            </a:r>
            <a:endParaRPr sz="2400">
              <a:solidFill>
                <a:srgbClr val="E6E8F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E6E8F0"/>
              </a:buClr>
              <a:buSzPts val="2400"/>
              <a:buFont typeface="Google Sans"/>
              <a:buChar char="○"/>
            </a:pPr>
            <a:r>
              <a:rPr lang="en" sz="2400">
                <a:solidFill>
                  <a:srgbClr val="E6E8F0"/>
                </a:solidFill>
                <a:latin typeface="Google Sans"/>
                <a:ea typeface="Google Sans"/>
                <a:cs typeface="Google Sans"/>
                <a:sym typeface="Google Sans"/>
              </a:rPr>
              <a:t>Screen Time (K-5)</a:t>
            </a:r>
            <a:endParaRPr sz="2400">
              <a:solidFill>
                <a:srgbClr val="E6E8F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E6E8F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E6E8F0"/>
              </a:buClr>
              <a:buSzPts val="2400"/>
              <a:buFont typeface="Google Sans"/>
              <a:buChar char="●"/>
            </a:pPr>
            <a:r>
              <a:rPr lang="en" sz="2400">
                <a:solidFill>
                  <a:srgbClr val="E6E8F0"/>
                </a:solidFill>
                <a:latin typeface="Google Sans"/>
                <a:ea typeface="Google Sans"/>
                <a:cs typeface="Google Sans"/>
                <a:sym typeface="Google Sans"/>
              </a:rPr>
              <a:t>TCA § 49-6-4604</a:t>
            </a:r>
            <a:endParaRPr sz="2400">
              <a:solidFill>
                <a:srgbClr val="E6E8F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ogle Sans"/>
              <a:buChar char="○"/>
            </a:pPr>
            <a:r>
              <a:rPr lang="en" sz="2400">
                <a:solidFill>
                  <a:schemeClr val="lt1"/>
                </a:solidFill>
              </a:rPr>
              <a:t>Social Media &amp; Internet Safety Training</a:t>
            </a:r>
            <a:endParaRPr sz="24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ogle Sans"/>
              <a:buChar char="●"/>
            </a:pPr>
            <a:r>
              <a:rPr lang="en" sz="2400">
                <a:solidFill>
                  <a:srgbClr val="E6E8F0"/>
                </a:solidFill>
                <a:latin typeface="Google Sans"/>
                <a:ea typeface="Google Sans"/>
                <a:cs typeface="Google Sans"/>
                <a:sym typeface="Google Sans"/>
              </a:rPr>
              <a:t>TCA § 49-6-4605</a:t>
            </a:r>
            <a:endParaRPr sz="2400">
              <a:solidFill>
                <a:srgbClr val="E6E8F0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ogle Sans"/>
              <a:buChar char="○"/>
            </a:pPr>
            <a:r>
              <a:rPr lang="en" sz="2400">
                <a:solidFill>
                  <a:schemeClr val="lt1"/>
                </a:solidFill>
              </a:rPr>
              <a:t>Block students on school networks from accessing Social Media Sites.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2637" name="Google Shape;2637;p263"/>
          <p:cNvSpPr/>
          <p:nvPr/>
        </p:nvSpPr>
        <p:spPr>
          <a:xfrm>
            <a:off x="389825" y="4450475"/>
            <a:ext cx="2176500" cy="693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638" name="Google Shape;2638;p263" descr="I would like to take the information on slide 7 and make it look like the backgrouond and format of slide 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551" y="1"/>
            <a:ext cx="924025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348"/>
        </a:solidFill>
        <a:effectLst/>
      </p:bgPr>
    </p:bg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3" name="Google Shape;2643;p264"/>
          <p:cNvGrpSpPr/>
          <p:nvPr/>
        </p:nvGrpSpPr>
        <p:grpSpPr>
          <a:xfrm>
            <a:off x="0" y="1090870"/>
            <a:ext cx="9144300" cy="2889521"/>
            <a:chOff x="0" y="-38100"/>
            <a:chExt cx="4816592" cy="1522002"/>
          </a:xfrm>
        </p:grpSpPr>
        <p:sp>
          <p:nvSpPr>
            <p:cNvPr id="2644" name="Google Shape;2644;p264"/>
            <p:cNvSpPr/>
            <p:nvPr/>
          </p:nvSpPr>
          <p:spPr>
            <a:xfrm>
              <a:off x="0" y="0"/>
              <a:ext cx="4816592" cy="1483902"/>
            </a:xfrm>
            <a:custGeom>
              <a:avLst/>
              <a:gdLst/>
              <a:ahLst/>
              <a:cxnLst/>
              <a:rect l="l" t="t" r="r" b="b"/>
              <a:pathLst>
                <a:path w="4816592" h="148390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483902"/>
                  </a:lnTo>
                  <a:lnTo>
                    <a:pt x="0" y="1483902"/>
                  </a:lnTo>
                  <a:close/>
                </a:path>
              </a:pathLst>
            </a:custGeom>
            <a:solidFill>
              <a:srgbClr val="467DE4"/>
            </a:solidFill>
            <a:ln>
              <a:noFill/>
            </a:ln>
          </p:spPr>
        </p:sp>
        <p:sp>
          <p:nvSpPr>
            <p:cNvPr id="2645" name="Google Shape;2645;p264"/>
            <p:cNvSpPr txBox="1"/>
            <p:nvPr/>
          </p:nvSpPr>
          <p:spPr>
            <a:xfrm>
              <a:off x="0" y="-38100"/>
              <a:ext cx="4816500" cy="152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6" name="Google Shape;2646;p264"/>
          <p:cNvSpPr txBox="1"/>
          <p:nvPr/>
        </p:nvSpPr>
        <p:spPr>
          <a:xfrm>
            <a:off x="0" y="1811099"/>
            <a:ext cx="3153300" cy="2262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1FF72"/>
                </a:solidFill>
                <a:latin typeface="Anton"/>
                <a:ea typeface="Anton"/>
                <a:cs typeface="Anton"/>
                <a:sym typeface="Anton"/>
              </a:rPr>
              <a:t>SOCIAL</a:t>
            </a:r>
            <a:endParaRPr sz="7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 b="0" i="0" u="none" strike="noStrike" cap="none">
                <a:solidFill>
                  <a:srgbClr val="C1FF72"/>
                </a:solidFill>
                <a:latin typeface="Anton"/>
                <a:ea typeface="Anton"/>
                <a:cs typeface="Anton"/>
                <a:sym typeface="Anton"/>
              </a:rPr>
              <a:t>MEDIA </a:t>
            </a:r>
            <a:endParaRPr sz="700"/>
          </a:p>
        </p:txBody>
      </p:sp>
      <p:sp>
        <p:nvSpPr>
          <p:cNvPr id="2647" name="Google Shape;2647;p264"/>
          <p:cNvSpPr txBox="1"/>
          <p:nvPr/>
        </p:nvSpPr>
        <p:spPr>
          <a:xfrm>
            <a:off x="5605318" y="1176135"/>
            <a:ext cx="3538800" cy="2262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1FF72"/>
                </a:solidFill>
                <a:latin typeface="Anton"/>
                <a:ea typeface="Anton"/>
                <a:cs typeface="Anton"/>
                <a:sym typeface="Anton"/>
              </a:rPr>
              <a:t>INTERNET</a:t>
            </a:r>
            <a:endParaRPr sz="70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1FF72"/>
                </a:solidFill>
                <a:latin typeface="Anton"/>
                <a:ea typeface="Anton"/>
                <a:cs typeface="Anton"/>
                <a:sym typeface="Anton"/>
              </a:rPr>
              <a:t>SAFETY</a:t>
            </a:r>
            <a:endParaRPr sz="700"/>
          </a:p>
        </p:txBody>
      </p:sp>
      <p:grpSp>
        <p:nvGrpSpPr>
          <p:cNvPr id="2648" name="Google Shape;2648;p264"/>
          <p:cNvGrpSpPr/>
          <p:nvPr/>
        </p:nvGrpSpPr>
        <p:grpSpPr>
          <a:xfrm>
            <a:off x="8651448" y="353168"/>
            <a:ext cx="135087" cy="135087"/>
            <a:chOff x="0" y="0"/>
            <a:chExt cx="812800" cy="812800"/>
          </a:xfrm>
        </p:grpSpPr>
        <p:sp>
          <p:nvSpPr>
            <p:cNvPr id="2649" name="Google Shape;2649;p2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7DE4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264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51" name="Google Shape;2651;p264"/>
          <p:cNvGrpSpPr/>
          <p:nvPr/>
        </p:nvGrpSpPr>
        <p:grpSpPr>
          <a:xfrm>
            <a:off x="8429617" y="353168"/>
            <a:ext cx="135087" cy="135087"/>
            <a:chOff x="0" y="0"/>
            <a:chExt cx="812800" cy="812800"/>
          </a:xfrm>
        </p:grpSpPr>
        <p:sp>
          <p:nvSpPr>
            <p:cNvPr id="2652" name="Google Shape;2652;p2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64FB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264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54" name="Google Shape;2654;p264"/>
          <p:cNvGrpSpPr/>
          <p:nvPr/>
        </p:nvGrpSpPr>
        <p:grpSpPr>
          <a:xfrm>
            <a:off x="8207788" y="353168"/>
            <a:ext cx="135087" cy="135087"/>
            <a:chOff x="0" y="0"/>
            <a:chExt cx="812800" cy="812800"/>
          </a:xfrm>
        </p:grpSpPr>
        <p:sp>
          <p:nvSpPr>
            <p:cNvPr id="2655" name="Google Shape;2655;p2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89BED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264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7" name="Google Shape;2657;p264"/>
          <p:cNvSpPr txBox="1"/>
          <p:nvPr/>
        </p:nvSpPr>
        <p:spPr>
          <a:xfrm>
            <a:off x="4933109" y="851825"/>
            <a:ext cx="4185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What’s Your Plan for TN’s New Law?</a:t>
            </a:r>
            <a:endParaRPr sz="2300">
              <a:solidFill>
                <a:schemeClr val="lt1"/>
              </a:solidFill>
            </a:endParaRPr>
          </a:p>
        </p:txBody>
      </p:sp>
      <p:pic>
        <p:nvPicPr>
          <p:cNvPr id="2658" name="Google Shape;2658;p264" title="Untitled design (55).png"/>
          <p:cNvPicPr preferRelativeResize="0"/>
          <p:nvPr/>
        </p:nvPicPr>
        <p:blipFill rotWithShape="1">
          <a:blip r:embed="rId3">
            <a:alphaModFix/>
          </a:blip>
          <a:srcRect l="29626" r="29118"/>
          <a:stretch/>
        </p:blipFill>
        <p:spPr>
          <a:xfrm>
            <a:off x="2655166" y="-68925"/>
            <a:ext cx="37724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59" name="Google Shape;2659;p264"/>
          <p:cNvSpPr txBox="1"/>
          <p:nvPr/>
        </p:nvSpPr>
        <p:spPr>
          <a:xfrm>
            <a:off x="-7250" y="1146323"/>
            <a:ext cx="3153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C1FF72"/>
                </a:solidFill>
                <a:latin typeface="Anton"/>
                <a:ea typeface="Anton"/>
                <a:cs typeface="Anton"/>
                <a:sym typeface="Anton"/>
              </a:rPr>
              <a:t>TEEN</a:t>
            </a:r>
            <a:endParaRPr sz="4000"/>
          </a:p>
        </p:txBody>
      </p:sp>
      <p:sp>
        <p:nvSpPr>
          <p:cNvPr id="2660" name="Google Shape;2660;p264"/>
          <p:cNvSpPr txBox="1"/>
          <p:nvPr/>
        </p:nvSpPr>
        <p:spPr>
          <a:xfrm>
            <a:off x="5798075" y="3285216"/>
            <a:ext cx="3153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C1FF72"/>
                </a:solidFill>
                <a:latin typeface="Anton"/>
                <a:ea typeface="Anton"/>
                <a:cs typeface="Anton"/>
                <a:sym typeface="Anton"/>
              </a:rPr>
              <a:t>TRAINING</a:t>
            </a:r>
            <a:endParaRPr sz="4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348"/>
        </a:solidFill>
        <a:effectLst/>
      </p:bgPr>
    </p:bg>
    <p:spTree>
      <p:nvGrpSpPr>
        <p:cNvPr id="1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5" name="Google Shape;2665;p265"/>
          <p:cNvGrpSpPr/>
          <p:nvPr/>
        </p:nvGrpSpPr>
        <p:grpSpPr>
          <a:xfrm>
            <a:off x="0" y="253100"/>
            <a:ext cx="5571563" cy="1186071"/>
            <a:chOff x="0" y="-38100"/>
            <a:chExt cx="2857505" cy="624741"/>
          </a:xfrm>
        </p:grpSpPr>
        <p:sp>
          <p:nvSpPr>
            <p:cNvPr id="2666" name="Google Shape;2666;p265"/>
            <p:cNvSpPr/>
            <p:nvPr/>
          </p:nvSpPr>
          <p:spPr>
            <a:xfrm>
              <a:off x="0" y="0"/>
              <a:ext cx="2857505" cy="586641"/>
            </a:xfrm>
            <a:custGeom>
              <a:avLst/>
              <a:gdLst/>
              <a:ahLst/>
              <a:cxnLst/>
              <a:rect l="l" t="t" r="r" b="b"/>
              <a:pathLst>
                <a:path w="2857505" h="586641" extrusionOk="0">
                  <a:moveTo>
                    <a:pt x="0" y="0"/>
                  </a:moveTo>
                  <a:lnTo>
                    <a:pt x="2857505" y="0"/>
                  </a:lnTo>
                  <a:lnTo>
                    <a:pt x="2857505" y="586641"/>
                  </a:lnTo>
                  <a:lnTo>
                    <a:pt x="0" y="586641"/>
                  </a:lnTo>
                  <a:close/>
                </a:path>
              </a:pathLst>
            </a:custGeom>
            <a:solidFill>
              <a:srgbClr val="467DE4"/>
            </a:solidFill>
            <a:ln>
              <a:noFill/>
            </a:ln>
          </p:spPr>
        </p:sp>
        <p:sp>
          <p:nvSpPr>
            <p:cNvPr id="2667" name="Google Shape;2667;p265"/>
            <p:cNvSpPr txBox="1"/>
            <p:nvPr/>
          </p:nvSpPr>
          <p:spPr>
            <a:xfrm>
              <a:off x="0" y="-38100"/>
              <a:ext cx="28575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8" name="Google Shape;2668;p265"/>
          <p:cNvSpPr txBox="1"/>
          <p:nvPr/>
        </p:nvSpPr>
        <p:spPr>
          <a:xfrm>
            <a:off x="264575" y="550500"/>
            <a:ext cx="5221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C1FF72"/>
                </a:solidFill>
                <a:latin typeface="Anton"/>
                <a:ea typeface="Anton"/>
                <a:cs typeface="Anton"/>
                <a:sym typeface="Anton"/>
              </a:rPr>
              <a:t>OUR DISTRICT’S PLAN</a:t>
            </a:r>
            <a:endParaRPr sz="700"/>
          </a:p>
        </p:txBody>
      </p:sp>
      <p:grpSp>
        <p:nvGrpSpPr>
          <p:cNvPr id="2669" name="Google Shape;2669;p265"/>
          <p:cNvGrpSpPr/>
          <p:nvPr/>
        </p:nvGrpSpPr>
        <p:grpSpPr>
          <a:xfrm>
            <a:off x="8651448" y="353168"/>
            <a:ext cx="135087" cy="135087"/>
            <a:chOff x="0" y="0"/>
            <a:chExt cx="812800" cy="812800"/>
          </a:xfrm>
        </p:grpSpPr>
        <p:sp>
          <p:nvSpPr>
            <p:cNvPr id="2670" name="Google Shape;2670;p2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7DE4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26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2" name="Google Shape;2672;p265"/>
          <p:cNvGrpSpPr/>
          <p:nvPr/>
        </p:nvGrpSpPr>
        <p:grpSpPr>
          <a:xfrm>
            <a:off x="8429617" y="353168"/>
            <a:ext cx="135087" cy="135087"/>
            <a:chOff x="0" y="0"/>
            <a:chExt cx="812800" cy="812800"/>
          </a:xfrm>
        </p:grpSpPr>
        <p:sp>
          <p:nvSpPr>
            <p:cNvPr id="2673" name="Google Shape;2673;p2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64FB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26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5" name="Google Shape;2675;p265"/>
          <p:cNvGrpSpPr/>
          <p:nvPr/>
        </p:nvGrpSpPr>
        <p:grpSpPr>
          <a:xfrm>
            <a:off x="8207788" y="353168"/>
            <a:ext cx="135087" cy="135087"/>
            <a:chOff x="0" y="0"/>
            <a:chExt cx="812800" cy="812800"/>
          </a:xfrm>
        </p:grpSpPr>
        <p:sp>
          <p:nvSpPr>
            <p:cNvPr id="2676" name="Google Shape;2676;p2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89BED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26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8" name="Google Shape;2678;p265"/>
          <p:cNvGrpSpPr/>
          <p:nvPr/>
        </p:nvGrpSpPr>
        <p:grpSpPr>
          <a:xfrm>
            <a:off x="5170725" y="1523650"/>
            <a:ext cx="3615802" cy="3163606"/>
            <a:chOff x="0" y="0"/>
            <a:chExt cx="1002913" cy="1322025"/>
          </a:xfrm>
        </p:grpSpPr>
        <p:sp>
          <p:nvSpPr>
            <p:cNvPr id="2679" name="Google Shape;2679;p265"/>
            <p:cNvSpPr/>
            <p:nvPr/>
          </p:nvSpPr>
          <p:spPr>
            <a:xfrm>
              <a:off x="0" y="0"/>
              <a:ext cx="1002913" cy="1321973"/>
            </a:xfrm>
            <a:custGeom>
              <a:avLst/>
              <a:gdLst/>
              <a:ahLst/>
              <a:cxnLst/>
              <a:rect l="l" t="t" r="r" b="b"/>
              <a:pathLst>
                <a:path w="1002913" h="1321973" extrusionOk="0">
                  <a:moveTo>
                    <a:pt x="37830" y="0"/>
                  </a:moveTo>
                  <a:lnTo>
                    <a:pt x="965083" y="0"/>
                  </a:lnTo>
                  <a:cubicBezTo>
                    <a:pt x="985976" y="0"/>
                    <a:pt x="1002913" y="16937"/>
                    <a:pt x="1002913" y="37830"/>
                  </a:cubicBezTo>
                  <a:lnTo>
                    <a:pt x="1002913" y="1284143"/>
                  </a:lnTo>
                  <a:cubicBezTo>
                    <a:pt x="1002913" y="1294176"/>
                    <a:pt x="998927" y="1303798"/>
                    <a:pt x="991832" y="1310893"/>
                  </a:cubicBezTo>
                  <a:cubicBezTo>
                    <a:pt x="984738" y="1317987"/>
                    <a:pt x="975116" y="1321973"/>
                    <a:pt x="965083" y="1321973"/>
                  </a:cubicBezTo>
                  <a:lnTo>
                    <a:pt x="37830" y="1321973"/>
                  </a:lnTo>
                  <a:cubicBezTo>
                    <a:pt x="16937" y="1321973"/>
                    <a:pt x="0" y="1305036"/>
                    <a:pt x="0" y="1284143"/>
                  </a:cubicBezTo>
                  <a:lnTo>
                    <a:pt x="0" y="37830"/>
                  </a:lnTo>
                  <a:cubicBezTo>
                    <a:pt x="0" y="16937"/>
                    <a:pt x="16937" y="0"/>
                    <a:pt x="37830" y="0"/>
                  </a:cubicBezTo>
                  <a:close/>
                </a:path>
              </a:pathLst>
            </a:custGeom>
            <a:solidFill>
              <a:srgbClr val="467DE4"/>
            </a:solidFill>
            <a:ln>
              <a:noFill/>
            </a:ln>
          </p:spPr>
          <p:txBody>
            <a:bodyPr spcFirstLastPara="1" wrap="square" lIns="40750" tIns="40750" rIns="40750" bIns="407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265"/>
            <p:cNvSpPr txBox="1"/>
            <p:nvPr/>
          </p:nvSpPr>
          <p:spPr>
            <a:xfrm>
              <a:off x="0" y="85725"/>
              <a:ext cx="1002900" cy="123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650" tIns="22650" rIns="22650" bIns="22650" anchor="ctr" anchorCtr="0">
              <a:noAutofit/>
            </a:bodyPr>
            <a:lstStyle/>
            <a:p>
              <a:pPr marL="0" marR="0" lvl="0" indent="0" algn="ctr" rtl="0">
                <a:lnSpc>
                  <a:spcPct val="10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1" name="Google Shape;2681;p265"/>
          <p:cNvSpPr txBox="1"/>
          <p:nvPr/>
        </p:nvSpPr>
        <p:spPr>
          <a:xfrm>
            <a:off x="4877100" y="1547528"/>
            <a:ext cx="4172100" cy="3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42" b="1" u="sng">
                <a:solidFill>
                  <a:srgbClr val="C1FF72"/>
                </a:solidFill>
              </a:rPr>
              <a:t>PUTNAM COUNTY</a:t>
            </a:r>
            <a:endParaRPr sz="1240" b="1" u="sng"/>
          </a:p>
        </p:txBody>
      </p:sp>
      <p:pic>
        <p:nvPicPr>
          <p:cNvPr id="2682" name="Google Shape;2682;p26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2530" y="2249371"/>
            <a:ext cx="1712178" cy="1712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3" name="Google Shape;2683;p265" title="gif (3).gif">
            <a:hlinkClick r:id="rId3"/>
          </p:cNvPr>
          <p:cNvPicPr preferRelativeResize="0"/>
          <p:nvPr/>
        </p:nvPicPr>
        <p:blipFill rotWithShape="1">
          <a:blip r:embed="rId5">
            <a:alphaModFix/>
          </a:blip>
          <a:srcRect l="26682" t="2033" r="18855" b="7592"/>
          <a:stretch/>
        </p:blipFill>
        <p:spPr>
          <a:xfrm>
            <a:off x="7074353" y="3140576"/>
            <a:ext cx="1712174" cy="15980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84" name="Google Shape;2684;p265"/>
          <p:cNvGrpSpPr/>
          <p:nvPr/>
        </p:nvGrpSpPr>
        <p:grpSpPr>
          <a:xfrm>
            <a:off x="269268" y="1574963"/>
            <a:ext cx="4395667" cy="3163606"/>
            <a:chOff x="0" y="0"/>
            <a:chExt cx="1002913" cy="1322025"/>
          </a:xfrm>
        </p:grpSpPr>
        <p:sp>
          <p:nvSpPr>
            <p:cNvPr id="2685" name="Google Shape;2685;p265"/>
            <p:cNvSpPr/>
            <p:nvPr/>
          </p:nvSpPr>
          <p:spPr>
            <a:xfrm>
              <a:off x="0" y="0"/>
              <a:ext cx="1002913" cy="1321973"/>
            </a:xfrm>
            <a:custGeom>
              <a:avLst/>
              <a:gdLst/>
              <a:ahLst/>
              <a:cxnLst/>
              <a:rect l="l" t="t" r="r" b="b"/>
              <a:pathLst>
                <a:path w="1002913" h="1321973" extrusionOk="0">
                  <a:moveTo>
                    <a:pt x="37830" y="0"/>
                  </a:moveTo>
                  <a:lnTo>
                    <a:pt x="965083" y="0"/>
                  </a:lnTo>
                  <a:cubicBezTo>
                    <a:pt x="985976" y="0"/>
                    <a:pt x="1002913" y="16937"/>
                    <a:pt x="1002913" y="37830"/>
                  </a:cubicBezTo>
                  <a:lnTo>
                    <a:pt x="1002913" y="1284143"/>
                  </a:lnTo>
                  <a:cubicBezTo>
                    <a:pt x="1002913" y="1294176"/>
                    <a:pt x="998927" y="1303798"/>
                    <a:pt x="991832" y="1310893"/>
                  </a:cubicBezTo>
                  <a:cubicBezTo>
                    <a:pt x="984738" y="1317987"/>
                    <a:pt x="975116" y="1321973"/>
                    <a:pt x="965083" y="1321973"/>
                  </a:cubicBezTo>
                  <a:lnTo>
                    <a:pt x="37830" y="1321973"/>
                  </a:lnTo>
                  <a:cubicBezTo>
                    <a:pt x="16937" y="1321973"/>
                    <a:pt x="0" y="1305036"/>
                    <a:pt x="0" y="1284143"/>
                  </a:cubicBezTo>
                  <a:lnTo>
                    <a:pt x="0" y="37830"/>
                  </a:lnTo>
                  <a:cubicBezTo>
                    <a:pt x="0" y="16937"/>
                    <a:pt x="16937" y="0"/>
                    <a:pt x="37830" y="0"/>
                  </a:cubicBezTo>
                  <a:close/>
                </a:path>
              </a:pathLst>
            </a:custGeom>
            <a:solidFill>
              <a:srgbClr val="467DE4"/>
            </a:solidFill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265"/>
            <p:cNvSpPr txBox="1"/>
            <p:nvPr/>
          </p:nvSpPr>
          <p:spPr>
            <a:xfrm>
              <a:off x="0" y="85725"/>
              <a:ext cx="1002900" cy="123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525" tIns="27525" rIns="27525" bIns="27525" anchor="ctr" anchorCtr="0">
              <a:noAutofit/>
            </a:bodyPr>
            <a:lstStyle/>
            <a:p>
              <a:pPr marL="0" marR="0" lvl="0" indent="0" algn="ctr" rtl="0">
                <a:lnSpc>
                  <a:spcPct val="10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7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7" name="Google Shape;2687;p265"/>
          <p:cNvSpPr txBox="1"/>
          <p:nvPr/>
        </p:nvSpPr>
        <p:spPr>
          <a:xfrm>
            <a:off x="395073" y="2021655"/>
            <a:ext cx="4379400" cy="25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8" b="1">
                <a:solidFill>
                  <a:srgbClr val="FFFFFF"/>
                </a:solidFill>
              </a:rPr>
              <a:t>Grades 6-8</a:t>
            </a:r>
            <a:endParaRPr sz="1408" b="1">
              <a:solidFill>
                <a:srgbClr val="FFFFFF"/>
              </a:solidFill>
            </a:endParaRPr>
          </a:p>
          <a:p>
            <a:pPr marL="495280" marR="0" lvl="0" indent="-3370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8"/>
              <a:buChar char="●"/>
            </a:pPr>
            <a:r>
              <a:rPr lang="en" sz="1408" b="1" u="sng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Homeroom Video/Discussion Questions </a:t>
            </a:r>
            <a:endParaRPr sz="1408" b="1" u="sng">
              <a:solidFill>
                <a:srgbClr val="FFFFFF"/>
              </a:solidFill>
            </a:endParaRPr>
          </a:p>
          <a:p>
            <a:pPr marL="49528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92">
                <a:solidFill>
                  <a:srgbClr val="FFFFFF"/>
                </a:solidFill>
              </a:rPr>
              <a:t>(Every student, every year)  </a:t>
            </a:r>
            <a:endParaRPr sz="1192">
              <a:solidFill>
                <a:srgbClr val="FFFFFF"/>
              </a:solidFill>
            </a:endParaRPr>
          </a:p>
          <a:p>
            <a:pPr marL="495280" marR="0" lvl="0" indent="-3370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8"/>
              <a:buChar char="●"/>
            </a:pPr>
            <a:r>
              <a:rPr lang="en" sz="1408" b="1">
                <a:solidFill>
                  <a:srgbClr val="FFFFFF"/>
                </a:solidFill>
              </a:rPr>
              <a:t>In-depth Kira Course </a:t>
            </a:r>
            <a:endParaRPr sz="1408" b="1">
              <a:solidFill>
                <a:srgbClr val="FFFFFF"/>
              </a:solidFill>
            </a:endParaRPr>
          </a:p>
          <a:p>
            <a:pPr marL="0" marR="0" lvl="0" indent="4952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92">
                <a:solidFill>
                  <a:srgbClr val="FFFFFF"/>
                </a:solidFill>
              </a:rPr>
              <a:t>(Students take at least once per MS career in CS)</a:t>
            </a:r>
            <a:endParaRPr sz="1192">
              <a:solidFill>
                <a:srgbClr val="FFFFFF"/>
              </a:solidFill>
            </a:endParaRPr>
          </a:p>
          <a:p>
            <a:pPr marL="49528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8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8" b="1">
                <a:solidFill>
                  <a:srgbClr val="FFFFFF"/>
                </a:solidFill>
              </a:rPr>
              <a:t>Grades 9-12</a:t>
            </a:r>
            <a:endParaRPr sz="1408" b="1">
              <a:solidFill>
                <a:srgbClr val="FFFFFF"/>
              </a:solidFill>
            </a:endParaRPr>
          </a:p>
          <a:p>
            <a:pPr marL="495280" lvl="0" indent="-3370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8"/>
              <a:buChar char="●"/>
            </a:pPr>
            <a:r>
              <a:rPr lang="en" sz="1408" b="1" u="sng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Homeroom Video/Discussion Questions </a:t>
            </a:r>
            <a:endParaRPr sz="1408" b="1" u="sng">
              <a:solidFill>
                <a:srgbClr val="FFFFFF"/>
              </a:solidFill>
            </a:endParaRPr>
          </a:p>
          <a:p>
            <a:pPr marL="49528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92">
                <a:solidFill>
                  <a:srgbClr val="FFFFFF"/>
                </a:solidFill>
              </a:rPr>
              <a:t>(Every student, every year)  </a:t>
            </a:r>
            <a:endParaRPr sz="1192">
              <a:solidFill>
                <a:srgbClr val="FFFFFF"/>
              </a:solidFill>
            </a:endParaRPr>
          </a:p>
          <a:p>
            <a:pPr marL="495280" lvl="0" indent="-3370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8"/>
              <a:buChar char="●"/>
            </a:pPr>
            <a:r>
              <a:rPr lang="en" sz="1408" b="1">
                <a:solidFill>
                  <a:srgbClr val="FFFFFF"/>
                </a:solidFill>
              </a:rPr>
              <a:t>In-depth Kira Course </a:t>
            </a:r>
            <a:endParaRPr sz="1408" b="1">
              <a:solidFill>
                <a:srgbClr val="FFFFFF"/>
              </a:solidFill>
            </a:endParaRPr>
          </a:p>
          <a:p>
            <a:pPr marL="0" lvl="0" indent="4952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8">
                <a:solidFill>
                  <a:srgbClr val="FFFFFF"/>
                </a:solidFill>
              </a:rPr>
              <a:t>(</a:t>
            </a:r>
            <a:r>
              <a:rPr lang="en" sz="1192">
                <a:solidFill>
                  <a:srgbClr val="FFFFFF"/>
                </a:solidFill>
              </a:rPr>
              <a:t>All Freshmen in CS)</a:t>
            </a:r>
            <a:endParaRPr sz="1192" b="1">
              <a:solidFill>
                <a:srgbClr val="FFFFFF"/>
              </a:solidFill>
            </a:endParaRPr>
          </a:p>
        </p:txBody>
      </p:sp>
      <p:sp>
        <p:nvSpPr>
          <p:cNvPr id="2688" name="Google Shape;2688;p265"/>
          <p:cNvSpPr txBox="1"/>
          <p:nvPr/>
        </p:nvSpPr>
        <p:spPr>
          <a:xfrm>
            <a:off x="462690" y="1638738"/>
            <a:ext cx="40083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58" b="1" u="sng">
                <a:solidFill>
                  <a:srgbClr val="C1FF72"/>
                </a:solidFill>
              </a:rPr>
              <a:t>WHITE COUNTY</a:t>
            </a:r>
            <a:endParaRPr sz="1192" b="1" u="sng"/>
          </a:p>
        </p:txBody>
      </p:sp>
      <p:pic>
        <p:nvPicPr>
          <p:cNvPr id="2689" name="Google Shape;2689;p265">
            <a:hlinkClick r:id="rId6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8778" y="1707191"/>
            <a:ext cx="339500" cy="3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0" name="Google Shape;2690;p265" title="gif (3).gif">
            <a:hlinkClick r:id="rId6"/>
          </p:cNvPr>
          <p:cNvPicPr preferRelativeResize="0"/>
          <p:nvPr/>
        </p:nvPicPr>
        <p:blipFill rotWithShape="1">
          <a:blip r:embed="rId5">
            <a:alphaModFix/>
          </a:blip>
          <a:srcRect l="26682" t="2033" r="18855" b="7592"/>
          <a:stretch/>
        </p:blipFill>
        <p:spPr>
          <a:xfrm>
            <a:off x="4140553" y="1883609"/>
            <a:ext cx="339490" cy="316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348"/>
        </a:solidFill>
        <a:effectLst/>
      </p:bgPr>
    </p:bg>
    <p:spTree>
      <p:nvGrpSpPr>
        <p:cNvPr id="1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p266"/>
          <p:cNvSpPr/>
          <p:nvPr/>
        </p:nvSpPr>
        <p:spPr>
          <a:xfrm>
            <a:off x="35939" y="-88446"/>
            <a:ext cx="2540700" cy="5143500"/>
          </a:xfrm>
          <a:prstGeom prst="rect">
            <a:avLst/>
          </a:prstGeom>
          <a:solidFill>
            <a:srgbClr val="467DE4"/>
          </a:solidFill>
          <a:ln w="9525" cap="flat" cmpd="sng">
            <a:solidFill>
              <a:srgbClr val="467D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6" name="Google Shape;2696;p266"/>
          <p:cNvSpPr txBox="1"/>
          <p:nvPr/>
        </p:nvSpPr>
        <p:spPr>
          <a:xfrm>
            <a:off x="181425" y="142800"/>
            <a:ext cx="2246400" cy="12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12" b="1">
                <a:solidFill>
                  <a:srgbClr val="C1FF72"/>
                </a:solidFill>
                <a:latin typeface="Poppins"/>
                <a:ea typeface="Poppins"/>
                <a:cs typeface="Poppins"/>
                <a:sym typeface="Poppins"/>
              </a:rPr>
              <a:t>Parent Night Resources</a:t>
            </a:r>
            <a:endParaRPr sz="1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97" name="Google Shape;2697;p266"/>
          <p:cNvSpPr txBox="1"/>
          <p:nvPr/>
        </p:nvSpPr>
        <p:spPr>
          <a:xfrm>
            <a:off x="2791729" y="818970"/>
            <a:ext cx="6211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Char char="●"/>
            </a:pPr>
            <a:r>
              <a:rPr lang="en" sz="16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Feel free to make copies and make it yours</a:t>
            </a:r>
            <a:endParaRPr sz="16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698" name="Google Shape;2698;p266"/>
          <p:cNvSpPr txBox="1"/>
          <p:nvPr/>
        </p:nvSpPr>
        <p:spPr>
          <a:xfrm>
            <a:off x="2791724" y="393400"/>
            <a:ext cx="6211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1FF72"/>
                </a:solidFill>
                <a:latin typeface="Poppins"/>
                <a:ea typeface="Poppins"/>
                <a:cs typeface="Poppins"/>
                <a:sym typeface="Poppins"/>
              </a:rPr>
              <a:t>We Used Gemini to Help Us Create A Parent Night</a:t>
            </a:r>
            <a:endParaRPr sz="1800" b="1">
              <a:solidFill>
                <a:srgbClr val="C1FF7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99" name="Google Shape;2699;p26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9175" y="1280113"/>
            <a:ext cx="948184" cy="94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0" name="Google Shape;2700;p266" title="gif (3).gif">
            <a:hlinkClick r:id="rId3"/>
          </p:cNvPr>
          <p:cNvPicPr preferRelativeResize="0"/>
          <p:nvPr/>
        </p:nvPicPr>
        <p:blipFill rotWithShape="1">
          <a:blip r:embed="rId5">
            <a:alphaModFix/>
          </a:blip>
          <a:srcRect l="26682" t="2033" r="18855" b="7592"/>
          <a:stretch/>
        </p:blipFill>
        <p:spPr>
          <a:xfrm>
            <a:off x="6966287" y="1773653"/>
            <a:ext cx="948187" cy="88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1" name="Google Shape;2701;p266" title="Screenshot 2026-06-04 at 1.44.4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1725" y="1748973"/>
            <a:ext cx="2434951" cy="304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2" name="Google Shape;2702;p266" title="Screenshot 2026-06-04 at 1.45.39 PM.png"/>
          <p:cNvPicPr preferRelativeResize="0"/>
          <p:nvPr/>
        </p:nvPicPr>
        <p:blipFill rotWithShape="1">
          <a:blip r:embed="rId7">
            <a:alphaModFix/>
          </a:blip>
          <a:srcRect l="3359" t="4252" r="3601" b="5462"/>
          <a:stretch/>
        </p:blipFill>
        <p:spPr>
          <a:xfrm>
            <a:off x="5350250" y="2873450"/>
            <a:ext cx="3489324" cy="192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7" name="Google Shape;2707;p267"/>
          <p:cNvSpPr/>
          <p:nvPr/>
        </p:nvSpPr>
        <p:spPr>
          <a:xfrm>
            <a:off x="389825" y="4450475"/>
            <a:ext cx="2176500" cy="693000"/>
          </a:xfrm>
          <a:prstGeom prst="rect">
            <a:avLst/>
          </a:prstGeom>
          <a:solidFill>
            <a:srgbClr val="1A36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708" name="Google Shape;2708;p267" descr="The requirement for Tennessee Local Education Agencies (LEAs) to have a Data Privacy Agreement (DPA) or specific contractual protections with vendors is primarily rooted in the Tennessee Data Accessibility and Transparency Act, specifically T.C.A. § 49-1-701 through 49-1-706.&#10;&#10;While federal law (FERPA) provides the baseline, Tennessee state law adds specific mandates for how LEAs must manage third-party vendors.&#10;&#10;1. The Core Statute: T.C.A. § 49-1-706&#10;This section of the Tennessee Data Accessibility and Transparency Act outlines the restrictions and requirements for data sharing. It mandates that any &quot;contractor&quot; or &quot;third party&quot; receiving student data must:&#10;&#10;Use the data only for the specific educational purpose defined in the contract.&#10;&#10;Be under the direct control of the LEA regarding the use and maintenance of those records.&#10;&#10;Prohibits the sale of student data or using it for targeted advertising.&#10;&#10;2. Contractual Requirements for Vendors&#10;To comply with these statutes, the Tennessee Department of Education and state auditors generally require that contracts (often formalized as a DPA) include:&#10;&#10;Data Ownership: A clear statement that student records remain the property of the LEA.&#10;&#10;Security Protocols: Descriptions of the administrative, technical, and physical safeguards the vendor has in place.&#10;&#10;Breach Notification: Mandatory timelines for the vendor to notify the LEA if a data breach occurs.&#10;&#10;Data Destruction: Requirements for the vendor to delete or return data once the contract ends.&#10;&#10;3. Recent Update: Tennessee Information Protection Act (TIPA)&#10;As of July 1, 2025, the Tennessee Information Protection Act (TIPA) is also in full effect. While it primarily targets &quot;consumers,&quot; it reinforces the &quot;Controller-Processor&quot; relationship.&#10;&#10;Under TIPA, data controllers (the LEA/Organization) are required to have a written contract with data processors (the Vendor) that clearly outlines processing instructions, confidentiality, and the right to audit.&#10;&#10;4. The TNPA (Tennessee National Privacy Agreement)&#10;In practice, many Tennessee school districts use the NDPA (National Data Privacy Agreement) with a Tennessee-specific Exhibit E. This is the standardized &quot;legal shorthand&quot; that ensures a vendor's contract meets all the specific requirements of Tennessee's state codes without having to renegotiate every line item from scratch.&#10;&#10;Summary for your records: Look at T.C.A. § 49-1-706 for the educational student data mandate, and T.C.A. § 47-18-3201 et seq. (TIPA) for the broader organizational requirement for data processing agreement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402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" name="Google Shape;2713;p268"/>
          <p:cNvSpPr/>
          <p:nvPr/>
        </p:nvSpPr>
        <p:spPr>
          <a:xfrm>
            <a:off x="318300" y="108650"/>
            <a:ext cx="495000" cy="418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14" name="Google Shape;2714;p268"/>
          <p:cNvSpPr/>
          <p:nvPr/>
        </p:nvSpPr>
        <p:spPr>
          <a:xfrm>
            <a:off x="459250" y="4614125"/>
            <a:ext cx="2083800" cy="418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15" name="Google Shape;2715;p268"/>
          <p:cNvSpPr txBox="1"/>
          <p:nvPr/>
        </p:nvSpPr>
        <p:spPr>
          <a:xfrm>
            <a:off x="318300" y="244650"/>
            <a:ext cx="8422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Putnam County’s Approval Process</a:t>
            </a:r>
            <a:endParaRPr sz="1800" b="1">
              <a:solidFill>
                <a:schemeClr val="accent1"/>
              </a:solidFill>
            </a:endParaRPr>
          </a:p>
        </p:txBody>
      </p:sp>
      <p:grpSp>
        <p:nvGrpSpPr>
          <p:cNvPr id="2716" name="Google Shape;2716;p268"/>
          <p:cNvGrpSpPr/>
          <p:nvPr/>
        </p:nvGrpSpPr>
        <p:grpSpPr>
          <a:xfrm>
            <a:off x="476250" y="1333500"/>
            <a:ext cx="3952800" cy="1285800"/>
            <a:chOff x="476250" y="1333500"/>
            <a:chExt cx="3952800" cy="1285800"/>
          </a:xfrm>
        </p:grpSpPr>
        <p:sp>
          <p:nvSpPr>
            <p:cNvPr id="2717" name="Google Shape;2717;p268"/>
            <p:cNvSpPr/>
            <p:nvPr/>
          </p:nvSpPr>
          <p:spPr>
            <a:xfrm>
              <a:off x="476250" y="1333500"/>
              <a:ext cx="3952800" cy="1285800"/>
            </a:xfrm>
            <a:prstGeom prst="roundRect">
              <a:avLst>
                <a:gd name="adj" fmla="val 8888"/>
              </a:avLst>
            </a:pr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268"/>
            <p:cNvSpPr txBox="1"/>
            <p:nvPr/>
          </p:nvSpPr>
          <p:spPr>
            <a:xfrm>
              <a:off x="619125" y="1517269"/>
              <a:ext cx="4287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>
                  <a:solidFill>
                    <a:srgbClr val="A4C2F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assignment</a:t>
              </a:r>
              <a:endParaRPr sz="2800">
                <a:solidFill>
                  <a:srgbClr val="A4C2F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719" name="Google Shape;2719;p268"/>
            <p:cNvSpPr txBox="1"/>
            <p:nvPr/>
          </p:nvSpPr>
          <p:spPr>
            <a:xfrm>
              <a:off x="1143000" y="1476375"/>
              <a:ext cx="31434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1. Teacher Request</a:t>
              </a:r>
              <a:endParaRPr sz="14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b="0">
                  <a:solidFill>
                    <a:srgbClr val="E0E7FF"/>
                  </a:solidFill>
                  <a:latin typeface="Poppins"/>
                  <a:ea typeface="Poppins"/>
                  <a:cs typeface="Poppins"/>
                  <a:sym typeface="Poppins"/>
                </a:rPr>
                <a:t>Teacher requests digital tool via Google Form.</a:t>
              </a:r>
              <a:endParaRPr b="0">
                <a:solidFill>
                  <a:srgbClr val="E0E7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720" name="Google Shape;2720;p268"/>
          <p:cNvGrpSpPr/>
          <p:nvPr/>
        </p:nvGrpSpPr>
        <p:grpSpPr>
          <a:xfrm>
            <a:off x="4714875" y="1333500"/>
            <a:ext cx="3952800" cy="1285800"/>
            <a:chOff x="4714875" y="1333500"/>
            <a:chExt cx="3952800" cy="1285800"/>
          </a:xfrm>
        </p:grpSpPr>
        <p:sp>
          <p:nvSpPr>
            <p:cNvPr id="2721" name="Google Shape;2721;p268"/>
            <p:cNvSpPr/>
            <p:nvPr/>
          </p:nvSpPr>
          <p:spPr>
            <a:xfrm>
              <a:off x="4714875" y="1333500"/>
              <a:ext cx="3952800" cy="1285800"/>
            </a:xfrm>
            <a:prstGeom prst="roundRect">
              <a:avLst>
                <a:gd name="adj" fmla="val 8888"/>
              </a:avLst>
            </a:pr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268"/>
            <p:cNvSpPr txBox="1"/>
            <p:nvPr/>
          </p:nvSpPr>
          <p:spPr>
            <a:xfrm>
              <a:off x="4857750" y="1517269"/>
              <a:ext cx="4287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>
                  <a:solidFill>
                    <a:srgbClr val="A4C2F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security</a:t>
              </a:r>
              <a:endParaRPr sz="2800">
                <a:solidFill>
                  <a:srgbClr val="A4C2F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723" name="Google Shape;2723;p268"/>
            <p:cNvSpPr txBox="1"/>
            <p:nvPr/>
          </p:nvSpPr>
          <p:spPr>
            <a:xfrm>
              <a:off x="5381625" y="1476375"/>
              <a:ext cx="31434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2. Privacy Check</a:t>
              </a:r>
              <a:endParaRPr sz="14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b="0">
                  <a:solidFill>
                    <a:srgbClr val="E0E7FF"/>
                  </a:solidFill>
                  <a:latin typeface="Poppins"/>
                  <a:ea typeface="Poppins"/>
                  <a:cs typeface="Poppins"/>
                  <a:sym typeface="Poppins"/>
                </a:rPr>
                <a:t>Technology checks if the vendor will sign a Data Privacy Agreement (DPA).</a:t>
              </a:r>
              <a:endParaRPr b="0">
                <a:solidFill>
                  <a:srgbClr val="E0E7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724" name="Google Shape;2724;p268"/>
          <p:cNvGrpSpPr/>
          <p:nvPr/>
        </p:nvGrpSpPr>
        <p:grpSpPr>
          <a:xfrm>
            <a:off x="476250" y="2809875"/>
            <a:ext cx="3952800" cy="1285800"/>
            <a:chOff x="476250" y="2809875"/>
            <a:chExt cx="3952800" cy="1285800"/>
          </a:xfrm>
        </p:grpSpPr>
        <p:sp>
          <p:nvSpPr>
            <p:cNvPr id="2725" name="Google Shape;2725;p268"/>
            <p:cNvSpPr/>
            <p:nvPr/>
          </p:nvSpPr>
          <p:spPr>
            <a:xfrm>
              <a:off x="476250" y="2809875"/>
              <a:ext cx="3952800" cy="1285800"/>
            </a:xfrm>
            <a:prstGeom prst="roundRect">
              <a:avLst>
                <a:gd name="adj" fmla="val 8888"/>
              </a:avLst>
            </a:pr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268"/>
            <p:cNvSpPr txBox="1"/>
            <p:nvPr/>
          </p:nvSpPr>
          <p:spPr>
            <a:xfrm>
              <a:off x="619125" y="2993644"/>
              <a:ext cx="4287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>
                  <a:solidFill>
                    <a:srgbClr val="A4C2F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fact_check</a:t>
              </a:r>
              <a:endParaRPr sz="2800">
                <a:solidFill>
                  <a:srgbClr val="A4C2F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727" name="Google Shape;2727;p268"/>
            <p:cNvSpPr txBox="1"/>
            <p:nvPr/>
          </p:nvSpPr>
          <p:spPr>
            <a:xfrm>
              <a:off x="1143000" y="2952750"/>
              <a:ext cx="3143400" cy="1000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3. Supervision Review</a:t>
              </a:r>
              <a:endParaRPr sz="14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b="0">
                  <a:solidFill>
                    <a:srgbClr val="E0E7FF"/>
                  </a:solidFill>
                  <a:latin typeface="Poppins"/>
                  <a:ea typeface="Poppins"/>
                  <a:cs typeface="Poppins"/>
                  <a:sym typeface="Poppins"/>
                </a:rPr>
                <a:t>Curriculum Supervisor approve or deny based on HQIM support, district goals, and budget constraints.</a:t>
              </a:r>
              <a:endParaRPr b="0">
                <a:solidFill>
                  <a:srgbClr val="E0E7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728" name="Google Shape;2728;p268"/>
          <p:cNvGrpSpPr/>
          <p:nvPr/>
        </p:nvGrpSpPr>
        <p:grpSpPr>
          <a:xfrm>
            <a:off x="4714875" y="2809875"/>
            <a:ext cx="3952800" cy="1285800"/>
            <a:chOff x="4714875" y="2809875"/>
            <a:chExt cx="3952800" cy="1285800"/>
          </a:xfrm>
        </p:grpSpPr>
        <p:sp>
          <p:nvSpPr>
            <p:cNvPr id="2729" name="Google Shape;2729;p268"/>
            <p:cNvSpPr/>
            <p:nvPr/>
          </p:nvSpPr>
          <p:spPr>
            <a:xfrm>
              <a:off x="4714875" y="2809875"/>
              <a:ext cx="3952800" cy="1285800"/>
            </a:xfrm>
            <a:prstGeom prst="roundRect">
              <a:avLst>
                <a:gd name="adj" fmla="val 8888"/>
              </a:avLst>
            </a:prstGeom>
            <a:solidFill>
              <a:srgbClr val="FFFFFF">
                <a:alpha val="1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268"/>
            <p:cNvSpPr txBox="1"/>
            <p:nvPr/>
          </p:nvSpPr>
          <p:spPr>
            <a:xfrm>
              <a:off x="4857750" y="2993644"/>
              <a:ext cx="4287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>
                  <a:solidFill>
                    <a:srgbClr val="A4C2F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verified_user</a:t>
              </a:r>
              <a:endParaRPr sz="2800">
                <a:solidFill>
                  <a:srgbClr val="A4C2F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731" name="Google Shape;2731;p268"/>
            <p:cNvSpPr txBox="1"/>
            <p:nvPr/>
          </p:nvSpPr>
          <p:spPr>
            <a:xfrm>
              <a:off x="5381625" y="2952750"/>
              <a:ext cx="31434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4. Final Process</a:t>
              </a:r>
              <a:endParaRPr sz="14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b="0">
                  <a:solidFill>
                    <a:srgbClr val="E0E7FF"/>
                  </a:solidFill>
                  <a:latin typeface="Poppins"/>
                  <a:ea typeface="Poppins"/>
                  <a:cs typeface="Poppins"/>
                  <a:sym typeface="Poppins"/>
                </a:rPr>
                <a:t>If approved, Tech Dept starts securing a DPA through the SDPC.</a:t>
              </a:r>
              <a:endParaRPr b="0">
                <a:solidFill>
                  <a:srgbClr val="E0E7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6" name="Google Shape;2736;p269"/>
          <p:cNvSpPr/>
          <p:nvPr/>
        </p:nvSpPr>
        <p:spPr>
          <a:xfrm>
            <a:off x="389825" y="4450475"/>
            <a:ext cx="2176500" cy="693000"/>
          </a:xfrm>
          <a:prstGeom prst="rect">
            <a:avLst/>
          </a:prstGeom>
          <a:solidFill>
            <a:srgbClr val="1A36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737" name="Google Shape;2737;p26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" y="87415"/>
            <a:ext cx="8991601" cy="4530924"/>
          </a:xfrm>
          <a:prstGeom prst="rect">
            <a:avLst/>
          </a:prstGeom>
          <a:noFill/>
          <a:ln>
            <a:noFill/>
          </a:ln>
        </p:spPr>
      </p:pic>
      <p:sp>
        <p:nvSpPr>
          <p:cNvPr id="2738" name="Google Shape;2738;p269"/>
          <p:cNvSpPr txBox="1"/>
          <p:nvPr/>
        </p:nvSpPr>
        <p:spPr>
          <a:xfrm>
            <a:off x="64745" y="4534475"/>
            <a:ext cx="43026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https://sdpc.a4l.org/</a:t>
            </a:r>
            <a:endParaRPr sz="26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39" name="Google Shape;2739;p269"/>
          <p:cNvSpPr txBox="1"/>
          <p:nvPr/>
        </p:nvSpPr>
        <p:spPr>
          <a:xfrm>
            <a:off x="4765475" y="4641261"/>
            <a:ext cx="43026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PCSS Approved Digital Resources on Website</a:t>
            </a:r>
            <a:endParaRPr sz="15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" name="Google Shape;2744;p270" title="TETA (1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625" y="866400"/>
            <a:ext cx="3930351" cy="154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5" name="Google Shape;2745;p270"/>
          <p:cNvSpPr txBox="1"/>
          <p:nvPr/>
        </p:nvSpPr>
        <p:spPr>
          <a:xfrm>
            <a:off x="3990975" y="667383"/>
            <a:ext cx="4676700" cy="3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Tennessee Educational Technology Association (</a:t>
            </a:r>
            <a:r>
              <a:rPr lang="en"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TETA</a:t>
            </a: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) is a non-profit organization comprised of professionals committed to promoting the use of educational technology in classrooms throughout the state.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6" name="Google Shape;2746;p270"/>
          <p:cNvSpPr/>
          <p:nvPr/>
        </p:nvSpPr>
        <p:spPr>
          <a:xfrm>
            <a:off x="3" y="4451000"/>
            <a:ext cx="9144000" cy="6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It’s Free to Join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1" name="Google Shape;2751;p2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5250" y="4714875"/>
            <a:ext cx="942300" cy="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2" name="Google Shape;2752;p271"/>
          <p:cNvSpPr txBox="1"/>
          <p:nvPr/>
        </p:nvSpPr>
        <p:spPr>
          <a:xfrm>
            <a:off x="310725" y="624425"/>
            <a:ext cx="4451700" cy="34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A73E8"/>
                </a:solidFill>
                <a:latin typeface="Inter"/>
                <a:ea typeface="Inter"/>
                <a:cs typeface="Inter"/>
                <a:sym typeface="Inter"/>
              </a:rPr>
              <a:t>PUTNAM COUNTY SCHOOLS</a:t>
            </a:r>
            <a:endParaRPr sz="900" b="1">
              <a:solidFill>
                <a:srgbClr val="1A73E8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4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Building a</a:t>
            </a:r>
            <a:endParaRPr sz="34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Tennessee IPG</a:t>
            </a:r>
            <a:endParaRPr sz="34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Walkthrough</a:t>
            </a:r>
            <a:endParaRPr sz="34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0">
                <a:solidFill>
                  <a:srgbClr val="2563EB"/>
                </a:solidFill>
                <a:latin typeface="Inter Medium"/>
                <a:ea typeface="Inter Medium"/>
                <a:cs typeface="Inter Medium"/>
                <a:sym typeface="Inter Medium"/>
              </a:rPr>
              <a:t>with Google Apps Script</a:t>
            </a:r>
            <a:endParaRPr sz="1800" b="0">
              <a:solidFill>
                <a:srgbClr val="2563EB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2753" name="Google Shape;2753;p271"/>
          <p:cNvGrpSpPr/>
          <p:nvPr/>
        </p:nvGrpSpPr>
        <p:grpSpPr>
          <a:xfrm>
            <a:off x="5048250" y="624425"/>
            <a:ext cx="3982010" cy="3185465"/>
            <a:chOff x="0" y="0"/>
            <a:chExt cx="3333900" cy="2667000"/>
          </a:xfrm>
        </p:grpSpPr>
        <p:sp>
          <p:nvSpPr>
            <p:cNvPr id="2754" name="Google Shape;2754;p271"/>
            <p:cNvSpPr/>
            <p:nvPr/>
          </p:nvSpPr>
          <p:spPr>
            <a:xfrm>
              <a:off x="0" y="0"/>
              <a:ext cx="3333900" cy="2667000"/>
            </a:xfrm>
            <a:prstGeom prst="roundRect">
              <a:avLst>
                <a:gd name="adj" fmla="val 4285"/>
              </a:avLst>
            </a:prstGeom>
            <a:solidFill>
              <a:srgbClr val="1E29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271"/>
            <p:cNvSpPr/>
            <p:nvPr/>
          </p:nvSpPr>
          <p:spPr>
            <a:xfrm>
              <a:off x="0" y="0"/>
              <a:ext cx="3333900" cy="381000"/>
            </a:xfrm>
            <a:prstGeom prst="roundRect">
              <a:avLst>
                <a:gd name="adj" fmla="val 30000"/>
              </a:avLst>
            </a:prstGeom>
            <a:solidFill>
              <a:srgbClr val="0F172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271"/>
            <p:cNvSpPr/>
            <p:nvPr/>
          </p:nvSpPr>
          <p:spPr>
            <a:xfrm>
              <a:off x="0" y="266700"/>
              <a:ext cx="3333900" cy="114300"/>
            </a:xfrm>
            <a:prstGeom prst="rect">
              <a:avLst/>
            </a:prstGeom>
            <a:solidFill>
              <a:srgbClr val="0F172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271"/>
            <p:cNvSpPr/>
            <p:nvPr/>
          </p:nvSpPr>
          <p:spPr>
            <a:xfrm>
              <a:off x="142875" y="142875"/>
              <a:ext cx="95400" cy="95400"/>
            </a:xfrm>
            <a:prstGeom prst="ellipse">
              <a:avLst/>
            </a:prstGeom>
            <a:solidFill>
              <a:srgbClr val="EF44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271"/>
            <p:cNvSpPr/>
            <p:nvPr/>
          </p:nvSpPr>
          <p:spPr>
            <a:xfrm>
              <a:off x="295275" y="142875"/>
              <a:ext cx="95400" cy="95400"/>
            </a:xfrm>
            <a:prstGeom prst="ellipse">
              <a:avLst/>
            </a:prstGeom>
            <a:solidFill>
              <a:srgbClr val="F59E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271"/>
            <p:cNvSpPr/>
            <p:nvPr/>
          </p:nvSpPr>
          <p:spPr>
            <a:xfrm>
              <a:off x="447675" y="142875"/>
              <a:ext cx="95400" cy="95400"/>
            </a:xfrm>
            <a:prstGeom prst="ellipse">
              <a:avLst/>
            </a:prstGeom>
            <a:solidFill>
              <a:srgbClr val="10B98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271"/>
            <p:cNvSpPr/>
            <p:nvPr/>
          </p:nvSpPr>
          <p:spPr>
            <a:xfrm>
              <a:off x="190500" y="619125"/>
              <a:ext cx="571500" cy="76200"/>
            </a:xfrm>
            <a:prstGeom prst="roundRect">
              <a:avLst>
                <a:gd name="adj" fmla="val 50000"/>
              </a:avLst>
            </a:prstGeom>
            <a:solidFill>
              <a:srgbClr val="F43F5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271"/>
            <p:cNvSpPr/>
            <p:nvPr/>
          </p:nvSpPr>
          <p:spPr>
            <a:xfrm>
              <a:off x="857250" y="619125"/>
              <a:ext cx="1047900" cy="76200"/>
            </a:xfrm>
            <a:prstGeom prst="roundRect">
              <a:avLst>
                <a:gd name="adj" fmla="val 50000"/>
              </a:avLst>
            </a:prstGeom>
            <a:solidFill>
              <a:srgbClr val="3B82F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271"/>
            <p:cNvSpPr/>
            <p:nvPr/>
          </p:nvSpPr>
          <p:spPr>
            <a:xfrm>
              <a:off x="381000" y="904875"/>
              <a:ext cx="762000" cy="76200"/>
            </a:xfrm>
            <a:prstGeom prst="roundRect">
              <a:avLst>
                <a:gd name="adj" fmla="val 50000"/>
              </a:avLst>
            </a:prstGeom>
            <a:solidFill>
              <a:srgbClr val="10B98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271"/>
            <p:cNvSpPr/>
            <p:nvPr/>
          </p:nvSpPr>
          <p:spPr>
            <a:xfrm>
              <a:off x="1238250" y="904875"/>
              <a:ext cx="1333500" cy="76200"/>
            </a:xfrm>
            <a:prstGeom prst="roundRect">
              <a:avLst>
                <a:gd name="adj" fmla="val 50000"/>
              </a:avLst>
            </a:prstGeom>
            <a:solidFill>
              <a:srgbClr val="94A3B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271"/>
            <p:cNvSpPr/>
            <p:nvPr/>
          </p:nvSpPr>
          <p:spPr>
            <a:xfrm>
              <a:off x="381000" y="1190625"/>
              <a:ext cx="952500" cy="76200"/>
            </a:xfrm>
            <a:prstGeom prst="roundRect">
              <a:avLst>
                <a:gd name="adj" fmla="val 50000"/>
              </a:avLst>
            </a:prstGeom>
            <a:solidFill>
              <a:srgbClr val="F59E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271"/>
            <p:cNvSpPr/>
            <p:nvPr/>
          </p:nvSpPr>
          <p:spPr>
            <a:xfrm>
              <a:off x="571500" y="1476375"/>
              <a:ext cx="1714500" cy="76200"/>
            </a:xfrm>
            <a:prstGeom prst="roundRect">
              <a:avLst>
                <a:gd name="adj" fmla="val 50000"/>
              </a:avLst>
            </a:prstGeom>
            <a:solidFill>
              <a:srgbClr val="3B82F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271"/>
            <p:cNvSpPr/>
            <p:nvPr/>
          </p:nvSpPr>
          <p:spPr>
            <a:xfrm>
              <a:off x="571500" y="1762125"/>
              <a:ext cx="1238400" cy="76200"/>
            </a:xfrm>
            <a:prstGeom prst="roundRect">
              <a:avLst>
                <a:gd name="adj" fmla="val 50000"/>
              </a:avLst>
            </a:prstGeom>
            <a:solidFill>
              <a:srgbClr val="10B98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271"/>
            <p:cNvSpPr/>
            <p:nvPr/>
          </p:nvSpPr>
          <p:spPr>
            <a:xfrm>
              <a:off x="381000" y="2047875"/>
              <a:ext cx="381000" cy="76200"/>
            </a:xfrm>
            <a:prstGeom prst="roundRect">
              <a:avLst>
                <a:gd name="adj" fmla="val 50000"/>
              </a:avLst>
            </a:prstGeom>
            <a:solidFill>
              <a:srgbClr val="F59E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271"/>
            <p:cNvSpPr/>
            <p:nvPr/>
          </p:nvSpPr>
          <p:spPr>
            <a:xfrm>
              <a:off x="190500" y="2333625"/>
              <a:ext cx="190500" cy="76200"/>
            </a:xfrm>
            <a:prstGeom prst="roundRect">
              <a:avLst>
                <a:gd name="adj" fmla="val 50000"/>
              </a:avLst>
            </a:prstGeom>
            <a:solidFill>
              <a:srgbClr val="F43F5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3" name="Google Shape;2773;p272"/>
          <p:cNvSpPr txBox="1"/>
          <p:nvPr/>
        </p:nvSpPr>
        <p:spPr>
          <a:xfrm>
            <a:off x="476250" y="428625"/>
            <a:ext cx="8191500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Why Build an IPG Web App?</a:t>
            </a:r>
            <a:endParaRPr sz="28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2774" name="Google Shape;2774;p272"/>
          <p:cNvGrpSpPr/>
          <p:nvPr/>
        </p:nvGrpSpPr>
        <p:grpSpPr>
          <a:xfrm>
            <a:off x="476250" y="1285875"/>
            <a:ext cx="8172600" cy="3143175"/>
            <a:chOff x="476250" y="1285875"/>
            <a:chExt cx="8172600" cy="3143175"/>
          </a:xfrm>
        </p:grpSpPr>
        <p:sp>
          <p:nvSpPr>
            <p:cNvPr id="2775" name="Google Shape;2775;p272"/>
            <p:cNvSpPr/>
            <p:nvPr/>
          </p:nvSpPr>
          <p:spPr>
            <a:xfrm>
              <a:off x="476250" y="1285875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272"/>
            <p:cNvSpPr txBox="1"/>
            <p:nvPr/>
          </p:nvSpPr>
          <p:spPr>
            <a:xfrm>
              <a:off x="476250" y="1285875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tablet_android</a:t>
              </a:r>
              <a:endParaRPr sz="24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Digital Walkthroughs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Replace paper forms with a fast, mobile-friendly web interface.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77" name="Google Shape;2777;p272"/>
            <p:cNvSpPr/>
            <p:nvPr/>
          </p:nvSpPr>
          <p:spPr>
            <a:xfrm>
              <a:off x="3295650" y="1285875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272"/>
            <p:cNvSpPr txBox="1"/>
            <p:nvPr/>
          </p:nvSpPr>
          <p:spPr>
            <a:xfrm>
              <a:off x="3295650" y="1285875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rule</a:t>
              </a:r>
              <a:endParaRPr sz="24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Standardized Data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Ensure consistent rubrics and observation standards across schools.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79" name="Google Shape;2779;p272"/>
            <p:cNvSpPr/>
            <p:nvPr/>
          </p:nvSpPr>
          <p:spPr>
            <a:xfrm>
              <a:off x="6115050" y="1285875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272"/>
            <p:cNvSpPr txBox="1"/>
            <p:nvPr/>
          </p:nvSpPr>
          <p:spPr>
            <a:xfrm>
              <a:off x="6115050" y="1285875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bolt</a:t>
              </a:r>
              <a:endParaRPr sz="24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Instant Feedback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Share walkthrough insights instantly with teachers to support growth.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81" name="Google Shape;2781;p272"/>
            <p:cNvSpPr/>
            <p:nvPr/>
          </p:nvSpPr>
          <p:spPr>
            <a:xfrm>
              <a:off x="476250" y="2952750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272"/>
            <p:cNvSpPr txBox="1"/>
            <p:nvPr/>
          </p:nvSpPr>
          <p:spPr>
            <a:xfrm>
              <a:off x="476250" y="2952750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dashboard</a:t>
              </a:r>
              <a:endParaRPr sz="24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Live Dashboards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Monitor school and district performance in real-time.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83" name="Google Shape;2783;p272"/>
            <p:cNvSpPr/>
            <p:nvPr/>
          </p:nvSpPr>
          <p:spPr>
            <a:xfrm>
              <a:off x="3295650" y="2952750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272"/>
            <p:cNvSpPr txBox="1"/>
            <p:nvPr/>
          </p:nvSpPr>
          <p:spPr>
            <a:xfrm>
              <a:off x="3295650" y="2952750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timeline</a:t>
              </a:r>
              <a:endParaRPr sz="24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Historical Trends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Track growth and instructional shifts over weeks, months, or years.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85" name="Google Shape;2785;p272"/>
            <p:cNvSpPr/>
            <p:nvPr/>
          </p:nvSpPr>
          <p:spPr>
            <a:xfrm>
              <a:off x="6115050" y="2952750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272"/>
            <p:cNvSpPr txBox="1"/>
            <p:nvPr/>
          </p:nvSpPr>
          <p:spPr>
            <a:xfrm>
              <a:off x="6115050" y="2952750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assessment</a:t>
              </a:r>
              <a:endParaRPr sz="24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District Reporting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Easily export and share compliance and progress reports.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1" name="Google Shape;2791;p273"/>
          <p:cNvGrpSpPr/>
          <p:nvPr/>
        </p:nvGrpSpPr>
        <p:grpSpPr>
          <a:xfrm>
            <a:off x="476250" y="428625"/>
            <a:ext cx="8191500" cy="619200"/>
            <a:chOff x="0" y="0"/>
            <a:chExt cx="8191500" cy="619200"/>
          </a:xfrm>
        </p:grpSpPr>
        <p:sp>
          <p:nvSpPr>
            <p:cNvPr id="2792" name="Google Shape;2792;p273"/>
            <p:cNvSpPr/>
            <p:nvPr/>
          </p:nvSpPr>
          <p:spPr>
            <a:xfrm>
              <a:off x="0" y="0"/>
              <a:ext cx="8191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273"/>
            <p:cNvSpPr txBox="1"/>
            <p:nvPr/>
          </p:nvSpPr>
          <p:spPr>
            <a:xfrm>
              <a:off x="0" y="0"/>
              <a:ext cx="81915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0">
                  <a:solidFill>
                    <a:srgbClr val="0F172A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Why Google Apps Script?</a:t>
              </a:r>
              <a:endParaRPr sz="28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</p:txBody>
        </p:sp>
      </p:grpSp>
      <p:grpSp>
        <p:nvGrpSpPr>
          <p:cNvPr id="2794" name="Google Shape;2794;p273"/>
          <p:cNvGrpSpPr/>
          <p:nvPr/>
        </p:nvGrpSpPr>
        <p:grpSpPr>
          <a:xfrm>
            <a:off x="476250" y="1285875"/>
            <a:ext cx="8172600" cy="3143175"/>
            <a:chOff x="476250" y="1285875"/>
            <a:chExt cx="8172600" cy="3143175"/>
          </a:xfrm>
        </p:grpSpPr>
        <p:sp>
          <p:nvSpPr>
            <p:cNvPr id="2795" name="Google Shape;2795;p273"/>
            <p:cNvSpPr/>
            <p:nvPr/>
          </p:nvSpPr>
          <p:spPr>
            <a:xfrm>
              <a:off x="476250" y="1285875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273"/>
            <p:cNvSpPr txBox="1"/>
            <p:nvPr/>
          </p:nvSpPr>
          <p:spPr>
            <a:xfrm>
              <a:off x="476250" y="1285875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apps</a:t>
              </a:r>
              <a:endParaRPr sz="2400" b="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Google Workspace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Included at no extra cost with your existing Google Workspace account.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97" name="Google Shape;2797;p273"/>
            <p:cNvSpPr/>
            <p:nvPr/>
          </p:nvSpPr>
          <p:spPr>
            <a:xfrm>
              <a:off x="3295650" y="1285875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273"/>
            <p:cNvSpPr txBox="1"/>
            <p:nvPr/>
          </p:nvSpPr>
          <p:spPr>
            <a:xfrm>
              <a:off x="3295650" y="1285875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storage</a:t>
              </a:r>
              <a:endParaRPr sz="2400" b="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Sheets Database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Turn Google Sheets into a powerful, familiar, and accessible database.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99" name="Google Shape;2799;p273"/>
            <p:cNvSpPr/>
            <p:nvPr/>
          </p:nvSpPr>
          <p:spPr>
            <a:xfrm>
              <a:off x="6115050" y="1285875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273"/>
            <p:cNvSpPr txBox="1"/>
            <p:nvPr/>
          </p:nvSpPr>
          <p:spPr>
            <a:xfrm>
              <a:off x="6115050" y="1285875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mail</a:t>
              </a:r>
              <a:endParaRPr sz="2400" b="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Gmail Integration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Automate email notifications and messaging workflows seamlessly.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01" name="Google Shape;2801;p273"/>
            <p:cNvSpPr/>
            <p:nvPr/>
          </p:nvSpPr>
          <p:spPr>
            <a:xfrm>
              <a:off x="476250" y="2952750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273"/>
            <p:cNvSpPr txBox="1"/>
            <p:nvPr/>
          </p:nvSpPr>
          <p:spPr>
            <a:xfrm>
              <a:off x="476250" y="2952750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picture_as_pdf</a:t>
              </a:r>
              <a:endParaRPr sz="2400" b="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PDF Generation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Automatically generate documents and export PDFs directly to Drive.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03" name="Google Shape;2803;p273"/>
            <p:cNvSpPr/>
            <p:nvPr/>
          </p:nvSpPr>
          <p:spPr>
            <a:xfrm>
              <a:off x="3295650" y="2952750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273"/>
            <p:cNvSpPr txBox="1"/>
            <p:nvPr/>
          </p:nvSpPr>
          <p:spPr>
            <a:xfrm>
              <a:off x="3295650" y="2952750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security</a:t>
              </a:r>
              <a:endParaRPr sz="2400" b="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Secure Login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Protect data using native, enterprise-grade district credentials.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05" name="Google Shape;2805;p273"/>
            <p:cNvSpPr/>
            <p:nvPr/>
          </p:nvSpPr>
          <p:spPr>
            <a:xfrm>
              <a:off x="6115050" y="2952750"/>
              <a:ext cx="2533800" cy="1476300"/>
            </a:xfrm>
            <a:prstGeom prst="roundRect">
              <a:avLst>
                <a:gd name="adj" fmla="val 7741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273"/>
            <p:cNvSpPr txBox="1"/>
            <p:nvPr/>
          </p:nvSpPr>
          <p:spPr>
            <a:xfrm>
              <a:off x="6115050" y="2952750"/>
              <a:ext cx="25338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web</a:t>
              </a:r>
              <a:endParaRPr sz="2400" b="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Web Deployment</a:t>
              </a:r>
              <a:endParaRPr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Build and deploy interactive web applications in minutes.</a:t>
              </a:r>
              <a:endParaRPr sz="10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1" name="Google Shape;2811;p274"/>
          <p:cNvSpPr/>
          <p:nvPr/>
        </p:nvSpPr>
        <p:spPr>
          <a:xfrm>
            <a:off x="476250" y="428625"/>
            <a:ext cx="8191500" cy="61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12" name="Google Shape;2812;p2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125" y="202175"/>
            <a:ext cx="3975725" cy="23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3" name="Google Shape;2813;p2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3675" y="339850"/>
            <a:ext cx="2688476" cy="246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4" name="Google Shape;2814;p2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550" y="2733050"/>
            <a:ext cx="2777850" cy="21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5" name="Google Shape;2815;p2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2451" y="2733038"/>
            <a:ext cx="2086806" cy="203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0" name="Google Shape;2820;p275" descr="Black slide with the colorful &quot;Gemini&quot; logo and &quot;GOOGLE GEMINI&quot; text below it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2402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5" name="Google Shape;2825;p276"/>
          <p:cNvSpPr/>
          <p:nvPr/>
        </p:nvSpPr>
        <p:spPr>
          <a:xfrm>
            <a:off x="457050" y="457950"/>
            <a:ext cx="8229900" cy="4227600"/>
          </a:xfrm>
          <a:prstGeom prst="roundRect">
            <a:avLst>
              <a:gd name="adj" fmla="val 513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26" name="Google Shape;2826;p276"/>
          <p:cNvSpPr/>
          <p:nvPr/>
        </p:nvSpPr>
        <p:spPr>
          <a:xfrm>
            <a:off x="1435525" y="1163425"/>
            <a:ext cx="6278700" cy="3877200"/>
          </a:xfrm>
          <a:prstGeom prst="roundRect">
            <a:avLst>
              <a:gd name="adj" fmla="val 5638"/>
            </a:avLst>
          </a:prstGeom>
          <a:gradFill>
            <a:gsLst>
              <a:gs pos="0">
                <a:srgbClr val="3186FF"/>
              </a:gs>
              <a:gs pos="50000">
                <a:srgbClr val="346BF1"/>
              </a:gs>
              <a:gs pos="100000">
                <a:srgbClr val="4FA0FF"/>
              </a:gs>
            </a:gsLst>
            <a:lin ang="18900044" scaled="0"/>
          </a:gradFill>
          <a:ln>
            <a:noFill/>
          </a:ln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27" name="Google Shape;2827;p276"/>
          <p:cNvSpPr txBox="1"/>
          <p:nvPr/>
        </p:nvSpPr>
        <p:spPr>
          <a:xfrm>
            <a:off x="372800" y="2691389"/>
            <a:ext cx="844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Add files to your prompt</a:t>
            </a:r>
            <a:endParaRPr sz="9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2828" name="Google Shape;2828;p276"/>
          <p:cNvSpPr txBox="1"/>
          <p:nvPr/>
        </p:nvSpPr>
        <p:spPr>
          <a:xfrm>
            <a:off x="7843175" y="2907475"/>
            <a:ext cx="651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Prompt input area</a:t>
            </a:r>
            <a:endParaRPr sz="9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2829" name="Google Shape;2829;p276"/>
          <p:cNvSpPr txBox="1"/>
          <p:nvPr/>
        </p:nvSpPr>
        <p:spPr>
          <a:xfrm>
            <a:off x="7843175" y="3407500"/>
            <a:ext cx="70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Instead of typing your prompt, speak it!</a:t>
            </a:r>
            <a:endParaRPr sz="9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2830" name="Google Shape;2830;p276"/>
          <p:cNvSpPr txBox="1"/>
          <p:nvPr/>
        </p:nvSpPr>
        <p:spPr>
          <a:xfrm>
            <a:off x="1845450" y="708137"/>
            <a:ext cx="54531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Anatomy of the Gemini app</a:t>
            </a:r>
            <a:endParaRPr sz="2400" b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31" name="Google Shape;2831;p276"/>
          <p:cNvSpPr/>
          <p:nvPr/>
        </p:nvSpPr>
        <p:spPr>
          <a:xfrm>
            <a:off x="6159311" y="3508585"/>
            <a:ext cx="1014661" cy="220875"/>
          </a:xfrm>
          <a:custGeom>
            <a:avLst/>
            <a:gdLst/>
            <a:ahLst/>
            <a:cxnLst/>
            <a:rect l="l" t="t" r="r" b="b"/>
            <a:pathLst>
              <a:path w="30738" h="8835" extrusionOk="0">
                <a:moveTo>
                  <a:pt x="0" y="8835"/>
                </a:moveTo>
                <a:lnTo>
                  <a:pt x="0" y="0"/>
                </a:lnTo>
                <a:lnTo>
                  <a:pt x="30738" y="0"/>
                </a:lnTo>
              </a:path>
            </a:pathLst>
          </a:custGeom>
          <a:noFill/>
          <a:ln w="9525" cap="flat" cmpd="sng">
            <a:solidFill>
              <a:srgbClr val="BDC1C6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2832" name="Google Shape;2832;p276"/>
          <p:cNvCxnSpPr/>
          <p:nvPr/>
        </p:nvCxnSpPr>
        <p:spPr>
          <a:xfrm rot="10800000">
            <a:off x="1871100" y="3988535"/>
            <a:ext cx="1176900" cy="0"/>
          </a:xfrm>
          <a:prstGeom prst="straightConnector1">
            <a:avLst/>
          </a:prstGeom>
          <a:noFill/>
          <a:ln w="9525" cap="flat" cmpd="sng">
            <a:solidFill>
              <a:srgbClr val="BDC1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3" name="Google Shape;2833;p276"/>
          <p:cNvCxnSpPr/>
          <p:nvPr/>
        </p:nvCxnSpPr>
        <p:spPr>
          <a:xfrm rot="10800000">
            <a:off x="1871375" y="3444510"/>
            <a:ext cx="558600" cy="0"/>
          </a:xfrm>
          <a:prstGeom prst="straightConnector1">
            <a:avLst/>
          </a:prstGeom>
          <a:noFill/>
          <a:ln w="9525" cap="flat" cmpd="sng">
            <a:solidFill>
              <a:srgbClr val="BDC1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34" name="Google Shape;2834;p276"/>
          <p:cNvSpPr txBox="1"/>
          <p:nvPr/>
        </p:nvSpPr>
        <p:spPr>
          <a:xfrm>
            <a:off x="659000" y="1544435"/>
            <a:ext cx="5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Start a new chat</a:t>
            </a:r>
            <a:endParaRPr sz="9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cxnSp>
        <p:nvCxnSpPr>
          <p:cNvPr id="2835" name="Google Shape;2835;p276"/>
          <p:cNvCxnSpPr/>
          <p:nvPr/>
        </p:nvCxnSpPr>
        <p:spPr>
          <a:xfrm rot="10800000">
            <a:off x="1871225" y="1828360"/>
            <a:ext cx="506400" cy="0"/>
          </a:xfrm>
          <a:prstGeom prst="straightConnector1">
            <a:avLst/>
          </a:prstGeom>
          <a:noFill/>
          <a:ln w="9525" cap="flat" cmpd="sng">
            <a:solidFill>
              <a:srgbClr val="BDC1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6" name="Google Shape;2836;p276"/>
          <p:cNvCxnSpPr/>
          <p:nvPr/>
        </p:nvCxnSpPr>
        <p:spPr>
          <a:xfrm rot="10800000">
            <a:off x="6469872" y="3973003"/>
            <a:ext cx="704100" cy="0"/>
          </a:xfrm>
          <a:prstGeom prst="straightConnector1">
            <a:avLst/>
          </a:prstGeom>
          <a:noFill/>
          <a:ln w="9525" cap="flat" cmpd="sng">
            <a:solidFill>
              <a:srgbClr val="BDC1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37" name="Google Shape;2837;p276"/>
          <p:cNvSpPr/>
          <p:nvPr/>
        </p:nvSpPr>
        <p:spPr>
          <a:xfrm>
            <a:off x="3203962" y="3873825"/>
            <a:ext cx="1159500" cy="2172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4285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38" name="Google Shape;2838;p276" title="Gemini Layou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258" y="1239625"/>
            <a:ext cx="6080700" cy="3717300"/>
          </a:xfrm>
          <a:prstGeom prst="roundRect">
            <a:avLst>
              <a:gd name="adj" fmla="val 3270"/>
            </a:avLst>
          </a:prstGeom>
          <a:noFill/>
          <a:ln w="9525" cap="flat" cmpd="sng">
            <a:solidFill>
              <a:srgbClr val="BDC1C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39" name="Google Shape;2839;p276"/>
          <p:cNvSpPr txBox="1"/>
          <p:nvPr/>
        </p:nvSpPr>
        <p:spPr>
          <a:xfrm>
            <a:off x="457000" y="3143838"/>
            <a:ext cx="760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Access Gemini tools</a:t>
            </a:r>
            <a:endParaRPr sz="9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2840" name="Google Shape;2840;p276"/>
          <p:cNvSpPr/>
          <p:nvPr/>
        </p:nvSpPr>
        <p:spPr>
          <a:xfrm rot="10800000" flipH="1">
            <a:off x="3311875" y="2691400"/>
            <a:ext cx="1074300" cy="509700"/>
          </a:xfrm>
          <a:prstGeom prst="triangle">
            <a:avLst>
              <a:gd name="adj" fmla="val 0"/>
            </a:avLst>
          </a:prstGeom>
          <a:gradFill>
            <a:gsLst>
              <a:gs pos="0">
                <a:srgbClr val="E8EAFF">
                  <a:alpha val="15294"/>
                </a:srgbClr>
              </a:gs>
              <a:gs pos="100000">
                <a:srgbClr val="E8F0FE">
                  <a:alpha val="75294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41" name="Google Shape;2841;p276" title="Screenshot 2025-11-19 at 10.56.04 AM.png"/>
          <p:cNvPicPr preferRelativeResize="0"/>
          <p:nvPr/>
        </p:nvPicPr>
        <p:blipFill rotWithShape="1">
          <a:blip r:embed="rId4">
            <a:alphaModFix/>
          </a:blip>
          <a:srcRect l="3776" t="5961" r="3218" b="3989"/>
          <a:stretch/>
        </p:blipFill>
        <p:spPr>
          <a:xfrm>
            <a:off x="3311875" y="2277925"/>
            <a:ext cx="1051500" cy="651000"/>
          </a:xfrm>
          <a:prstGeom prst="roundRect">
            <a:avLst>
              <a:gd name="adj" fmla="val 10745"/>
            </a:avLst>
          </a:prstGeom>
          <a:noFill/>
          <a:ln>
            <a:noFill/>
          </a:ln>
        </p:spPr>
      </p:pic>
      <p:grpSp>
        <p:nvGrpSpPr>
          <p:cNvPr id="2842" name="Google Shape;2842;p276"/>
          <p:cNvGrpSpPr/>
          <p:nvPr/>
        </p:nvGrpSpPr>
        <p:grpSpPr>
          <a:xfrm>
            <a:off x="1271600" y="1690700"/>
            <a:ext cx="416400" cy="135000"/>
            <a:chOff x="1271600" y="1690700"/>
            <a:chExt cx="416400" cy="135000"/>
          </a:xfrm>
        </p:grpSpPr>
        <p:cxnSp>
          <p:nvCxnSpPr>
            <p:cNvPr id="2843" name="Google Shape;2843;p276"/>
            <p:cNvCxnSpPr/>
            <p:nvPr/>
          </p:nvCxnSpPr>
          <p:spPr>
            <a:xfrm rot="10800000" flipH="1">
              <a:off x="1271600" y="1822238"/>
              <a:ext cx="416400" cy="1800"/>
            </a:xfrm>
            <a:prstGeom prst="straightConnector1">
              <a:avLst/>
            </a:prstGeom>
            <a:noFill/>
            <a:ln w="9525" cap="flat" cmpd="sng">
              <a:solidFill>
                <a:srgbClr val="BDC1C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4" name="Google Shape;2844;p276"/>
            <p:cNvCxnSpPr/>
            <p:nvPr/>
          </p:nvCxnSpPr>
          <p:spPr>
            <a:xfrm>
              <a:off x="1681163" y="1690700"/>
              <a:ext cx="2400" cy="135000"/>
            </a:xfrm>
            <a:prstGeom prst="straightConnector1">
              <a:avLst/>
            </a:prstGeom>
            <a:noFill/>
            <a:ln w="9525" cap="flat" cmpd="sng">
              <a:solidFill>
                <a:srgbClr val="BDC1C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845" name="Google Shape;2845;p276"/>
          <p:cNvGrpSpPr/>
          <p:nvPr/>
        </p:nvGrpSpPr>
        <p:grpSpPr>
          <a:xfrm>
            <a:off x="1217600" y="2827289"/>
            <a:ext cx="1992325" cy="392236"/>
            <a:chOff x="1217600" y="2827289"/>
            <a:chExt cx="1992325" cy="392236"/>
          </a:xfrm>
        </p:grpSpPr>
        <p:cxnSp>
          <p:nvCxnSpPr>
            <p:cNvPr id="2846" name="Google Shape;2846;p276"/>
            <p:cNvCxnSpPr/>
            <p:nvPr/>
          </p:nvCxnSpPr>
          <p:spPr>
            <a:xfrm rot="10800000" flipH="1">
              <a:off x="1217600" y="2827289"/>
              <a:ext cx="1795500" cy="2700"/>
            </a:xfrm>
            <a:prstGeom prst="straightConnector1">
              <a:avLst/>
            </a:prstGeom>
            <a:noFill/>
            <a:ln w="9525" cap="flat" cmpd="sng">
              <a:solidFill>
                <a:srgbClr val="BDC1C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7" name="Google Shape;2847;p276"/>
            <p:cNvCxnSpPr/>
            <p:nvPr/>
          </p:nvCxnSpPr>
          <p:spPr>
            <a:xfrm>
              <a:off x="3009900" y="2828925"/>
              <a:ext cx="4800" cy="390600"/>
            </a:xfrm>
            <a:prstGeom prst="straightConnector1">
              <a:avLst/>
            </a:prstGeom>
            <a:noFill/>
            <a:ln w="9525" cap="flat" cmpd="sng">
              <a:solidFill>
                <a:srgbClr val="BDC1C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8" name="Google Shape;2848;p276"/>
            <p:cNvCxnSpPr/>
            <p:nvPr/>
          </p:nvCxnSpPr>
          <p:spPr>
            <a:xfrm>
              <a:off x="3019425" y="3219450"/>
              <a:ext cx="190500" cy="0"/>
            </a:xfrm>
            <a:prstGeom prst="straightConnector1">
              <a:avLst/>
            </a:prstGeom>
            <a:noFill/>
            <a:ln w="9525" cap="flat" cmpd="sng">
              <a:solidFill>
                <a:srgbClr val="BDC1C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2849" name="Google Shape;2849;p276"/>
          <p:cNvCxnSpPr/>
          <p:nvPr/>
        </p:nvCxnSpPr>
        <p:spPr>
          <a:xfrm rot="10800000">
            <a:off x="1247825" y="3267075"/>
            <a:ext cx="2205000" cy="0"/>
          </a:xfrm>
          <a:prstGeom prst="straightConnector1">
            <a:avLst/>
          </a:prstGeom>
          <a:noFill/>
          <a:ln w="9525" cap="flat" cmpd="sng">
            <a:solidFill>
              <a:srgbClr val="BDC1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50" name="Google Shape;2850;p276"/>
          <p:cNvCxnSpPr/>
          <p:nvPr/>
        </p:nvCxnSpPr>
        <p:spPr>
          <a:xfrm>
            <a:off x="5753100" y="3014675"/>
            <a:ext cx="2014500" cy="0"/>
          </a:xfrm>
          <a:prstGeom prst="straightConnector1">
            <a:avLst/>
          </a:prstGeom>
          <a:noFill/>
          <a:ln w="9525" cap="flat" cmpd="sng">
            <a:solidFill>
              <a:srgbClr val="BDC1C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851" name="Google Shape;2851;p276"/>
          <p:cNvGrpSpPr/>
          <p:nvPr/>
        </p:nvGrpSpPr>
        <p:grpSpPr>
          <a:xfrm>
            <a:off x="6138875" y="3295650"/>
            <a:ext cx="1652700" cy="366750"/>
            <a:chOff x="6138875" y="3295650"/>
            <a:chExt cx="1652700" cy="366750"/>
          </a:xfrm>
        </p:grpSpPr>
        <p:cxnSp>
          <p:nvCxnSpPr>
            <p:cNvPr id="2852" name="Google Shape;2852;p276"/>
            <p:cNvCxnSpPr/>
            <p:nvPr/>
          </p:nvCxnSpPr>
          <p:spPr>
            <a:xfrm>
              <a:off x="6138875" y="3657600"/>
              <a:ext cx="1652700" cy="4800"/>
            </a:xfrm>
            <a:prstGeom prst="straightConnector1">
              <a:avLst/>
            </a:prstGeom>
            <a:noFill/>
            <a:ln w="9525" cap="flat" cmpd="sng">
              <a:solidFill>
                <a:srgbClr val="BDC1C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3" name="Google Shape;2853;p276"/>
            <p:cNvCxnSpPr/>
            <p:nvPr/>
          </p:nvCxnSpPr>
          <p:spPr>
            <a:xfrm>
              <a:off x="6138875" y="3295650"/>
              <a:ext cx="4800" cy="366600"/>
            </a:xfrm>
            <a:prstGeom prst="straightConnector1">
              <a:avLst/>
            </a:prstGeom>
            <a:noFill/>
            <a:ln w="9525" cap="flat" cmpd="sng">
              <a:solidFill>
                <a:srgbClr val="BDC1C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54" name="Google Shape;2854;p276"/>
          <p:cNvSpPr txBox="1"/>
          <p:nvPr/>
        </p:nvSpPr>
        <p:spPr>
          <a:xfrm>
            <a:off x="530550" y="3813825"/>
            <a:ext cx="7299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202124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Note: </a:t>
            </a:r>
            <a:r>
              <a:rPr lang="en" sz="650" u="sng">
                <a:solidFill>
                  <a:srgbClr val="1A73E8"/>
                </a:solidFill>
                <a:latin typeface="Google Sans Medium"/>
                <a:ea typeface="Google Sans Medium"/>
                <a:cs typeface="Google Sans Medium"/>
                <a:sym typeface="Google Sans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AI Pro accounts</a:t>
            </a:r>
            <a:r>
              <a:rPr lang="en" sz="650">
                <a:solidFill>
                  <a:srgbClr val="202124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 </a:t>
            </a:r>
            <a:r>
              <a:rPr lang="en" sz="650">
                <a:solidFill>
                  <a:srgbClr val="202124"/>
                </a:solidFill>
                <a:highlight>
                  <a:srgbClr val="FFFFFF"/>
                </a:highlight>
                <a:latin typeface="Google Sans"/>
                <a:ea typeface="Google Sans"/>
                <a:cs typeface="Google Sans"/>
                <a:sym typeface="Google Sans"/>
              </a:rPr>
              <a:t>get </a:t>
            </a:r>
            <a:r>
              <a:rPr lang="en" sz="650" b="1">
                <a:solidFill>
                  <a:srgbClr val="202124"/>
                </a:solidFill>
                <a:highlight>
                  <a:srgbClr val="FFFFFF"/>
                </a:highlight>
                <a:latin typeface="Google Sans"/>
                <a:ea typeface="Google Sans"/>
                <a:cs typeface="Google Sans"/>
                <a:sym typeface="Google Sans"/>
              </a:rPr>
              <a:t>higher access</a:t>
            </a:r>
            <a:r>
              <a:rPr lang="en" sz="650">
                <a:solidFill>
                  <a:srgbClr val="202124"/>
                </a:solidFill>
                <a:highlight>
                  <a:srgbClr val="FFFFFF"/>
                </a:highlight>
                <a:latin typeface="Google Sans"/>
                <a:ea typeface="Google Sans"/>
                <a:cs typeface="Google Sans"/>
                <a:sym typeface="Google Sans"/>
              </a:rPr>
              <a:t> to new and powerful features, including unlocking access to video generation (Veo 3.1)</a:t>
            </a:r>
            <a:r>
              <a:rPr lang="en" sz="700">
                <a:solidFill>
                  <a:srgbClr val="202124"/>
                </a:solidFill>
                <a:highlight>
                  <a:srgbClr val="FFFFFF"/>
                </a:highlight>
                <a:latin typeface="Google Sans"/>
                <a:ea typeface="Google Sans"/>
                <a:cs typeface="Google Sans"/>
                <a:sym typeface="Google Sans"/>
              </a:rPr>
              <a:t>.</a:t>
            </a:r>
            <a:endParaRPr sz="700">
              <a:solidFill>
                <a:srgbClr val="202124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9" name="Google Shape;2859;p277" descr="Can you change the title to: How to promp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900" y="288900"/>
            <a:ext cx="8422200" cy="4702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4" name="Google Shape;2864;p278"/>
          <p:cNvGraphicFramePr/>
          <p:nvPr/>
        </p:nvGraphicFramePr>
        <p:xfrm>
          <a:off x="464175" y="15620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{B9487298-56ED-40F8-A21B-759387E3E466}</a:tableStyleId>
              </a:tblPr>
              <a:tblGrid>
                <a:gridCol w="298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6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Who should it act as? </a:t>
                      </a:r>
                      <a:b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</a:b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What role will it play?</a:t>
                      </a:r>
                      <a:endParaRPr sz="1500">
                        <a:solidFill>
                          <a:srgbClr val="091D2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L="0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Act as a </a:t>
                      </a:r>
                      <a:r>
                        <a:rPr lang="en" sz="1500" b="1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5th grade English teacher</a:t>
                      </a:r>
                      <a:endParaRPr sz="1500" b="1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What steps </a:t>
                      </a:r>
                      <a:b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</a:b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should it take?</a:t>
                      </a:r>
                      <a:endParaRPr sz="1500">
                        <a:solidFill>
                          <a:srgbClr val="091D2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L="0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Review the document for </a:t>
                      </a:r>
                      <a:r>
                        <a:rPr lang="en" sz="1500" b="1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creative writing </a:t>
                      </a:r>
                      <a:br>
                        <a:rPr lang="en" sz="15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</a:br>
                      <a:r>
                        <a:rPr lang="en" sz="15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prompts to </a:t>
                      </a:r>
                      <a:r>
                        <a:rPr lang="en" sz="1500" b="1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encourage descriptive writing</a:t>
                      </a:r>
                      <a:endParaRPr sz="1500" b="1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What tone or format </a:t>
                      </a:r>
                      <a:b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</a:b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should it have?</a:t>
                      </a:r>
                      <a:endParaRPr sz="1500">
                        <a:solidFill>
                          <a:srgbClr val="091D2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L="0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Respond in a </a:t>
                      </a:r>
                      <a:r>
                        <a:rPr lang="en" sz="1500" b="1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helpful and encouraging manner</a:t>
                      </a:r>
                      <a:r>
                        <a:rPr lang="en" sz="1500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 </a:t>
                      </a:r>
                      <a:endParaRPr sz="15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What context or constraints </a:t>
                      </a:r>
                      <a:b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</a:br>
                      <a:r>
                        <a:rPr lang="en" sz="1500">
                          <a:solidFill>
                            <a:srgbClr val="091D2F"/>
                          </a:solidFill>
                          <a:latin typeface="Google Sans Medium"/>
                          <a:ea typeface="Google Sans Medium"/>
                          <a:cs typeface="Google Sans Medium"/>
                          <a:sym typeface="Google Sans Medium"/>
                        </a:rPr>
                        <a:t>do you need it to know?</a:t>
                      </a:r>
                      <a:endParaRPr sz="1500">
                        <a:solidFill>
                          <a:srgbClr val="091D2F"/>
                        </a:solidFill>
                        <a:latin typeface="Google Sans Medium"/>
                        <a:ea typeface="Google Sans Medium"/>
                        <a:cs typeface="Google Sans Medium"/>
                        <a:sym typeface="Google Sans Medium"/>
                      </a:endParaRPr>
                    </a:p>
                  </a:txBody>
                  <a:tcPr marL="0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solidFill>
                            <a:schemeClr val="dk2"/>
                          </a:solidFill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Keep responses to a 5th grade reading level</a:t>
                      </a:r>
                      <a:endParaRPr sz="1500" b="1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chemeClr val="dk2"/>
                        </a:solidFill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DC1C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865" name="Google Shape;2865;p278"/>
          <p:cNvGrpSpPr/>
          <p:nvPr/>
        </p:nvGrpSpPr>
        <p:grpSpPr>
          <a:xfrm>
            <a:off x="7974401" y="392592"/>
            <a:ext cx="652182" cy="652413"/>
            <a:chOff x="4469554" y="523811"/>
            <a:chExt cx="582201" cy="582407"/>
          </a:xfrm>
        </p:grpSpPr>
        <p:sp>
          <p:nvSpPr>
            <p:cNvPr id="2866" name="Google Shape;2866;p278"/>
            <p:cNvSpPr/>
            <p:nvPr/>
          </p:nvSpPr>
          <p:spPr>
            <a:xfrm>
              <a:off x="4469554" y="523811"/>
              <a:ext cx="582201" cy="582407"/>
            </a:xfrm>
            <a:custGeom>
              <a:avLst/>
              <a:gdLst/>
              <a:ahLst/>
              <a:cxnLst/>
              <a:rect l="l" t="t" r="r" b="b"/>
              <a:pathLst>
                <a:path w="776268" h="776543" extrusionOk="0">
                  <a:moveTo>
                    <a:pt x="677651" y="17044"/>
                  </a:moveTo>
                  <a:lnTo>
                    <a:pt x="17038" y="677890"/>
                  </a:lnTo>
                  <a:cubicBezTo>
                    <a:pt x="-19351" y="714293"/>
                    <a:pt x="6406" y="776543"/>
                    <a:pt x="57878" y="776543"/>
                  </a:cubicBezTo>
                  <a:lnTo>
                    <a:pt x="718491" y="776543"/>
                  </a:lnTo>
                  <a:cubicBezTo>
                    <a:pt x="750388" y="776543"/>
                    <a:pt x="776269" y="750654"/>
                    <a:pt x="776269" y="718745"/>
                  </a:cubicBezTo>
                  <a:lnTo>
                    <a:pt x="776269" y="57899"/>
                  </a:lnTo>
                  <a:cubicBezTo>
                    <a:pt x="776269" y="6408"/>
                    <a:pt x="714040" y="-19358"/>
                    <a:pt x="677651" y="17044"/>
                  </a:cubicBezTo>
                  <a:close/>
                </a:path>
              </a:pathLst>
            </a:custGeom>
            <a:noFill/>
            <a:ln w="12350" cap="rnd" cmpd="sng">
              <a:solidFill>
                <a:srgbClr val="EA43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7" name="Google Shape;2867;p278"/>
            <p:cNvSpPr/>
            <p:nvPr/>
          </p:nvSpPr>
          <p:spPr>
            <a:xfrm>
              <a:off x="4662571" y="735320"/>
              <a:ext cx="283416" cy="268926"/>
            </a:xfrm>
            <a:custGeom>
              <a:avLst/>
              <a:gdLst/>
              <a:ahLst/>
              <a:cxnLst/>
              <a:rect l="l" t="t" r="r" b="b"/>
              <a:pathLst>
                <a:path w="377888" h="358568" extrusionOk="0">
                  <a:moveTo>
                    <a:pt x="377888" y="19941"/>
                  </a:moveTo>
                  <a:lnTo>
                    <a:pt x="377888" y="338615"/>
                  </a:lnTo>
                  <a:cubicBezTo>
                    <a:pt x="377888" y="349623"/>
                    <a:pt x="368987" y="358568"/>
                    <a:pt x="357942" y="358568"/>
                  </a:cubicBezTo>
                  <a:lnTo>
                    <a:pt x="19971" y="358568"/>
                  </a:lnTo>
                  <a:cubicBezTo>
                    <a:pt x="1920" y="358568"/>
                    <a:pt x="-6816" y="336513"/>
                    <a:pt x="6289" y="324145"/>
                  </a:cubicBezTo>
                  <a:lnTo>
                    <a:pt x="344261" y="5471"/>
                  </a:lnTo>
                  <a:cubicBezTo>
                    <a:pt x="356953" y="-6525"/>
                    <a:pt x="377847" y="2503"/>
                    <a:pt x="377847" y="19983"/>
                  </a:cubicBezTo>
                  <a:close/>
                </a:path>
              </a:pathLst>
            </a:custGeom>
            <a:solidFill>
              <a:srgbClr val="EA4335"/>
            </a:solidFill>
            <a:ln w="12350" cap="rnd" cmpd="sng">
              <a:solidFill>
                <a:srgbClr val="EA43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8" name="Google Shape;2868;p278"/>
          <p:cNvGrpSpPr/>
          <p:nvPr/>
        </p:nvGrpSpPr>
        <p:grpSpPr>
          <a:xfrm>
            <a:off x="5707279" y="274879"/>
            <a:ext cx="887842" cy="887840"/>
            <a:chOff x="2284573" y="754068"/>
            <a:chExt cx="599853" cy="599851"/>
          </a:xfrm>
        </p:grpSpPr>
        <p:sp>
          <p:nvSpPr>
            <p:cNvPr id="2869" name="Google Shape;2869;p278"/>
            <p:cNvSpPr/>
            <p:nvPr/>
          </p:nvSpPr>
          <p:spPr>
            <a:xfrm rot="2724266">
              <a:off x="2372452" y="841871"/>
              <a:ext cx="424095" cy="424245"/>
            </a:xfrm>
            <a:custGeom>
              <a:avLst/>
              <a:gdLst/>
              <a:ahLst/>
              <a:cxnLst/>
              <a:rect l="l" t="t" r="r" b="b"/>
              <a:pathLst>
                <a:path w="564467" h="564666" extrusionOk="0">
                  <a:moveTo>
                    <a:pt x="464448" y="0"/>
                  </a:moveTo>
                  <a:cubicBezTo>
                    <a:pt x="519687" y="0"/>
                    <a:pt x="564467" y="44796"/>
                    <a:pt x="564467" y="100055"/>
                  </a:cubicBezTo>
                  <a:lnTo>
                    <a:pt x="564467" y="464612"/>
                  </a:lnTo>
                  <a:cubicBezTo>
                    <a:pt x="564467" y="519871"/>
                    <a:pt x="519687" y="564667"/>
                    <a:pt x="464448" y="564667"/>
                  </a:cubicBezTo>
                  <a:lnTo>
                    <a:pt x="100019" y="564667"/>
                  </a:lnTo>
                  <a:cubicBezTo>
                    <a:pt x="44780" y="564667"/>
                    <a:pt x="0" y="519871"/>
                    <a:pt x="0" y="464612"/>
                  </a:cubicBezTo>
                  <a:lnTo>
                    <a:pt x="0" y="100055"/>
                  </a:lnTo>
                  <a:cubicBezTo>
                    <a:pt x="0" y="44796"/>
                    <a:pt x="44780" y="0"/>
                    <a:pt x="100019" y="0"/>
                  </a:cubicBezTo>
                  <a:close/>
                </a:path>
              </a:pathLst>
            </a:custGeom>
            <a:noFill/>
            <a:ln w="12350" cap="rnd" cmpd="sng">
              <a:solidFill>
                <a:srgbClr val="FBBC0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0" name="Google Shape;2870;p278"/>
            <p:cNvSpPr/>
            <p:nvPr/>
          </p:nvSpPr>
          <p:spPr>
            <a:xfrm>
              <a:off x="2434373" y="897011"/>
              <a:ext cx="300722" cy="300828"/>
            </a:xfrm>
            <a:custGeom>
              <a:avLst/>
              <a:gdLst/>
              <a:ahLst/>
              <a:cxnLst/>
              <a:rect l="l" t="t" r="r" b="b"/>
              <a:pathLst>
                <a:path w="400962" h="401104" extrusionOk="0">
                  <a:moveTo>
                    <a:pt x="225682" y="14934"/>
                  </a:moveTo>
                  <a:lnTo>
                    <a:pt x="278350" y="111237"/>
                  </a:lnTo>
                  <a:cubicBezTo>
                    <a:pt x="280987" y="116060"/>
                    <a:pt x="284943" y="120018"/>
                    <a:pt x="289765" y="122656"/>
                  </a:cubicBezTo>
                  <a:lnTo>
                    <a:pt x="386034" y="175343"/>
                  </a:lnTo>
                  <a:cubicBezTo>
                    <a:pt x="405939" y="186226"/>
                    <a:pt x="405939" y="214837"/>
                    <a:pt x="386034" y="225762"/>
                  </a:cubicBezTo>
                  <a:lnTo>
                    <a:pt x="289765" y="278448"/>
                  </a:lnTo>
                  <a:cubicBezTo>
                    <a:pt x="284943" y="281086"/>
                    <a:pt x="280987" y="285044"/>
                    <a:pt x="278350" y="289867"/>
                  </a:cubicBezTo>
                  <a:lnTo>
                    <a:pt x="225682" y="386171"/>
                  </a:lnTo>
                  <a:cubicBezTo>
                    <a:pt x="214802" y="406082"/>
                    <a:pt x="186202" y="406082"/>
                    <a:pt x="175281" y="386171"/>
                  </a:cubicBezTo>
                  <a:lnTo>
                    <a:pt x="122613" y="289867"/>
                  </a:lnTo>
                  <a:cubicBezTo>
                    <a:pt x="119976" y="285044"/>
                    <a:pt x="116019" y="281086"/>
                    <a:pt x="111198" y="278448"/>
                  </a:cubicBezTo>
                  <a:lnTo>
                    <a:pt x="14929" y="225762"/>
                  </a:lnTo>
                  <a:cubicBezTo>
                    <a:pt x="-4976" y="214878"/>
                    <a:pt x="-4976" y="186268"/>
                    <a:pt x="14929" y="175343"/>
                  </a:cubicBezTo>
                  <a:lnTo>
                    <a:pt x="111198" y="122656"/>
                  </a:lnTo>
                  <a:cubicBezTo>
                    <a:pt x="116019" y="120018"/>
                    <a:pt x="119976" y="116060"/>
                    <a:pt x="122613" y="111237"/>
                  </a:cubicBezTo>
                  <a:lnTo>
                    <a:pt x="175281" y="14934"/>
                  </a:lnTo>
                  <a:cubicBezTo>
                    <a:pt x="186161" y="-4978"/>
                    <a:pt x="214761" y="-4978"/>
                    <a:pt x="225682" y="14934"/>
                  </a:cubicBezTo>
                  <a:close/>
                </a:path>
              </a:pathLst>
            </a:custGeom>
            <a:solidFill>
              <a:srgbClr val="FBBC04"/>
            </a:solidFill>
            <a:ln w="12350" cap="rnd" cmpd="sng">
              <a:solidFill>
                <a:srgbClr val="FBBC0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1" name="Google Shape;2871;p278"/>
          <p:cNvGrpSpPr/>
          <p:nvPr/>
        </p:nvGrpSpPr>
        <p:grpSpPr>
          <a:xfrm>
            <a:off x="4720186" y="303756"/>
            <a:ext cx="788304" cy="829936"/>
            <a:chOff x="7756711" y="403879"/>
            <a:chExt cx="788304" cy="829936"/>
          </a:xfrm>
        </p:grpSpPr>
        <p:sp>
          <p:nvSpPr>
            <p:cNvPr id="2872" name="Google Shape;2872;p278"/>
            <p:cNvSpPr/>
            <p:nvPr/>
          </p:nvSpPr>
          <p:spPr>
            <a:xfrm>
              <a:off x="7756711" y="403879"/>
              <a:ext cx="788304" cy="829936"/>
            </a:xfrm>
            <a:custGeom>
              <a:avLst/>
              <a:gdLst/>
              <a:ahLst/>
              <a:cxnLst/>
              <a:rect l="l" t="t" r="r" b="b"/>
              <a:pathLst>
                <a:path w="938457" h="988019" extrusionOk="0">
                  <a:moveTo>
                    <a:pt x="859703" y="0"/>
                  </a:moveTo>
                  <a:lnTo>
                    <a:pt x="298038" y="0"/>
                  </a:lnTo>
                  <a:cubicBezTo>
                    <a:pt x="254561" y="0"/>
                    <a:pt x="219284" y="35289"/>
                    <a:pt x="219284" y="78782"/>
                  </a:cubicBezTo>
                  <a:lnTo>
                    <a:pt x="219284" y="210580"/>
                  </a:lnTo>
                  <a:lnTo>
                    <a:pt x="78837" y="210580"/>
                  </a:lnTo>
                  <a:cubicBezTo>
                    <a:pt x="35318" y="210580"/>
                    <a:pt x="0" y="245828"/>
                    <a:pt x="0" y="289321"/>
                  </a:cubicBezTo>
                  <a:lnTo>
                    <a:pt x="0" y="959402"/>
                  </a:lnTo>
                  <a:cubicBezTo>
                    <a:pt x="0" y="984261"/>
                    <a:pt x="29548" y="997206"/>
                    <a:pt x="47846" y="980510"/>
                  </a:cubicBezTo>
                  <a:lnTo>
                    <a:pt x="236840" y="807156"/>
                  </a:lnTo>
                  <a:lnTo>
                    <a:pt x="640460" y="807156"/>
                  </a:lnTo>
                  <a:cubicBezTo>
                    <a:pt x="683979" y="807156"/>
                    <a:pt x="719174" y="771826"/>
                    <a:pt x="719174" y="728415"/>
                  </a:cubicBezTo>
                  <a:lnTo>
                    <a:pt x="719174" y="596576"/>
                  </a:lnTo>
                  <a:lnTo>
                    <a:pt x="859703" y="596576"/>
                  </a:lnTo>
                  <a:cubicBezTo>
                    <a:pt x="903181" y="596576"/>
                    <a:pt x="938457" y="561328"/>
                    <a:pt x="938457" y="517794"/>
                  </a:cubicBezTo>
                  <a:lnTo>
                    <a:pt x="938457" y="78782"/>
                  </a:lnTo>
                  <a:cubicBezTo>
                    <a:pt x="938457" y="35289"/>
                    <a:pt x="903181" y="0"/>
                    <a:pt x="859703" y="0"/>
                  </a:cubicBezTo>
                  <a:close/>
                </a:path>
              </a:pathLst>
            </a:custGeom>
            <a:noFill/>
            <a:ln w="12350" cap="rnd" cmpd="sng">
              <a:solidFill>
                <a:srgbClr val="E8EA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3" name="Google Shape;2873;p278"/>
            <p:cNvSpPr/>
            <p:nvPr/>
          </p:nvSpPr>
          <p:spPr>
            <a:xfrm>
              <a:off x="7940943" y="580798"/>
              <a:ext cx="419907" cy="324236"/>
            </a:xfrm>
            <a:custGeom>
              <a:avLst/>
              <a:gdLst/>
              <a:ahLst/>
              <a:cxnLst/>
              <a:rect l="l" t="t" r="r" b="b"/>
              <a:pathLst>
                <a:path w="499889" h="385995" extrusionOk="0">
                  <a:moveTo>
                    <a:pt x="499890" y="78741"/>
                  </a:moveTo>
                  <a:lnTo>
                    <a:pt x="499890" y="385995"/>
                  </a:lnTo>
                  <a:lnTo>
                    <a:pt x="78754" y="385995"/>
                  </a:lnTo>
                  <a:cubicBezTo>
                    <a:pt x="35277" y="385995"/>
                    <a:pt x="0" y="350747"/>
                    <a:pt x="0" y="307213"/>
                  </a:cubicBezTo>
                  <a:lnTo>
                    <a:pt x="0" y="0"/>
                  </a:lnTo>
                  <a:lnTo>
                    <a:pt x="421177" y="0"/>
                  </a:lnTo>
                  <a:cubicBezTo>
                    <a:pt x="464696" y="0"/>
                    <a:pt x="499890" y="35248"/>
                    <a:pt x="499890" y="78741"/>
                  </a:cubicBezTo>
                  <a:close/>
                </a:path>
              </a:pathLst>
            </a:custGeom>
            <a:solidFill>
              <a:srgbClr val="E8EAED"/>
            </a:solidFill>
            <a:ln w="12350" cap="rnd" cmpd="sng">
              <a:solidFill>
                <a:srgbClr val="E8EA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4" name="Google Shape;2874;p278"/>
          <p:cNvSpPr txBox="1"/>
          <p:nvPr/>
        </p:nvSpPr>
        <p:spPr>
          <a:xfrm>
            <a:off x="464175" y="331925"/>
            <a:ext cx="48444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Prompting Framework</a:t>
            </a:r>
            <a:endParaRPr sz="3600" b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2875" name="Google Shape;2875;p278"/>
          <p:cNvGrpSpPr/>
          <p:nvPr/>
        </p:nvGrpSpPr>
        <p:grpSpPr>
          <a:xfrm>
            <a:off x="6793909" y="331918"/>
            <a:ext cx="981705" cy="773778"/>
            <a:chOff x="8171787" y="951456"/>
            <a:chExt cx="596093" cy="469867"/>
          </a:xfrm>
        </p:grpSpPr>
        <p:sp>
          <p:nvSpPr>
            <p:cNvPr id="2876" name="Google Shape;2876;p278"/>
            <p:cNvSpPr/>
            <p:nvPr/>
          </p:nvSpPr>
          <p:spPr>
            <a:xfrm>
              <a:off x="8171787" y="951456"/>
              <a:ext cx="596093" cy="469867"/>
            </a:xfrm>
            <a:custGeom>
              <a:avLst/>
              <a:gdLst/>
              <a:ahLst/>
              <a:cxnLst/>
              <a:rect l="l" t="t" r="r" b="b"/>
              <a:pathLst>
                <a:path w="1074041" h="846608" extrusionOk="0">
                  <a:moveTo>
                    <a:pt x="0" y="0"/>
                  </a:moveTo>
                  <a:lnTo>
                    <a:pt x="1074042" y="0"/>
                  </a:lnTo>
                  <a:lnTo>
                    <a:pt x="1074042" y="846609"/>
                  </a:lnTo>
                  <a:lnTo>
                    <a:pt x="0" y="846609"/>
                  </a:lnTo>
                  <a:close/>
                </a:path>
              </a:pathLst>
            </a:custGeom>
            <a:solidFill>
              <a:srgbClr val="FFFFFF"/>
            </a:solidFill>
            <a:ln w="12350" cap="rnd" cmpd="sng">
              <a:solidFill>
                <a:srgbClr val="4285F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7" name="Google Shape;2877;p278"/>
            <p:cNvSpPr/>
            <p:nvPr/>
          </p:nvSpPr>
          <p:spPr>
            <a:xfrm>
              <a:off x="8171787" y="951456"/>
              <a:ext cx="596093" cy="92962"/>
            </a:xfrm>
            <a:custGeom>
              <a:avLst/>
              <a:gdLst/>
              <a:ahLst/>
              <a:cxnLst/>
              <a:rect l="l" t="t" r="r" b="b"/>
              <a:pathLst>
                <a:path w="1074041" h="167499" extrusionOk="0">
                  <a:moveTo>
                    <a:pt x="0" y="0"/>
                  </a:moveTo>
                  <a:lnTo>
                    <a:pt x="1074042" y="0"/>
                  </a:lnTo>
                  <a:lnTo>
                    <a:pt x="1074042" y="167500"/>
                  </a:lnTo>
                  <a:lnTo>
                    <a:pt x="0" y="167500"/>
                  </a:lnTo>
                  <a:close/>
                </a:path>
              </a:pathLst>
            </a:custGeom>
            <a:solidFill>
              <a:srgbClr val="AECBFA"/>
            </a:solidFill>
            <a:ln w="12350" cap="rnd" cmpd="sng">
              <a:solidFill>
                <a:srgbClr val="AECBF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78" name="Google Shape;2878;p278"/>
            <p:cNvGrpSpPr/>
            <p:nvPr/>
          </p:nvGrpSpPr>
          <p:grpSpPr>
            <a:xfrm>
              <a:off x="8211138" y="982372"/>
              <a:ext cx="31219" cy="31191"/>
              <a:chOff x="8286733" y="440154"/>
              <a:chExt cx="56170" cy="56149"/>
            </a:xfrm>
          </p:grpSpPr>
          <p:sp>
            <p:nvSpPr>
              <p:cNvPr id="2879" name="Google Shape;2879;p278"/>
              <p:cNvSpPr/>
              <p:nvPr/>
            </p:nvSpPr>
            <p:spPr>
              <a:xfrm>
                <a:off x="8286733" y="440154"/>
                <a:ext cx="56170" cy="56149"/>
              </a:xfrm>
              <a:custGeom>
                <a:avLst/>
                <a:gdLst/>
                <a:ahLst/>
                <a:cxnLst/>
                <a:rect l="l" t="t" r="r" b="b"/>
                <a:pathLst>
                  <a:path w="56170" h="56149" extrusionOk="0">
                    <a:moveTo>
                      <a:pt x="0" y="0"/>
                    </a:moveTo>
                    <a:lnTo>
                      <a:pt x="56171" y="56149"/>
                    </a:lnTo>
                  </a:path>
                </a:pathLst>
              </a:custGeom>
              <a:noFill/>
              <a:ln w="12350" cap="rnd" cmpd="sng">
                <a:solidFill>
                  <a:srgbClr val="4285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0" name="Google Shape;2880;p278"/>
              <p:cNvSpPr/>
              <p:nvPr/>
            </p:nvSpPr>
            <p:spPr>
              <a:xfrm>
                <a:off x="8286733" y="440154"/>
                <a:ext cx="56170" cy="56149"/>
              </a:xfrm>
              <a:custGeom>
                <a:avLst/>
                <a:gdLst/>
                <a:ahLst/>
                <a:cxnLst/>
                <a:rect l="l" t="t" r="r" b="b"/>
                <a:pathLst>
                  <a:path w="56170" h="56149" extrusionOk="0">
                    <a:moveTo>
                      <a:pt x="56171" y="0"/>
                    </a:moveTo>
                    <a:lnTo>
                      <a:pt x="0" y="56149"/>
                    </a:lnTo>
                  </a:path>
                </a:pathLst>
              </a:custGeom>
              <a:noFill/>
              <a:ln w="12350" cap="rnd" cmpd="sng">
                <a:solidFill>
                  <a:srgbClr val="4285F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81" name="Google Shape;2881;p278"/>
            <p:cNvSpPr/>
            <p:nvPr/>
          </p:nvSpPr>
          <p:spPr>
            <a:xfrm>
              <a:off x="8245358" y="1123258"/>
              <a:ext cx="446418" cy="211001"/>
            </a:xfrm>
            <a:custGeom>
              <a:avLst/>
              <a:gdLst/>
              <a:ahLst/>
              <a:cxnLst/>
              <a:rect l="l" t="t" r="r" b="b"/>
              <a:pathLst>
                <a:path w="804356" h="380182" extrusionOk="0">
                  <a:moveTo>
                    <a:pt x="746991" y="0"/>
                  </a:moveTo>
                  <a:cubicBezTo>
                    <a:pt x="778673" y="0"/>
                    <a:pt x="804357" y="25693"/>
                    <a:pt x="804357" y="57386"/>
                  </a:cubicBezTo>
                  <a:lnTo>
                    <a:pt x="804357" y="322796"/>
                  </a:lnTo>
                  <a:cubicBezTo>
                    <a:pt x="804357" y="354490"/>
                    <a:pt x="778674" y="380183"/>
                    <a:pt x="746991" y="380183"/>
                  </a:cubicBezTo>
                  <a:lnTo>
                    <a:pt x="57366" y="380183"/>
                  </a:lnTo>
                  <a:cubicBezTo>
                    <a:pt x="25684" y="380183"/>
                    <a:pt x="0" y="354490"/>
                    <a:pt x="0" y="322796"/>
                  </a:cubicBezTo>
                  <a:lnTo>
                    <a:pt x="0" y="57386"/>
                  </a:lnTo>
                  <a:cubicBezTo>
                    <a:pt x="0" y="25693"/>
                    <a:pt x="25683" y="0"/>
                    <a:pt x="57366" y="0"/>
                  </a:cubicBezTo>
                  <a:close/>
                </a:path>
              </a:pathLst>
            </a:custGeom>
            <a:solidFill>
              <a:srgbClr val="FFFFFF"/>
            </a:solidFill>
            <a:ln w="12350" cap="rnd" cmpd="sng">
              <a:solidFill>
                <a:srgbClr val="4285F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2" name="Google Shape;2882;p278"/>
            <p:cNvSpPr/>
            <p:nvPr/>
          </p:nvSpPr>
          <p:spPr>
            <a:xfrm>
              <a:off x="8245358" y="1123281"/>
              <a:ext cx="446418" cy="52739"/>
            </a:xfrm>
            <a:custGeom>
              <a:avLst/>
              <a:gdLst/>
              <a:ahLst/>
              <a:cxnLst/>
              <a:rect l="l" t="t" r="r" b="b"/>
              <a:pathLst>
                <a:path w="804357" h="95025" extrusionOk="0">
                  <a:moveTo>
                    <a:pt x="0" y="95025"/>
                  </a:moveTo>
                  <a:lnTo>
                    <a:pt x="0" y="40648"/>
                  </a:lnTo>
                  <a:cubicBezTo>
                    <a:pt x="0" y="18181"/>
                    <a:pt x="18215" y="0"/>
                    <a:pt x="40634" y="0"/>
                  </a:cubicBezTo>
                  <a:lnTo>
                    <a:pt x="763723" y="0"/>
                  </a:lnTo>
                  <a:cubicBezTo>
                    <a:pt x="786183" y="0"/>
                    <a:pt x="804357" y="18222"/>
                    <a:pt x="804357" y="40648"/>
                  </a:cubicBezTo>
                  <a:lnTo>
                    <a:pt x="804357" y="95025"/>
                  </a:lnTo>
                  <a:lnTo>
                    <a:pt x="0" y="95025"/>
                  </a:lnTo>
                  <a:close/>
                </a:path>
              </a:pathLst>
            </a:custGeom>
            <a:solidFill>
              <a:srgbClr val="4285F4"/>
            </a:solidFill>
            <a:ln w="12350" cap="rnd" cmpd="sng">
              <a:solidFill>
                <a:srgbClr val="4285F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3" name="Google Shape;2883;p278"/>
            <p:cNvSpPr/>
            <p:nvPr/>
          </p:nvSpPr>
          <p:spPr>
            <a:xfrm>
              <a:off x="8305942" y="1224205"/>
              <a:ext cx="333430" cy="2288"/>
            </a:xfrm>
            <a:custGeom>
              <a:avLst/>
              <a:gdLst/>
              <a:ahLst/>
              <a:cxnLst/>
              <a:rect l="l" t="t" r="r" b="b"/>
              <a:pathLst>
                <a:path w="600774" h="4122" extrusionOk="0">
                  <a:moveTo>
                    <a:pt x="0" y="0"/>
                  </a:moveTo>
                  <a:lnTo>
                    <a:pt x="600774" y="0"/>
                  </a:lnTo>
                </a:path>
              </a:pathLst>
            </a:custGeom>
            <a:noFill/>
            <a:ln w="12350" cap="rnd" cmpd="sng">
              <a:solidFill>
                <a:srgbClr val="4285F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4" name="Google Shape;2884;p278"/>
            <p:cNvSpPr/>
            <p:nvPr/>
          </p:nvSpPr>
          <p:spPr>
            <a:xfrm>
              <a:off x="8305942" y="1272343"/>
              <a:ext cx="333430" cy="2288"/>
            </a:xfrm>
            <a:custGeom>
              <a:avLst/>
              <a:gdLst/>
              <a:ahLst/>
              <a:cxnLst/>
              <a:rect l="l" t="t" r="r" b="b"/>
              <a:pathLst>
                <a:path w="600774" h="4122" extrusionOk="0">
                  <a:moveTo>
                    <a:pt x="0" y="0"/>
                  </a:moveTo>
                  <a:lnTo>
                    <a:pt x="600774" y="0"/>
                  </a:lnTo>
                </a:path>
              </a:pathLst>
            </a:custGeom>
            <a:noFill/>
            <a:ln w="12350" cap="rnd" cmpd="sng">
              <a:solidFill>
                <a:srgbClr val="4285F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5" name="Google Shape;2885;p278"/>
          <p:cNvSpPr txBox="1"/>
          <p:nvPr/>
        </p:nvSpPr>
        <p:spPr>
          <a:xfrm>
            <a:off x="7741216" y="4823028"/>
            <a:ext cx="950400" cy="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i="0" u="none" strike="noStrike" cap="none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 i="0" u="none" strike="noStrike" cap="none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grpSp>
        <p:nvGrpSpPr>
          <p:cNvPr id="2886" name="Google Shape;2886;p278"/>
          <p:cNvGrpSpPr/>
          <p:nvPr/>
        </p:nvGrpSpPr>
        <p:grpSpPr>
          <a:xfrm>
            <a:off x="464164" y="4820389"/>
            <a:ext cx="858395" cy="99783"/>
            <a:chOff x="242525" y="2441975"/>
            <a:chExt cx="7135450" cy="828075"/>
          </a:xfrm>
        </p:grpSpPr>
        <p:sp>
          <p:nvSpPr>
            <p:cNvPr id="2887" name="Google Shape;2887;p278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278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278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278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278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278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278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278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278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278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278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278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278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278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278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278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278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278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905" name="Google Shape;2905;p2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0504" y="4806813"/>
            <a:ext cx="475788" cy="114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6" name="Google Shape;2906;p278"/>
          <p:cNvGrpSpPr/>
          <p:nvPr/>
        </p:nvGrpSpPr>
        <p:grpSpPr>
          <a:xfrm>
            <a:off x="3356681" y="392697"/>
            <a:ext cx="1046007" cy="652423"/>
            <a:chOff x="1603165" y="2594081"/>
            <a:chExt cx="1024794" cy="639254"/>
          </a:xfrm>
        </p:grpSpPr>
        <p:sp>
          <p:nvSpPr>
            <p:cNvPr id="2907" name="Google Shape;2907;p278"/>
            <p:cNvSpPr/>
            <p:nvPr/>
          </p:nvSpPr>
          <p:spPr>
            <a:xfrm>
              <a:off x="1660871" y="2594081"/>
              <a:ext cx="909414" cy="549433"/>
            </a:xfrm>
            <a:custGeom>
              <a:avLst/>
              <a:gdLst/>
              <a:ahLst/>
              <a:cxnLst/>
              <a:rect l="l" t="t" r="r" b="b"/>
              <a:pathLst>
                <a:path w="1212552" h="732578" extrusionOk="0">
                  <a:moveTo>
                    <a:pt x="42859" y="0"/>
                  </a:moveTo>
                  <a:lnTo>
                    <a:pt x="1169693" y="0"/>
                  </a:lnTo>
                  <a:cubicBezTo>
                    <a:pt x="1193348" y="0"/>
                    <a:pt x="1212552" y="19211"/>
                    <a:pt x="1212552" y="42874"/>
                  </a:cubicBezTo>
                  <a:lnTo>
                    <a:pt x="1212552" y="732579"/>
                  </a:lnTo>
                  <a:lnTo>
                    <a:pt x="0" y="732579"/>
                  </a:lnTo>
                  <a:lnTo>
                    <a:pt x="0" y="42874"/>
                  </a:lnTo>
                  <a:cubicBezTo>
                    <a:pt x="0" y="19211"/>
                    <a:pt x="19204" y="0"/>
                    <a:pt x="42859" y="0"/>
                  </a:cubicBezTo>
                  <a:close/>
                </a:path>
              </a:pathLst>
            </a:custGeom>
            <a:solidFill>
              <a:srgbClr val="FFFFFF"/>
            </a:solidFill>
            <a:ln w="12350" cap="rnd" cmpd="sng">
              <a:solidFill>
                <a:srgbClr val="34A85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8" name="Google Shape;2908;p278"/>
            <p:cNvSpPr/>
            <p:nvPr/>
          </p:nvSpPr>
          <p:spPr>
            <a:xfrm>
              <a:off x="1706028" y="2645252"/>
              <a:ext cx="819100" cy="498263"/>
            </a:xfrm>
            <a:custGeom>
              <a:avLst/>
              <a:gdLst/>
              <a:ahLst/>
              <a:cxnLst/>
              <a:rect l="l" t="t" r="r" b="b"/>
              <a:pathLst>
                <a:path w="1092133" h="664350" extrusionOk="0">
                  <a:moveTo>
                    <a:pt x="0" y="0"/>
                  </a:moveTo>
                  <a:lnTo>
                    <a:pt x="1092134" y="0"/>
                  </a:lnTo>
                  <a:lnTo>
                    <a:pt x="1092134" y="664351"/>
                  </a:lnTo>
                  <a:lnTo>
                    <a:pt x="0" y="664351"/>
                  </a:lnTo>
                  <a:close/>
                </a:path>
              </a:pathLst>
            </a:custGeom>
            <a:solidFill>
              <a:srgbClr val="34A853"/>
            </a:solidFill>
            <a:ln w="12350" cap="rnd" cmpd="sng">
              <a:solidFill>
                <a:srgbClr val="34A85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9" name="Google Shape;2909;p278"/>
            <p:cNvSpPr/>
            <p:nvPr/>
          </p:nvSpPr>
          <p:spPr>
            <a:xfrm>
              <a:off x="1603165" y="3143516"/>
              <a:ext cx="1024794" cy="89820"/>
            </a:xfrm>
            <a:custGeom>
              <a:avLst/>
              <a:gdLst/>
              <a:ahLst/>
              <a:cxnLst/>
              <a:rect l="l" t="t" r="r" b="b"/>
              <a:pathLst>
                <a:path w="1366392" h="119760" extrusionOk="0">
                  <a:moveTo>
                    <a:pt x="41" y="0"/>
                  </a:moveTo>
                  <a:lnTo>
                    <a:pt x="1366393" y="0"/>
                  </a:lnTo>
                  <a:lnTo>
                    <a:pt x="1366393" y="76886"/>
                  </a:lnTo>
                  <a:cubicBezTo>
                    <a:pt x="1366393" y="100549"/>
                    <a:pt x="1347189" y="119761"/>
                    <a:pt x="1323533" y="119761"/>
                  </a:cubicBezTo>
                  <a:lnTo>
                    <a:pt x="42859" y="119761"/>
                  </a:lnTo>
                  <a:cubicBezTo>
                    <a:pt x="19204" y="119761"/>
                    <a:pt x="0" y="100549"/>
                    <a:pt x="0" y="76886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350" cap="rnd" cmpd="sng">
              <a:solidFill>
                <a:srgbClr val="34A85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0" name="Google Shape;2910;p278"/>
            <p:cNvSpPr/>
            <p:nvPr/>
          </p:nvSpPr>
          <p:spPr>
            <a:xfrm>
              <a:off x="1994618" y="3143516"/>
              <a:ext cx="241919" cy="44925"/>
            </a:xfrm>
            <a:custGeom>
              <a:avLst/>
              <a:gdLst/>
              <a:ahLst/>
              <a:cxnLst/>
              <a:rect l="l" t="t" r="r" b="b"/>
              <a:pathLst>
                <a:path w="322558" h="59900" extrusionOk="0">
                  <a:moveTo>
                    <a:pt x="0" y="0"/>
                  </a:moveTo>
                  <a:lnTo>
                    <a:pt x="322559" y="0"/>
                  </a:lnTo>
                  <a:lnTo>
                    <a:pt x="322559" y="34176"/>
                  </a:lnTo>
                  <a:cubicBezTo>
                    <a:pt x="322559" y="48358"/>
                    <a:pt x="311020" y="59901"/>
                    <a:pt x="296843" y="59901"/>
                  </a:cubicBezTo>
                  <a:lnTo>
                    <a:pt x="25716" y="59901"/>
                  </a:lnTo>
                  <a:cubicBezTo>
                    <a:pt x="11539" y="59901"/>
                    <a:pt x="0" y="48358"/>
                    <a:pt x="0" y="34176"/>
                  </a:cubicBez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350" cap="rnd" cmpd="sng">
              <a:solidFill>
                <a:srgbClr val="34A85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5" name="Google Shape;2915;p279"/>
          <p:cNvSpPr txBox="1"/>
          <p:nvPr/>
        </p:nvSpPr>
        <p:spPr>
          <a:xfrm>
            <a:off x="450350" y="465225"/>
            <a:ext cx="59196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21212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Gemini can help your education community achieve more</a:t>
            </a:r>
            <a:endParaRPr sz="3000">
              <a:solidFill>
                <a:srgbClr val="21212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916" name="Google Shape;2916;p279"/>
          <p:cNvSpPr/>
          <p:nvPr/>
        </p:nvSpPr>
        <p:spPr>
          <a:xfrm>
            <a:off x="450325" y="1370200"/>
            <a:ext cx="8225100" cy="268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17BFE"/>
              </a:gs>
              <a:gs pos="29000">
                <a:srgbClr val="078EFB"/>
              </a:gs>
              <a:gs pos="70000">
                <a:srgbClr val="AC87EB"/>
              </a:gs>
              <a:gs pos="98000">
                <a:srgbClr val="EE4D5D"/>
              </a:gs>
              <a:gs pos="100000">
                <a:srgbClr val="EE4D5D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Who might use Gemini </a:t>
            </a:r>
            <a:endParaRPr sz="1000"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aphicFrame>
        <p:nvGraphicFramePr>
          <p:cNvPr id="2917" name="Google Shape;2917;p279"/>
          <p:cNvGraphicFramePr/>
          <p:nvPr/>
        </p:nvGraphicFramePr>
        <p:xfrm>
          <a:off x="464037" y="20066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{B9487298-56ED-40F8-A21B-759387E3E466}</a:tableStyleId>
              </a:tblPr>
              <a:tblGrid>
                <a:gridCol w="169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2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2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Get help creating resources and brainstorming ideas to empower educators.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Get help providing secure and innovative technology for students and staff.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Get help streamlining administrative work so you can focus on supporting students and educators.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Get help creating captivating learning experiences, grant </a:t>
                      </a:r>
                      <a:b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writing, and more.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Get always-on academic support to help students on their learning journeys.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7500">
                <a:tc>
                  <a:txBody>
                    <a:bodyPr/>
                    <a:lstStyle/>
                    <a:p>
                      <a:pPr marL="182880" lvl="0" indent="-13589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Quickly create content, like </a:t>
                      </a: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lesson plan templates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, to share across your institution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18288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Easily differentiate content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 that’s tailored </a:t>
                      </a:r>
                      <a:b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to student interests or skill levels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18288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Summarize research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 </a:t>
                      </a:r>
                      <a:b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and share it faster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Get ideas for new security settings to implement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Create how-to documentation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 for a variety of tech and tools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Develop schedules for rolling out new policies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Draft job descriptions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 </a:t>
                      </a:r>
                      <a:b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in seconds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Summarize emails </a:t>
                      </a:r>
                      <a:b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and draft responses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Create newsletters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 </a:t>
                      </a:r>
                      <a:b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with custom images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Analyze student </a:t>
                      </a:r>
                      <a:b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data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 quicker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Brainstorm grant ideas and get help writing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Create differentiated class exercises and assessments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Create personalized feedback faster</a:t>
                      </a:r>
                      <a:endParaRPr sz="900" b="1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Bring concepts to life with unique imagery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Deepen understanding </a:t>
                      </a:r>
                      <a:b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with customized practice materials</a:t>
                      </a:r>
                      <a:endParaRPr sz="900" b="1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Get initial feedback on work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  <a:p>
                      <a:pPr marL="274320" lvl="0" indent="-13589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accent2"/>
                        </a:buClr>
                        <a:buSzPts val="700"/>
                        <a:buFont typeface="Google Sans Text"/>
                        <a:buChar char="●"/>
                      </a:pP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Develop essential career-readiness </a:t>
                      </a:r>
                      <a:b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</a:br>
                      <a:r>
                        <a:rPr lang="en" sz="900" b="1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AI skills</a:t>
                      </a:r>
                      <a:r>
                        <a:rPr lang="en" sz="900">
                          <a:solidFill>
                            <a:schemeClr val="accent2"/>
                          </a:solidFill>
                          <a:latin typeface="Google Sans Text"/>
                          <a:ea typeface="Google Sans Text"/>
                          <a:cs typeface="Google Sans Text"/>
                          <a:sym typeface="Google Sans Text"/>
                        </a:rPr>
                        <a:t> </a:t>
                      </a:r>
                      <a:endParaRPr sz="900">
                        <a:solidFill>
                          <a:schemeClr val="accent2"/>
                        </a:solidFill>
                        <a:latin typeface="Google Sans Text"/>
                        <a:ea typeface="Google Sans Text"/>
                        <a:cs typeface="Google Sans Text"/>
                        <a:sym typeface="Google Sans Text"/>
                      </a:endParaRPr>
                    </a:p>
                  </a:txBody>
                  <a:tcPr marL="0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18" name="Google Shape;2918;p279"/>
          <p:cNvSpPr/>
          <p:nvPr/>
        </p:nvSpPr>
        <p:spPr>
          <a:xfrm>
            <a:off x="464025" y="1757046"/>
            <a:ext cx="1446900" cy="24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D2E3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124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Instructional leader</a:t>
            </a:r>
            <a:endParaRPr sz="1000">
              <a:solidFill>
                <a:srgbClr val="202124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919" name="Google Shape;2919;p279"/>
          <p:cNvSpPr/>
          <p:nvPr/>
        </p:nvSpPr>
        <p:spPr>
          <a:xfrm>
            <a:off x="2276546" y="1757046"/>
            <a:ext cx="1443300" cy="24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D2E3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124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IT director </a:t>
            </a:r>
            <a:endParaRPr sz="1000">
              <a:solidFill>
                <a:srgbClr val="202124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920" name="Google Shape;2920;p279"/>
          <p:cNvSpPr/>
          <p:nvPr/>
        </p:nvSpPr>
        <p:spPr>
          <a:xfrm>
            <a:off x="4018997" y="1757046"/>
            <a:ext cx="1443300" cy="24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D2E3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124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Superintendent </a:t>
            </a:r>
            <a:endParaRPr sz="1000">
              <a:solidFill>
                <a:srgbClr val="202124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921" name="Google Shape;2921;p279"/>
          <p:cNvSpPr/>
          <p:nvPr/>
        </p:nvSpPr>
        <p:spPr>
          <a:xfrm>
            <a:off x="5688173" y="1757046"/>
            <a:ext cx="1443300" cy="24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D2E3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124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Educator </a:t>
            </a:r>
            <a:endParaRPr sz="1000">
              <a:solidFill>
                <a:srgbClr val="202124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2922" name="Google Shape;2922;p279"/>
          <p:cNvSpPr/>
          <p:nvPr/>
        </p:nvSpPr>
        <p:spPr>
          <a:xfrm>
            <a:off x="7315200" y="1757050"/>
            <a:ext cx="1359900" cy="24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D2E3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124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University student</a:t>
            </a:r>
            <a:endParaRPr sz="1000">
              <a:solidFill>
                <a:srgbClr val="202124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7" name="Google Shape;2927;p28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4299646"/>
          </a:xfrm>
          <a:prstGeom prst="rect">
            <a:avLst/>
          </a:prstGeom>
          <a:noFill/>
          <a:ln>
            <a:noFill/>
          </a:ln>
        </p:spPr>
      </p:pic>
      <p:sp>
        <p:nvSpPr>
          <p:cNvPr id="2928" name="Google Shape;2928;p280"/>
          <p:cNvSpPr txBox="1"/>
          <p:nvPr/>
        </p:nvSpPr>
        <p:spPr>
          <a:xfrm>
            <a:off x="2228525" y="4586382"/>
            <a:ext cx="5312700" cy="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https://sites.google.com/pcsstn.com/aistuff</a:t>
            </a:r>
            <a:endParaRPr sz="19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3" name="Google Shape;2933;p281" descr="I want to create a new slide based off this slide, but I want it to be about Google Gems and Gem Shareing. I am going to put a link to a spreadsheet that has how I created my Gems, the files that I use in the Gems, the prompt, and the shared link to the Gem.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4" name="Google Shape;2934;p281">
            <a:hlinkClick r:id="rId4"/>
          </p:cNvPr>
          <p:cNvSpPr/>
          <p:nvPr/>
        </p:nvSpPr>
        <p:spPr>
          <a:xfrm>
            <a:off x="6146800" y="4216400"/>
            <a:ext cx="11430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" name="Google Shape;2939;p282"/>
          <p:cNvSpPr txBox="1">
            <a:spLocks noGrp="1"/>
          </p:cNvSpPr>
          <p:nvPr>
            <p:ph type="title"/>
          </p:nvPr>
        </p:nvSpPr>
        <p:spPr>
          <a:xfrm>
            <a:off x="1541075" y="544291"/>
            <a:ext cx="64869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40" name="Google Shape;2940;p282" title="Screenshot 2026-01-23 4.22.0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350" y="348400"/>
            <a:ext cx="8563200" cy="469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5" name="Google Shape;2945;p283" descr="Can you change this  Title to Build your own Ge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0" name="Google Shape;2950;p284" descr="Can we enhance this slide. Keeping the same theme and background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5" name="Google Shape;2955;p285" descr="Can we enhance this slide with graphics still keeping the layout and them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6" name="Google Shape;2956;p285">
            <a:hlinkClick r:id="rId4"/>
          </p:cNvPr>
          <p:cNvSpPr/>
          <p:nvPr/>
        </p:nvSpPr>
        <p:spPr>
          <a:xfrm>
            <a:off x="1387150" y="1102625"/>
            <a:ext cx="6326400" cy="1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957" name="Google Shape;2957;p285">
            <a:hlinkClick r:id="rId5"/>
          </p:cNvPr>
          <p:cNvSpPr/>
          <p:nvPr/>
        </p:nvSpPr>
        <p:spPr>
          <a:xfrm>
            <a:off x="1082738" y="2960000"/>
            <a:ext cx="6973800" cy="19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2" name="Google Shape;2962;p286"/>
          <p:cNvSpPr txBox="1">
            <a:spLocks noGrp="1"/>
          </p:cNvSpPr>
          <p:nvPr>
            <p:ph type="title"/>
          </p:nvPr>
        </p:nvSpPr>
        <p:spPr>
          <a:xfrm>
            <a:off x="1543600" y="541776"/>
            <a:ext cx="64830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2963" name="Google Shape;2963;p286"/>
          <p:cNvSpPr txBox="1">
            <a:spLocks noGrp="1"/>
          </p:cNvSpPr>
          <p:nvPr>
            <p:ph type="subTitle" idx="1"/>
          </p:nvPr>
        </p:nvSpPr>
        <p:spPr>
          <a:xfrm>
            <a:off x="1543596" y="1527810"/>
            <a:ext cx="5904300" cy="14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Lance’s Gems Document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hlinkClick r:id="rId4"/>
              </a:rPr>
              <a:t>Eric’s Gems Document</a:t>
            </a:r>
            <a:endParaRPr sz="2300">
              <a:solidFill>
                <a:srgbClr val="20212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hlinkClick r:id="rId5"/>
              </a:rPr>
              <a:t>https://www.edugems.ai/home</a:t>
            </a:r>
            <a:endParaRPr sz="2300">
              <a:solidFill>
                <a:srgbClr val="20212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02124"/>
              </a:solidFill>
            </a:endParaRPr>
          </a:p>
        </p:txBody>
      </p:sp>
      <p:sp>
        <p:nvSpPr>
          <p:cNvPr id="2964" name="Google Shape;2964;p286"/>
          <p:cNvSpPr txBox="1"/>
          <p:nvPr/>
        </p:nvSpPr>
        <p:spPr>
          <a:xfrm>
            <a:off x="3463800" y="849750"/>
            <a:ext cx="532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Shape 2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" name="Google Shape;2969;p287"/>
          <p:cNvSpPr/>
          <p:nvPr/>
        </p:nvSpPr>
        <p:spPr>
          <a:xfrm>
            <a:off x="481965" y="250508"/>
            <a:ext cx="76200" cy="76200"/>
          </a:xfrm>
          <a:prstGeom prst="ellipse">
            <a:avLst/>
          </a:prstGeom>
          <a:solidFill>
            <a:srgbClr val="EA433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0" name="Google Shape;2970;p287"/>
          <p:cNvSpPr/>
          <p:nvPr/>
        </p:nvSpPr>
        <p:spPr>
          <a:xfrm>
            <a:off x="605790" y="250508"/>
            <a:ext cx="76200" cy="76200"/>
          </a:xfrm>
          <a:prstGeom prst="ellipse">
            <a:avLst/>
          </a:prstGeom>
          <a:solidFill>
            <a:srgbClr val="FBBC0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1" name="Google Shape;2971;p287"/>
          <p:cNvSpPr/>
          <p:nvPr/>
        </p:nvSpPr>
        <p:spPr>
          <a:xfrm>
            <a:off x="728663" y="250508"/>
            <a:ext cx="76200" cy="76200"/>
          </a:xfrm>
          <a:prstGeom prst="ellipse">
            <a:avLst/>
          </a:prstGeom>
          <a:solidFill>
            <a:srgbClr val="34A85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72" name="Google Shape;2972;p2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038" y="509588"/>
            <a:ext cx="8544000" cy="41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3" name="Google Shape;2973;p287"/>
          <p:cNvSpPr txBox="1"/>
          <p:nvPr/>
        </p:nvSpPr>
        <p:spPr>
          <a:xfrm>
            <a:off x="762000" y="952500"/>
            <a:ext cx="7620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1A36B4"/>
                </a:solidFill>
                <a:latin typeface="Google Sans"/>
                <a:ea typeface="Google Sans"/>
                <a:cs typeface="Google Sans"/>
                <a:sym typeface="Google Sans"/>
              </a:rPr>
              <a:t>Introduction to Apps Script</a:t>
            </a:r>
            <a:endParaRPr sz="3200" b="1">
              <a:solidFill>
                <a:srgbClr val="1A36B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974" name="Google Shape;2974;p287"/>
          <p:cNvSpPr/>
          <p:nvPr/>
        </p:nvSpPr>
        <p:spPr>
          <a:xfrm>
            <a:off x="762000" y="1619250"/>
            <a:ext cx="3619500" cy="762000"/>
          </a:xfrm>
          <a:prstGeom prst="roundRect">
            <a:avLst>
              <a:gd name="adj" fmla="val 15000"/>
            </a:avLst>
          </a:prstGeom>
          <a:solidFill>
            <a:srgbClr val="E8EAF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5" name="Google Shape;2975;p287"/>
          <p:cNvSpPr txBox="1"/>
          <p:nvPr/>
        </p:nvSpPr>
        <p:spPr>
          <a:xfrm>
            <a:off x="762000" y="1619250"/>
            <a:ext cx="36195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1A36B4"/>
                </a:solidFill>
                <a:latin typeface="Roboto Mono"/>
                <a:ea typeface="Roboto Mono"/>
                <a:cs typeface="Roboto Mono"/>
                <a:sym typeface="Roboto Mono"/>
              </a:rPr>
              <a:t>script.google.com</a:t>
            </a:r>
            <a:endParaRPr sz="2200" b="1">
              <a:solidFill>
                <a:srgbClr val="1A36B4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976" name="Google Shape;2976;p287"/>
          <p:cNvSpPr txBox="1"/>
          <p:nvPr/>
        </p:nvSpPr>
        <p:spPr>
          <a:xfrm>
            <a:off x="762000" y="2571750"/>
            <a:ext cx="3619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>
                <a:solidFill>
                  <a:srgbClr val="1A73E8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Access via Google Sheets</a:t>
            </a:r>
            <a:endParaRPr sz="1800" b="0">
              <a:solidFill>
                <a:srgbClr val="1A73E8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grpSp>
        <p:nvGrpSpPr>
          <p:cNvPr id="2977" name="Google Shape;2977;p287"/>
          <p:cNvGrpSpPr/>
          <p:nvPr/>
        </p:nvGrpSpPr>
        <p:grpSpPr>
          <a:xfrm>
            <a:off x="762000" y="2952750"/>
            <a:ext cx="3619500" cy="333525"/>
            <a:chOff x="762000" y="2952750"/>
            <a:chExt cx="3619500" cy="333525"/>
          </a:xfrm>
        </p:grpSpPr>
        <p:sp>
          <p:nvSpPr>
            <p:cNvPr id="2978" name="Google Shape;2978;p287"/>
            <p:cNvSpPr/>
            <p:nvPr/>
          </p:nvSpPr>
          <p:spPr>
            <a:xfrm>
              <a:off x="762000" y="2952750"/>
              <a:ext cx="285900" cy="285900"/>
            </a:xfrm>
            <a:prstGeom prst="ellipse">
              <a:avLst/>
            </a:prstGeom>
            <a:solidFill>
              <a:srgbClr val="1A36B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287"/>
            <p:cNvSpPr txBox="1"/>
            <p:nvPr/>
          </p:nvSpPr>
          <p:spPr>
            <a:xfrm>
              <a:off x="762000" y="2952750"/>
              <a:ext cx="285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1</a:t>
              </a:r>
              <a:endParaRPr sz="16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2980" name="Google Shape;2980;p287"/>
            <p:cNvSpPr txBox="1"/>
            <p:nvPr/>
          </p:nvSpPr>
          <p:spPr>
            <a:xfrm>
              <a:off x="1143000" y="3000375"/>
              <a:ext cx="3238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 b="0">
                  <a:solidFill>
                    <a:srgbClr val="3C4043"/>
                  </a:solidFill>
                  <a:latin typeface="Inter"/>
                  <a:ea typeface="Inter"/>
                  <a:cs typeface="Inter"/>
                  <a:sym typeface="Inter"/>
                </a:rPr>
                <a:t>Open your Spreadsheet</a:t>
              </a:r>
              <a:endParaRPr sz="1300" b="0">
                <a:solidFill>
                  <a:srgbClr val="3C4043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981" name="Google Shape;2981;p287"/>
          <p:cNvGrpSpPr/>
          <p:nvPr/>
        </p:nvGrpSpPr>
        <p:grpSpPr>
          <a:xfrm>
            <a:off x="762000" y="3333750"/>
            <a:ext cx="3619500" cy="333525"/>
            <a:chOff x="762000" y="3333750"/>
            <a:chExt cx="3619500" cy="333525"/>
          </a:xfrm>
        </p:grpSpPr>
        <p:sp>
          <p:nvSpPr>
            <p:cNvPr id="2982" name="Google Shape;2982;p287"/>
            <p:cNvSpPr/>
            <p:nvPr/>
          </p:nvSpPr>
          <p:spPr>
            <a:xfrm>
              <a:off x="762000" y="3333750"/>
              <a:ext cx="285900" cy="285900"/>
            </a:xfrm>
            <a:prstGeom prst="ellipse">
              <a:avLst/>
            </a:prstGeom>
            <a:solidFill>
              <a:srgbClr val="1A36B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287"/>
            <p:cNvSpPr txBox="1"/>
            <p:nvPr/>
          </p:nvSpPr>
          <p:spPr>
            <a:xfrm>
              <a:off x="762000" y="3333750"/>
              <a:ext cx="285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2</a:t>
              </a:r>
              <a:endParaRPr sz="16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2984" name="Google Shape;2984;p287"/>
            <p:cNvSpPr txBox="1"/>
            <p:nvPr/>
          </p:nvSpPr>
          <p:spPr>
            <a:xfrm>
              <a:off x="1143000" y="3381375"/>
              <a:ext cx="3238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 b="0">
                  <a:solidFill>
                    <a:srgbClr val="3C4043"/>
                  </a:solidFill>
                  <a:latin typeface="Inter"/>
                  <a:ea typeface="Inter"/>
                  <a:cs typeface="Inter"/>
                  <a:sym typeface="Inter"/>
                </a:rPr>
                <a:t>Click </a:t>
              </a:r>
              <a:r>
                <a:rPr lang="en" sz="1300" b="1">
                  <a:solidFill>
                    <a:srgbClr val="3C4043"/>
                  </a:solidFill>
                  <a:latin typeface="Inter"/>
                  <a:ea typeface="Inter"/>
                  <a:cs typeface="Inter"/>
                  <a:sym typeface="Inter"/>
                </a:rPr>
                <a:t>Extensions</a:t>
              </a:r>
              <a:r>
                <a:rPr lang="en" sz="1300" b="0">
                  <a:solidFill>
                    <a:srgbClr val="3C4043"/>
                  </a:solidFill>
                  <a:latin typeface="Inter"/>
                  <a:ea typeface="Inter"/>
                  <a:cs typeface="Inter"/>
                  <a:sym typeface="Inter"/>
                </a:rPr>
                <a:t> in the top menu</a:t>
              </a:r>
              <a:endParaRPr sz="1300" b="0">
                <a:solidFill>
                  <a:srgbClr val="3C4043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985" name="Google Shape;2985;p287"/>
          <p:cNvGrpSpPr/>
          <p:nvPr/>
        </p:nvGrpSpPr>
        <p:grpSpPr>
          <a:xfrm>
            <a:off x="762000" y="3714750"/>
            <a:ext cx="3619500" cy="333525"/>
            <a:chOff x="762000" y="3714750"/>
            <a:chExt cx="3619500" cy="333525"/>
          </a:xfrm>
        </p:grpSpPr>
        <p:sp>
          <p:nvSpPr>
            <p:cNvPr id="2986" name="Google Shape;2986;p287"/>
            <p:cNvSpPr/>
            <p:nvPr/>
          </p:nvSpPr>
          <p:spPr>
            <a:xfrm>
              <a:off x="762000" y="3714750"/>
              <a:ext cx="285900" cy="285900"/>
            </a:xfrm>
            <a:prstGeom prst="ellipse">
              <a:avLst/>
            </a:prstGeom>
            <a:solidFill>
              <a:srgbClr val="1A36B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287"/>
            <p:cNvSpPr txBox="1"/>
            <p:nvPr/>
          </p:nvSpPr>
          <p:spPr>
            <a:xfrm>
              <a:off x="762000" y="3714750"/>
              <a:ext cx="285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Google Sans"/>
                  <a:ea typeface="Google Sans"/>
                  <a:cs typeface="Google Sans"/>
                  <a:sym typeface="Google Sans"/>
                </a:rPr>
                <a:t>3</a:t>
              </a:r>
              <a:endParaRPr sz="16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2988" name="Google Shape;2988;p287"/>
            <p:cNvSpPr txBox="1"/>
            <p:nvPr/>
          </p:nvSpPr>
          <p:spPr>
            <a:xfrm>
              <a:off x="1143000" y="3762375"/>
              <a:ext cx="3238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 b="0">
                  <a:solidFill>
                    <a:srgbClr val="3C4043"/>
                  </a:solidFill>
                  <a:latin typeface="Inter"/>
                  <a:ea typeface="Inter"/>
                  <a:cs typeface="Inter"/>
                  <a:sym typeface="Inter"/>
                </a:rPr>
                <a:t>Select </a:t>
              </a:r>
              <a:r>
                <a:rPr lang="en" sz="1300" b="1">
                  <a:solidFill>
                    <a:srgbClr val="3C4043"/>
                  </a:solidFill>
                  <a:latin typeface="Inter"/>
                  <a:ea typeface="Inter"/>
                  <a:cs typeface="Inter"/>
                  <a:sym typeface="Inter"/>
                </a:rPr>
                <a:t>Apps Script</a:t>
              </a:r>
              <a:endParaRPr sz="1300" b="0">
                <a:solidFill>
                  <a:srgbClr val="3C4043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2989" name="Google Shape;2989;p287"/>
          <p:cNvPicPr preferRelativeResize="0"/>
          <p:nvPr/>
        </p:nvPicPr>
        <p:blipFill rotWithShape="1">
          <a:blip r:embed="rId4">
            <a:alphaModFix/>
          </a:blip>
          <a:srcRect l="21007" r="15202"/>
          <a:stretch/>
        </p:blipFill>
        <p:spPr>
          <a:xfrm>
            <a:off x="4572000" y="1619250"/>
            <a:ext cx="4191000" cy="2476500"/>
          </a:xfrm>
          <a:prstGeom prst="roundRect">
            <a:avLst>
              <a:gd name="adj" fmla="val 4615"/>
            </a:avLst>
          </a:prstGeom>
          <a:noFill/>
          <a:ln>
            <a:noFill/>
          </a:ln>
        </p:spPr>
      </p:pic>
      <p:sp>
        <p:nvSpPr>
          <p:cNvPr id="2990" name="Google Shape;2990;p287"/>
          <p:cNvSpPr/>
          <p:nvPr/>
        </p:nvSpPr>
        <p:spPr>
          <a:xfrm>
            <a:off x="4572000" y="1619250"/>
            <a:ext cx="3810000" cy="2476500"/>
          </a:xfrm>
          <a:prstGeom prst="roundRect">
            <a:avLst>
              <a:gd name="adj" fmla="val 4615"/>
            </a:avLst>
          </a:prstGeom>
          <a:solidFill>
            <a:srgbClr val="000000">
              <a:alpha val="0"/>
            </a:srgbClr>
          </a:solidFill>
          <a:ln w="9525" cap="flat" cmpd="sng">
            <a:solidFill>
              <a:srgbClr val="DADC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91" name="Google Shape;2991;p287"/>
          <p:cNvPicPr preferRelativeResize="0"/>
          <p:nvPr/>
        </p:nvPicPr>
        <p:blipFill rotWithShape="1">
          <a:blip r:embed="rId5">
            <a:alphaModFix/>
          </a:blip>
          <a:srcRect l="50" r="50"/>
          <a:stretch/>
        </p:blipFill>
        <p:spPr>
          <a:xfrm>
            <a:off x="457200" y="4810125"/>
            <a:ext cx="426600" cy="10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2" name="Google Shape;2992;p287"/>
          <p:cNvPicPr preferRelativeResize="0"/>
          <p:nvPr/>
        </p:nvPicPr>
        <p:blipFill rotWithShape="1">
          <a:blip r:embed="rId6">
            <a:alphaModFix/>
          </a:blip>
          <a:srcRect t="36721" b="36724"/>
          <a:stretch/>
        </p:blipFill>
        <p:spPr>
          <a:xfrm>
            <a:off x="1019175" y="4781550"/>
            <a:ext cx="850500" cy="1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3" name="Google Shape;2993;p287"/>
          <p:cNvSpPr txBox="1"/>
          <p:nvPr/>
        </p:nvSpPr>
        <p:spPr>
          <a:xfrm>
            <a:off x="7734300" y="4819650"/>
            <a:ext cx="952500" cy="1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BDC1C6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Proprietary + Confidential</a:t>
            </a:r>
            <a:endParaRPr sz="600">
              <a:solidFill>
                <a:srgbClr val="BDC1C6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8" name="Google Shape;2998;p2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92212" y="0"/>
            <a:ext cx="10928427" cy="460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9" name="Google Shape;2999;p288"/>
          <p:cNvSpPr txBox="1"/>
          <p:nvPr/>
        </p:nvSpPr>
        <p:spPr>
          <a:xfrm>
            <a:off x="-38175" y="4570950"/>
            <a:ext cx="92277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u="sng">
                <a:solidFill>
                  <a:srgbClr val="01A6D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https://go.pcsstn.org/dummy-behavior</a:t>
            </a:r>
            <a:endParaRPr sz="3700">
              <a:solidFill>
                <a:srgbClr val="01A6D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4" name="Google Shape;3004;p289"/>
          <p:cNvSpPr txBox="1"/>
          <p:nvPr/>
        </p:nvSpPr>
        <p:spPr>
          <a:xfrm>
            <a:off x="-38175" y="4475523"/>
            <a:ext cx="92277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u="sng">
                <a:solidFill>
                  <a:srgbClr val="01A6D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https://go.pcsstn.org/dummy</a:t>
            </a:r>
            <a:r>
              <a:rPr lang="en" sz="3700" u="sng">
                <a:solidFill>
                  <a:srgbClr val="01A6D6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-hallpass</a:t>
            </a:r>
            <a:endParaRPr sz="3700">
              <a:solidFill>
                <a:srgbClr val="01A6D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005" name="Google Shape;3005;p289"/>
          <p:cNvPicPr preferRelativeResize="0"/>
          <p:nvPr/>
        </p:nvPicPr>
        <p:blipFill rotWithShape="1">
          <a:blip r:embed="rId4">
            <a:alphaModFix/>
          </a:blip>
          <a:srcRect b="19100"/>
          <a:stretch/>
        </p:blipFill>
        <p:spPr>
          <a:xfrm>
            <a:off x="0" y="0"/>
            <a:ext cx="9227699" cy="464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" name="Google Shape;3010;p290"/>
          <p:cNvSpPr/>
          <p:nvPr/>
        </p:nvSpPr>
        <p:spPr>
          <a:xfrm>
            <a:off x="4383800" y="-30850"/>
            <a:ext cx="4760100" cy="51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pic>
        <p:nvPicPr>
          <p:cNvPr id="3011" name="Google Shape;3011;p2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6725" y="1734685"/>
            <a:ext cx="4008448" cy="2505274"/>
          </a:xfrm>
          <a:prstGeom prst="rect">
            <a:avLst/>
          </a:prstGeom>
          <a:noFill/>
          <a:ln>
            <a:noFill/>
          </a:ln>
        </p:spPr>
      </p:pic>
      <p:sp>
        <p:nvSpPr>
          <p:cNvPr id="3012" name="Google Shape;3012;p290"/>
          <p:cNvSpPr txBox="1">
            <a:spLocks noGrp="1"/>
          </p:cNvSpPr>
          <p:nvPr>
            <p:ph type="title"/>
          </p:nvPr>
        </p:nvSpPr>
        <p:spPr>
          <a:xfrm>
            <a:off x="457175" y="1740750"/>
            <a:ext cx="3715500" cy="11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NotebookLM</a:t>
            </a: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Overview</a:t>
            </a: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grpSp>
        <p:nvGrpSpPr>
          <p:cNvPr id="3013" name="Google Shape;3013;p290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3014" name="Google Shape;3014;p290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290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290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290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290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290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290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290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290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290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290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290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290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290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290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290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290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290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2" name="Google Shape;3032;p290"/>
          <p:cNvGrpSpPr/>
          <p:nvPr/>
        </p:nvGrpSpPr>
        <p:grpSpPr>
          <a:xfrm>
            <a:off x="0" y="4231150"/>
            <a:ext cx="4865350" cy="0"/>
            <a:chOff x="0" y="4231150"/>
            <a:chExt cx="4865350" cy="0"/>
          </a:xfrm>
        </p:grpSpPr>
        <p:cxnSp>
          <p:nvCxnSpPr>
            <p:cNvPr id="3033" name="Google Shape;3033;p290"/>
            <p:cNvCxnSpPr/>
            <p:nvPr/>
          </p:nvCxnSpPr>
          <p:spPr>
            <a:xfrm>
              <a:off x="4173550" y="4231150"/>
              <a:ext cx="6918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4" name="Google Shape;3034;p290"/>
            <p:cNvCxnSpPr/>
            <p:nvPr/>
          </p:nvCxnSpPr>
          <p:spPr>
            <a:xfrm>
              <a:off x="0" y="4231150"/>
              <a:ext cx="43851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9" name="Google Shape;3039;p29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62163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NotebookLM: </a:t>
            </a:r>
            <a:r>
              <a:rPr lang="en" sz="2000" b="0"/>
              <a:t>Your research and thinking partner, grounded in the information you trust</a:t>
            </a:r>
            <a:endParaRPr/>
          </a:p>
        </p:txBody>
      </p:sp>
      <p:sp>
        <p:nvSpPr>
          <p:cNvPr id="3040" name="Google Shape;3040;p291"/>
          <p:cNvSpPr/>
          <p:nvPr/>
        </p:nvSpPr>
        <p:spPr>
          <a:xfrm>
            <a:off x="965475" y="1596425"/>
            <a:ext cx="2973300" cy="7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Upload sources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 (education standards, lecture notes, and course readings) or Discover sources based on a topic of interest 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41" name="Google Shape;3041;p291"/>
          <p:cNvSpPr/>
          <p:nvPr/>
        </p:nvSpPr>
        <p:spPr>
          <a:xfrm>
            <a:off x="965475" y="2498975"/>
            <a:ext cx="3115200" cy="1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Chat with your sources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 and</a:t>
            </a: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NotebookLM will give you grounded information. Grounding helps reduce hallucination and incorrect information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sz="10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42" name="Google Shape;3042;p291"/>
          <p:cNvSpPr/>
          <p:nvPr/>
        </p:nvSpPr>
        <p:spPr>
          <a:xfrm>
            <a:off x="5069724" y="4010630"/>
            <a:ext cx="3234300" cy="404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NotebookLM is now available to Google Workspace for Education users of all ages </a:t>
            </a:r>
            <a:endParaRPr sz="1000"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43" name="Google Shape;3043;p291"/>
          <p:cNvSpPr/>
          <p:nvPr/>
        </p:nvSpPr>
        <p:spPr>
          <a:xfrm>
            <a:off x="965475" y="3489575"/>
            <a:ext cx="2973300" cy="1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Transform your material 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into different artifacts, an Audio Overview, a Video Overview, Flashcards, Quizzes and more</a:t>
            </a:r>
            <a:endParaRPr sz="10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044" name="Google Shape;3044;p291"/>
          <p:cNvGrpSpPr/>
          <p:nvPr/>
        </p:nvGrpSpPr>
        <p:grpSpPr>
          <a:xfrm>
            <a:off x="457253" y="1596425"/>
            <a:ext cx="324300" cy="324300"/>
            <a:chOff x="457253" y="1384987"/>
            <a:chExt cx="324300" cy="324300"/>
          </a:xfrm>
        </p:grpSpPr>
        <p:sp>
          <p:nvSpPr>
            <p:cNvPr id="3045" name="Google Shape;3045;p291"/>
            <p:cNvSpPr/>
            <p:nvPr/>
          </p:nvSpPr>
          <p:spPr>
            <a:xfrm>
              <a:off x="457253" y="1384987"/>
              <a:ext cx="324300" cy="32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3046" name="Google Shape;3046;p291"/>
            <p:cNvSpPr/>
            <p:nvPr/>
          </p:nvSpPr>
          <p:spPr>
            <a:xfrm>
              <a:off x="526711" y="1476565"/>
              <a:ext cx="185383" cy="141143"/>
            </a:xfrm>
            <a:custGeom>
              <a:avLst/>
              <a:gdLst/>
              <a:ahLst/>
              <a:cxnLst/>
              <a:rect l="l" t="t" r="r" b="b"/>
              <a:pathLst>
                <a:path w="150412" h="114518" extrusionOk="0">
                  <a:moveTo>
                    <a:pt x="138447" y="0"/>
                  </a:moveTo>
                  <a:lnTo>
                    <a:pt x="47859" y="90589"/>
                  </a:lnTo>
                  <a:lnTo>
                    <a:pt x="11965" y="54695"/>
                  </a:lnTo>
                  <a:lnTo>
                    <a:pt x="1" y="66660"/>
                  </a:lnTo>
                  <a:lnTo>
                    <a:pt x="47859" y="114518"/>
                  </a:lnTo>
                  <a:lnTo>
                    <a:pt x="150412" y="11965"/>
                  </a:lnTo>
                  <a:lnTo>
                    <a:pt x="13844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  <p:grpSp>
        <p:nvGrpSpPr>
          <p:cNvPr id="3047" name="Google Shape;3047;p291"/>
          <p:cNvGrpSpPr/>
          <p:nvPr/>
        </p:nvGrpSpPr>
        <p:grpSpPr>
          <a:xfrm>
            <a:off x="457253" y="2498975"/>
            <a:ext cx="324300" cy="324300"/>
            <a:chOff x="457253" y="1384987"/>
            <a:chExt cx="324300" cy="324300"/>
          </a:xfrm>
        </p:grpSpPr>
        <p:sp>
          <p:nvSpPr>
            <p:cNvPr id="3048" name="Google Shape;3048;p291"/>
            <p:cNvSpPr/>
            <p:nvPr/>
          </p:nvSpPr>
          <p:spPr>
            <a:xfrm>
              <a:off x="457253" y="1384987"/>
              <a:ext cx="324300" cy="32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3049" name="Google Shape;3049;p291"/>
            <p:cNvSpPr/>
            <p:nvPr/>
          </p:nvSpPr>
          <p:spPr>
            <a:xfrm>
              <a:off x="526711" y="1476565"/>
              <a:ext cx="185383" cy="141143"/>
            </a:xfrm>
            <a:custGeom>
              <a:avLst/>
              <a:gdLst/>
              <a:ahLst/>
              <a:cxnLst/>
              <a:rect l="l" t="t" r="r" b="b"/>
              <a:pathLst>
                <a:path w="150412" h="114518" extrusionOk="0">
                  <a:moveTo>
                    <a:pt x="138447" y="0"/>
                  </a:moveTo>
                  <a:lnTo>
                    <a:pt x="47859" y="90589"/>
                  </a:lnTo>
                  <a:lnTo>
                    <a:pt x="11965" y="54695"/>
                  </a:lnTo>
                  <a:lnTo>
                    <a:pt x="1" y="66660"/>
                  </a:lnTo>
                  <a:lnTo>
                    <a:pt x="47859" y="114518"/>
                  </a:lnTo>
                  <a:lnTo>
                    <a:pt x="150412" y="11965"/>
                  </a:lnTo>
                  <a:lnTo>
                    <a:pt x="13844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  <p:grpSp>
        <p:nvGrpSpPr>
          <p:cNvPr id="3050" name="Google Shape;3050;p291"/>
          <p:cNvGrpSpPr/>
          <p:nvPr/>
        </p:nvGrpSpPr>
        <p:grpSpPr>
          <a:xfrm>
            <a:off x="457253" y="3489575"/>
            <a:ext cx="324300" cy="324300"/>
            <a:chOff x="457253" y="1384987"/>
            <a:chExt cx="324300" cy="324300"/>
          </a:xfrm>
        </p:grpSpPr>
        <p:sp>
          <p:nvSpPr>
            <p:cNvPr id="3051" name="Google Shape;3051;p291"/>
            <p:cNvSpPr/>
            <p:nvPr/>
          </p:nvSpPr>
          <p:spPr>
            <a:xfrm>
              <a:off x="457253" y="1384987"/>
              <a:ext cx="324300" cy="32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  <p:sp>
          <p:nvSpPr>
            <p:cNvPr id="3052" name="Google Shape;3052;p291"/>
            <p:cNvSpPr/>
            <p:nvPr/>
          </p:nvSpPr>
          <p:spPr>
            <a:xfrm>
              <a:off x="526711" y="1476565"/>
              <a:ext cx="185383" cy="141143"/>
            </a:xfrm>
            <a:custGeom>
              <a:avLst/>
              <a:gdLst/>
              <a:ahLst/>
              <a:cxnLst/>
              <a:rect l="l" t="t" r="r" b="b"/>
              <a:pathLst>
                <a:path w="150412" h="114518" extrusionOk="0">
                  <a:moveTo>
                    <a:pt x="138447" y="0"/>
                  </a:moveTo>
                  <a:lnTo>
                    <a:pt x="47859" y="90589"/>
                  </a:lnTo>
                  <a:lnTo>
                    <a:pt x="11965" y="54695"/>
                  </a:lnTo>
                  <a:lnTo>
                    <a:pt x="1" y="66660"/>
                  </a:lnTo>
                  <a:lnTo>
                    <a:pt x="47859" y="114518"/>
                  </a:lnTo>
                  <a:lnTo>
                    <a:pt x="150412" y="11965"/>
                  </a:lnTo>
                  <a:lnTo>
                    <a:pt x="138447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endParaRPr>
            </a:p>
          </p:txBody>
        </p:sp>
      </p:grpSp>
      <p:pic>
        <p:nvPicPr>
          <p:cNvPr id="3053" name="Google Shape;3053;p291" title="Screenshot 2025-09-30 at 10.26.43 AM.png"/>
          <p:cNvPicPr preferRelativeResize="0"/>
          <p:nvPr/>
        </p:nvPicPr>
        <p:blipFill rotWithShape="1">
          <a:blip r:embed="rId3">
            <a:alphaModFix/>
          </a:blip>
          <a:srcRect t="685"/>
          <a:stretch/>
        </p:blipFill>
        <p:spPr>
          <a:xfrm>
            <a:off x="4744825" y="1184861"/>
            <a:ext cx="3884098" cy="27063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054" name="Google Shape;3054;p291"/>
          <p:cNvSpPr/>
          <p:nvPr/>
        </p:nvSpPr>
        <p:spPr>
          <a:xfrm>
            <a:off x="5069724" y="4469975"/>
            <a:ext cx="3234300" cy="2979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rPr>
              <a:t>Core Services with enterprise-grade data protection: data isn’t reviewed or used to train AI models</a:t>
            </a:r>
            <a:endParaRPr sz="800" b="1">
              <a:solidFill>
                <a:schemeClr val="accen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D"/>
        </a:solidFill>
        <a:effectLst/>
      </p:bgPr>
    </p:bg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p292"/>
          <p:cNvSpPr/>
          <p:nvPr/>
        </p:nvSpPr>
        <p:spPr>
          <a:xfrm>
            <a:off x="457000" y="460250"/>
            <a:ext cx="8229900" cy="4227600"/>
          </a:xfrm>
          <a:prstGeom prst="roundRect">
            <a:avLst>
              <a:gd name="adj" fmla="val 513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60" name="Google Shape;3060;p292"/>
          <p:cNvSpPr/>
          <p:nvPr/>
        </p:nvSpPr>
        <p:spPr>
          <a:xfrm>
            <a:off x="2244025" y="1232281"/>
            <a:ext cx="4644600" cy="3155100"/>
          </a:xfrm>
          <a:prstGeom prst="roundRect">
            <a:avLst>
              <a:gd name="adj" fmla="val 5638"/>
            </a:avLst>
          </a:prstGeom>
          <a:gradFill>
            <a:gsLst>
              <a:gs pos="0">
                <a:srgbClr val="3186FF"/>
              </a:gs>
              <a:gs pos="50000">
                <a:srgbClr val="346BF1"/>
              </a:gs>
              <a:gs pos="100000">
                <a:srgbClr val="4FA0FF"/>
              </a:gs>
            </a:gsLst>
            <a:lin ang="18900044" scaled="0"/>
          </a:gradFill>
          <a:ln>
            <a:noFill/>
          </a:ln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061" name="Google Shape;3061;p292"/>
          <p:cNvSpPr txBox="1"/>
          <p:nvPr/>
        </p:nvSpPr>
        <p:spPr>
          <a:xfrm>
            <a:off x="954325" y="3877959"/>
            <a:ext cx="844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6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Ask questions of your sources</a:t>
            </a:r>
            <a:endParaRPr sz="900">
              <a:solidFill>
                <a:schemeClr val="accent6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62" name="Google Shape;3062;p292"/>
          <p:cNvSpPr txBox="1"/>
          <p:nvPr/>
        </p:nvSpPr>
        <p:spPr>
          <a:xfrm>
            <a:off x="7245375" y="1924505"/>
            <a:ext cx="1185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6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In the Studio panel, generate a podcast-style audio overview, video overview, flashcards and more</a:t>
            </a:r>
            <a:endParaRPr sz="900">
              <a:solidFill>
                <a:schemeClr val="accent6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63" name="Google Shape;3063;p292"/>
          <p:cNvSpPr txBox="1">
            <a:spLocks noGrp="1"/>
          </p:cNvSpPr>
          <p:nvPr>
            <p:ph type="title"/>
          </p:nvPr>
        </p:nvSpPr>
        <p:spPr>
          <a:xfrm>
            <a:off x="1847088" y="704088"/>
            <a:ext cx="5453100" cy="295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Anatomy of NotebookLM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064" name="Google Shape;3064;p292"/>
          <p:cNvSpPr/>
          <p:nvPr/>
        </p:nvSpPr>
        <p:spPr>
          <a:xfrm>
            <a:off x="3203962" y="3942680"/>
            <a:ext cx="1159500" cy="2172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5" name="Google Shape;3065;p292"/>
          <p:cNvSpPr txBox="1"/>
          <p:nvPr/>
        </p:nvSpPr>
        <p:spPr>
          <a:xfrm>
            <a:off x="843100" y="1282870"/>
            <a:ext cx="956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6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Give your notebook a name</a:t>
            </a:r>
            <a:endParaRPr sz="900">
              <a:solidFill>
                <a:schemeClr val="accent6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66" name="Google Shape;3066;p292"/>
          <p:cNvSpPr txBox="1"/>
          <p:nvPr/>
        </p:nvSpPr>
        <p:spPr>
          <a:xfrm>
            <a:off x="1042600" y="1727194"/>
            <a:ext cx="756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6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Upload your sources</a:t>
            </a:r>
            <a:endParaRPr sz="900">
              <a:solidFill>
                <a:schemeClr val="accent6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67" name="Google Shape;3067;p292"/>
          <p:cNvSpPr txBox="1"/>
          <p:nvPr/>
        </p:nvSpPr>
        <p:spPr>
          <a:xfrm>
            <a:off x="7245375" y="1059053"/>
            <a:ext cx="956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6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(Optional) Share your notebook with colleagues or students</a:t>
            </a:r>
            <a:endParaRPr sz="900">
              <a:solidFill>
                <a:schemeClr val="accent6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68" name="Google Shape;3068;p292"/>
          <p:cNvSpPr txBox="1"/>
          <p:nvPr/>
        </p:nvSpPr>
        <p:spPr>
          <a:xfrm>
            <a:off x="1042600" y="2108194"/>
            <a:ext cx="756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6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Discover new sources (optional)</a:t>
            </a:r>
            <a:endParaRPr sz="900">
              <a:solidFill>
                <a:schemeClr val="accent6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069" name="Google Shape;3069;p292"/>
          <p:cNvSpPr txBox="1"/>
          <p:nvPr/>
        </p:nvSpPr>
        <p:spPr>
          <a:xfrm>
            <a:off x="1042600" y="2712737"/>
            <a:ext cx="756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6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Check and uncheck sources</a:t>
            </a:r>
            <a:endParaRPr sz="900">
              <a:solidFill>
                <a:schemeClr val="accent6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grpSp>
        <p:nvGrpSpPr>
          <p:cNvPr id="3070" name="Google Shape;3070;p292"/>
          <p:cNvGrpSpPr/>
          <p:nvPr/>
        </p:nvGrpSpPr>
        <p:grpSpPr>
          <a:xfrm>
            <a:off x="2368880" y="1302676"/>
            <a:ext cx="4325999" cy="3014291"/>
            <a:chOff x="2368880" y="1302676"/>
            <a:chExt cx="4325999" cy="3014291"/>
          </a:xfrm>
        </p:grpSpPr>
        <p:pic>
          <p:nvPicPr>
            <p:cNvPr id="3071" name="Google Shape;3071;p292" title="Screenshot 2025-09-30 at 10.26.43 AM.png"/>
            <p:cNvPicPr preferRelativeResize="0"/>
            <p:nvPr/>
          </p:nvPicPr>
          <p:blipFill rotWithShape="1">
            <a:blip r:embed="rId3">
              <a:alphaModFix/>
            </a:blip>
            <a:srcRect t="685"/>
            <a:stretch/>
          </p:blipFill>
          <p:spPr>
            <a:xfrm>
              <a:off x="2368880" y="1302676"/>
              <a:ext cx="4325999" cy="301429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072" name="Google Shape;3072;p292"/>
            <p:cNvSpPr/>
            <p:nvPr/>
          </p:nvSpPr>
          <p:spPr>
            <a:xfrm>
              <a:off x="3699475" y="1471200"/>
              <a:ext cx="757200" cy="102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3073" name="Google Shape;3073;p292"/>
          <p:cNvCxnSpPr/>
          <p:nvPr/>
        </p:nvCxnSpPr>
        <p:spPr>
          <a:xfrm rot="10800000">
            <a:off x="1871000" y="4019795"/>
            <a:ext cx="1778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4" name="Google Shape;3074;p292"/>
          <p:cNvCxnSpPr/>
          <p:nvPr/>
        </p:nvCxnSpPr>
        <p:spPr>
          <a:xfrm rot="10800000">
            <a:off x="1871300" y="1381025"/>
            <a:ext cx="642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75" name="Google Shape;3075;p292"/>
          <p:cNvSpPr/>
          <p:nvPr/>
        </p:nvSpPr>
        <p:spPr>
          <a:xfrm rot="10800000">
            <a:off x="1871226" y="1772920"/>
            <a:ext cx="806949" cy="143878"/>
          </a:xfrm>
          <a:custGeom>
            <a:avLst/>
            <a:gdLst/>
            <a:ahLst/>
            <a:cxnLst/>
            <a:rect l="l" t="t" r="r" b="b"/>
            <a:pathLst>
              <a:path w="30738" h="8835" extrusionOk="0">
                <a:moveTo>
                  <a:pt x="0" y="8835"/>
                </a:moveTo>
                <a:lnTo>
                  <a:pt x="0" y="0"/>
                </a:lnTo>
                <a:lnTo>
                  <a:pt x="30738" y="0"/>
                </a:ln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6" name="Google Shape;3076;p292"/>
          <p:cNvSpPr/>
          <p:nvPr/>
        </p:nvSpPr>
        <p:spPr>
          <a:xfrm rot="10800000">
            <a:off x="1871257" y="1760031"/>
            <a:ext cx="1320043" cy="414693"/>
          </a:xfrm>
          <a:custGeom>
            <a:avLst/>
            <a:gdLst/>
            <a:ahLst/>
            <a:cxnLst/>
            <a:rect l="l" t="t" r="r" b="b"/>
            <a:pathLst>
              <a:path w="30738" h="8835" extrusionOk="0">
                <a:moveTo>
                  <a:pt x="0" y="8835"/>
                </a:moveTo>
                <a:lnTo>
                  <a:pt x="0" y="0"/>
                </a:lnTo>
                <a:lnTo>
                  <a:pt x="30738" y="0"/>
                </a:ln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3077" name="Google Shape;3077;p292"/>
          <p:cNvCxnSpPr/>
          <p:nvPr/>
        </p:nvCxnSpPr>
        <p:spPr>
          <a:xfrm rot="10800000">
            <a:off x="1871475" y="2844005"/>
            <a:ext cx="1441200" cy="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78" name="Google Shape;3078;p292"/>
          <p:cNvSpPr/>
          <p:nvPr/>
        </p:nvSpPr>
        <p:spPr>
          <a:xfrm rot="10800000" flipH="1">
            <a:off x="5888714" y="1429131"/>
            <a:ext cx="1285233" cy="79670"/>
          </a:xfrm>
          <a:custGeom>
            <a:avLst/>
            <a:gdLst/>
            <a:ahLst/>
            <a:cxnLst/>
            <a:rect l="l" t="t" r="r" b="b"/>
            <a:pathLst>
              <a:path w="30738" h="8835" extrusionOk="0">
                <a:moveTo>
                  <a:pt x="0" y="8835"/>
                </a:moveTo>
                <a:lnTo>
                  <a:pt x="0" y="0"/>
                </a:lnTo>
                <a:lnTo>
                  <a:pt x="30738" y="0"/>
                </a:ln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9" name="Google Shape;3079;p292"/>
          <p:cNvSpPr/>
          <p:nvPr/>
        </p:nvSpPr>
        <p:spPr>
          <a:xfrm rot="10800000" flipH="1">
            <a:off x="5800974" y="1885881"/>
            <a:ext cx="1372990" cy="93872"/>
          </a:xfrm>
          <a:custGeom>
            <a:avLst/>
            <a:gdLst/>
            <a:ahLst/>
            <a:cxnLst/>
            <a:rect l="l" t="t" r="r" b="b"/>
            <a:pathLst>
              <a:path w="30738" h="8835" extrusionOk="0">
                <a:moveTo>
                  <a:pt x="0" y="8835"/>
                </a:moveTo>
                <a:lnTo>
                  <a:pt x="0" y="0"/>
                </a:lnTo>
                <a:lnTo>
                  <a:pt x="30738" y="0"/>
                </a:ln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Google Shape;3084;p293" descr="District Policies NotebookLM interface showing policy text, sources, and studio tools on a dark background."/>
          <p:cNvPicPr preferRelativeResize="0"/>
          <p:nvPr/>
        </p:nvPicPr>
        <p:blipFill rotWithShape="1">
          <a:blip r:embed="rId3">
            <a:alphaModFix/>
          </a:blip>
          <a:srcRect l="30" r="20"/>
          <a:stretch/>
        </p:blipFill>
        <p:spPr>
          <a:xfrm>
            <a:off x="-35700" y="0"/>
            <a:ext cx="9210675" cy="5147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Google Shape;3089;p2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42125" y="-33696"/>
            <a:ext cx="116282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4" name="Google Shape;3094;p2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194318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9" name="Google Shape;3099;p2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3273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Google Shape;3104;p297"/>
          <p:cNvSpPr txBox="1">
            <a:spLocks noGrp="1"/>
          </p:cNvSpPr>
          <p:nvPr>
            <p:ph type="title"/>
          </p:nvPr>
        </p:nvSpPr>
        <p:spPr>
          <a:xfrm>
            <a:off x="457175" y="1435950"/>
            <a:ext cx="3522300" cy="28938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Multimodal Feature: Video Overviews</a:t>
            </a: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105" name="Google Shape;3105;p297"/>
          <p:cNvSpPr/>
          <p:nvPr/>
        </p:nvSpPr>
        <p:spPr>
          <a:xfrm>
            <a:off x="4383800" y="-30850"/>
            <a:ext cx="4760100" cy="51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grpSp>
        <p:nvGrpSpPr>
          <p:cNvPr id="3106" name="Google Shape;3106;p297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3107" name="Google Shape;3107;p297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297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297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297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297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297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297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297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297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297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297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297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297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297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297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297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297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297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5" name="Google Shape;3125;p297"/>
          <p:cNvGrpSpPr/>
          <p:nvPr/>
        </p:nvGrpSpPr>
        <p:grpSpPr>
          <a:xfrm>
            <a:off x="0" y="4231150"/>
            <a:ext cx="4865350" cy="0"/>
            <a:chOff x="0" y="4231150"/>
            <a:chExt cx="4865350" cy="0"/>
          </a:xfrm>
        </p:grpSpPr>
        <p:cxnSp>
          <p:nvCxnSpPr>
            <p:cNvPr id="3126" name="Google Shape;3126;p297"/>
            <p:cNvCxnSpPr/>
            <p:nvPr/>
          </p:nvCxnSpPr>
          <p:spPr>
            <a:xfrm>
              <a:off x="4173550" y="4231150"/>
              <a:ext cx="6918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7" name="Google Shape;3127;p297"/>
            <p:cNvCxnSpPr/>
            <p:nvPr/>
          </p:nvCxnSpPr>
          <p:spPr>
            <a:xfrm>
              <a:off x="0" y="4231150"/>
              <a:ext cx="43851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128" name="Google Shape;3128;p2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6725" y="1734685"/>
            <a:ext cx="4008448" cy="250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" name="Google Shape;3133;p298"/>
          <p:cNvSpPr/>
          <p:nvPr/>
        </p:nvSpPr>
        <p:spPr>
          <a:xfrm>
            <a:off x="0" y="457200"/>
            <a:ext cx="4002900" cy="4688100"/>
          </a:xfrm>
          <a:prstGeom prst="round1Rect">
            <a:avLst>
              <a:gd name="adj" fmla="val 16667"/>
            </a:avLst>
          </a:prstGeom>
          <a:gradFill>
            <a:gsLst>
              <a:gs pos="0">
                <a:srgbClr val="E8EAFF">
                  <a:alpha val="15294"/>
                </a:srgbClr>
              </a:gs>
              <a:gs pos="100000">
                <a:srgbClr val="E8F0FE">
                  <a:alpha val="75294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3134" name="Google Shape;3134;p298"/>
          <p:cNvSpPr txBox="1"/>
          <p:nvPr/>
        </p:nvSpPr>
        <p:spPr>
          <a:xfrm>
            <a:off x="457198" y="830475"/>
            <a:ext cx="23832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Visual learning through Video Overviews</a:t>
            </a:r>
            <a:endParaRPr sz="2400" b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35" name="Google Shape;3135;p298"/>
          <p:cNvSpPr txBox="1"/>
          <p:nvPr/>
        </p:nvSpPr>
        <p:spPr>
          <a:xfrm>
            <a:off x="463775" y="1931450"/>
            <a:ext cx="2383200" cy="19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NotebookLM's Video Overviews transforms your sources into an AI-narrated video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, pulling key images, diagrams, quotes, and numbers directly from your documents. 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And with the </a:t>
            </a: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Customize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 feature, you can guide the hosts to focus on what’s most important to you. 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136" name="Google Shape;3136;p298" title="VOSs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0825" y="1125125"/>
            <a:ext cx="5644850" cy="3176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37" name="Google Shape;3137;p298"/>
          <p:cNvSpPr txBox="1"/>
          <p:nvPr/>
        </p:nvSpPr>
        <p:spPr>
          <a:xfrm>
            <a:off x="852001" y="4003003"/>
            <a:ext cx="9660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All editions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138" name="Google Shape;3138;p298"/>
          <p:cNvGrpSpPr/>
          <p:nvPr/>
        </p:nvGrpSpPr>
        <p:grpSpPr>
          <a:xfrm>
            <a:off x="469669" y="3962809"/>
            <a:ext cx="282900" cy="282900"/>
            <a:chOff x="469669" y="3962809"/>
            <a:chExt cx="282900" cy="282900"/>
          </a:xfrm>
        </p:grpSpPr>
        <p:sp>
          <p:nvSpPr>
            <p:cNvPr id="3139" name="Google Shape;3139;p298"/>
            <p:cNvSpPr/>
            <p:nvPr/>
          </p:nvSpPr>
          <p:spPr>
            <a:xfrm>
              <a:off x="469669" y="39628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40" name="Google Shape;3140;p298"/>
            <p:cNvSpPr/>
            <p:nvPr/>
          </p:nvSpPr>
          <p:spPr>
            <a:xfrm>
              <a:off x="540574" y="4010541"/>
              <a:ext cx="141089" cy="156766"/>
            </a:xfrm>
            <a:custGeom>
              <a:avLst/>
              <a:gdLst/>
              <a:ahLst/>
              <a:cxnLst/>
              <a:rect l="l" t="t" r="r" b="b"/>
              <a:pathLst>
                <a:path w="142875" h="158750" extrusionOk="0">
                  <a:moveTo>
                    <a:pt x="71120" y="71120"/>
                  </a:moveTo>
                  <a:cubicBezTo>
                    <a:pt x="55880" y="71120"/>
                    <a:pt x="43180" y="83820"/>
                    <a:pt x="43180" y="99060"/>
                  </a:cubicBezTo>
                  <a:cubicBezTo>
                    <a:pt x="43180" y="114935"/>
                    <a:pt x="63500" y="127000"/>
                    <a:pt x="63500" y="138430"/>
                  </a:cubicBezTo>
                  <a:lnTo>
                    <a:pt x="79375" y="138430"/>
                  </a:lnTo>
                  <a:cubicBezTo>
                    <a:pt x="79375" y="127000"/>
                    <a:pt x="99060" y="114935"/>
                    <a:pt x="99060" y="99060"/>
                  </a:cubicBezTo>
                  <a:cubicBezTo>
                    <a:pt x="99060" y="83820"/>
                    <a:pt x="86360" y="71120"/>
                    <a:pt x="71120" y="71120"/>
                  </a:cubicBezTo>
                  <a:close/>
                  <a:moveTo>
                    <a:pt x="71120" y="0"/>
                  </a:moveTo>
                  <a:lnTo>
                    <a:pt x="71120" y="23495"/>
                  </a:lnTo>
                  <a:cubicBezTo>
                    <a:pt x="31750" y="23495"/>
                    <a:pt x="0" y="55245"/>
                    <a:pt x="0" y="95250"/>
                  </a:cubicBezTo>
                  <a:cubicBezTo>
                    <a:pt x="0" y="112395"/>
                    <a:pt x="6350" y="128905"/>
                    <a:pt x="17145" y="141605"/>
                  </a:cubicBezTo>
                  <a:lnTo>
                    <a:pt x="27940" y="130175"/>
                  </a:lnTo>
                  <a:cubicBezTo>
                    <a:pt x="20320" y="120650"/>
                    <a:pt x="15875" y="108585"/>
                    <a:pt x="15875" y="95250"/>
                  </a:cubicBezTo>
                  <a:cubicBezTo>
                    <a:pt x="15875" y="64135"/>
                    <a:pt x="40640" y="39370"/>
                    <a:pt x="71120" y="39370"/>
                  </a:cubicBezTo>
                  <a:lnTo>
                    <a:pt x="71120" y="63500"/>
                  </a:lnTo>
                  <a:lnTo>
                    <a:pt x="102870" y="31750"/>
                  </a:lnTo>
                  <a:lnTo>
                    <a:pt x="71120" y="0"/>
                  </a:lnTo>
                  <a:close/>
                  <a:moveTo>
                    <a:pt x="117475" y="40640"/>
                  </a:moveTo>
                  <a:lnTo>
                    <a:pt x="106045" y="52070"/>
                  </a:lnTo>
                  <a:cubicBezTo>
                    <a:pt x="118745" y="62230"/>
                    <a:pt x="127000" y="77470"/>
                    <a:pt x="127000" y="95250"/>
                  </a:cubicBezTo>
                  <a:cubicBezTo>
                    <a:pt x="127000" y="108585"/>
                    <a:pt x="121920" y="120650"/>
                    <a:pt x="114300" y="130175"/>
                  </a:cubicBezTo>
                  <a:lnTo>
                    <a:pt x="125730" y="141605"/>
                  </a:lnTo>
                  <a:cubicBezTo>
                    <a:pt x="135890" y="128905"/>
                    <a:pt x="142875" y="112395"/>
                    <a:pt x="142875" y="95250"/>
                  </a:cubicBezTo>
                  <a:cubicBezTo>
                    <a:pt x="142875" y="73025"/>
                    <a:pt x="132715" y="53975"/>
                    <a:pt x="117475" y="40640"/>
                  </a:cubicBezTo>
                  <a:close/>
                  <a:moveTo>
                    <a:pt x="63500" y="146685"/>
                  </a:moveTo>
                  <a:lnTo>
                    <a:pt x="63500" y="158750"/>
                  </a:lnTo>
                  <a:lnTo>
                    <a:pt x="79375" y="158750"/>
                  </a:lnTo>
                  <a:lnTo>
                    <a:pt x="79375" y="146685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1" name="Google Shape;3141;p298"/>
          <p:cNvSpPr txBox="1"/>
          <p:nvPr/>
        </p:nvSpPr>
        <p:spPr>
          <a:xfrm>
            <a:off x="852000" y="4354025"/>
            <a:ext cx="21876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Available globally (multiple languages) 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142" name="Google Shape;3142;p298"/>
          <p:cNvGrpSpPr/>
          <p:nvPr/>
        </p:nvGrpSpPr>
        <p:grpSpPr>
          <a:xfrm>
            <a:off x="469669" y="4324559"/>
            <a:ext cx="282900" cy="282900"/>
            <a:chOff x="469669" y="4349322"/>
            <a:chExt cx="282900" cy="282900"/>
          </a:xfrm>
        </p:grpSpPr>
        <p:sp>
          <p:nvSpPr>
            <p:cNvPr id="3143" name="Google Shape;3143;p298"/>
            <p:cNvSpPr/>
            <p:nvPr/>
          </p:nvSpPr>
          <p:spPr>
            <a:xfrm>
              <a:off x="469669" y="4349322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44" name="Google Shape;3144;p298"/>
            <p:cNvSpPr/>
            <p:nvPr/>
          </p:nvSpPr>
          <p:spPr>
            <a:xfrm>
              <a:off x="523625" y="4403271"/>
              <a:ext cx="174988" cy="175003"/>
            </a:xfrm>
            <a:custGeom>
              <a:avLst/>
              <a:gdLst/>
              <a:ahLst/>
              <a:cxnLst/>
              <a:rect l="l" t="t" r="r" b="b"/>
              <a:pathLst>
                <a:path w="11908" h="11909" extrusionOk="0">
                  <a:moveTo>
                    <a:pt x="7693" y="1549"/>
                  </a:moveTo>
                  <a:lnTo>
                    <a:pt x="8359" y="1835"/>
                  </a:lnTo>
                  <a:lnTo>
                    <a:pt x="9193" y="2478"/>
                  </a:lnTo>
                  <a:lnTo>
                    <a:pt x="9669" y="2978"/>
                  </a:lnTo>
                  <a:lnTo>
                    <a:pt x="9860" y="3287"/>
                  </a:lnTo>
                  <a:lnTo>
                    <a:pt x="10074" y="3573"/>
                  </a:lnTo>
                  <a:lnTo>
                    <a:pt x="10384" y="4216"/>
                  </a:lnTo>
                  <a:lnTo>
                    <a:pt x="10669" y="5240"/>
                  </a:lnTo>
                  <a:lnTo>
                    <a:pt x="10693" y="5954"/>
                  </a:lnTo>
                  <a:lnTo>
                    <a:pt x="10693" y="6407"/>
                  </a:lnTo>
                  <a:lnTo>
                    <a:pt x="10527" y="7288"/>
                  </a:lnTo>
                  <a:lnTo>
                    <a:pt x="10217" y="8098"/>
                  </a:lnTo>
                  <a:lnTo>
                    <a:pt x="9765" y="8836"/>
                  </a:lnTo>
                  <a:lnTo>
                    <a:pt x="9455" y="9169"/>
                  </a:lnTo>
                  <a:lnTo>
                    <a:pt x="9360" y="8955"/>
                  </a:lnTo>
                  <a:lnTo>
                    <a:pt x="9145" y="8646"/>
                  </a:lnTo>
                  <a:lnTo>
                    <a:pt x="8860" y="8455"/>
                  </a:lnTo>
                  <a:lnTo>
                    <a:pt x="8526" y="8336"/>
                  </a:lnTo>
                  <a:lnTo>
                    <a:pt x="7716" y="8336"/>
                  </a:lnTo>
                  <a:lnTo>
                    <a:pt x="7716" y="6550"/>
                  </a:lnTo>
                  <a:lnTo>
                    <a:pt x="7693" y="6312"/>
                  </a:lnTo>
                  <a:lnTo>
                    <a:pt x="7550" y="6145"/>
                  </a:lnTo>
                  <a:lnTo>
                    <a:pt x="7359" y="5978"/>
                  </a:lnTo>
                  <a:lnTo>
                    <a:pt x="7121" y="5954"/>
                  </a:lnTo>
                  <a:lnTo>
                    <a:pt x="3549" y="5954"/>
                  </a:lnTo>
                  <a:lnTo>
                    <a:pt x="3549" y="4764"/>
                  </a:lnTo>
                  <a:lnTo>
                    <a:pt x="4716" y="4764"/>
                  </a:lnTo>
                  <a:lnTo>
                    <a:pt x="4978" y="4740"/>
                  </a:lnTo>
                  <a:lnTo>
                    <a:pt x="5168" y="4573"/>
                  </a:lnTo>
                  <a:lnTo>
                    <a:pt x="5311" y="4407"/>
                  </a:lnTo>
                  <a:lnTo>
                    <a:pt x="5335" y="4168"/>
                  </a:lnTo>
                  <a:lnTo>
                    <a:pt x="5335" y="2978"/>
                  </a:lnTo>
                  <a:lnTo>
                    <a:pt x="6502" y="2978"/>
                  </a:lnTo>
                  <a:lnTo>
                    <a:pt x="6740" y="2954"/>
                  </a:lnTo>
                  <a:lnTo>
                    <a:pt x="7145" y="2787"/>
                  </a:lnTo>
                  <a:lnTo>
                    <a:pt x="7335" y="2620"/>
                  </a:lnTo>
                  <a:lnTo>
                    <a:pt x="7502" y="2430"/>
                  </a:lnTo>
                  <a:lnTo>
                    <a:pt x="7693" y="2025"/>
                  </a:lnTo>
                  <a:lnTo>
                    <a:pt x="7693" y="1787"/>
                  </a:lnTo>
                  <a:lnTo>
                    <a:pt x="7693" y="1549"/>
                  </a:lnTo>
                  <a:close/>
                  <a:moveTo>
                    <a:pt x="1310" y="4883"/>
                  </a:moveTo>
                  <a:lnTo>
                    <a:pt x="4168" y="7741"/>
                  </a:lnTo>
                  <a:lnTo>
                    <a:pt x="4168" y="8336"/>
                  </a:lnTo>
                  <a:lnTo>
                    <a:pt x="4168" y="8574"/>
                  </a:lnTo>
                  <a:lnTo>
                    <a:pt x="4359" y="8979"/>
                  </a:lnTo>
                  <a:lnTo>
                    <a:pt x="4525" y="9169"/>
                  </a:lnTo>
                  <a:lnTo>
                    <a:pt x="4692" y="9336"/>
                  </a:lnTo>
                  <a:lnTo>
                    <a:pt x="5121" y="9503"/>
                  </a:lnTo>
                  <a:lnTo>
                    <a:pt x="5359" y="9527"/>
                  </a:lnTo>
                  <a:lnTo>
                    <a:pt x="5359" y="10670"/>
                  </a:lnTo>
                  <a:lnTo>
                    <a:pt x="4906" y="10598"/>
                  </a:lnTo>
                  <a:lnTo>
                    <a:pt x="4097" y="10336"/>
                  </a:lnTo>
                  <a:lnTo>
                    <a:pt x="3358" y="9955"/>
                  </a:lnTo>
                  <a:lnTo>
                    <a:pt x="2668" y="9431"/>
                  </a:lnTo>
                  <a:lnTo>
                    <a:pt x="2382" y="9122"/>
                  </a:lnTo>
                  <a:lnTo>
                    <a:pt x="2072" y="8765"/>
                  </a:lnTo>
                  <a:lnTo>
                    <a:pt x="1620" y="8050"/>
                  </a:lnTo>
                  <a:lnTo>
                    <a:pt x="1310" y="7264"/>
                  </a:lnTo>
                  <a:lnTo>
                    <a:pt x="1168" y="6407"/>
                  </a:lnTo>
                  <a:lnTo>
                    <a:pt x="1144" y="5954"/>
                  </a:lnTo>
                  <a:lnTo>
                    <a:pt x="1191" y="5431"/>
                  </a:lnTo>
                  <a:lnTo>
                    <a:pt x="1310" y="4883"/>
                  </a:lnTo>
                  <a:close/>
                  <a:moveTo>
                    <a:pt x="5954" y="1"/>
                  </a:moveTo>
                  <a:lnTo>
                    <a:pt x="5335" y="25"/>
                  </a:lnTo>
                  <a:lnTo>
                    <a:pt x="4192" y="239"/>
                  </a:lnTo>
                  <a:lnTo>
                    <a:pt x="3144" y="692"/>
                  </a:lnTo>
                  <a:lnTo>
                    <a:pt x="2192" y="1335"/>
                  </a:lnTo>
                  <a:lnTo>
                    <a:pt x="1739" y="1763"/>
                  </a:lnTo>
                  <a:lnTo>
                    <a:pt x="1334" y="2192"/>
                  </a:lnTo>
                  <a:lnTo>
                    <a:pt x="667" y="3168"/>
                  </a:lnTo>
                  <a:lnTo>
                    <a:pt x="239" y="4216"/>
                  </a:lnTo>
                  <a:lnTo>
                    <a:pt x="1" y="5359"/>
                  </a:lnTo>
                  <a:lnTo>
                    <a:pt x="1" y="5954"/>
                  </a:lnTo>
                  <a:lnTo>
                    <a:pt x="1" y="6550"/>
                  </a:lnTo>
                  <a:lnTo>
                    <a:pt x="239" y="7693"/>
                  </a:lnTo>
                  <a:lnTo>
                    <a:pt x="667" y="8741"/>
                  </a:lnTo>
                  <a:lnTo>
                    <a:pt x="1334" y="9717"/>
                  </a:lnTo>
                  <a:lnTo>
                    <a:pt x="1739" y="10146"/>
                  </a:lnTo>
                  <a:lnTo>
                    <a:pt x="2192" y="10574"/>
                  </a:lnTo>
                  <a:lnTo>
                    <a:pt x="3144" y="11217"/>
                  </a:lnTo>
                  <a:lnTo>
                    <a:pt x="4192" y="11670"/>
                  </a:lnTo>
                  <a:lnTo>
                    <a:pt x="5335" y="11884"/>
                  </a:lnTo>
                  <a:lnTo>
                    <a:pt x="5954" y="11908"/>
                  </a:lnTo>
                  <a:lnTo>
                    <a:pt x="6550" y="11884"/>
                  </a:lnTo>
                  <a:lnTo>
                    <a:pt x="7693" y="11670"/>
                  </a:lnTo>
                  <a:lnTo>
                    <a:pt x="8741" y="11217"/>
                  </a:lnTo>
                  <a:lnTo>
                    <a:pt x="9693" y="10574"/>
                  </a:lnTo>
                  <a:lnTo>
                    <a:pt x="10146" y="10146"/>
                  </a:lnTo>
                  <a:lnTo>
                    <a:pt x="10550" y="9717"/>
                  </a:lnTo>
                  <a:lnTo>
                    <a:pt x="11217" y="8741"/>
                  </a:lnTo>
                  <a:lnTo>
                    <a:pt x="11646" y="7693"/>
                  </a:lnTo>
                  <a:lnTo>
                    <a:pt x="11884" y="6550"/>
                  </a:lnTo>
                  <a:lnTo>
                    <a:pt x="11908" y="5954"/>
                  </a:lnTo>
                  <a:lnTo>
                    <a:pt x="11884" y="5359"/>
                  </a:lnTo>
                  <a:lnTo>
                    <a:pt x="11646" y="4216"/>
                  </a:lnTo>
                  <a:lnTo>
                    <a:pt x="11217" y="3168"/>
                  </a:lnTo>
                  <a:lnTo>
                    <a:pt x="10550" y="2192"/>
                  </a:lnTo>
                  <a:lnTo>
                    <a:pt x="10146" y="1763"/>
                  </a:lnTo>
                  <a:lnTo>
                    <a:pt x="9693" y="1335"/>
                  </a:lnTo>
                  <a:lnTo>
                    <a:pt x="8741" y="692"/>
                  </a:lnTo>
                  <a:lnTo>
                    <a:pt x="7693" y="239"/>
                  </a:lnTo>
                  <a:lnTo>
                    <a:pt x="6550" y="25"/>
                  </a:lnTo>
                  <a:lnTo>
                    <a:pt x="5954" y="1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5" name="Google Shape;3145;p298"/>
          <p:cNvGrpSpPr/>
          <p:nvPr/>
        </p:nvGrpSpPr>
        <p:grpSpPr>
          <a:xfrm>
            <a:off x="469669" y="4686309"/>
            <a:ext cx="282900" cy="282900"/>
            <a:chOff x="469669" y="4686309"/>
            <a:chExt cx="282900" cy="282900"/>
          </a:xfrm>
        </p:grpSpPr>
        <p:pic>
          <p:nvPicPr>
            <p:cNvPr id="3146" name="Google Shape;3146;p298" title="person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6525" y="4713150"/>
              <a:ext cx="229200" cy="229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7" name="Google Shape;3147;p298"/>
            <p:cNvSpPr/>
            <p:nvPr/>
          </p:nvSpPr>
          <p:spPr>
            <a:xfrm>
              <a:off x="469669" y="46863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148" name="Google Shape;3148;p298"/>
          <p:cNvSpPr txBox="1"/>
          <p:nvPr/>
        </p:nvSpPr>
        <p:spPr>
          <a:xfrm>
            <a:off x="852000" y="4723955"/>
            <a:ext cx="15321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All ages for EDU 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" name="Google Shape;3153;p299"/>
          <p:cNvSpPr/>
          <p:nvPr/>
        </p:nvSpPr>
        <p:spPr>
          <a:xfrm rot="10800000" flipH="1">
            <a:off x="0" y="-475"/>
            <a:ext cx="9142200" cy="2160600"/>
          </a:xfrm>
          <a:prstGeom prst="round2SameRect">
            <a:avLst>
              <a:gd name="adj1" fmla="val 28059"/>
              <a:gd name="adj2" fmla="val 0"/>
            </a:avLst>
          </a:prstGeom>
          <a:gradFill>
            <a:gsLst>
              <a:gs pos="0">
                <a:srgbClr val="E8EAFF">
                  <a:alpha val="15294"/>
                </a:srgbClr>
              </a:gs>
              <a:gs pos="100000">
                <a:srgbClr val="E8F0FE">
                  <a:alpha val="75294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3154" name="Google Shape;3154;p299"/>
          <p:cNvSpPr txBox="1">
            <a:spLocks noGrp="1"/>
          </p:cNvSpPr>
          <p:nvPr>
            <p:ph type="title"/>
          </p:nvPr>
        </p:nvSpPr>
        <p:spPr>
          <a:xfrm>
            <a:off x="457202" y="457200"/>
            <a:ext cx="8229600" cy="295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generate a Video Overview in NotebookLM</a:t>
            </a:r>
            <a:endParaRPr/>
          </a:p>
        </p:txBody>
      </p:sp>
      <p:sp>
        <p:nvSpPr>
          <p:cNvPr id="3155" name="Google Shape;3155;p299"/>
          <p:cNvSpPr txBox="1"/>
          <p:nvPr/>
        </p:nvSpPr>
        <p:spPr>
          <a:xfrm>
            <a:off x="520425" y="3383292"/>
            <a:ext cx="1183800" cy="7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Google Sans"/>
                <a:ea typeface="Google Sans"/>
                <a:cs typeface="Google Sans"/>
                <a:sym typeface="Google Sans"/>
              </a:rPr>
              <a:t>Select your sources</a:t>
            </a:r>
            <a:endParaRPr sz="9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Choose one or more files in your notebook (e.g., lesson plans, student notes, research articles).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156" name="Google Shape;3156;p299" title="Screenshot 2025-10-01 at 9.50.45 AM.png"/>
          <p:cNvPicPr preferRelativeResize="0"/>
          <p:nvPr/>
        </p:nvPicPr>
        <p:blipFill rotWithShape="1">
          <a:blip r:embed="rId3">
            <a:alphaModFix/>
          </a:blip>
          <a:srcRect l="-69" r="23205"/>
          <a:stretch/>
        </p:blipFill>
        <p:spPr>
          <a:xfrm>
            <a:off x="455950" y="1027119"/>
            <a:ext cx="1398300" cy="1930500"/>
          </a:xfrm>
          <a:prstGeom prst="roundRect">
            <a:avLst>
              <a:gd name="adj" fmla="val 5373"/>
            </a:avLst>
          </a:prstGeom>
          <a:noFill/>
          <a:ln>
            <a:noFill/>
          </a:ln>
          <a:effectLst>
            <a:outerShdw blurRad="142875" dist="19050" dir="5400000" algn="bl" rotWithShape="0">
              <a:srgbClr val="000000">
                <a:alpha val="10000"/>
              </a:srgbClr>
            </a:outerShdw>
          </a:effectLst>
        </p:spPr>
      </p:pic>
      <p:cxnSp>
        <p:nvCxnSpPr>
          <p:cNvPr id="3157" name="Google Shape;3157;p299"/>
          <p:cNvCxnSpPr/>
          <p:nvPr/>
        </p:nvCxnSpPr>
        <p:spPr>
          <a:xfrm>
            <a:off x="1889417" y="2002055"/>
            <a:ext cx="3063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3158" name="Google Shape;3158;p299"/>
          <p:cNvCxnSpPr/>
          <p:nvPr/>
        </p:nvCxnSpPr>
        <p:spPr>
          <a:xfrm>
            <a:off x="4350151" y="2002055"/>
            <a:ext cx="3063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3159" name="Google Shape;3159;p299"/>
          <p:cNvCxnSpPr/>
          <p:nvPr/>
        </p:nvCxnSpPr>
        <p:spPr>
          <a:xfrm>
            <a:off x="6536685" y="2002055"/>
            <a:ext cx="3063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3160" name="Google Shape;3160;p299"/>
          <p:cNvSpPr/>
          <p:nvPr/>
        </p:nvSpPr>
        <p:spPr>
          <a:xfrm>
            <a:off x="520425" y="3098455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A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1" name="Google Shape;3161;p299"/>
          <p:cNvSpPr txBox="1"/>
          <p:nvPr/>
        </p:nvSpPr>
        <p:spPr>
          <a:xfrm>
            <a:off x="2259225" y="3020955"/>
            <a:ext cx="2055600" cy="7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Google Sans"/>
                <a:ea typeface="Google Sans"/>
                <a:cs typeface="Google Sans"/>
                <a:sym typeface="Google Sans"/>
              </a:rPr>
              <a:t>Click on “Video Overview”</a:t>
            </a:r>
            <a:endParaRPr sz="9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You’ll find this option in the Studio panel. When you click the chip, NotebookLM will generate an AI narrated video of your sources.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2" name="Google Shape;3162;p299"/>
          <p:cNvSpPr/>
          <p:nvPr/>
        </p:nvSpPr>
        <p:spPr>
          <a:xfrm>
            <a:off x="2259225" y="2736122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B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3" name="Google Shape;3163;p299"/>
          <p:cNvSpPr txBox="1"/>
          <p:nvPr/>
        </p:nvSpPr>
        <p:spPr>
          <a:xfrm>
            <a:off x="2259225" y="4106675"/>
            <a:ext cx="20046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Google Sans"/>
                <a:ea typeface="Google Sans"/>
                <a:cs typeface="Google Sans"/>
                <a:sym typeface="Google Sans"/>
              </a:rPr>
              <a:t>Use “Customize” to guide the focus</a:t>
            </a:r>
            <a:endParaRPr sz="9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Want the video to highlight specific topics or tailor it to a student audience? Use the Customize option to steer tone, audience, or content area.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4" name="Google Shape;3164;p299"/>
          <p:cNvSpPr/>
          <p:nvPr/>
        </p:nvSpPr>
        <p:spPr>
          <a:xfrm>
            <a:off x="2259225" y="3821847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C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5" name="Google Shape;3165;p299"/>
          <p:cNvSpPr txBox="1"/>
          <p:nvPr/>
        </p:nvSpPr>
        <p:spPr>
          <a:xfrm>
            <a:off x="4719800" y="3020975"/>
            <a:ext cx="1612800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Google Sans"/>
                <a:ea typeface="Google Sans"/>
                <a:cs typeface="Google Sans"/>
                <a:sym typeface="Google Sans"/>
              </a:rPr>
              <a:t>View, download, or share</a:t>
            </a:r>
            <a:endParaRPr sz="9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Play the video in NotebookLM, download it for later, or share it with students or colleagues.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6" name="Google Shape;3166;p299"/>
          <p:cNvSpPr/>
          <p:nvPr/>
        </p:nvSpPr>
        <p:spPr>
          <a:xfrm>
            <a:off x="4719800" y="2736122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D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7" name="Google Shape;3167;p299"/>
          <p:cNvSpPr txBox="1"/>
          <p:nvPr/>
        </p:nvSpPr>
        <p:spPr>
          <a:xfrm>
            <a:off x="6965150" y="3429400"/>
            <a:ext cx="18390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Google Sans"/>
                <a:ea typeface="Google Sans"/>
                <a:cs typeface="Google Sans"/>
                <a:sym typeface="Google Sans"/>
              </a:rPr>
              <a:t>View the Video Overview</a:t>
            </a:r>
            <a:endParaRPr sz="9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Watch the video, increase the video speed or the window size.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68" name="Google Shape;3168;p299"/>
          <p:cNvSpPr/>
          <p:nvPr/>
        </p:nvSpPr>
        <p:spPr>
          <a:xfrm>
            <a:off x="6965150" y="3144551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E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169" name="Google Shape;3169;p299" title="Screenshot 2025-09-30 at 3.50.5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3309" y="1100912"/>
            <a:ext cx="2108341" cy="1571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70" name="Google Shape;3170;p299"/>
          <p:cNvSpPr/>
          <p:nvPr/>
        </p:nvSpPr>
        <p:spPr>
          <a:xfrm>
            <a:off x="3323900" y="1334099"/>
            <a:ext cx="990900" cy="432000"/>
          </a:xfrm>
          <a:prstGeom prst="roundRect">
            <a:avLst>
              <a:gd name="adj" fmla="val 2251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71" name="Google Shape;3171;p299" title="Screenshot 2025-09-30 at 3.53.16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2413" y="1461625"/>
            <a:ext cx="1708300" cy="116151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72" name="Google Shape;3172;p299"/>
          <p:cNvSpPr/>
          <p:nvPr/>
        </p:nvSpPr>
        <p:spPr>
          <a:xfrm>
            <a:off x="5944958" y="1832623"/>
            <a:ext cx="501000" cy="765000"/>
          </a:xfrm>
          <a:prstGeom prst="roundRect">
            <a:avLst>
              <a:gd name="adj" fmla="val 9261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73" name="Google Shape;3173;p299" title="Screenshot 2025-10-03 at 5.44.53 PM.png"/>
          <p:cNvPicPr preferRelativeResize="0"/>
          <p:nvPr/>
        </p:nvPicPr>
        <p:blipFill rotWithShape="1">
          <a:blip r:embed="rId6">
            <a:alphaModFix/>
          </a:blip>
          <a:srcRect l="573" r="583"/>
          <a:stretch/>
        </p:blipFill>
        <p:spPr>
          <a:xfrm>
            <a:off x="6878350" y="1211085"/>
            <a:ext cx="2108350" cy="187061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C"/>
        </a:solidFill>
        <a:effectLst/>
      </p:bgPr>
    </p:bg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300"/>
          <p:cNvSpPr/>
          <p:nvPr/>
        </p:nvSpPr>
        <p:spPr>
          <a:xfrm>
            <a:off x="454513" y="457950"/>
            <a:ext cx="5298900" cy="4227600"/>
          </a:xfrm>
          <a:prstGeom prst="roundRect">
            <a:avLst>
              <a:gd name="adj" fmla="val 513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79" name="Google Shape;3179;p300"/>
          <p:cNvSpPr/>
          <p:nvPr/>
        </p:nvSpPr>
        <p:spPr>
          <a:xfrm>
            <a:off x="885950" y="1299375"/>
            <a:ext cx="1890000" cy="300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ogle Sans"/>
                <a:ea typeface="Google Sans"/>
                <a:cs typeface="Google Sans"/>
                <a:sym typeface="Google Sans"/>
              </a:rPr>
              <a:t>Summary of this week’s class material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Create Video Overviews for the material covered during the week as a review for your students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80" name="Google Shape;3180;p300"/>
          <p:cNvSpPr/>
          <p:nvPr/>
        </p:nvSpPr>
        <p:spPr>
          <a:xfrm>
            <a:off x="3923450" y="1953782"/>
            <a:ext cx="527875" cy="754525"/>
          </a:xfrm>
          <a:custGeom>
            <a:avLst/>
            <a:gdLst/>
            <a:ahLst/>
            <a:cxnLst/>
            <a:rect l="l" t="t" r="r" b="b"/>
            <a:pathLst>
              <a:path w="21115" h="30181" extrusionOk="0">
                <a:moveTo>
                  <a:pt x="803" y="0"/>
                </a:moveTo>
                <a:lnTo>
                  <a:pt x="15607" y="803"/>
                </a:lnTo>
                <a:lnTo>
                  <a:pt x="21115" y="30181"/>
                </a:lnTo>
                <a:lnTo>
                  <a:pt x="0" y="290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81" name="Google Shape;3181;p300"/>
          <p:cNvSpPr/>
          <p:nvPr/>
        </p:nvSpPr>
        <p:spPr>
          <a:xfrm>
            <a:off x="3319925" y="1299375"/>
            <a:ext cx="1890000" cy="300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ogle Sans"/>
                <a:ea typeface="Google Sans"/>
                <a:cs typeface="Google Sans"/>
                <a:sym typeface="Google Sans"/>
              </a:rPr>
              <a:t>Video Overviews in different languages 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Use the ‘customize’ button to create videos in up to 50+ different languages! Great for multilingual students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82" name="Google Shape;3182;p300"/>
          <p:cNvSpPr txBox="1"/>
          <p:nvPr/>
        </p:nvSpPr>
        <p:spPr>
          <a:xfrm>
            <a:off x="454513" y="586300"/>
            <a:ext cx="52989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Use Cases</a:t>
            </a:r>
            <a:endParaRPr sz="2400" b="1" i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83" name="Google Shape;3183;p300"/>
          <p:cNvSpPr/>
          <p:nvPr/>
        </p:nvSpPr>
        <p:spPr>
          <a:xfrm>
            <a:off x="6282125" y="1299375"/>
            <a:ext cx="2555700" cy="692700"/>
          </a:xfrm>
          <a:prstGeom prst="roundRect">
            <a:avLst>
              <a:gd name="adj" fmla="val 10971"/>
            </a:avLst>
          </a:prstGeom>
          <a:solidFill>
            <a:srgbClr val="FFFFFF"/>
          </a:solidFill>
          <a:ln w="8475" cap="flat" cmpd="sng">
            <a:solidFill>
              <a:srgbClr val="BDC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425" tIns="81350" rIns="81350" bIns="8135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23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Load multiple Video Overviews in your notebook, including multiple ones for different languages</a:t>
            </a:r>
            <a:endParaRPr sz="923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84" name="Google Shape;3184;p300"/>
          <p:cNvSpPr/>
          <p:nvPr/>
        </p:nvSpPr>
        <p:spPr>
          <a:xfrm>
            <a:off x="6282131" y="846374"/>
            <a:ext cx="1164600" cy="330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30175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Pro tip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185" name="Google Shape;3185;p300"/>
          <p:cNvSpPr/>
          <p:nvPr/>
        </p:nvSpPr>
        <p:spPr>
          <a:xfrm>
            <a:off x="6431531" y="913049"/>
            <a:ext cx="138107" cy="197256"/>
          </a:xfrm>
          <a:custGeom>
            <a:avLst/>
            <a:gdLst/>
            <a:ahLst/>
            <a:cxnLst/>
            <a:rect l="l" t="t" r="r" b="b"/>
            <a:pathLst>
              <a:path w="8336" h="11908" extrusionOk="0">
                <a:moveTo>
                  <a:pt x="4430" y="1143"/>
                </a:moveTo>
                <a:lnTo>
                  <a:pt x="5001" y="1263"/>
                </a:lnTo>
                <a:lnTo>
                  <a:pt x="5525" y="1477"/>
                </a:lnTo>
                <a:lnTo>
                  <a:pt x="6025" y="1810"/>
                </a:lnTo>
                <a:lnTo>
                  <a:pt x="6239" y="2025"/>
                </a:lnTo>
                <a:lnTo>
                  <a:pt x="6454" y="2239"/>
                </a:lnTo>
                <a:lnTo>
                  <a:pt x="6787" y="2739"/>
                </a:lnTo>
                <a:lnTo>
                  <a:pt x="7002" y="3263"/>
                </a:lnTo>
                <a:lnTo>
                  <a:pt x="7121" y="3834"/>
                </a:lnTo>
                <a:lnTo>
                  <a:pt x="7144" y="4144"/>
                </a:lnTo>
                <a:lnTo>
                  <a:pt x="7121" y="4525"/>
                </a:lnTo>
                <a:lnTo>
                  <a:pt x="6954" y="5216"/>
                </a:lnTo>
                <a:lnTo>
                  <a:pt x="6644" y="5835"/>
                </a:lnTo>
                <a:lnTo>
                  <a:pt x="6168" y="6359"/>
                </a:lnTo>
                <a:lnTo>
                  <a:pt x="5858" y="6573"/>
                </a:lnTo>
                <a:lnTo>
                  <a:pt x="5311" y="6978"/>
                </a:lnTo>
                <a:lnTo>
                  <a:pt x="5311" y="8312"/>
                </a:lnTo>
                <a:lnTo>
                  <a:pt x="2905" y="8312"/>
                </a:lnTo>
                <a:lnTo>
                  <a:pt x="2905" y="6930"/>
                </a:lnTo>
                <a:lnTo>
                  <a:pt x="2405" y="6573"/>
                </a:lnTo>
                <a:lnTo>
                  <a:pt x="2096" y="6359"/>
                </a:lnTo>
                <a:lnTo>
                  <a:pt x="1619" y="5811"/>
                </a:lnTo>
                <a:lnTo>
                  <a:pt x="1286" y="5192"/>
                </a:lnTo>
                <a:lnTo>
                  <a:pt x="1143" y="4501"/>
                </a:lnTo>
                <a:lnTo>
                  <a:pt x="1119" y="4144"/>
                </a:lnTo>
                <a:lnTo>
                  <a:pt x="1119" y="3834"/>
                </a:lnTo>
                <a:lnTo>
                  <a:pt x="1238" y="3263"/>
                </a:lnTo>
                <a:lnTo>
                  <a:pt x="1453" y="2739"/>
                </a:lnTo>
                <a:lnTo>
                  <a:pt x="1810" y="2239"/>
                </a:lnTo>
                <a:lnTo>
                  <a:pt x="2024" y="2025"/>
                </a:lnTo>
                <a:lnTo>
                  <a:pt x="2239" y="1810"/>
                </a:lnTo>
                <a:lnTo>
                  <a:pt x="2715" y="1477"/>
                </a:lnTo>
                <a:lnTo>
                  <a:pt x="3239" y="1263"/>
                </a:lnTo>
                <a:lnTo>
                  <a:pt x="3810" y="1143"/>
                </a:lnTo>
                <a:close/>
                <a:moveTo>
                  <a:pt x="4168" y="0"/>
                </a:moveTo>
                <a:lnTo>
                  <a:pt x="3715" y="24"/>
                </a:lnTo>
                <a:lnTo>
                  <a:pt x="2929" y="167"/>
                </a:lnTo>
                <a:lnTo>
                  <a:pt x="2191" y="477"/>
                </a:lnTo>
                <a:lnTo>
                  <a:pt x="1524" y="929"/>
                </a:lnTo>
                <a:lnTo>
                  <a:pt x="1215" y="1215"/>
                </a:lnTo>
                <a:lnTo>
                  <a:pt x="929" y="1525"/>
                </a:lnTo>
                <a:lnTo>
                  <a:pt x="453" y="2191"/>
                </a:lnTo>
                <a:lnTo>
                  <a:pt x="167" y="2930"/>
                </a:lnTo>
                <a:lnTo>
                  <a:pt x="0" y="3739"/>
                </a:lnTo>
                <a:lnTo>
                  <a:pt x="0" y="4168"/>
                </a:lnTo>
                <a:lnTo>
                  <a:pt x="0" y="4692"/>
                </a:lnTo>
                <a:lnTo>
                  <a:pt x="238" y="5644"/>
                </a:lnTo>
                <a:lnTo>
                  <a:pt x="667" y="6502"/>
                </a:lnTo>
                <a:lnTo>
                  <a:pt x="1357" y="7240"/>
                </a:lnTo>
                <a:lnTo>
                  <a:pt x="1786" y="7573"/>
                </a:lnTo>
                <a:lnTo>
                  <a:pt x="1786" y="8931"/>
                </a:lnTo>
                <a:lnTo>
                  <a:pt x="1810" y="9169"/>
                </a:lnTo>
                <a:lnTo>
                  <a:pt x="1953" y="9359"/>
                </a:lnTo>
                <a:lnTo>
                  <a:pt x="2120" y="9502"/>
                </a:lnTo>
                <a:lnTo>
                  <a:pt x="2382" y="9526"/>
                </a:lnTo>
                <a:lnTo>
                  <a:pt x="5954" y="9526"/>
                </a:lnTo>
                <a:lnTo>
                  <a:pt x="6168" y="9502"/>
                </a:lnTo>
                <a:lnTo>
                  <a:pt x="6359" y="9359"/>
                </a:lnTo>
                <a:lnTo>
                  <a:pt x="6501" y="9169"/>
                </a:lnTo>
                <a:lnTo>
                  <a:pt x="6549" y="8931"/>
                </a:lnTo>
                <a:lnTo>
                  <a:pt x="6549" y="7573"/>
                </a:lnTo>
                <a:lnTo>
                  <a:pt x="6954" y="7240"/>
                </a:lnTo>
                <a:lnTo>
                  <a:pt x="7645" y="6526"/>
                </a:lnTo>
                <a:lnTo>
                  <a:pt x="8073" y="5668"/>
                </a:lnTo>
                <a:lnTo>
                  <a:pt x="8311" y="4716"/>
                </a:lnTo>
                <a:lnTo>
                  <a:pt x="8335" y="4168"/>
                </a:lnTo>
                <a:lnTo>
                  <a:pt x="8311" y="3739"/>
                </a:lnTo>
                <a:lnTo>
                  <a:pt x="8145" y="2930"/>
                </a:lnTo>
                <a:lnTo>
                  <a:pt x="7859" y="2191"/>
                </a:lnTo>
                <a:lnTo>
                  <a:pt x="7383" y="1525"/>
                </a:lnTo>
                <a:lnTo>
                  <a:pt x="7097" y="1215"/>
                </a:lnTo>
                <a:lnTo>
                  <a:pt x="6787" y="929"/>
                </a:lnTo>
                <a:lnTo>
                  <a:pt x="6120" y="477"/>
                </a:lnTo>
                <a:lnTo>
                  <a:pt x="5382" y="167"/>
                </a:lnTo>
                <a:lnTo>
                  <a:pt x="4596" y="24"/>
                </a:lnTo>
                <a:lnTo>
                  <a:pt x="4168" y="0"/>
                </a:lnTo>
                <a:close/>
                <a:moveTo>
                  <a:pt x="2382" y="10717"/>
                </a:moveTo>
                <a:lnTo>
                  <a:pt x="2382" y="11312"/>
                </a:lnTo>
                <a:lnTo>
                  <a:pt x="2382" y="11550"/>
                </a:lnTo>
                <a:lnTo>
                  <a:pt x="2524" y="11741"/>
                </a:lnTo>
                <a:lnTo>
                  <a:pt x="2691" y="11884"/>
                </a:lnTo>
                <a:lnTo>
                  <a:pt x="2929" y="11908"/>
                </a:lnTo>
                <a:lnTo>
                  <a:pt x="5358" y="11908"/>
                </a:lnTo>
                <a:lnTo>
                  <a:pt x="5596" y="11884"/>
                </a:lnTo>
                <a:lnTo>
                  <a:pt x="5763" y="11741"/>
                </a:lnTo>
                <a:lnTo>
                  <a:pt x="5906" y="11550"/>
                </a:lnTo>
                <a:lnTo>
                  <a:pt x="5954" y="11312"/>
                </a:lnTo>
                <a:lnTo>
                  <a:pt x="5954" y="107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6" name="Google Shape;3186;p300"/>
          <p:cNvSpPr/>
          <p:nvPr/>
        </p:nvSpPr>
        <p:spPr>
          <a:xfrm>
            <a:off x="885950" y="2501000"/>
            <a:ext cx="1890000" cy="3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7" name="Google Shape;3187;p300"/>
          <p:cNvSpPr/>
          <p:nvPr/>
        </p:nvSpPr>
        <p:spPr>
          <a:xfrm>
            <a:off x="3319925" y="2501000"/>
            <a:ext cx="1890000" cy="3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88" name="Google Shape;3188;p300" title="Screenshot 2025-10-03 at 5.46.54 PM.png"/>
          <p:cNvPicPr preferRelativeResize="0"/>
          <p:nvPr/>
        </p:nvPicPr>
        <p:blipFill rotWithShape="1">
          <a:blip r:embed="rId3">
            <a:alphaModFix/>
          </a:blip>
          <a:srcRect t="1578" b="1588"/>
          <a:stretch/>
        </p:blipFill>
        <p:spPr>
          <a:xfrm>
            <a:off x="6431525" y="2178341"/>
            <a:ext cx="2184173" cy="124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9" name="Google Shape;3189;p300" title="Screenshot 2025-10-03 at 4.44.49 PM.png"/>
          <p:cNvPicPr preferRelativeResize="0"/>
          <p:nvPr/>
        </p:nvPicPr>
        <p:blipFill rotWithShape="1">
          <a:blip r:embed="rId4">
            <a:alphaModFix/>
          </a:blip>
          <a:srcRect t="3326"/>
          <a:stretch/>
        </p:blipFill>
        <p:spPr>
          <a:xfrm>
            <a:off x="6427279" y="3534950"/>
            <a:ext cx="2188420" cy="124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" name="Google Shape;3194;p301"/>
          <p:cNvSpPr txBox="1">
            <a:spLocks noGrp="1"/>
          </p:cNvSpPr>
          <p:nvPr>
            <p:ph type="title"/>
          </p:nvPr>
        </p:nvSpPr>
        <p:spPr>
          <a:xfrm>
            <a:off x="457175" y="1435950"/>
            <a:ext cx="3522300" cy="28938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Interactive Features: Quizzes, Flashcards</a:t>
            </a: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195" name="Google Shape;3195;p301"/>
          <p:cNvSpPr/>
          <p:nvPr/>
        </p:nvSpPr>
        <p:spPr>
          <a:xfrm>
            <a:off x="4383800" y="-30850"/>
            <a:ext cx="4760100" cy="51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grpSp>
        <p:nvGrpSpPr>
          <p:cNvPr id="3196" name="Google Shape;3196;p301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3197" name="Google Shape;3197;p301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301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301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301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301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301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301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301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301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301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301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301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301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301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301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301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301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301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5" name="Google Shape;3215;p301"/>
          <p:cNvGrpSpPr/>
          <p:nvPr/>
        </p:nvGrpSpPr>
        <p:grpSpPr>
          <a:xfrm>
            <a:off x="0" y="4231150"/>
            <a:ext cx="4865350" cy="0"/>
            <a:chOff x="0" y="4231150"/>
            <a:chExt cx="4865350" cy="0"/>
          </a:xfrm>
        </p:grpSpPr>
        <p:cxnSp>
          <p:nvCxnSpPr>
            <p:cNvPr id="3216" name="Google Shape;3216;p301"/>
            <p:cNvCxnSpPr/>
            <p:nvPr/>
          </p:nvCxnSpPr>
          <p:spPr>
            <a:xfrm>
              <a:off x="4173550" y="4231150"/>
              <a:ext cx="6918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17" name="Google Shape;3217;p301"/>
            <p:cNvCxnSpPr/>
            <p:nvPr/>
          </p:nvCxnSpPr>
          <p:spPr>
            <a:xfrm>
              <a:off x="0" y="4231150"/>
              <a:ext cx="43851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218" name="Google Shape;3218;p3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6725" y="1734685"/>
            <a:ext cx="4008448" cy="250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3" name="Google Shape;3223;p302"/>
          <p:cNvSpPr/>
          <p:nvPr/>
        </p:nvSpPr>
        <p:spPr>
          <a:xfrm>
            <a:off x="0" y="457200"/>
            <a:ext cx="4002900" cy="4688100"/>
          </a:xfrm>
          <a:prstGeom prst="round1Rect">
            <a:avLst>
              <a:gd name="adj" fmla="val 16667"/>
            </a:avLst>
          </a:prstGeom>
          <a:gradFill>
            <a:gsLst>
              <a:gs pos="0">
                <a:srgbClr val="E8EAFF">
                  <a:alpha val="15294"/>
                </a:srgbClr>
              </a:gs>
              <a:gs pos="100000">
                <a:srgbClr val="E8F0FE">
                  <a:alpha val="75294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3224" name="Google Shape;3224;p302"/>
          <p:cNvSpPr txBox="1"/>
          <p:nvPr/>
        </p:nvSpPr>
        <p:spPr>
          <a:xfrm>
            <a:off x="457200" y="830475"/>
            <a:ext cx="28815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Interactive learning through Quizzes </a:t>
            </a:r>
            <a:endParaRPr sz="2400" b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25" name="Google Shape;3225;p302"/>
          <p:cNvSpPr txBox="1"/>
          <p:nvPr/>
        </p:nvSpPr>
        <p:spPr>
          <a:xfrm>
            <a:off x="463775" y="1931450"/>
            <a:ext cx="2819400" cy="17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NotebookLM now turns your documents into interactive quizzes generated in seconds and grounded entirely in your source materials. 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Ace that test, master a new skill, and share it with anyone with a simple link.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Customize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 the focus, number of questions and level of difficulty. 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26" name="Google Shape;3226;p302"/>
          <p:cNvSpPr txBox="1"/>
          <p:nvPr/>
        </p:nvSpPr>
        <p:spPr>
          <a:xfrm>
            <a:off x="852001" y="4003003"/>
            <a:ext cx="9660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All editions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227" name="Google Shape;3227;p302"/>
          <p:cNvGrpSpPr/>
          <p:nvPr/>
        </p:nvGrpSpPr>
        <p:grpSpPr>
          <a:xfrm>
            <a:off x="469669" y="3962809"/>
            <a:ext cx="282900" cy="282900"/>
            <a:chOff x="469669" y="3962809"/>
            <a:chExt cx="282900" cy="282900"/>
          </a:xfrm>
        </p:grpSpPr>
        <p:sp>
          <p:nvSpPr>
            <p:cNvPr id="3228" name="Google Shape;3228;p302"/>
            <p:cNvSpPr/>
            <p:nvPr/>
          </p:nvSpPr>
          <p:spPr>
            <a:xfrm>
              <a:off x="469669" y="39628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29" name="Google Shape;3229;p302"/>
            <p:cNvSpPr/>
            <p:nvPr/>
          </p:nvSpPr>
          <p:spPr>
            <a:xfrm>
              <a:off x="540574" y="4010541"/>
              <a:ext cx="141089" cy="156766"/>
            </a:xfrm>
            <a:custGeom>
              <a:avLst/>
              <a:gdLst/>
              <a:ahLst/>
              <a:cxnLst/>
              <a:rect l="l" t="t" r="r" b="b"/>
              <a:pathLst>
                <a:path w="142875" h="158750" extrusionOk="0">
                  <a:moveTo>
                    <a:pt x="71120" y="71120"/>
                  </a:moveTo>
                  <a:cubicBezTo>
                    <a:pt x="55880" y="71120"/>
                    <a:pt x="43180" y="83820"/>
                    <a:pt x="43180" y="99060"/>
                  </a:cubicBezTo>
                  <a:cubicBezTo>
                    <a:pt x="43180" y="114935"/>
                    <a:pt x="63500" y="127000"/>
                    <a:pt x="63500" y="138430"/>
                  </a:cubicBezTo>
                  <a:lnTo>
                    <a:pt x="79375" y="138430"/>
                  </a:lnTo>
                  <a:cubicBezTo>
                    <a:pt x="79375" y="127000"/>
                    <a:pt x="99060" y="114935"/>
                    <a:pt x="99060" y="99060"/>
                  </a:cubicBezTo>
                  <a:cubicBezTo>
                    <a:pt x="99060" y="83820"/>
                    <a:pt x="86360" y="71120"/>
                    <a:pt x="71120" y="71120"/>
                  </a:cubicBezTo>
                  <a:close/>
                  <a:moveTo>
                    <a:pt x="71120" y="0"/>
                  </a:moveTo>
                  <a:lnTo>
                    <a:pt x="71120" y="23495"/>
                  </a:lnTo>
                  <a:cubicBezTo>
                    <a:pt x="31750" y="23495"/>
                    <a:pt x="0" y="55245"/>
                    <a:pt x="0" y="95250"/>
                  </a:cubicBezTo>
                  <a:cubicBezTo>
                    <a:pt x="0" y="112395"/>
                    <a:pt x="6350" y="128905"/>
                    <a:pt x="17145" y="141605"/>
                  </a:cubicBezTo>
                  <a:lnTo>
                    <a:pt x="27940" y="130175"/>
                  </a:lnTo>
                  <a:cubicBezTo>
                    <a:pt x="20320" y="120650"/>
                    <a:pt x="15875" y="108585"/>
                    <a:pt x="15875" y="95250"/>
                  </a:cubicBezTo>
                  <a:cubicBezTo>
                    <a:pt x="15875" y="64135"/>
                    <a:pt x="40640" y="39370"/>
                    <a:pt x="71120" y="39370"/>
                  </a:cubicBezTo>
                  <a:lnTo>
                    <a:pt x="71120" y="63500"/>
                  </a:lnTo>
                  <a:lnTo>
                    <a:pt x="102870" y="31750"/>
                  </a:lnTo>
                  <a:lnTo>
                    <a:pt x="71120" y="0"/>
                  </a:lnTo>
                  <a:close/>
                  <a:moveTo>
                    <a:pt x="117475" y="40640"/>
                  </a:moveTo>
                  <a:lnTo>
                    <a:pt x="106045" y="52070"/>
                  </a:lnTo>
                  <a:cubicBezTo>
                    <a:pt x="118745" y="62230"/>
                    <a:pt x="127000" y="77470"/>
                    <a:pt x="127000" y="95250"/>
                  </a:cubicBezTo>
                  <a:cubicBezTo>
                    <a:pt x="127000" y="108585"/>
                    <a:pt x="121920" y="120650"/>
                    <a:pt x="114300" y="130175"/>
                  </a:cubicBezTo>
                  <a:lnTo>
                    <a:pt x="125730" y="141605"/>
                  </a:lnTo>
                  <a:cubicBezTo>
                    <a:pt x="135890" y="128905"/>
                    <a:pt x="142875" y="112395"/>
                    <a:pt x="142875" y="95250"/>
                  </a:cubicBezTo>
                  <a:cubicBezTo>
                    <a:pt x="142875" y="73025"/>
                    <a:pt x="132715" y="53975"/>
                    <a:pt x="117475" y="40640"/>
                  </a:cubicBezTo>
                  <a:close/>
                  <a:moveTo>
                    <a:pt x="63500" y="146685"/>
                  </a:moveTo>
                  <a:lnTo>
                    <a:pt x="63500" y="158750"/>
                  </a:lnTo>
                  <a:lnTo>
                    <a:pt x="79375" y="158750"/>
                  </a:lnTo>
                  <a:lnTo>
                    <a:pt x="79375" y="146685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0" name="Google Shape;3230;p302"/>
          <p:cNvSpPr txBox="1"/>
          <p:nvPr/>
        </p:nvSpPr>
        <p:spPr>
          <a:xfrm>
            <a:off x="852000" y="4354025"/>
            <a:ext cx="21876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Available globally (multiple languages) 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231" name="Google Shape;3231;p302"/>
          <p:cNvGrpSpPr/>
          <p:nvPr/>
        </p:nvGrpSpPr>
        <p:grpSpPr>
          <a:xfrm>
            <a:off x="469669" y="4324559"/>
            <a:ext cx="282900" cy="282900"/>
            <a:chOff x="469669" y="4349322"/>
            <a:chExt cx="282900" cy="282900"/>
          </a:xfrm>
        </p:grpSpPr>
        <p:sp>
          <p:nvSpPr>
            <p:cNvPr id="3232" name="Google Shape;3232;p302"/>
            <p:cNvSpPr/>
            <p:nvPr/>
          </p:nvSpPr>
          <p:spPr>
            <a:xfrm>
              <a:off x="469669" y="4349322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33" name="Google Shape;3233;p302"/>
            <p:cNvSpPr/>
            <p:nvPr/>
          </p:nvSpPr>
          <p:spPr>
            <a:xfrm>
              <a:off x="523625" y="4403271"/>
              <a:ext cx="174988" cy="175003"/>
            </a:xfrm>
            <a:custGeom>
              <a:avLst/>
              <a:gdLst/>
              <a:ahLst/>
              <a:cxnLst/>
              <a:rect l="l" t="t" r="r" b="b"/>
              <a:pathLst>
                <a:path w="11908" h="11909" extrusionOk="0">
                  <a:moveTo>
                    <a:pt x="7693" y="1549"/>
                  </a:moveTo>
                  <a:lnTo>
                    <a:pt x="8359" y="1835"/>
                  </a:lnTo>
                  <a:lnTo>
                    <a:pt x="9193" y="2478"/>
                  </a:lnTo>
                  <a:lnTo>
                    <a:pt x="9669" y="2978"/>
                  </a:lnTo>
                  <a:lnTo>
                    <a:pt x="9860" y="3287"/>
                  </a:lnTo>
                  <a:lnTo>
                    <a:pt x="10074" y="3573"/>
                  </a:lnTo>
                  <a:lnTo>
                    <a:pt x="10384" y="4216"/>
                  </a:lnTo>
                  <a:lnTo>
                    <a:pt x="10669" y="5240"/>
                  </a:lnTo>
                  <a:lnTo>
                    <a:pt x="10693" y="5954"/>
                  </a:lnTo>
                  <a:lnTo>
                    <a:pt x="10693" y="6407"/>
                  </a:lnTo>
                  <a:lnTo>
                    <a:pt x="10527" y="7288"/>
                  </a:lnTo>
                  <a:lnTo>
                    <a:pt x="10217" y="8098"/>
                  </a:lnTo>
                  <a:lnTo>
                    <a:pt x="9765" y="8836"/>
                  </a:lnTo>
                  <a:lnTo>
                    <a:pt x="9455" y="9169"/>
                  </a:lnTo>
                  <a:lnTo>
                    <a:pt x="9360" y="8955"/>
                  </a:lnTo>
                  <a:lnTo>
                    <a:pt x="9145" y="8646"/>
                  </a:lnTo>
                  <a:lnTo>
                    <a:pt x="8860" y="8455"/>
                  </a:lnTo>
                  <a:lnTo>
                    <a:pt x="8526" y="8336"/>
                  </a:lnTo>
                  <a:lnTo>
                    <a:pt x="7716" y="8336"/>
                  </a:lnTo>
                  <a:lnTo>
                    <a:pt x="7716" y="6550"/>
                  </a:lnTo>
                  <a:lnTo>
                    <a:pt x="7693" y="6312"/>
                  </a:lnTo>
                  <a:lnTo>
                    <a:pt x="7550" y="6145"/>
                  </a:lnTo>
                  <a:lnTo>
                    <a:pt x="7359" y="5978"/>
                  </a:lnTo>
                  <a:lnTo>
                    <a:pt x="7121" y="5954"/>
                  </a:lnTo>
                  <a:lnTo>
                    <a:pt x="3549" y="5954"/>
                  </a:lnTo>
                  <a:lnTo>
                    <a:pt x="3549" y="4764"/>
                  </a:lnTo>
                  <a:lnTo>
                    <a:pt x="4716" y="4764"/>
                  </a:lnTo>
                  <a:lnTo>
                    <a:pt x="4978" y="4740"/>
                  </a:lnTo>
                  <a:lnTo>
                    <a:pt x="5168" y="4573"/>
                  </a:lnTo>
                  <a:lnTo>
                    <a:pt x="5311" y="4407"/>
                  </a:lnTo>
                  <a:lnTo>
                    <a:pt x="5335" y="4168"/>
                  </a:lnTo>
                  <a:lnTo>
                    <a:pt x="5335" y="2978"/>
                  </a:lnTo>
                  <a:lnTo>
                    <a:pt x="6502" y="2978"/>
                  </a:lnTo>
                  <a:lnTo>
                    <a:pt x="6740" y="2954"/>
                  </a:lnTo>
                  <a:lnTo>
                    <a:pt x="7145" y="2787"/>
                  </a:lnTo>
                  <a:lnTo>
                    <a:pt x="7335" y="2620"/>
                  </a:lnTo>
                  <a:lnTo>
                    <a:pt x="7502" y="2430"/>
                  </a:lnTo>
                  <a:lnTo>
                    <a:pt x="7693" y="2025"/>
                  </a:lnTo>
                  <a:lnTo>
                    <a:pt x="7693" y="1787"/>
                  </a:lnTo>
                  <a:lnTo>
                    <a:pt x="7693" y="1549"/>
                  </a:lnTo>
                  <a:close/>
                  <a:moveTo>
                    <a:pt x="1310" y="4883"/>
                  </a:moveTo>
                  <a:lnTo>
                    <a:pt x="4168" y="7741"/>
                  </a:lnTo>
                  <a:lnTo>
                    <a:pt x="4168" y="8336"/>
                  </a:lnTo>
                  <a:lnTo>
                    <a:pt x="4168" y="8574"/>
                  </a:lnTo>
                  <a:lnTo>
                    <a:pt x="4359" y="8979"/>
                  </a:lnTo>
                  <a:lnTo>
                    <a:pt x="4525" y="9169"/>
                  </a:lnTo>
                  <a:lnTo>
                    <a:pt x="4692" y="9336"/>
                  </a:lnTo>
                  <a:lnTo>
                    <a:pt x="5121" y="9503"/>
                  </a:lnTo>
                  <a:lnTo>
                    <a:pt x="5359" y="9527"/>
                  </a:lnTo>
                  <a:lnTo>
                    <a:pt x="5359" y="10670"/>
                  </a:lnTo>
                  <a:lnTo>
                    <a:pt x="4906" y="10598"/>
                  </a:lnTo>
                  <a:lnTo>
                    <a:pt x="4097" y="10336"/>
                  </a:lnTo>
                  <a:lnTo>
                    <a:pt x="3358" y="9955"/>
                  </a:lnTo>
                  <a:lnTo>
                    <a:pt x="2668" y="9431"/>
                  </a:lnTo>
                  <a:lnTo>
                    <a:pt x="2382" y="9122"/>
                  </a:lnTo>
                  <a:lnTo>
                    <a:pt x="2072" y="8765"/>
                  </a:lnTo>
                  <a:lnTo>
                    <a:pt x="1620" y="8050"/>
                  </a:lnTo>
                  <a:lnTo>
                    <a:pt x="1310" y="7264"/>
                  </a:lnTo>
                  <a:lnTo>
                    <a:pt x="1168" y="6407"/>
                  </a:lnTo>
                  <a:lnTo>
                    <a:pt x="1144" y="5954"/>
                  </a:lnTo>
                  <a:lnTo>
                    <a:pt x="1191" y="5431"/>
                  </a:lnTo>
                  <a:lnTo>
                    <a:pt x="1310" y="4883"/>
                  </a:lnTo>
                  <a:close/>
                  <a:moveTo>
                    <a:pt x="5954" y="1"/>
                  </a:moveTo>
                  <a:lnTo>
                    <a:pt x="5335" y="25"/>
                  </a:lnTo>
                  <a:lnTo>
                    <a:pt x="4192" y="239"/>
                  </a:lnTo>
                  <a:lnTo>
                    <a:pt x="3144" y="692"/>
                  </a:lnTo>
                  <a:lnTo>
                    <a:pt x="2192" y="1335"/>
                  </a:lnTo>
                  <a:lnTo>
                    <a:pt x="1739" y="1763"/>
                  </a:lnTo>
                  <a:lnTo>
                    <a:pt x="1334" y="2192"/>
                  </a:lnTo>
                  <a:lnTo>
                    <a:pt x="667" y="3168"/>
                  </a:lnTo>
                  <a:lnTo>
                    <a:pt x="239" y="4216"/>
                  </a:lnTo>
                  <a:lnTo>
                    <a:pt x="1" y="5359"/>
                  </a:lnTo>
                  <a:lnTo>
                    <a:pt x="1" y="5954"/>
                  </a:lnTo>
                  <a:lnTo>
                    <a:pt x="1" y="6550"/>
                  </a:lnTo>
                  <a:lnTo>
                    <a:pt x="239" y="7693"/>
                  </a:lnTo>
                  <a:lnTo>
                    <a:pt x="667" y="8741"/>
                  </a:lnTo>
                  <a:lnTo>
                    <a:pt x="1334" y="9717"/>
                  </a:lnTo>
                  <a:lnTo>
                    <a:pt x="1739" y="10146"/>
                  </a:lnTo>
                  <a:lnTo>
                    <a:pt x="2192" y="10574"/>
                  </a:lnTo>
                  <a:lnTo>
                    <a:pt x="3144" y="11217"/>
                  </a:lnTo>
                  <a:lnTo>
                    <a:pt x="4192" y="11670"/>
                  </a:lnTo>
                  <a:lnTo>
                    <a:pt x="5335" y="11884"/>
                  </a:lnTo>
                  <a:lnTo>
                    <a:pt x="5954" y="11908"/>
                  </a:lnTo>
                  <a:lnTo>
                    <a:pt x="6550" y="11884"/>
                  </a:lnTo>
                  <a:lnTo>
                    <a:pt x="7693" y="11670"/>
                  </a:lnTo>
                  <a:lnTo>
                    <a:pt x="8741" y="11217"/>
                  </a:lnTo>
                  <a:lnTo>
                    <a:pt x="9693" y="10574"/>
                  </a:lnTo>
                  <a:lnTo>
                    <a:pt x="10146" y="10146"/>
                  </a:lnTo>
                  <a:lnTo>
                    <a:pt x="10550" y="9717"/>
                  </a:lnTo>
                  <a:lnTo>
                    <a:pt x="11217" y="8741"/>
                  </a:lnTo>
                  <a:lnTo>
                    <a:pt x="11646" y="7693"/>
                  </a:lnTo>
                  <a:lnTo>
                    <a:pt x="11884" y="6550"/>
                  </a:lnTo>
                  <a:lnTo>
                    <a:pt x="11908" y="5954"/>
                  </a:lnTo>
                  <a:lnTo>
                    <a:pt x="11884" y="5359"/>
                  </a:lnTo>
                  <a:lnTo>
                    <a:pt x="11646" y="4216"/>
                  </a:lnTo>
                  <a:lnTo>
                    <a:pt x="11217" y="3168"/>
                  </a:lnTo>
                  <a:lnTo>
                    <a:pt x="10550" y="2192"/>
                  </a:lnTo>
                  <a:lnTo>
                    <a:pt x="10146" y="1763"/>
                  </a:lnTo>
                  <a:lnTo>
                    <a:pt x="9693" y="1335"/>
                  </a:lnTo>
                  <a:lnTo>
                    <a:pt x="8741" y="692"/>
                  </a:lnTo>
                  <a:lnTo>
                    <a:pt x="7693" y="239"/>
                  </a:lnTo>
                  <a:lnTo>
                    <a:pt x="6550" y="25"/>
                  </a:lnTo>
                  <a:lnTo>
                    <a:pt x="5954" y="1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4" name="Google Shape;3234;p302"/>
          <p:cNvGrpSpPr/>
          <p:nvPr/>
        </p:nvGrpSpPr>
        <p:grpSpPr>
          <a:xfrm>
            <a:off x="469669" y="4686309"/>
            <a:ext cx="282900" cy="282900"/>
            <a:chOff x="469669" y="4686309"/>
            <a:chExt cx="282900" cy="282900"/>
          </a:xfrm>
        </p:grpSpPr>
        <p:pic>
          <p:nvPicPr>
            <p:cNvPr id="3235" name="Google Shape;3235;p302" title="person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6525" y="4713150"/>
              <a:ext cx="229200" cy="229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6" name="Google Shape;3236;p302"/>
            <p:cNvSpPr/>
            <p:nvPr/>
          </p:nvSpPr>
          <p:spPr>
            <a:xfrm>
              <a:off x="469669" y="46863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237" name="Google Shape;3237;p302"/>
          <p:cNvSpPr txBox="1"/>
          <p:nvPr/>
        </p:nvSpPr>
        <p:spPr>
          <a:xfrm>
            <a:off x="852000" y="4723955"/>
            <a:ext cx="15321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All ages (EDU) 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238" name="Google Shape;3238;p302" title="Screenshot 2025-09-30 at 4.04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6229" y="116250"/>
            <a:ext cx="3866696" cy="36755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39" name="Google Shape;3239;p302" title="Screenshot 2025-09-30 at 4.05.0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3948" y="3714123"/>
            <a:ext cx="2671400" cy="13617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240" name="Google Shape;3240;p302"/>
          <p:cNvSpPr/>
          <p:nvPr/>
        </p:nvSpPr>
        <p:spPr>
          <a:xfrm>
            <a:off x="4683468" y="3461654"/>
            <a:ext cx="590100" cy="229200"/>
          </a:xfrm>
          <a:prstGeom prst="roundRect">
            <a:avLst>
              <a:gd name="adj" fmla="val 9261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5" name="Google Shape;3245;p303"/>
          <p:cNvSpPr/>
          <p:nvPr/>
        </p:nvSpPr>
        <p:spPr>
          <a:xfrm>
            <a:off x="0" y="457200"/>
            <a:ext cx="4002900" cy="4688100"/>
          </a:xfrm>
          <a:prstGeom prst="round1Rect">
            <a:avLst>
              <a:gd name="adj" fmla="val 16667"/>
            </a:avLst>
          </a:prstGeom>
          <a:gradFill>
            <a:gsLst>
              <a:gs pos="0">
                <a:srgbClr val="E8EAFF">
                  <a:alpha val="15294"/>
                </a:srgbClr>
              </a:gs>
              <a:gs pos="100000">
                <a:srgbClr val="E8F0FE">
                  <a:alpha val="75294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3246" name="Google Shape;3246;p303"/>
          <p:cNvSpPr txBox="1"/>
          <p:nvPr/>
        </p:nvSpPr>
        <p:spPr>
          <a:xfrm>
            <a:off x="457200" y="830475"/>
            <a:ext cx="28815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Interactive learning through Flashcards </a:t>
            </a:r>
            <a:endParaRPr sz="2400" b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47" name="Google Shape;3247;p303"/>
          <p:cNvSpPr txBox="1"/>
          <p:nvPr/>
        </p:nvSpPr>
        <p:spPr>
          <a:xfrm>
            <a:off x="463775" y="1931450"/>
            <a:ext cx="2819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Turn your sources into interactive flashcards. 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Encourage power studying for your students. 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Customize</a:t>
            </a:r>
            <a:r>
              <a:rPr lang="en" sz="11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 the focus, number of flashcards and level of difficulty. </a:t>
            </a:r>
            <a:endParaRPr sz="11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48" name="Google Shape;3248;p303"/>
          <p:cNvSpPr txBox="1"/>
          <p:nvPr/>
        </p:nvSpPr>
        <p:spPr>
          <a:xfrm>
            <a:off x="852001" y="4003003"/>
            <a:ext cx="9660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All editions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249" name="Google Shape;3249;p303"/>
          <p:cNvGrpSpPr/>
          <p:nvPr/>
        </p:nvGrpSpPr>
        <p:grpSpPr>
          <a:xfrm>
            <a:off x="469669" y="3962809"/>
            <a:ext cx="282900" cy="282900"/>
            <a:chOff x="469669" y="3962809"/>
            <a:chExt cx="282900" cy="282900"/>
          </a:xfrm>
        </p:grpSpPr>
        <p:sp>
          <p:nvSpPr>
            <p:cNvPr id="3250" name="Google Shape;3250;p303"/>
            <p:cNvSpPr/>
            <p:nvPr/>
          </p:nvSpPr>
          <p:spPr>
            <a:xfrm>
              <a:off x="469669" y="39628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51" name="Google Shape;3251;p303"/>
            <p:cNvSpPr/>
            <p:nvPr/>
          </p:nvSpPr>
          <p:spPr>
            <a:xfrm>
              <a:off x="540574" y="4010541"/>
              <a:ext cx="141089" cy="156766"/>
            </a:xfrm>
            <a:custGeom>
              <a:avLst/>
              <a:gdLst/>
              <a:ahLst/>
              <a:cxnLst/>
              <a:rect l="l" t="t" r="r" b="b"/>
              <a:pathLst>
                <a:path w="142875" h="158750" extrusionOk="0">
                  <a:moveTo>
                    <a:pt x="71120" y="71120"/>
                  </a:moveTo>
                  <a:cubicBezTo>
                    <a:pt x="55880" y="71120"/>
                    <a:pt x="43180" y="83820"/>
                    <a:pt x="43180" y="99060"/>
                  </a:cubicBezTo>
                  <a:cubicBezTo>
                    <a:pt x="43180" y="114935"/>
                    <a:pt x="63500" y="127000"/>
                    <a:pt x="63500" y="138430"/>
                  </a:cubicBezTo>
                  <a:lnTo>
                    <a:pt x="79375" y="138430"/>
                  </a:lnTo>
                  <a:cubicBezTo>
                    <a:pt x="79375" y="127000"/>
                    <a:pt x="99060" y="114935"/>
                    <a:pt x="99060" y="99060"/>
                  </a:cubicBezTo>
                  <a:cubicBezTo>
                    <a:pt x="99060" y="83820"/>
                    <a:pt x="86360" y="71120"/>
                    <a:pt x="71120" y="71120"/>
                  </a:cubicBezTo>
                  <a:close/>
                  <a:moveTo>
                    <a:pt x="71120" y="0"/>
                  </a:moveTo>
                  <a:lnTo>
                    <a:pt x="71120" y="23495"/>
                  </a:lnTo>
                  <a:cubicBezTo>
                    <a:pt x="31750" y="23495"/>
                    <a:pt x="0" y="55245"/>
                    <a:pt x="0" y="95250"/>
                  </a:cubicBezTo>
                  <a:cubicBezTo>
                    <a:pt x="0" y="112395"/>
                    <a:pt x="6350" y="128905"/>
                    <a:pt x="17145" y="141605"/>
                  </a:cubicBezTo>
                  <a:lnTo>
                    <a:pt x="27940" y="130175"/>
                  </a:lnTo>
                  <a:cubicBezTo>
                    <a:pt x="20320" y="120650"/>
                    <a:pt x="15875" y="108585"/>
                    <a:pt x="15875" y="95250"/>
                  </a:cubicBezTo>
                  <a:cubicBezTo>
                    <a:pt x="15875" y="64135"/>
                    <a:pt x="40640" y="39370"/>
                    <a:pt x="71120" y="39370"/>
                  </a:cubicBezTo>
                  <a:lnTo>
                    <a:pt x="71120" y="63500"/>
                  </a:lnTo>
                  <a:lnTo>
                    <a:pt x="102870" y="31750"/>
                  </a:lnTo>
                  <a:lnTo>
                    <a:pt x="71120" y="0"/>
                  </a:lnTo>
                  <a:close/>
                  <a:moveTo>
                    <a:pt x="117475" y="40640"/>
                  </a:moveTo>
                  <a:lnTo>
                    <a:pt x="106045" y="52070"/>
                  </a:lnTo>
                  <a:cubicBezTo>
                    <a:pt x="118745" y="62230"/>
                    <a:pt x="127000" y="77470"/>
                    <a:pt x="127000" y="95250"/>
                  </a:cubicBezTo>
                  <a:cubicBezTo>
                    <a:pt x="127000" y="108585"/>
                    <a:pt x="121920" y="120650"/>
                    <a:pt x="114300" y="130175"/>
                  </a:cubicBezTo>
                  <a:lnTo>
                    <a:pt x="125730" y="141605"/>
                  </a:lnTo>
                  <a:cubicBezTo>
                    <a:pt x="135890" y="128905"/>
                    <a:pt x="142875" y="112395"/>
                    <a:pt x="142875" y="95250"/>
                  </a:cubicBezTo>
                  <a:cubicBezTo>
                    <a:pt x="142875" y="73025"/>
                    <a:pt x="132715" y="53975"/>
                    <a:pt x="117475" y="40640"/>
                  </a:cubicBezTo>
                  <a:close/>
                  <a:moveTo>
                    <a:pt x="63500" y="146685"/>
                  </a:moveTo>
                  <a:lnTo>
                    <a:pt x="63500" y="158750"/>
                  </a:lnTo>
                  <a:lnTo>
                    <a:pt x="79375" y="158750"/>
                  </a:lnTo>
                  <a:lnTo>
                    <a:pt x="79375" y="146685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2" name="Google Shape;3252;p303"/>
          <p:cNvSpPr txBox="1"/>
          <p:nvPr/>
        </p:nvSpPr>
        <p:spPr>
          <a:xfrm>
            <a:off x="852000" y="4354025"/>
            <a:ext cx="21876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Available globally (multiple languages) 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253" name="Google Shape;3253;p303"/>
          <p:cNvGrpSpPr/>
          <p:nvPr/>
        </p:nvGrpSpPr>
        <p:grpSpPr>
          <a:xfrm>
            <a:off x="469669" y="4324559"/>
            <a:ext cx="282900" cy="282900"/>
            <a:chOff x="469669" y="4349322"/>
            <a:chExt cx="282900" cy="282900"/>
          </a:xfrm>
        </p:grpSpPr>
        <p:sp>
          <p:nvSpPr>
            <p:cNvPr id="3254" name="Google Shape;3254;p303"/>
            <p:cNvSpPr/>
            <p:nvPr/>
          </p:nvSpPr>
          <p:spPr>
            <a:xfrm>
              <a:off x="469669" y="4349322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55" name="Google Shape;3255;p303"/>
            <p:cNvSpPr/>
            <p:nvPr/>
          </p:nvSpPr>
          <p:spPr>
            <a:xfrm>
              <a:off x="523625" y="4403271"/>
              <a:ext cx="174988" cy="175003"/>
            </a:xfrm>
            <a:custGeom>
              <a:avLst/>
              <a:gdLst/>
              <a:ahLst/>
              <a:cxnLst/>
              <a:rect l="l" t="t" r="r" b="b"/>
              <a:pathLst>
                <a:path w="11908" h="11909" extrusionOk="0">
                  <a:moveTo>
                    <a:pt x="7693" y="1549"/>
                  </a:moveTo>
                  <a:lnTo>
                    <a:pt x="8359" y="1835"/>
                  </a:lnTo>
                  <a:lnTo>
                    <a:pt x="9193" y="2478"/>
                  </a:lnTo>
                  <a:lnTo>
                    <a:pt x="9669" y="2978"/>
                  </a:lnTo>
                  <a:lnTo>
                    <a:pt x="9860" y="3287"/>
                  </a:lnTo>
                  <a:lnTo>
                    <a:pt x="10074" y="3573"/>
                  </a:lnTo>
                  <a:lnTo>
                    <a:pt x="10384" y="4216"/>
                  </a:lnTo>
                  <a:lnTo>
                    <a:pt x="10669" y="5240"/>
                  </a:lnTo>
                  <a:lnTo>
                    <a:pt x="10693" y="5954"/>
                  </a:lnTo>
                  <a:lnTo>
                    <a:pt x="10693" y="6407"/>
                  </a:lnTo>
                  <a:lnTo>
                    <a:pt x="10527" y="7288"/>
                  </a:lnTo>
                  <a:lnTo>
                    <a:pt x="10217" y="8098"/>
                  </a:lnTo>
                  <a:lnTo>
                    <a:pt x="9765" y="8836"/>
                  </a:lnTo>
                  <a:lnTo>
                    <a:pt x="9455" y="9169"/>
                  </a:lnTo>
                  <a:lnTo>
                    <a:pt x="9360" y="8955"/>
                  </a:lnTo>
                  <a:lnTo>
                    <a:pt x="9145" y="8646"/>
                  </a:lnTo>
                  <a:lnTo>
                    <a:pt x="8860" y="8455"/>
                  </a:lnTo>
                  <a:lnTo>
                    <a:pt x="8526" y="8336"/>
                  </a:lnTo>
                  <a:lnTo>
                    <a:pt x="7716" y="8336"/>
                  </a:lnTo>
                  <a:lnTo>
                    <a:pt x="7716" y="6550"/>
                  </a:lnTo>
                  <a:lnTo>
                    <a:pt x="7693" y="6312"/>
                  </a:lnTo>
                  <a:lnTo>
                    <a:pt x="7550" y="6145"/>
                  </a:lnTo>
                  <a:lnTo>
                    <a:pt x="7359" y="5978"/>
                  </a:lnTo>
                  <a:lnTo>
                    <a:pt x="7121" y="5954"/>
                  </a:lnTo>
                  <a:lnTo>
                    <a:pt x="3549" y="5954"/>
                  </a:lnTo>
                  <a:lnTo>
                    <a:pt x="3549" y="4764"/>
                  </a:lnTo>
                  <a:lnTo>
                    <a:pt x="4716" y="4764"/>
                  </a:lnTo>
                  <a:lnTo>
                    <a:pt x="4978" y="4740"/>
                  </a:lnTo>
                  <a:lnTo>
                    <a:pt x="5168" y="4573"/>
                  </a:lnTo>
                  <a:lnTo>
                    <a:pt x="5311" y="4407"/>
                  </a:lnTo>
                  <a:lnTo>
                    <a:pt x="5335" y="4168"/>
                  </a:lnTo>
                  <a:lnTo>
                    <a:pt x="5335" y="2978"/>
                  </a:lnTo>
                  <a:lnTo>
                    <a:pt x="6502" y="2978"/>
                  </a:lnTo>
                  <a:lnTo>
                    <a:pt x="6740" y="2954"/>
                  </a:lnTo>
                  <a:lnTo>
                    <a:pt x="7145" y="2787"/>
                  </a:lnTo>
                  <a:lnTo>
                    <a:pt x="7335" y="2620"/>
                  </a:lnTo>
                  <a:lnTo>
                    <a:pt x="7502" y="2430"/>
                  </a:lnTo>
                  <a:lnTo>
                    <a:pt x="7693" y="2025"/>
                  </a:lnTo>
                  <a:lnTo>
                    <a:pt x="7693" y="1787"/>
                  </a:lnTo>
                  <a:lnTo>
                    <a:pt x="7693" y="1549"/>
                  </a:lnTo>
                  <a:close/>
                  <a:moveTo>
                    <a:pt x="1310" y="4883"/>
                  </a:moveTo>
                  <a:lnTo>
                    <a:pt x="4168" y="7741"/>
                  </a:lnTo>
                  <a:lnTo>
                    <a:pt x="4168" y="8336"/>
                  </a:lnTo>
                  <a:lnTo>
                    <a:pt x="4168" y="8574"/>
                  </a:lnTo>
                  <a:lnTo>
                    <a:pt x="4359" y="8979"/>
                  </a:lnTo>
                  <a:lnTo>
                    <a:pt x="4525" y="9169"/>
                  </a:lnTo>
                  <a:lnTo>
                    <a:pt x="4692" y="9336"/>
                  </a:lnTo>
                  <a:lnTo>
                    <a:pt x="5121" y="9503"/>
                  </a:lnTo>
                  <a:lnTo>
                    <a:pt x="5359" y="9527"/>
                  </a:lnTo>
                  <a:lnTo>
                    <a:pt x="5359" y="10670"/>
                  </a:lnTo>
                  <a:lnTo>
                    <a:pt x="4906" y="10598"/>
                  </a:lnTo>
                  <a:lnTo>
                    <a:pt x="4097" y="10336"/>
                  </a:lnTo>
                  <a:lnTo>
                    <a:pt x="3358" y="9955"/>
                  </a:lnTo>
                  <a:lnTo>
                    <a:pt x="2668" y="9431"/>
                  </a:lnTo>
                  <a:lnTo>
                    <a:pt x="2382" y="9122"/>
                  </a:lnTo>
                  <a:lnTo>
                    <a:pt x="2072" y="8765"/>
                  </a:lnTo>
                  <a:lnTo>
                    <a:pt x="1620" y="8050"/>
                  </a:lnTo>
                  <a:lnTo>
                    <a:pt x="1310" y="7264"/>
                  </a:lnTo>
                  <a:lnTo>
                    <a:pt x="1168" y="6407"/>
                  </a:lnTo>
                  <a:lnTo>
                    <a:pt x="1144" y="5954"/>
                  </a:lnTo>
                  <a:lnTo>
                    <a:pt x="1191" y="5431"/>
                  </a:lnTo>
                  <a:lnTo>
                    <a:pt x="1310" y="4883"/>
                  </a:lnTo>
                  <a:close/>
                  <a:moveTo>
                    <a:pt x="5954" y="1"/>
                  </a:moveTo>
                  <a:lnTo>
                    <a:pt x="5335" y="25"/>
                  </a:lnTo>
                  <a:lnTo>
                    <a:pt x="4192" y="239"/>
                  </a:lnTo>
                  <a:lnTo>
                    <a:pt x="3144" y="692"/>
                  </a:lnTo>
                  <a:lnTo>
                    <a:pt x="2192" y="1335"/>
                  </a:lnTo>
                  <a:lnTo>
                    <a:pt x="1739" y="1763"/>
                  </a:lnTo>
                  <a:lnTo>
                    <a:pt x="1334" y="2192"/>
                  </a:lnTo>
                  <a:lnTo>
                    <a:pt x="667" y="3168"/>
                  </a:lnTo>
                  <a:lnTo>
                    <a:pt x="239" y="4216"/>
                  </a:lnTo>
                  <a:lnTo>
                    <a:pt x="1" y="5359"/>
                  </a:lnTo>
                  <a:lnTo>
                    <a:pt x="1" y="5954"/>
                  </a:lnTo>
                  <a:lnTo>
                    <a:pt x="1" y="6550"/>
                  </a:lnTo>
                  <a:lnTo>
                    <a:pt x="239" y="7693"/>
                  </a:lnTo>
                  <a:lnTo>
                    <a:pt x="667" y="8741"/>
                  </a:lnTo>
                  <a:lnTo>
                    <a:pt x="1334" y="9717"/>
                  </a:lnTo>
                  <a:lnTo>
                    <a:pt x="1739" y="10146"/>
                  </a:lnTo>
                  <a:lnTo>
                    <a:pt x="2192" y="10574"/>
                  </a:lnTo>
                  <a:lnTo>
                    <a:pt x="3144" y="11217"/>
                  </a:lnTo>
                  <a:lnTo>
                    <a:pt x="4192" y="11670"/>
                  </a:lnTo>
                  <a:lnTo>
                    <a:pt x="5335" y="11884"/>
                  </a:lnTo>
                  <a:lnTo>
                    <a:pt x="5954" y="11908"/>
                  </a:lnTo>
                  <a:lnTo>
                    <a:pt x="6550" y="11884"/>
                  </a:lnTo>
                  <a:lnTo>
                    <a:pt x="7693" y="11670"/>
                  </a:lnTo>
                  <a:lnTo>
                    <a:pt x="8741" y="11217"/>
                  </a:lnTo>
                  <a:lnTo>
                    <a:pt x="9693" y="10574"/>
                  </a:lnTo>
                  <a:lnTo>
                    <a:pt x="10146" y="10146"/>
                  </a:lnTo>
                  <a:lnTo>
                    <a:pt x="10550" y="9717"/>
                  </a:lnTo>
                  <a:lnTo>
                    <a:pt x="11217" y="8741"/>
                  </a:lnTo>
                  <a:lnTo>
                    <a:pt x="11646" y="7693"/>
                  </a:lnTo>
                  <a:lnTo>
                    <a:pt x="11884" y="6550"/>
                  </a:lnTo>
                  <a:lnTo>
                    <a:pt x="11908" y="5954"/>
                  </a:lnTo>
                  <a:lnTo>
                    <a:pt x="11884" y="5359"/>
                  </a:lnTo>
                  <a:lnTo>
                    <a:pt x="11646" y="4216"/>
                  </a:lnTo>
                  <a:lnTo>
                    <a:pt x="11217" y="3168"/>
                  </a:lnTo>
                  <a:lnTo>
                    <a:pt x="10550" y="2192"/>
                  </a:lnTo>
                  <a:lnTo>
                    <a:pt x="10146" y="1763"/>
                  </a:lnTo>
                  <a:lnTo>
                    <a:pt x="9693" y="1335"/>
                  </a:lnTo>
                  <a:lnTo>
                    <a:pt x="8741" y="692"/>
                  </a:lnTo>
                  <a:lnTo>
                    <a:pt x="7693" y="239"/>
                  </a:lnTo>
                  <a:lnTo>
                    <a:pt x="6550" y="25"/>
                  </a:lnTo>
                  <a:lnTo>
                    <a:pt x="5954" y="1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6" name="Google Shape;3256;p303"/>
          <p:cNvGrpSpPr/>
          <p:nvPr/>
        </p:nvGrpSpPr>
        <p:grpSpPr>
          <a:xfrm>
            <a:off x="469669" y="4686309"/>
            <a:ext cx="282900" cy="282900"/>
            <a:chOff x="469669" y="4686309"/>
            <a:chExt cx="282900" cy="282900"/>
          </a:xfrm>
        </p:grpSpPr>
        <p:pic>
          <p:nvPicPr>
            <p:cNvPr id="3257" name="Google Shape;3257;p303" title="person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6525" y="4713150"/>
              <a:ext cx="229200" cy="229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8" name="Google Shape;3258;p303"/>
            <p:cNvSpPr/>
            <p:nvPr/>
          </p:nvSpPr>
          <p:spPr>
            <a:xfrm>
              <a:off x="469669" y="46863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259" name="Google Shape;3259;p303"/>
          <p:cNvSpPr txBox="1"/>
          <p:nvPr/>
        </p:nvSpPr>
        <p:spPr>
          <a:xfrm>
            <a:off x="852000" y="4723955"/>
            <a:ext cx="15321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All ages (EDU) 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260" name="Google Shape;3260;p303" title="Screenshot 2025-09-30 at 4.03.4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375" y="76100"/>
            <a:ext cx="2613050" cy="38867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61" name="Google Shape;3261;p303" title="Screenshot 2025-09-30 at 4.03.5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4899" y="3534916"/>
            <a:ext cx="2954775" cy="15262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C"/>
        </a:solidFill>
        <a:effectLst/>
      </p:bgPr>
    </p:bg>
    <p:spTree>
      <p:nvGrpSpPr>
        <p:cNvPr id="1" name="Shape 3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" name="Google Shape;3266;p304"/>
          <p:cNvSpPr/>
          <p:nvPr/>
        </p:nvSpPr>
        <p:spPr>
          <a:xfrm>
            <a:off x="454513" y="457950"/>
            <a:ext cx="5298900" cy="4227600"/>
          </a:xfrm>
          <a:prstGeom prst="roundRect">
            <a:avLst>
              <a:gd name="adj" fmla="val 513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67" name="Google Shape;3267;p304"/>
          <p:cNvSpPr/>
          <p:nvPr/>
        </p:nvSpPr>
        <p:spPr>
          <a:xfrm>
            <a:off x="885950" y="1299375"/>
            <a:ext cx="1890000" cy="300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ogle Sans"/>
                <a:ea typeface="Google Sans"/>
                <a:cs typeface="Google Sans"/>
                <a:sym typeface="Google Sans"/>
              </a:rPr>
              <a:t>Quizzes &amp; Flashcards for the week’s assignment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Help your students prepare for an upcoming test or assignment by creating Quizzes &amp; Flashcards and sharing it with them</a:t>
            </a:r>
            <a:endParaRPr sz="13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68" name="Google Shape;3268;p304"/>
          <p:cNvSpPr/>
          <p:nvPr/>
        </p:nvSpPr>
        <p:spPr>
          <a:xfrm>
            <a:off x="3923450" y="1953782"/>
            <a:ext cx="527875" cy="754525"/>
          </a:xfrm>
          <a:custGeom>
            <a:avLst/>
            <a:gdLst/>
            <a:ahLst/>
            <a:cxnLst/>
            <a:rect l="l" t="t" r="r" b="b"/>
            <a:pathLst>
              <a:path w="21115" h="30181" extrusionOk="0">
                <a:moveTo>
                  <a:pt x="803" y="0"/>
                </a:moveTo>
                <a:lnTo>
                  <a:pt x="15607" y="803"/>
                </a:lnTo>
                <a:lnTo>
                  <a:pt x="21115" y="30181"/>
                </a:lnTo>
                <a:lnTo>
                  <a:pt x="0" y="290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69" name="Google Shape;3269;p304"/>
          <p:cNvSpPr/>
          <p:nvPr/>
        </p:nvSpPr>
        <p:spPr>
          <a:xfrm>
            <a:off x="3319925" y="1299375"/>
            <a:ext cx="1890000" cy="300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ogle Sans"/>
                <a:ea typeface="Google Sans"/>
                <a:cs typeface="Google Sans"/>
                <a:sym typeface="Google Sans"/>
              </a:rPr>
              <a:t>Create Quizzes with different difficulty levels 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Use the customization button to create multiple levels of quizzes so students can master the topics gradually 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70" name="Google Shape;3270;p304"/>
          <p:cNvSpPr txBox="1"/>
          <p:nvPr/>
        </p:nvSpPr>
        <p:spPr>
          <a:xfrm>
            <a:off x="454513" y="586300"/>
            <a:ext cx="52989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Use Cases</a:t>
            </a:r>
            <a:endParaRPr sz="2400" b="1" i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71" name="Google Shape;3271;p304"/>
          <p:cNvSpPr/>
          <p:nvPr/>
        </p:nvSpPr>
        <p:spPr>
          <a:xfrm>
            <a:off x="6282125" y="1299375"/>
            <a:ext cx="2555700" cy="880500"/>
          </a:xfrm>
          <a:prstGeom prst="roundRect">
            <a:avLst>
              <a:gd name="adj" fmla="val 10971"/>
            </a:avLst>
          </a:prstGeom>
          <a:solidFill>
            <a:srgbClr val="FFFFFF"/>
          </a:solidFill>
          <a:ln w="8475" cap="flat" cmpd="sng">
            <a:solidFill>
              <a:srgbClr val="BDC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425" tIns="81350" rIns="81350" bIns="8135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23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Create different notebooks with resources for the week to create the Quizzes &amp; Flashcards (instead of creating a notebook with the entire semester’s curriculum)</a:t>
            </a:r>
            <a:endParaRPr sz="923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72" name="Google Shape;3272;p304"/>
          <p:cNvSpPr/>
          <p:nvPr/>
        </p:nvSpPr>
        <p:spPr>
          <a:xfrm>
            <a:off x="6282131" y="846374"/>
            <a:ext cx="1164600" cy="330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30175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Pro tip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273" name="Google Shape;3273;p304"/>
          <p:cNvSpPr/>
          <p:nvPr/>
        </p:nvSpPr>
        <p:spPr>
          <a:xfrm>
            <a:off x="6431531" y="913049"/>
            <a:ext cx="138107" cy="197256"/>
          </a:xfrm>
          <a:custGeom>
            <a:avLst/>
            <a:gdLst/>
            <a:ahLst/>
            <a:cxnLst/>
            <a:rect l="l" t="t" r="r" b="b"/>
            <a:pathLst>
              <a:path w="8336" h="11908" extrusionOk="0">
                <a:moveTo>
                  <a:pt x="4430" y="1143"/>
                </a:moveTo>
                <a:lnTo>
                  <a:pt x="5001" y="1263"/>
                </a:lnTo>
                <a:lnTo>
                  <a:pt x="5525" y="1477"/>
                </a:lnTo>
                <a:lnTo>
                  <a:pt x="6025" y="1810"/>
                </a:lnTo>
                <a:lnTo>
                  <a:pt x="6239" y="2025"/>
                </a:lnTo>
                <a:lnTo>
                  <a:pt x="6454" y="2239"/>
                </a:lnTo>
                <a:lnTo>
                  <a:pt x="6787" y="2739"/>
                </a:lnTo>
                <a:lnTo>
                  <a:pt x="7002" y="3263"/>
                </a:lnTo>
                <a:lnTo>
                  <a:pt x="7121" y="3834"/>
                </a:lnTo>
                <a:lnTo>
                  <a:pt x="7144" y="4144"/>
                </a:lnTo>
                <a:lnTo>
                  <a:pt x="7121" y="4525"/>
                </a:lnTo>
                <a:lnTo>
                  <a:pt x="6954" y="5216"/>
                </a:lnTo>
                <a:lnTo>
                  <a:pt x="6644" y="5835"/>
                </a:lnTo>
                <a:lnTo>
                  <a:pt x="6168" y="6359"/>
                </a:lnTo>
                <a:lnTo>
                  <a:pt x="5858" y="6573"/>
                </a:lnTo>
                <a:lnTo>
                  <a:pt x="5311" y="6978"/>
                </a:lnTo>
                <a:lnTo>
                  <a:pt x="5311" y="8312"/>
                </a:lnTo>
                <a:lnTo>
                  <a:pt x="2905" y="8312"/>
                </a:lnTo>
                <a:lnTo>
                  <a:pt x="2905" y="6930"/>
                </a:lnTo>
                <a:lnTo>
                  <a:pt x="2405" y="6573"/>
                </a:lnTo>
                <a:lnTo>
                  <a:pt x="2096" y="6359"/>
                </a:lnTo>
                <a:lnTo>
                  <a:pt x="1619" y="5811"/>
                </a:lnTo>
                <a:lnTo>
                  <a:pt x="1286" y="5192"/>
                </a:lnTo>
                <a:lnTo>
                  <a:pt x="1143" y="4501"/>
                </a:lnTo>
                <a:lnTo>
                  <a:pt x="1119" y="4144"/>
                </a:lnTo>
                <a:lnTo>
                  <a:pt x="1119" y="3834"/>
                </a:lnTo>
                <a:lnTo>
                  <a:pt x="1238" y="3263"/>
                </a:lnTo>
                <a:lnTo>
                  <a:pt x="1453" y="2739"/>
                </a:lnTo>
                <a:lnTo>
                  <a:pt x="1810" y="2239"/>
                </a:lnTo>
                <a:lnTo>
                  <a:pt x="2024" y="2025"/>
                </a:lnTo>
                <a:lnTo>
                  <a:pt x="2239" y="1810"/>
                </a:lnTo>
                <a:lnTo>
                  <a:pt x="2715" y="1477"/>
                </a:lnTo>
                <a:lnTo>
                  <a:pt x="3239" y="1263"/>
                </a:lnTo>
                <a:lnTo>
                  <a:pt x="3810" y="1143"/>
                </a:lnTo>
                <a:close/>
                <a:moveTo>
                  <a:pt x="4168" y="0"/>
                </a:moveTo>
                <a:lnTo>
                  <a:pt x="3715" y="24"/>
                </a:lnTo>
                <a:lnTo>
                  <a:pt x="2929" y="167"/>
                </a:lnTo>
                <a:lnTo>
                  <a:pt x="2191" y="477"/>
                </a:lnTo>
                <a:lnTo>
                  <a:pt x="1524" y="929"/>
                </a:lnTo>
                <a:lnTo>
                  <a:pt x="1215" y="1215"/>
                </a:lnTo>
                <a:lnTo>
                  <a:pt x="929" y="1525"/>
                </a:lnTo>
                <a:lnTo>
                  <a:pt x="453" y="2191"/>
                </a:lnTo>
                <a:lnTo>
                  <a:pt x="167" y="2930"/>
                </a:lnTo>
                <a:lnTo>
                  <a:pt x="0" y="3739"/>
                </a:lnTo>
                <a:lnTo>
                  <a:pt x="0" y="4168"/>
                </a:lnTo>
                <a:lnTo>
                  <a:pt x="0" y="4692"/>
                </a:lnTo>
                <a:lnTo>
                  <a:pt x="238" y="5644"/>
                </a:lnTo>
                <a:lnTo>
                  <a:pt x="667" y="6502"/>
                </a:lnTo>
                <a:lnTo>
                  <a:pt x="1357" y="7240"/>
                </a:lnTo>
                <a:lnTo>
                  <a:pt x="1786" y="7573"/>
                </a:lnTo>
                <a:lnTo>
                  <a:pt x="1786" y="8931"/>
                </a:lnTo>
                <a:lnTo>
                  <a:pt x="1810" y="9169"/>
                </a:lnTo>
                <a:lnTo>
                  <a:pt x="1953" y="9359"/>
                </a:lnTo>
                <a:lnTo>
                  <a:pt x="2120" y="9502"/>
                </a:lnTo>
                <a:lnTo>
                  <a:pt x="2382" y="9526"/>
                </a:lnTo>
                <a:lnTo>
                  <a:pt x="5954" y="9526"/>
                </a:lnTo>
                <a:lnTo>
                  <a:pt x="6168" y="9502"/>
                </a:lnTo>
                <a:lnTo>
                  <a:pt x="6359" y="9359"/>
                </a:lnTo>
                <a:lnTo>
                  <a:pt x="6501" y="9169"/>
                </a:lnTo>
                <a:lnTo>
                  <a:pt x="6549" y="8931"/>
                </a:lnTo>
                <a:lnTo>
                  <a:pt x="6549" y="7573"/>
                </a:lnTo>
                <a:lnTo>
                  <a:pt x="6954" y="7240"/>
                </a:lnTo>
                <a:lnTo>
                  <a:pt x="7645" y="6526"/>
                </a:lnTo>
                <a:lnTo>
                  <a:pt x="8073" y="5668"/>
                </a:lnTo>
                <a:lnTo>
                  <a:pt x="8311" y="4716"/>
                </a:lnTo>
                <a:lnTo>
                  <a:pt x="8335" y="4168"/>
                </a:lnTo>
                <a:lnTo>
                  <a:pt x="8311" y="3739"/>
                </a:lnTo>
                <a:lnTo>
                  <a:pt x="8145" y="2930"/>
                </a:lnTo>
                <a:lnTo>
                  <a:pt x="7859" y="2191"/>
                </a:lnTo>
                <a:lnTo>
                  <a:pt x="7383" y="1525"/>
                </a:lnTo>
                <a:lnTo>
                  <a:pt x="7097" y="1215"/>
                </a:lnTo>
                <a:lnTo>
                  <a:pt x="6787" y="929"/>
                </a:lnTo>
                <a:lnTo>
                  <a:pt x="6120" y="477"/>
                </a:lnTo>
                <a:lnTo>
                  <a:pt x="5382" y="167"/>
                </a:lnTo>
                <a:lnTo>
                  <a:pt x="4596" y="24"/>
                </a:lnTo>
                <a:lnTo>
                  <a:pt x="4168" y="0"/>
                </a:lnTo>
                <a:close/>
                <a:moveTo>
                  <a:pt x="2382" y="10717"/>
                </a:moveTo>
                <a:lnTo>
                  <a:pt x="2382" y="11312"/>
                </a:lnTo>
                <a:lnTo>
                  <a:pt x="2382" y="11550"/>
                </a:lnTo>
                <a:lnTo>
                  <a:pt x="2524" y="11741"/>
                </a:lnTo>
                <a:lnTo>
                  <a:pt x="2691" y="11884"/>
                </a:lnTo>
                <a:lnTo>
                  <a:pt x="2929" y="11908"/>
                </a:lnTo>
                <a:lnTo>
                  <a:pt x="5358" y="11908"/>
                </a:lnTo>
                <a:lnTo>
                  <a:pt x="5596" y="11884"/>
                </a:lnTo>
                <a:lnTo>
                  <a:pt x="5763" y="11741"/>
                </a:lnTo>
                <a:lnTo>
                  <a:pt x="5906" y="11550"/>
                </a:lnTo>
                <a:lnTo>
                  <a:pt x="5954" y="11312"/>
                </a:lnTo>
                <a:lnTo>
                  <a:pt x="5954" y="107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4" name="Google Shape;3274;p304"/>
          <p:cNvSpPr/>
          <p:nvPr/>
        </p:nvSpPr>
        <p:spPr>
          <a:xfrm>
            <a:off x="6282125" y="2257400"/>
            <a:ext cx="2555700" cy="636300"/>
          </a:xfrm>
          <a:prstGeom prst="roundRect">
            <a:avLst>
              <a:gd name="adj" fmla="val 10971"/>
            </a:avLst>
          </a:prstGeom>
          <a:solidFill>
            <a:srgbClr val="FFFFFF"/>
          </a:solidFill>
          <a:ln w="8475" cap="flat" cmpd="sng">
            <a:solidFill>
              <a:srgbClr val="BDC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425" tIns="81350" rIns="81350" bIns="8135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23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To focus the Quizzes &amp; Flashcards on very specific topics, select the specific source you are interested in (like below)</a:t>
            </a:r>
            <a:endParaRPr sz="923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275" name="Google Shape;3275;p304" title="Screenshot 2025-10-03 at 12.31.1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0513" y="2978725"/>
            <a:ext cx="1518925" cy="183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276" name="Google Shape;3276;p304"/>
          <p:cNvSpPr/>
          <p:nvPr/>
        </p:nvSpPr>
        <p:spPr>
          <a:xfrm>
            <a:off x="885950" y="2501000"/>
            <a:ext cx="1890000" cy="3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7" name="Google Shape;3277;p304"/>
          <p:cNvSpPr/>
          <p:nvPr/>
        </p:nvSpPr>
        <p:spPr>
          <a:xfrm>
            <a:off x="3319925" y="2501000"/>
            <a:ext cx="1890000" cy="3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2" name="Google Shape;3282;p305"/>
          <p:cNvSpPr txBox="1">
            <a:spLocks noGrp="1"/>
          </p:cNvSpPr>
          <p:nvPr>
            <p:ph type="title"/>
          </p:nvPr>
        </p:nvSpPr>
        <p:spPr>
          <a:xfrm>
            <a:off x="457175" y="1435950"/>
            <a:ext cx="3522300" cy="28938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 b="0">
                <a:solidFill>
                  <a:schemeClr val="dk1"/>
                </a:solidFill>
                <a:latin typeface="Google Sans Medium"/>
                <a:ea typeface="Google Sans Medium"/>
                <a:cs typeface="Google Sans Medium"/>
                <a:sym typeface="Google Sans Medium"/>
              </a:rPr>
              <a:t>Learning Guide and Custom Personas</a:t>
            </a: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700" b="0">
              <a:solidFill>
                <a:schemeClr val="dk1"/>
              </a:solidFill>
              <a:latin typeface="Google Sans Medium"/>
              <a:ea typeface="Google Sans Medium"/>
              <a:cs typeface="Google Sans Medium"/>
              <a:sym typeface="Google Sans Medium"/>
            </a:endParaRPr>
          </a:p>
        </p:txBody>
      </p:sp>
      <p:sp>
        <p:nvSpPr>
          <p:cNvPr id="3283" name="Google Shape;3283;p305"/>
          <p:cNvSpPr/>
          <p:nvPr/>
        </p:nvSpPr>
        <p:spPr>
          <a:xfrm>
            <a:off x="4383800" y="-30850"/>
            <a:ext cx="4760100" cy="51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grpSp>
        <p:nvGrpSpPr>
          <p:cNvPr id="3284" name="Google Shape;3284;p305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3285" name="Google Shape;3285;p305"/>
            <p:cNvSpPr/>
            <p:nvPr/>
          </p:nvSpPr>
          <p:spPr>
            <a:xfrm>
              <a:off x="242525" y="2441975"/>
              <a:ext cx="625925" cy="642600"/>
            </a:xfrm>
            <a:custGeom>
              <a:avLst/>
              <a:gdLst/>
              <a:ahLst/>
              <a:cxnLst/>
              <a:rect l="l" t="t" r="r" b="b"/>
              <a:pathLst>
                <a:path w="25037" h="25704" extrusionOk="0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305"/>
            <p:cNvSpPr/>
            <p:nvPr/>
          </p:nvSpPr>
          <p:spPr>
            <a:xfrm>
              <a:off x="899250" y="2670550"/>
              <a:ext cx="415000" cy="413525"/>
            </a:xfrm>
            <a:custGeom>
              <a:avLst/>
              <a:gdLst/>
              <a:ahLst/>
              <a:cxnLst/>
              <a:rect l="l" t="t" r="r" b="b"/>
              <a:pathLst>
                <a:path w="16600" h="16541" extrusionOk="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305"/>
            <p:cNvSpPr/>
            <p:nvPr/>
          </p:nvSpPr>
          <p:spPr>
            <a:xfrm>
              <a:off x="1351900" y="2670550"/>
              <a:ext cx="415025" cy="413525"/>
            </a:xfrm>
            <a:custGeom>
              <a:avLst/>
              <a:gdLst/>
              <a:ahLst/>
              <a:cxnLst/>
              <a:rect l="l" t="t" r="r" b="b"/>
              <a:pathLst>
                <a:path w="16601" h="16541" extrusionOk="0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305"/>
            <p:cNvSpPr/>
            <p:nvPr/>
          </p:nvSpPr>
          <p:spPr>
            <a:xfrm>
              <a:off x="1805050" y="2670550"/>
              <a:ext cx="396425" cy="599500"/>
            </a:xfrm>
            <a:custGeom>
              <a:avLst/>
              <a:gdLst/>
              <a:ahLst/>
              <a:cxnLst/>
              <a:rect l="l" t="t" r="r" b="b"/>
              <a:pathLst>
                <a:path w="15857" h="23980" extrusionOk="0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305"/>
            <p:cNvSpPr/>
            <p:nvPr/>
          </p:nvSpPr>
          <p:spPr>
            <a:xfrm>
              <a:off x="2263600" y="2464050"/>
              <a:ext cx="91050" cy="607800"/>
            </a:xfrm>
            <a:custGeom>
              <a:avLst/>
              <a:gdLst/>
              <a:ahLst/>
              <a:cxnLst/>
              <a:rect l="l" t="t" r="r" b="b"/>
              <a:pathLst>
                <a:path w="3642" h="24312" extrusionOk="0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305"/>
            <p:cNvSpPr/>
            <p:nvPr/>
          </p:nvSpPr>
          <p:spPr>
            <a:xfrm>
              <a:off x="2398650" y="2671050"/>
              <a:ext cx="381250" cy="413525"/>
            </a:xfrm>
            <a:custGeom>
              <a:avLst/>
              <a:gdLst/>
              <a:ahLst/>
              <a:cxnLst/>
              <a:rect l="l" t="t" r="r" b="b"/>
              <a:pathLst>
                <a:path w="15250" h="16541" extrusionOk="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305"/>
            <p:cNvSpPr/>
            <p:nvPr/>
          </p:nvSpPr>
          <p:spPr>
            <a:xfrm>
              <a:off x="2973675" y="2507925"/>
              <a:ext cx="266225" cy="563925"/>
            </a:xfrm>
            <a:custGeom>
              <a:avLst/>
              <a:gdLst/>
              <a:ahLst/>
              <a:cxnLst/>
              <a:rect l="l" t="t" r="r" b="b"/>
              <a:pathLst>
                <a:path w="10649" h="22557" extrusionOk="0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305"/>
            <p:cNvSpPr/>
            <p:nvPr/>
          </p:nvSpPr>
          <p:spPr>
            <a:xfrm>
              <a:off x="3237425" y="2675450"/>
              <a:ext cx="394950" cy="408625"/>
            </a:xfrm>
            <a:custGeom>
              <a:avLst/>
              <a:gdLst/>
              <a:ahLst/>
              <a:cxnLst/>
              <a:rect l="l" t="t" r="r" b="b"/>
              <a:pathLst>
                <a:path w="15798" h="16345" extrusionOk="0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305"/>
            <p:cNvSpPr/>
            <p:nvPr/>
          </p:nvSpPr>
          <p:spPr>
            <a:xfrm>
              <a:off x="3690100" y="2678325"/>
              <a:ext cx="237350" cy="393525"/>
            </a:xfrm>
            <a:custGeom>
              <a:avLst/>
              <a:gdLst/>
              <a:ahLst/>
              <a:cxnLst/>
              <a:rect l="l" t="t" r="r" b="b"/>
              <a:pathLst>
                <a:path w="9494" h="15741" extrusionOk="0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305"/>
            <p:cNvSpPr/>
            <p:nvPr/>
          </p:nvSpPr>
          <p:spPr>
            <a:xfrm>
              <a:off x="4131500" y="2511025"/>
              <a:ext cx="327400" cy="560825"/>
            </a:xfrm>
            <a:custGeom>
              <a:avLst/>
              <a:gdLst/>
              <a:ahLst/>
              <a:cxnLst/>
              <a:rect l="l" t="t" r="r" b="b"/>
              <a:pathLst>
                <a:path w="13096" h="22433" extrusionOk="0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305"/>
            <p:cNvSpPr/>
            <p:nvPr/>
          </p:nvSpPr>
          <p:spPr>
            <a:xfrm>
              <a:off x="4505875" y="2511025"/>
              <a:ext cx="385150" cy="573050"/>
            </a:xfrm>
            <a:custGeom>
              <a:avLst/>
              <a:gdLst/>
              <a:ahLst/>
              <a:cxnLst/>
              <a:rect l="l" t="t" r="r" b="b"/>
              <a:pathLst>
                <a:path w="15406" h="22922" extrusionOk="0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305"/>
            <p:cNvSpPr/>
            <p:nvPr/>
          </p:nvSpPr>
          <p:spPr>
            <a:xfrm>
              <a:off x="4967825" y="2688175"/>
              <a:ext cx="340125" cy="395900"/>
            </a:xfrm>
            <a:custGeom>
              <a:avLst/>
              <a:gdLst/>
              <a:ahLst/>
              <a:cxnLst/>
              <a:rect l="l" t="t" r="r" b="b"/>
              <a:pathLst>
                <a:path w="13605" h="15836" extrusionOk="0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305"/>
            <p:cNvSpPr/>
            <p:nvPr/>
          </p:nvSpPr>
          <p:spPr>
            <a:xfrm>
              <a:off x="5365675" y="2675450"/>
              <a:ext cx="368025" cy="408625"/>
            </a:xfrm>
            <a:custGeom>
              <a:avLst/>
              <a:gdLst/>
              <a:ahLst/>
              <a:cxnLst/>
              <a:rect l="l" t="t" r="r" b="b"/>
              <a:pathLst>
                <a:path w="14721" h="16345" extrusionOk="0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305"/>
            <p:cNvSpPr/>
            <p:nvPr/>
          </p:nvSpPr>
          <p:spPr>
            <a:xfrm>
              <a:off x="5774300" y="2675450"/>
              <a:ext cx="341100" cy="408625"/>
            </a:xfrm>
            <a:custGeom>
              <a:avLst/>
              <a:gdLst/>
              <a:ahLst/>
              <a:cxnLst/>
              <a:rect l="l" t="t" r="r" b="b"/>
              <a:pathLst>
                <a:path w="13644" h="16345" extrusionOk="0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305"/>
            <p:cNvSpPr/>
            <p:nvPr/>
          </p:nvSpPr>
          <p:spPr>
            <a:xfrm>
              <a:off x="6152575" y="2570725"/>
              <a:ext cx="249125" cy="507150"/>
            </a:xfrm>
            <a:custGeom>
              <a:avLst/>
              <a:gdLst/>
              <a:ahLst/>
              <a:cxnLst/>
              <a:rect l="l" t="t" r="r" b="b"/>
              <a:pathLst>
                <a:path w="9965" h="20286" extrusionOk="0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305"/>
            <p:cNvSpPr/>
            <p:nvPr/>
          </p:nvSpPr>
          <p:spPr>
            <a:xfrm>
              <a:off x="6437875" y="2504825"/>
              <a:ext cx="119425" cy="567025"/>
            </a:xfrm>
            <a:custGeom>
              <a:avLst/>
              <a:gdLst/>
              <a:ahLst/>
              <a:cxnLst/>
              <a:rect l="l" t="t" r="r" b="b"/>
              <a:pathLst>
                <a:path w="4777" h="22681" extrusionOk="0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305"/>
            <p:cNvSpPr/>
            <p:nvPr/>
          </p:nvSpPr>
          <p:spPr>
            <a:xfrm>
              <a:off x="6585675" y="2675450"/>
              <a:ext cx="394450" cy="408625"/>
            </a:xfrm>
            <a:custGeom>
              <a:avLst/>
              <a:gdLst/>
              <a:ahLst/>
              <a:cxnLst/>
              <a:rect l="l" t="t" r="r" b="b"/>
              <a:pathLst>
                <a:path w="15778" h="16345" extrusionOk="0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305"/>
            <p:cNvSpPr/>
            <p:nvPr/>
          </p:nvSpPr>
          <p:spPr>
            <a:xfrm>
              <a:off x="7037850" y="2675450"/>
              <a:ext cx="340125" cy="396400"/>
            </a:xfrm>
            <a:custGeom>
              <a:avLst/>
              <a:gdLst/>
              <a:ahLst/>
              <a:cxnLst/>
              <a:rect l="l" t="t" r="r" b="b"/>
              <a:pathLst>
                <a:path w="13605" h="15856" extrusionOk="0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03" name="Google Shape;3303;p305"/>
          <p:cNvGrpSpPr/>
          <p:nvPr/>
        </p:nvGrpSpPr>
        <p:grpSpPr>
          <a:xfrm>
            <a:off x="0" y="4231150"/>
            <a:ext cx="4865350" cy="0"/>
            <a:chOff x="0" y="4231150"/>
            <a:chExt cx="4865350" cy="0"/>
          </a:xfrm>
        </p:grpSpPr>
        <p:cxnSp>
          <p:nvCxnSpPr>
            <p:cNvPr id="3304" name="Google Shape;3304;p305"/>
            <p:cNvCxnSpPr/>
            <p:nvPr/>
          </p:nvCxnSpPr>
          <p:spPr>
            <a:xfrm>
              <a:off x="4173550" y="4231150"/>
              <a:ext cx="6918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5" name="Google Shape;3305;p305"/>
            <p:cNvCxnSpPr/>
            <p:nvPr/>
          </p:nvCxnSpPr>
          <p:spPr>
            <a:xfrm>
              <a:off x="0" y="4231150"/>
              <a:ext cx="43851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306" name="Google Shape;3306;p3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46725" y="1734685"/>
            <a:ext cx="4008448" cy="250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1" name="Google Shape;3311;p306"/>
          <p:cNvGrpSpPr/>
          <p:nvPr/>
        </p:nvGrpSpPr>
        <p:grpSpPr>
          <a:xfrm>
            <a:off x="225600" y="334250"/>
            <a:ext cx="6115582" cy="4476900"/>
            <a:chOff x="225600" y="334250"/>
            <a:chExt cx="6115582" cy="4476900"/>
          </a:xfrm>
        </p:grpSpPr>
        <p:sp>
          <p:nvSpPr>
            <p:cNvPr id="3312" name="Google Shape;3312;p306"/>
            <p:cNvSpPr/>
            <p:nvPr/>
          </p:nvSpPr>
          <p:spPr>
            <a:xfrm>
              <a:off x="225600" y="334250"/>
              <a:ext cx="4682400" cy="4476900"/>
            </a:xfrm>
            <a:prstGeom prst="roundRect">
              <a:avLst>
                <a:gd name="adj" fmla="val 5660"/>
              </a:avLst>
            </a:prstGeom>
            <a:solidFill>
              <a:srgbClr val="F3F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13" name="Google Shape;3313;p306"/>
            <p:cNvSpPr/>
            <p:nvPr/>
          </p:nvSpPr>
          <p:spPr>
            <a:xfrm>
              <a:off x="3523282" y="1245200"/>
              <a:ext cx="2817900" cy="3119700"/>
            </a:xfrm>
            <a:prstGeom prst="roundRect">
              <a:avLst>
                <a:gd name="adj" fmla="val 6532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314" name="Google Shape;3314;p306"/>
          <p:cNvSpPr/>
          <p:nvPr/>
        </p:nvSpPr>
        <p:spPr>
          <a:xfrm>
            <a:off x="4247675" y="574764"/>
            <a:ext cx="1051995" cy="450678"/>
          </a:xfrm>
          <a:custGeom>
            <a:avLst/>
            <a:gdLst/>
            <a:ahLst/>
            <a:cxnLst/>
            <a:rect l="l" t="t" r="r" b="b"/>
            <a:pathLst>
              <a:path w="1033902" h="442927" extrusionOk="0">
                <a:moveTo>
                  <a:pt x="812517" y="0"/>
                </a:moveTo>
                <a:cubicBezTo>
                  <a:pt x="934785" y="0"/>
                  <a:pt x="1033902" y="99153"/>
                  <a:pt x="1033902" y="221464"/>
                </a:cubicBezTo>
                <a:lnTo>
                  <a:pt x="1033902" y="221464"/>
                </a:lnTo>
                <a:cubicBezTo>
                  <a:pt x="1033902" y="343775"/>
                  <a:pt x="934785" y="442928"/>
                  <a:pt x="812517" y="442928"/>
                </a:cubicBezTo>
                <a:lnTo>
                  <a:pt x="221386" y="442928"/>
                </a:lnTo>
                <a:cubicBezTo>
                  <a:pt x="99118" y="442928"/>
                  <a:pt x="0" y="343775"/>
                  <a:pt x="0" y="221464"/>
                </a:cubicBezTo>
                <a:lnTo>
                  <a:pt x="0" y="221464"/>
                </a:lnTo>
                <a:cubicBezTo>
                  <a:pt x="0" y="99153"/>
                  <a:pt x="99118" y="0"/>
                  <a:pt x="221386" y="0"/>
                </a:cubicBezTo>
                <a:close/>
              </a:path>
            </a:pathLst>
          </a:custGeom>
          <a:solidFill>
            <a:srgbClr val="4A86E8"/>
          </a:solidFill>
          <a:ln w="123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5" name="Google Shape;3315;p306"/>
          <p:cNvSpPr/>
          <p:nvPr/>
        </p:nvSpPr>
        <p:spPr>
          <a:xfrm>
            <a:off x="4325788" y="639361"/>
            <a:ext cx="321284" cy="321398"/>
          </a:xfrm>
          <a:custGeom>
            <a:avLst/>
            <a:gdLst/>
            <a:ahLst/>
            <a:cxnLst/>
            <a:rect l="l" t="t" r="r" b="b"/>
            <a:pathLst>
              <a:path w="315758" h="315870" extrusionOk="0">
                <a:moveTo>
                  <a:pt x="315759" y="157935"/>
                </a:moveTo>
                <a:cubicBezTo>
                  <a:pt x="315759" y="245161"/>
                  <a:pt x="245074" y="315871"/>
                  <a:pt x="157879" y="315871"/>
                </a:cubicBezTo>
                <a:cubicBezTo>
                  <a:pt x="70685" y="315871"/>
                  <a:pt x="0" y="245161"/>
                  <a:pt x="0" y="157935"/>
                </a:cubicBezTo>
                <a:cubicBezTo>
                  <a:pt x="0" y="70710"/>
                  <a:pt x="70685" y="0"/>
                  <a:pt x="157879" y="0"/>
                </a:cubicBezTo>
                <a:cubicBezTo>
                  <a:pt x="245074" y="0"/>
                  <a:pt x="315759" y="70710"/>
                  <a:pt x="315759" y="157935"/>
                </a:cubicBezTo>
                <a:close/>
              </a:path>
            </a:pathLst>
          </a:custGeom>
          <a:solidFill>
            <a:schemeClr val="accent1"/>
          </a:solidFill>
          <a:ln w="123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✔</a:t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6" name="Google Shape;3316;p306"/>
          <p:cNvSpPr txBox="1"/>
          <p:nvPr/>
        </p:nvSpPr>
        <p:spPr>
          <a:xfrm>
            <a:off x="550575" y="649075"/>
            <a:ext cx="27750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6"/>
                </a:solidFill>
                <a:latin typeface="Google Sans"/>
                <a:ea typeface="Google Sans"/>
                <a:cs typeface="Google Sans"/>
                <a:sym typeface="Google Sans"/>
              </a:rPr>
              <a:t>Learning Guide</a:t>
            </a:r>
            <a:endParaRPr sz="2400" b="1">
              <a:solidFill>
                <a:schemeClr val="accent6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Google Sans"/>
                <a:ea typeface="Google Sans"/>
                <a:cs typeface="Google Sans"/>
                <a:sym typeface="Google Sans"/>
              </a:rPr>
              <a:t>Go beyond answers and build a deep understanding</a:t>
            </a:r>
            <a:endParaRPr sz="1700">
              <a:solidFill>
                <a:schemeClr val="accent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17" name="Google Shape;3317;p306"/>
          <p:cNvSpPr txBox="1"/>
          <p:nvPr/>
        </p:nvSpPr>
        <p:spPr>
          <a:xfrm>
            <a:off x="550575" y="1727200"/>
            <a:ext cx="2724300" cy="20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We introduced a new configuration: “Learning Guide”, which encourages participation with probing, open-ended questions. </a:t>
            </a:r>
            <a:endParaRPr sz="12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Instead of just giving answers, it helps you break down problems step-by-step and adapts explanations to your needs, building a deeper understanding of the subject.</a:t>
            </a:r>
            <a:endParaRPr sz="12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318" name="Google Shape;3318;p306" title="Screenshot 2025-09-30 at 1.36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2027" y="1176300"/>
            <a:ext cx="5503724" cy="325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3" name="Google Shape;3323;p307"/>
          <p:cNvSpPr/>
          <p:nvPr/>
        </p:nvSpPr>
        <p:spPr>
          <a:xfrm rot="10800000" flipH="1">
            <a:off x="0" y="-475"/>
            <a:ext cx="9142200" cy="2160600"/>
          </a:xfrm>
          <a:prstGeom prst="round2SameRect">
            <a:avLst>
              <a:gd name="adj1" fmla="val 28059"/>
              <a:gd name="adj2" fmla="val 0"/>
            </a:avLst>
          </a:prstGeom>
          <a:gradFill>
            <a:gsLst>
              <a:gs pos="0">
                <a:srgbClr val="E8EAFF">
                  <a:alpha val="15294"/>
                </a:srgbClr>
              </a:gs>
              <a:gs pos="100000">
                <a:srgbClr val="E8F0FE">
                  <a:alpha val="75294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3324" name="Google Shape;3324;p307"/>
          <p:cNvSpPr txBox="1">
            <a:spLocks noGrp="1"/>
          </p:cNvSpPr>
          <p:nvPr>
            <p:ph type="title"/>
          </p:nvPr>
        </p:nvSpPr>
        <p:spPr>
          <a:xfrm>
            <a:off x="457202" y="457200"/>
            <a:ext cx="8229600" cy="295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use ‘Learning Guide’ in NotebookLM</a:t>
            </a:r>
            <a:endParaRPr/>
          </a:p>
        </p:txBody>
      </p:sp>
      <p:cxnSp>
        <p:nvCxnSpPr>
          <p:cNvPr id="3325" name="Google Shape;3325;p307"/>
          <p:cNvCxnSpPr/>
          <p:nvPr/>
        </p:nvCxnSpPr>
        <p:spPr>
          <a:xfrm>
            <a:off x="4006200" y="2279150"/>
            <a:ext cx="11298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3326" name="Google Shape;3326;p307"/>
          <p:cNvCxnSpPr/>
          <p:nvPr/>
        </p:nvCxnSpPr>
        <p:spPr>
          <a:xfrm>
            <a:off x="6536685" y="2002055"/>
            <a:ext cx="306300" cy="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3327" name="Google Shape;3327;p307"/>
          <p:cNvSpPr txBox="1"/>
          <p:nvPr/>
        </p:nvSpPr>
        <p:spPr>
          <a:xfrm>
            <a:off x="870275" y="3706830"/>
            <a:ext cx="20556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Google Sans"/>
                <a:ea typeface="Google Sans"/>
                <a:cs typeface="Google Sans"/>
                <a:sym typeface="Google Sans"/>
              </a:rPr>
              <a:t>Click on configure chat button</a:t>
            </a:r>
            <a:endParaRPr sz="9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On the top right of the chat panel, you will find a customization button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28" name="Google Shape;3328;p307"/>
          <p:cNvSpPr/>
          <p:nvPr/>
        </p:nvSpPr>
        <p:spPr>
          <a:xfrm>
            <a:off x="2564025" y="3031436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B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29" name="Google Shape;3329;p307"/>
          <p:cNvSpPr txBox="1"/>
          <p:nvPr/>
        </p:nvSpPr>
        <p:spPr>
          <a:xfrm>
            <a:off x="5202350" y="3706836"/>
            <a:ext cx="3325500" cy="7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Google Sans"/>
                <a:ea typeface="Google Sans"/>
                <a:cs typeface="Google Sans"/>
                <a:sym typeface="Google Sans"/>
              </a:rPr>
              <a:t>Customize the chat</a:t>
            </a:r>
            <a:endParaRPr sz="9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Click on the desired conversational style between: Default, Learning Guide or Custom.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Select the desired response length.</a:t>
            </a:r>
            <a:endParaRPr sz="8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30" name="Google Shape;3330;p307"/>
          <p:cNvSpPr/>
          <p:nvPr/>
        </p:nvSpPr>
        <p:spPr>
          <a:xfrm>
            <a:off x="5202350" y="3362740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B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331" name="Google Shape;3331;p307" title="Screenshot 2025-10-03 at 2.13.07 PM.png"/>
          <p:cNvPicPr preferRelativeResize="0"/>
          <p:nvPr/>
        </p:nvPicPr>
        <p:blipFill rotWithShape="1">
          <a:blip r:embed="rId3">
            <a:alphaModFix/>
          </a:blip>
          <a:srcRect l="630" r="-630"/>
          <a:stretch/>
        </p:blipFill>
        <p:spPr>
          <a:xfrm>
            <a:off x="870276" y="1100925"/>
            <a:ext cx="3081950" cy="21467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332" name="Google Shape;3332;p307"/>
          <p:cNvSpPr/>
          <p:nvPr/>
        </p:nvSpPr>
        <p:spPr>
          <a:xfrm>
            <a:off x="3667027" y="1151525"/>
            <a:ext cx="258600" cy="153300"/>
          </a:xfrm>
          <a:prstGeom prst="roundRect">
            <a:avLst>
              <a:gd name="adj" fmla="val 2251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33" name="Google Shape;3333;p307" title="Screenshot 2025-10-03 at 2.13.54 PM.png"/>
          <p:cNvPicPr preferRelativeResize="0"/>
          <p:nvPr/>
        </p:nvPicPr>
        <p:blipFill rotWithShape="1">
          <a:blip r:embed="rId4">
            <a:alphaModFix/>
          </a:blip>
          <a:srcRect r="2496"/>
          <a:stretch/>
        </p:blipFill>
        <p:spPr>
          <a:xfrm>
            <a:off x="5189975" y="1151525"/>
            <a:ext cx="3547828" cy="2096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334" name="Google Shape;3334;p307"/>
          <p:cNvSpPr/>
          <p:nvPr/>
        </p:nvSpPr>
        <p:spPr>
          <a:xfrm>
            <a:off x="870275" y="3362740"/>
            <a:ext cx="222000" cy="22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2"/>
                </a:solidFill>
                <a:latin typeface="Google Sans"/>
                <a:ea typeface="Google Sans"/>
                <a:cs typeface="Google Sans"/>
                <a:sym typeface="Google Sans"/>
              </a:rPr>
              <a:t>A</a:t>
            </a:r>
            <a:endParaRPr sz="1100" b="1">
              <a:solidFill>
                <a:schemeClr val="lt2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D"/>
        </a:solidFill>
        <a:effectLst/>
      </p:bgPr>
    </p:bg>
    <p:spTree>
      <p:nvGrpSpPr>
        <p:cNvPr id="1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9" name="Google Shape;3339;p308"/>
          <p:cNvSpPr/>
          <p:nvPr/>
        </p:nvSpPr>
        <p:spPr>
          <a:xfrm>
            <a:off x="1090675" y="1199297"/>
            <a:ext cx="296100" cy="76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0" name="Google Shape;3340;p308"/>
          <p:cNvSpPr txBox="1"/>
          <p:nvPr/>
        </p:nvSpPr>
        <p:spPr>
          <a:xfrm>
            <a:off x="5317925" y="4601302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" sz="10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Enter your prompt in the Gemini chat box</a:t>
            </a:r>
            <a:endParaRPr sz="1000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341" name="Google Shape;3341;p308" title="Screenshot 2025-09-30 at 1.42.55 PM.png"/>
          <p:cNvPicPr preferRelativeResize="0"/>
          <p:nvPr/>
        </p:nvPicPr>
        <p:blipFill rotWithShape="1">
          <a:blip r:embed="rId3">
            <a:alphaModFix/>
          </a:blip>
          <a:srcRect b="18514"/>
          <a:stretch/>
        </p:blipFill>
        <p:spPr>
          <a:xfrm>
            <a:off x="516250" y="894476"/>
            <a:ext cx="3516892" cy="1903168"/>
          </a:xfrm>
          <a:prstGeom prst="rect">
            <a:avLst/>
          </a:prstGeom>
          <a:gradFill>
            <a:gsLst>
              <a:gs pos="0">
                <a:srgbClr val="3186FF"/>
              </a:gs>
              <a:gs pos="50000">
                <a:srgbClr val="346BF1"/>
              </a:gs>
              <a:gs pos="100000">
                <a:srgbClr val="4FA0FF"/>
              </a:gs>
            </a:gsLst>
            <a:lin ang="18900044" scaled="0"/>
          </a:gradFill>
          <a:ln>
            <a:noFill/>
          </a:ln>
        </p:spPr>
      </p:pic>
      <p:pic>
        <p:nvPicPr>
          <p:cNvPr id="3342" name="Google Shape;3342;p308" title="Screenshot 2025-09-30 at 1.44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250" y="2780265"/>
            <a:ext cx="3516894" cy="143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3" name="Google Shape;3343;p308" title="Screenshot 2025-09-30 at 1.44.57 PM.png"/>
          <p:cNvPicPr preferRelativeResize="0"/>
          <p:nvPr/>
        </p:nvPicPr>
        <p:blipFill rotWithShape="1">
          <a:blip r:embed="rId5">
            <a:alphaModFix/>
          </a:blip>
          <a:srcRect b="48917"/>
          <a:stretch/>
        </p:blipFill>
        <p:spPr>
          <a:xfrm>
            <a:off x="516250" y="4182997"/>
            <a:ext cx="3516899" cy="9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4" name="Google Shape;3344;p308" title="Screenshot 2025-09-30 at 1.39.56 PM.png"/>
          <p:cNvPicPr preferRelativeResize="0"/>
          <p:nvPr/>
        </p:nvPicPr>
        <p:blipFill rotWithShape="1">
          <a:blip r:embed="rId6">
            <a:alphaModFix/>
          </a:blip>
          <a:srcRect r="1662"/>
          <a:stretch/>
        </p:blipFill>
        <p:spPr>
          <a:xfrm>
            <a:off x="5113000" y="908020"/>
            <a:ext cx="3591300" cy="1602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3345" name="Google Shape;3345;p308" title="Screenshot 2025-09-30 at 1.40.43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12993" y="2509783"/>
            <a:ext cx="3591353" cy="2329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6" name="Google Shape;3346;p308" title="Screenshot 2025-09-30 at 1.41.39 PM.png"/>
          <p:cNvPicPr preferRelativeResize="0"/>
          <p:nvPr/>
        </p:nvPicPr>
        <p:blipFill rotWithShape="1">
          <a:blip r:embed="rId8">
            <a:alphaModFix/>
          </a:blip>
          <a:srcRect b="823"/>
          <a:stretch/>
        </p:blipFill>
        <p:spPr>
          <a:xfrm>
            <a:off x="5112993" y="4839772"/>
            <a:ext cx="3591356" cy="309115"/>
          </a:xfrm>
          <a:prstGeom prst="rect">
            <a:avLst/>
          </a:prstGeom>
          <a:noFill/>
          <a:ln>
            <a:noFill/>
          </a:ln>
        </p:spPr>
      </p:pic>
      <p:sp>
        <p:nvSpPr>
          <p:cNvPr id="3347" name="Google Shape;3347;p308"/>
          <p:cNvSpPr/>
          <p:nvPr/>
        </p:nvSpPr>
        <p:spPr>
          <a:xfrm>
            <a:off x="5135675" y="404102"/>
            <a:ext cx="3516900" cy="519900"/>
          </a:xfrm>
          <a:prstGeom prst="roundRect">
            <a:avLst>
              <a:gd name="adj" fmla="val 29453"/>
            </a:avLst>
          </a:prstGeom>
          <a:gradFill>
            <a:gsLst>
              <a:gs pos="0">
                <a:srgbClr val="3186FF"/>
              </a:gs>
              <a:gs pos="50000">
                <a:srgbClr val="346BF1"/>
              </a:gs>
              <a:gs pos="100000">
                <a:srgbClr val="4FA0FF"/>
              </a:gs>
            </a:gsLst>
            <a:lin ang="18900044" scaled="0"/>
          </a:gradFill>
          <a:ln>
            <a:noFill/>
          </a:ln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48" name="Google Shape;3348;p308"/>
          <p:cNvSpPr txBox="1">
            <a:spLocks noGrp="1"/>
          </p:cNvSpPr>
          <p:nvPr>
            <p:ph type="title"/>
          </p:nvPr>
        </p:nvSpPr>
        <p:spPr>
          <a:xfrm>
            <a:off x="5383707" y="516301"/>
            <a:ext cx="3000000" cy="295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Learning Guide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49" name="Google Shape;3349;p308"/>
          <p:cNvSpPr/>
          <p:nvPr/>
        </p:nvSpPr>
        <p:spPr>
          <a:xfrm>
            <a:off x="513950" y="393077"/>
            <a:ext cx="3516900" cy="519900"/>
          </a:xfrm>
          <a:prstGeom prst="roundRect">
            <a:avLst>
              <a:gd name="adj" fmla="val 37469"/>
            </a:avLst>
          </a:prstGeom>
          <a:gradFill>
            <a:gsLst>
              <a:gs pos="0">
                <a:srgbClr val="3186FF"/>
              </a:gs>
              <a:gs pos="50000">
                <a:srgbClr val="346BF1"/>
              </a:gs>
              <a:gs pos="100000">
                <a:srgbClr val="4FA0FF"/>
              </a:gs>
            </a:gsLst>
            <a:lin ang="18900044" scaled="0"/>
          </a:gradFill>
          <a:ln>
            <a:noFill/>
          </a:ln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50" name="Google Shape;3350;p308"/>
          <p:cNvSpPr txBox="1">
            <a:spLocks noGrp="1"/>
          </p:cNvSpPr>
          <p:nvPr>
            <p:ph type="title"/>
          </p:nvPr>
        </p:nvSpPr>
        <p:spPr>
          <a:xfrm>
            <a:off x="733613" y="516301"/>
            <a:ext cx="3000000" cy="295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Default Mode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51" name="Google Shape;3351;p308"/>
          <p:cNvSpPr/>
          <p:nvPr/>
        </p:nvSpPr>
        <p:spPr>
          <a:xfrm>
            <a:off x="5113000" y="1602325"/>
            <a:ext cx="3437700" cy="4185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2" name="Google Shape;3352;p308"/>
          <p:cNvSpPr/>
          <p:nvPr/>
        </p:nvSpPr>
        <p:spPr>
          <a:xfrm>
            <a:off x="5113000" y="3465650"/>
            <a:ext cx="3437700" cy="3387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3" name="Google Shape;3353;p308"/>
          <p:cNvSpPr/>
          <p:nvPr/>
        </p:nvSpPr>
        <p:spPr>
          <a:xfrm>
            <a:off x="5113000" y="4759975"/>
            <a:ext cx="3437700" cy="3387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" name="Google Shape;3358;p309"/>
          <p:cNvSpPr txBox="1"/>
          <p:nvPr/>
        </p:nvSpPr>
        <p:spPr>
          <a:xfrm>
            <a:off x="457200" y="1149825"/>
            <a:ext cx="2619600" cy="11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" sz="2200" b="1">
                <a:solidFill>
                  <a:schemeClr val="accent1"/>
                </a:solidFill>
                <a:latin typeface="Google Sans"/>
                <a:ea typeface="Google Sans"/>
                <a:cs typeface="Google Sans"/>
                <a:sym typeface="Google Sans"/>
              </a:rPr>
              <a:t>Create custom styles </a:t>
            </a:r>
            <a:r>
              <a:rPr lang="en" sz="2200" b="1">
                <a:solidFill>
                  <a:schemeClr val="accent6"/>
                </a:solidFill>
                <a:latin typeface="Google Sans"/>
                <a:ea typeface="Google Sans"/>
                <a:cs typeface="Google Sans"/>
                <a:sym typeface="Google Sans"/>
              </a:rPr>
              <a:t>based on your learning or teaching goals </a:t>
            </a:r>
            <a:endParaRPr sz="2200" b="1">
              <a:solidFill>
                <a:schemeClr val="accent6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59" name="Google Shape;3359;p309"/>
          <p:cNvSpPr txBox="1"/>
          <p:nvPr/>
        </p:nvSpPr>
        <p:spPr>
          <a:xfrm>
            <a:off x="852001" y="4003003"/>
            <a:ext cx="9660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C4043"/>
                </a:solidFill>
                <a:latin typeface="Google Sans"/>
                <a:ea typeface="Google Sans"/>
                <a:cs typeface="Google Sans"/>
                <a:sym typeface="Google Sans"/>
              </a:rPr>
              <a:t>All editions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360" name="Google Shape;3360;p309"/>
          <p:cNvGrpSpPr/>
          <p:nvPr/>
        </p:nvGrpSpPr>
        <p:grpSpPr>
          <a:xfrm>
            <a:off x="469669" y="3962809"/>
            <a:ext cx="282900" cy="282900"/>
            <a:chOff x="469669" y="3962809"/>
            <a:chExt cx="282900" cy="282900"/>
          </a:xfrm>
        </p:grpSpPr>
        <p:sp>
          <p:nvSpPr>
            <p:cNvPr id="3361" name="Google Shape;3361;p309"/>
            <p:cNvSpPr/>
            <p:nvPr/>
          </p:nvSpPr>
          <p:spPr>
            <a:xfrm>
              <a:off x="469669" y="39628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62" name="Google Shape;3362;p309"/>
            <p:cNvSpPr/>
            <p:nvPr/>
          </p:nvSpPr>
          <p:spPr>
            <a:xfrm>
              <a:off x="540574" y="4010541"/>
              <a:ext cx="141089" cy="156766"/>
            </a:xfrm>
            <a:custGeom>
              <a:avLst/>
              <a:gdLst/>
              <a:ahLst/>
              <a:cxnLst/>
              <a:rect l="l" t="t" r="r" b="b"/>
              <a:pathLst>
                <a:path w="142875" h="158750" extrusionOk="0">
                  <a:moveTo>
                    <a:pt x="71120" y="71120"/>
                  </a:moveTo>
                  <a:cubicBezTo>
                    <a:pt x="55880" y="71120"/>
                    <a:pt x="43180" y="83820"/>
                    <a:pt x="43180" y="99060"/>
                  </a:cubicBezTo>
                  <a:cubicBezTo>
                    <a:pt x="43180" y="114935"/>
                    <a:pt x="63500" y="127000"/>
                    <a:pt x="63500" y="138430"/>
                  </a:cubicBezTo>
                  <a:lnTo>
                    <a:pt x="79375" y="138430"/>
                  </a:lnTo>
                  <a:cubicBezTo>
                    <a:pt x="79375" y="127000"/>
                    <a:pt x="99060" y="114935"/>
                    <a:pt x="99060" y="99060"/>
                  </a:cubicBezTo>
                  <a:cubicBezTo>
                    <a:pt x="99060" y="83820"/>
                    <a:pt x="86360" y="71120"/>
                    <a:pt x="71120" y="71120"/>
                  </a:cubicBezTo>
                  <a:close/>
                  <a:moveTo>
                    <a:pt x="71120" y="0"/>
                  </a:moveTo>
                  <a:lnTo>
                    <a:pt x="71120" y="23495"/>
                  </a:lnTo>
                  <a:cubicBezTo>
                    <a:pt x="31750" y="23495"/>
                    <a:pt x="0" y="55245"/>
                    <a:pt x="0" y="95250"/>
                  </a:cubicBezTo>
                  <a:cubicBezTo>
                    <a:pt x="0" y="112395"/>
                    <a:pt x="6350" y="128905"/>
                    <a:pt x="17145" y="141605"/>
                  </a:cubicBezTo>
                  <a:lnTo>
                    <a:pt x="27940" y="130175"/>
                  </a:lnTo>
                  <a:cubicBezTo>
                    <a:pt x="20320" y="120650"/>
                    <a:pt x="15875" y="108585"/>
                    <a:pt x="15875" y="95250"/>
                  </a:cubicBezTo>
                  <a:cubicBezTo>
                    <a:pt x="15875" y="64135"/>
                    <a:pt x="40640" y="39370"/>
                    <a:pt x="71120" y="39370"/>
                  </a:cubicBezTo>
                  <a:lnTo>
                    <a:pt x="71120" y="63500"/>
                  </a:lnTo>
                  <a:lnTo>
                    <a:pt x="102870" y="31750"/>
                  </a:lnTo>
                  <a:lnTo>
                    <a:pt x="71120" y="0"/>
                  </a:lnTo>
                  <a:close/>
                  <a:moveTo>
                    <a:pt x="117475" y="40640"/>
                  </a:moveTo>
                  <a:lnTo>
                    <a:pt x="106045" y="52070"/>
                  </a:lnTo>
                  <a:cubicBezTo>
                    <a:pt x="118745" y="62230"/>
                    <a:pt x="127000" y="77470"/>
                    <a:pt x="127000" y="95250"/>
                  </a:cubicBezTo>
                  <a:cubicBezTo>
                    <a:pt x="127000" y="108585"/>
                    <a:pt x="121920" y="120650"/>
                    <a:pt x="114300" y="130175"/>
                  </a:cubicBezTo>
                  <a:lnTo>
                    <a:pt x="125730" y="141605"/>
                  </a:lnTo>
                  <a:cubicBezTo>
                    <a:pt x="135890" y="128905"/>
                    <a:pt x="142875" y="112395"/>
                    <a:pt x="142875" y="95250"/>
                  </a:cubicBezTo>
                  <a:cubicBezTo>
                    <a:pt x="142875" y="73025"/>
                    <a:pt x="132715" y="53975"/>
                    <a:pt x="117475" y="40640"/>
                  </a:cubicBezTo>
                  <a:close/>
                  <a:moveTo>
                    <a:pt x="63500" y="146685"/>
                  </a:moveTo>
                  <a:lnTo>
                    <a:pt x="63500" y="158750"/>
                  </a:lnTo>
                  <a:lnTo>
                    <a:pt x="79375" y="158750"/>
                  </a:lnTo>
                  <a:lnTo>
                    <a:pt x="79375" y="146685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3" name="Google Shape;3363;p309"/>
          <p:cNvSpPr txBox="1"/>
          <p:nvPr/>
        </p:nvSpPr>
        <p:spPr>
          <a:xfrm>
            <a:off x="852000" y="4354029"/>
            <a:ext cx="15321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Available globally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grpSp>
        <p:nvGrpSpPr>
          <p:cNvPr id="3364" name="Google Shape;3364;p309"/>
          <p:cNvGrpSpPr/>
          <p:nvPr/>
        </p:nvGrpSpPr>
        <p:grpSpPr>
          <a:xfrm>
            <a:off x="469669" y="4324559"/>
            <a:ext cx="282900" cy="282900"/>
            <a:chOff x="469669" y="4349322"/>
            <a:chExt cx="282900" cy="282900"/>
          </a:xfrm>
        </p:grpSpPr>
        <p:sp>
          <p:nvSpPr>
            <p:cNvPr id="3365" name="Google Shape;3365;p309"/>
            <p:cNvSpPr/>
            <p:nvPr/>
          </p:nvSpPr>
          <p:spPr>
            <a:xfrm>
              <a:off x="469669" y="4349322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66" name="Google Shape;3366;p309"/>
            <p:cNvSpPr/>
            <p:nvPr/>
          </p:nvSpPr>
          <p:spPr>
            <a:xfrm>
              <a:off x="523625" y="4403271"/>
              <a:ext cx="174988" cy="175003"/>
            </a:xfrm>
            <a:custGeom>
              <a:avLst/>
              <a:gdLst/>
              <a:ahLst/>
              <a:cxnLst/>
              <a:rect l="l" t="t" r="r" b="b"/>
              <a:pathLst>
                <a:path w="11908" h="11909" extrusionOk="0">
                  <a:moveTo>
                    <a:pt x="7693" y="1549"/>
                  </a:moveTo>
                  <a:lnTo>
                    <a:pt x="8359" y="1835"/>
                  </a:lnTo>
                  <a:lnTo>
                    <a:pt x="9193" y="2478"/>
                  </a:lnTo>
                  <a:lnTo>
                    <a:pt x="9669" y="2978"/>
                  </a:lnTo>
                  <a:lnTo>
                    <a:pt x="9860" y="3287"/>
                  </a:lnTo>
                  <a:lnTo>
                    <a:pt x="10074" y="3573"/>
                  </a:lnTo>
                  <a:lnTo>
                    <a:pt x="10384" y="4216"/>
                  </a:lnTo>
                  <a:lnTo>
                    <a:pt x="10669" y="5240"/>
                  </a:lnTo>
                  <a:lnTo>
                    <a:pt x="10693" y="5954"/>
                  </a:lnTo>
                  <a:lnTo>
                    <a:pt x="10693" y="6407"/>
                  </a:lnTo>
                  <a:lnTo>
                    <a:pt x="10527" y="7288"/>
                  </a:lnTo>
                  <a:lnTo>
                    <a:pt x="10217" y="8098"/>
                  </a:lnTo>
                  <a:lnTo>
                    <a:pt x="9765" y="8836"/>
                  </a:lnTo>
                  <a:lnTo>
                    <a:pt x="9455" y="9169"/>
                  </a:lnTo>
                  <a:lnTo>
                    <a:pt x="9360" y="8955"/>
                  </a:lnTo>
                  <a:lnTo>
                    <a:pt x="9145" y="8646"/>
                  </a:lnTo>
                  <a:lnTo>
                    <a:pt x="8860" y="8455"/>
                  </a:lnTo>
                  <a:lnTo>
                    <a:pt x="8526" y="8336"/>
                  </a:lnTo>
                  <a:lnTo>
                    <a:pt x="7716" y="8336"/>
                  </a:lnTo>
                  <a:lnTo>
                    <a:pt x="7716" y="6550"/>
                  </a:lnTo>
                  <a:lnTo>
                    <a:pt x="7693" y="6312"/>
                  </a:lnTo>
                  <a:lnTo>
                    <a:pt x="7550" y="6145"/>
                  </a:lnTo>
                  <a:lnTo>
                    <a:pt x="7359" y="5978"/>
                  </a:lnTo>
                  <a:lnTo>
                    <a:pt x="7121" y="5954"/>
                  </a:lnTo>
                  <a:lnTo>
                    <a:pt x="3549" y="5954"/>
                  </a:lnTo>
                  <a:lnTo>
                    <a:pt x="3549" y="4764"/>
                  </a:lnTo>
                  <a:lnTo>
                    <a:pt x="4716" y="4764"/>
                  </a:lnTo>
                  <a:lnTo>
                    <a:pt x="4978" y="4740"/>
                  </a:lnTo>
                  <a:lnTo>
                    <a:pt x="5168" y="4573"/>
                  </a:lnTo>
                  <a:lnTo>
                    <a:pt x="5311" y="4407"/>
                  </a:lnTo>
                  <a:lnTo>
                    <a:pt x="5335" y="4168"/>
                  </a:lnTo>
                  <a:lnTo>
                    <a:pt x="5335" y="2978"/>
                  </a:lnTo>
                  <a:lnTo>
                    <a:pt x="6502" y="2978"/>
                  </a:lnTo>
                  <a:lnTo>
                    <a:pt x="6740" y="2954"/>
                  </a:lnTo>
                  <a:lnTo>
                    <a:pt x="7145" y="2787"/>
                  </a:lnTo>
                  <a:lnTo>
                    <a:pt x="7335" y="2620"/>
                  </a:lnTo>
                  <a:lnTo>
                    <a:pt x="7502" y="2430"/>
                  </a:lnTo>
                  <a:lnTo>
                    <a:pt x="7693" y="2025"/>
                  </a:lnTo>
                  <a:lnTo>
                    <a:pt x="7693" y="1787"/>
                  </a:lnTo>
                  <a:lnTo>
                    <a:pt x="7693" y="1549"/>
                  </a:lnTo>
                  <a:close/>
                  <a:moveTo>
                    <a:pt x="1310" y="4883"/>
                  </a:moveTo>
                  <a:lnTo>
                    <a:pt x="4168" y="7741"/>
                  </a:lnTo>
                  <a:lnTo>
                    <a:pt x="4168" y="8336"/>
                  </a:lnTo>
                  <a:lnTo>
                    <a:pt x="4168" y="8574"/>
                  </a:lnTo>
                  <a:lnTo>
                    <a:pt x="4359" y="8979"/>
                  </a:lnTo>
                  <a:lnTo>
                    <a:pt x="4525" y="9169"/>
                  </a:lnTo>
                  <a:lnTo>
                    <a:pt x="4692" y="9336"/>
                  </a:lnTo>
                  <a:lnTo>
                    <a:pt x="5121" y="9503"/>
                  </a:lnTo>
                  <a:lnTo>
                    <a:pt x="5359" y="9527"/>
                  </a:lnTo>
                  <a:lnTo>
                    <a:pt x="5359" y="10670"/>
                  </a:lnTo>
                  <a:lnTo>
                    <a:pt x="4906" y="10598"/>
                  </a:lnTo>
                  <a:lnTo>
                    <a:pt x="4097" y="10336"/>
                  </a:lnTo>
                  <a:lnTo>
                    <a:pt x="3358" y="9955"/>
                  </a:lnTo>
                  <a:lnTo>
                    <a:pt x="2668" y="9431"/>
                  </a:lnTo>
                  <a:lnTo>
                    <a:pt x="2382" y="9122"/>
                  </a:lnTo>
                  <a:lnTo>
                    <a:pt x="2072" y="8765"/>
                  </a:lnTo>
                  <a:lnTo>
                    <a:pt x="1620" y="8050"/>
                  </a:lnTo>
                  <a:lnTo>
                    <a:pt x="1310" y="7264"/>
                  </a:lnTo>
                  <a:lnTo>
                    <a:pt x="1168" y="6407"/>
                  </a:lnTo>
                  <a:lnTo>
                    <a:pt x="1144" y="5954"/>
                  </a:lnTo>
                  <a:lnTo>
                    <a:pt x="1191" y="5431"/>
                  </a:lnTo>
                  <a:lnTo>
                    <a:pt x="1310" y="4883"/>
                  </a:lnTo>
                  <a:close/>
                  <a:moveTo>
                    <a:pt x="5954" y="1"/>
                  </a:moveTo>
                  <a:lnTo>
                    <a:pt x="5335" y="25"/>
                  </a:lnTo>
                  <a:lnTo>
                    <a:pt x="4192" y="239"/>
                  </a:lnTo>
                  <a:lnTo>
                    <a:pt x="3144" y="692"/>
                  </a:lnTo>
                  <a:lnTo>
                    <a:pt x="2192" y="1335"/>
                  </a:lnTo>
                  <a:lnTo>
                    <a:pt x="1739" y="1763"/>
                  </a:lnTo>
                  <a:lnTo>
                    <a:pt x="1334" y="2192"/>
                  </a:lnTo>
                  <a:lnTo>
                    <a:pt x="667" y="3168"/>
                  </a:lnTo>
                  <a:lnTo>
                    <a:pt x="239" y="4216"/>
                  </a:lnTo>
                  <a:lnTo>
                    <a:pt x="1" y="5359"/>
                  </a:lnTo>
                  <a:lnTo>
                    <a:pt x="1" y="5954"/>
                  </a:lnTo>
                  <a:lnTo>
                    <a:pt x="1" y="6550"/>
                  </a:lnTo>
                  <a:lnTo>
                    <a:pt x="239" y="7693"/>
                  </a:lnTo>
                  <a:lnTo>
                    <a:pt x="667" y="8741"/>
                  </a:lnTo>
                  <a:lnTo>
                    <a:pt x="1334" y="9717"/>
                  </a:lnTo>
                  <a:lnTo>
                    <a:pt x="1739" y="10146"/>
                  </a:lnTo>
                  <a:lnTo>
                    <a:pt x="2192" y="10574"/>
                  </a:lnTo>
                  <a:lnTo>
                    <a:pt x="3144" y="11217"/>
                  </a:lnTo>
                  <a:lnTo>
                    <a:pt x="4192" y="11670"/>
                  </a:lnTo>
                  <a:lnTo>
                    <a:pt x="5335" y="11884"/>
                  </a:lnTo>
                  <a:lnTo>
                    <a:pt x="5954" y="11908"/>
                  </a:lnTo>
                  <a:lnTo>
                    <a:pt x="6550" y="11884"/>
                  </a:lnTo>
                  <a:lnTo>
                    <a:pt x="7693" y="11670"/>
                  </a:lnTo>
                  <a:lnTo>
                    <a:pt x="8741" y="11217"/>
                  </a:lnTo>
                  <a:lnTo>
                    <a:pt x="9693" y="10574"/>
                  </a:lnTo>
                  <a:lnTo>
                    <a:pt x="10146" y="10146"/>
                  </a:lnTo>
                  <a:lnTo>
                    <a:pt x="10550" y="9717"/>
                  </a:lnTo>
                  <a:lnTo>
                    <a:pt x="11217" y="8741"/>
                  </a:lnTo>
                  <a:lnTo>
                    <a:pt x="11646" y="7693"/>
                  </a:lnTo>
                  <a:lnTo>
                    <a:pt x="11884" y="6550"/>
                  </a:lnTo>
                  <a:lnTo>
                    <a:pt x="11908" y="5954"/>
                  </a:lnTo>
                  <a:lnTo>
                    <a:pt x="11884" y="5359"/>
                  </a:lnTo>
                  <a:lnTo>
                    <a:pt x="11646" y="4216"/>
                  </a:lnTo>
                  <a:lnTo>
                    <a:pt x="11217" y="3168"/>
                  </a:lnTo>
                  <a:lnTo>
                    <a:pt x="10550" y="2192"/>
                  </a:lnTo>
                  <a:lnTo>
                    <a:pt x="10146" y="1763"/>
                  </a:lnTo>
                  <a:lnTo>
                    <a:pt x="9693" y="1335"/>
                  </a:lnTo>
                  <a:lnTo>
                    <a:pt x="8741" y="692"/>
                  </a:lnTo>
                  <a:lnTo>
                    <a:pt x="7693" y="239"/>
                  </a:lnTo>
                  <a:lnTo>
                    <a:pt x="6550" y="25"/>
                  </a:lnTo>
                  <a:lnTo>
                    <a:pt x="5954" y="1"/>
                  </a:ln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67" name="Google Shape;3367;p309" title="Screenshot 2025-09-30 at 3.22.20 PM.png"/>
          <p:cNvPicPr preferRelativeResize="0"/>
          <p:nvPr/>
        </p:nvPicPr>
        <p:blipFill rotWithShape="1">
          <a:blip r:embed="rId3">
            <a:alphaModFix/>
          </a:blip>
          <a:srcRect t="3902" b="2745"/>
          <a:stretch/>
        </p:blipFill>
        <p:spPr>
          <a:xfrm>
            <a:off x="3503475" y="2352350"/>
            <a:ext cx="5488176" cy="26552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368" name="Google Shape;3368;p309" title="Screenshot 2025-09-30 at 3.22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3475" y="131850"/>
            <a:ext cx="5488174" cy="22205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369" name="Google Shape;3369;p309"/>
          <p:cNvSpPr/>
          <p:nvPr/>
        </p:nvSpPr>
        <p:spPr>
          <a:xfrm>
            <a:off x="5300100" y="2964900"/>
            <a:ext cx="957600" cy="6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0" name="Google Shape;3370;p309"/>
          <p:cNvSpPr/>
          <p:nvPr/>
        </p:nvSpPr>
        <p:spPr>
          <a:xfrm rot="10800000" flipH="1">
            <a:off x="5085150" y="3873405"/>
            <a:ext cx="1041600" cy="6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1" name="Google Shape;3371;p309"/>
          <p:cNvSpPr/>
          <p:nvPr/>
        </p:nvSpPr>
        <p:spPr>
          <a:xfrm rot="10800000" flipH="1">
            <a:off x="5470031" y="4196355"/>
            <a:ext cx="1041600" cy="6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2" name="Google Shape;3372;p309"/>
          <p:cNvSpPr/>
          <p:nvPr/>
        </p:nvSpPr>
        <p:spPr>
          <a:xfrm rot="10800000" flipH="1">
            <a:off x="6950629" y="4527393"/>
            <a:ext cx="1041600" cy="6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3" name="Google Shape;3373;p309"/>
          <p:cNvSpPr/>
          <p:nvPr/>
        </p:nvSpPr>
        <p:spPr>
          <a:xfrm>
            <a:off x="3726502" y="4978072"/>
            <a:ext cx="780000" cy="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4" name="Google Shape;3374;p309"/>
          <p:cNvSpPr/>
          <p:nvPr/>
        </p:nvSpPr>
        <p:spPr>
          <a:xfrm>
            <a:off x="3539200" y="1179300"/>
            <a:ext cx="4091700" cy="2292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375" name="Google Shape;3375;p309"/>
          <p:cNvGrpSpPr/>
          <p:nvPr/>
        </p:nvGrpSpPr>
        <p:grpSpPr>
          <a:xfrm>
            <a:off x="469669" y="4686309"/>
            <a:ext cx="282900" cy="282900"/>
            <a:chOff x="469669" y="4686309"/>
            <a:chExt cx="282900" cy="282900"/>
          </a:xfrm>
        </p:grpSpPr>
        <p:pic>
          <p:nvPicPr>
            <p:cNvPr id="3376" name="Google Shape;3376;p309" title="person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96525" y="4713150"/>
              <a:ext cx="229200" cy="229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77" name="Google Shape;3377;p309"/>
            <p:cNvSpPr/>
            <p:nvPr/>
          </p:nvSpPr>
          <p:spPr>
            <a:xfrm>
              <a:off x="469669" y="4686309"/>
              <a:ext cx="282900" cy="282900"/>
            </a:xfrm>
            <a:prstGeom prst="ellipse">
              <a:avLst/>
            </a:prstGeom>
            <a:noFill/>
            <a:ln w="19050" cap="flat" cmpd="sng">
              <a:solidFill>
                <a:srgbClr val="20212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50" tIns="91650" rIns="91650" bIns="91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378" name="Google Shape;3378;p309"/>
          <p:cNvSpPr txBox="1"/>
          <p:nvPr/>
        </p:nvSpPr>
        <p:spPr>
          <a:xfrm>
            <a:off x="852000" y="4723955"/>
            <a:ext cx="15321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rPr>
              <a:t>All ages (EDU) </a:t>
            </a:r>
            <a:endParaRPr sz="1000">
              <a:solidFill>
                <a:srgbClr val="3C4043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C"/>
        </a:solidFill>
        <a:effectLst/>
      </p:bgPr>
    </p:bg>
    <p:spTree>
      <p:nvGrpSpPr>
        <p:cNvPr id="1" name="Shape 3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3" name="Google Shape;3383;p310"/>
          <p:cNvSpPr/>
          <p:nvPr/>
        </p:nvSpPr>
        <p:spPr>
          <a:xfrm>
            <a:off x="454513" y="457950"/>
            <a:ext cx="5298900" cy="4227600"/>
          </a:xfrm>
          <a:prstGeom prst="roundRect">
            <a:avLst>
              <a:gd name="adj" fmla="val 513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84" name="Google Shape;3384;p310"/>
          <p:cNvSpPr/>
          <p:nvPr/>
        </p:nvSpPr>
        <p:spPr>
          <a:xfrm>
            <a:off x="885950" y="1299375"/>
            <a:ext cx="1890000" cy="300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ogle Sans"/>
                <a:ea typeface="Google Sans"/>
                <a:cs typeface="Google Sans"/>
                <a:sym typeface="Google Sans"/>
              </a:rPr>
              <a:t>Create and share notebooks in ‘Learning Guide’ mode 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Help your students truly understand the material by changing the notebook to ‘Learning Guide’ mode</a:t>
            </a:r>
            <a:endParaRPr sz="1600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85" name="Google Shape;3385;p310"/>
          <p:cNvSpPr/>
          <p:nvPr/>
        </p:nvSpPr>
        <p:spPr>
          <a:xfrm>
            <a:off x="3923450" y="1953782"/>
            <a:ext cx="527875" cy="754525"/>
          </a:xfrm>
          <a:custGeom>
            <a:avLst/>
            <a:gdLst/>
            <a:ahLst/>
            <a:cxnLst/>
            <a:rect l="l" t="t" r="r" b="b"/>
            <a:pathLst>
              <a:path w="21115" h="30181" extrusionOk="0">
                <a:moveTo>
                  <a:pt x="803" y="0"/>
                </a:moveTo>
                <a:lnTo>
                  <a:pt x="15607" y="803"/>
                </a:lnTo>
                <a:lnTo>
                  <a:pt x="21115" y="30181"/>
                </a:lnTo>
                <a:lnTo>
                  <a:pt x="0" y="290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386" name="Google Shape;3386;p310"/>
          <p:cNvSpPr/>
          <p:nvPr/>
        </p:nvSpPr>
        <p:spPr>
          <a:xfrm>
            <a:off x="3319925" y="1299375"/>
            <a:ext cx="1890000" cy="3001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Google Sans"/>
                <a:ea typeface="Google Sans"/>
                <a:cs typeface="Google Sans"/>
                <a:sym typeface="Google Sans"/>
              </a:rPr>
              <a:t>Personalized learning styles for students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Google Sans"/>
              <a:ea typeface="Google Sans"/>
              <a:cs typeface="Google Sans"/>
              <a:sym typeface="Goog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Google Sans"/>
                <a:ea typeface="Google Sans"/>
                <a:cs typeface="Google Sans"/>
                <a:sym typeface="Google Sans"/>
              </a:rPr>
              <a:t>Configure the chat to create a style that will engage your students based on their interests, learning style and level</a:t>
            </a:r>
            <a:endParaRPr sz="1500" b="1"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87" name="Google Shape;3387;p310"/>
          <p:cNvSpPr txBox="1"/>
          <p:nvPr/>
        </p:nvSpPr>
        <p:spPr>
          <a:xfrm>
            <a:off x="454513" y="586300"/>
            <a:ext cx="52989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Use Cases</a:t>
            </a:r>
            <a:endParaRPr sz="2400" b="1" i="1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88" name="Google Shape;3388;p310"/>
          <p:cNvSpPr/>
          <p:nvPr/>
        </p:nvSpPr>
        <p:spPr>
          <a:xfrm>
            <a:off x="6282125" y="1299375"/>
            <a:ext cx="2555700" cy="880500"/>
          </a:xfrm>
          <a:prstGeom prst="roundRect">
            <a:avLst>
              <a:gd name="adj" fmla="val 10971"/>
            </a:avLst>
          </a:prstGeom>
          <a:solidFill>
            <a:srgbClr val="FFFFFF"/>
          </a:solidFill>
          <a:ln w="8475" cap="flat" cmpd="sng">
            <a:solidFill>
              <a:srgbClr val="BDC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6425" tIns="81350" rIns="81350" bIns="8135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23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Sharing a notebook in ‘view only’ will enable students to interact with the notebook and sources but not change the chat configurations</a:t>
            </a:r>
            <a:endParaRPr sz="923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89" name="Google Shape;3389;p310"/>
          <p:cNvSpPr/>
          <p:nvPr/>
        </p:nvSpPr>
        <p:spPr>
          <a:xfrm>
            <a:off x="6282131" y="846374"/>
            <a:ext cx="1164600" cy="330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30175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Pro tip</a:t>
            </a:r>
            <a:endParaRPr b="1">
              <a:solidFill>
                <a:srgbClr val="FFFFFF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3390" name="Google Shape;3390;p310"/>
          <p:cNvSpPr/>
          <p:nvPr/>
        </p:nvSpPr>
        <p:spPr>
          <a:xfrm>
            <a:off x="6431531" y="913049"/>
            <a:ext cx="138107" cy="197256"/>
          </a:xfrm>
          <a:custGeom>
            <a:avLst/>
            <a:gdLst/>
            <a:ahLst/>
            <a:cxnLst/>
            <a:rect l="l" t="t" r="r" b="b"/>
            <a:pathLst>
              <a:path w="8336" h="11908" extrusionOk="0">
                <a:moveTo>
                  <a:pt x="4430" y="1143"/>
                </a:moveTo>
                <a:lnTo>
                  <a:pt x="5001" y="1263"/>
                </a:lnTo>
                <a:lnTo>
                  <a:pt x="5525" y="1477"/>
                </a:lnTo>
                <a:lnTo>
                  <a:pt x="6025" y="1810"/>
                </a:lnTo>
                <a:lnTo>
                  <a:pt x="6239" y="2025"/>
                </a:lnTo>
                <a:lnTo>
                  <a:pt x="6454" y="2239"/>
                </a:lnTo>
                <a:lnTo>
                  <a:pt x="6787" y="2739"/>
                </a:lnTo>
                <a:lnTo>
                  <a:pt x="7002" y="3263"/>
                </a:lnTo>
                <a:lnTo>
                  <a:pt x="7121" y="3834"/>
                </a:lnTo>
                <a:lnTo>
                  <a:pt x="7144" y="4144"/>
                </a:lnTo>
                <a:lnTo>
                  <a:pt x="7121" y="4525"/>
                </a:lnTo>
                <a:lnTo>
                  <a:pt x="6954" y="5216"/>
                </a:lnTo>
                <a:lnTo>
                  <a:pt x="6644" y="5835"/>
                </a:lnTo>
                <a:lnTo>
                  <a:pt x="6168" y="6359"/>
                </a:lnTo>
                <a:lnTo>
                  <a:pt x="5858" y="6573"/>
                </a:lnTo>
                <a:lnTo>
                  <a:pt x="5311" y="6978"/>
                </a:lnTo>
                <a:lnTo>
                  <a:pt x="5311" y="8312"/>
                </a:lnTo>
                <a:lnTo>
                  <a:pt x="2905" y="8312"/>
                </a:lnTo>
                <a:lnTo>
                  <a:pt x="2905" y="6930"/>
                </a:lnTo>
                <a:lnTo>
                  <a:pt x="2405" y="6573"/>
                </a:lnTo>
                <a:lnTo>
                  <a:pt x="2096" y="6359"/>
                </a:lnTo>
                <a:lnTo>
                  <a:pt x="1619" y="5811"/>
                </a:lnTo>
                <a:lnTo>
                  <a:pt x="1286" y="5192"/>
                </a:lnTo>
                <a:lnTo>
                  <a:pt x="1143" y="4501"/>
                </a:lnTo>
                <a:lnTo>
                  <a:pt x="1119" y="4144"/>
                </a:lnTo>
                <a:lnTo>
                  <a:pt x="1119" y="3834"/>
                </a:lnTo>
                <a:lnTo>
                  <a:pt x="1238" y="3263"/>
                </a:lnTo>
                <a:lnTo>
                  <a:pt x="1453" y="2739"/>
                </a:lnTo>
                <a:lnTo>
                  <a:pt x="1810" y="2239"/>
                </a:lnTo>
                <a:lnTo>
                  <a:pt x="2024" y="2025"/>
                </a:lnTo>
                <a:lnTo>
                  <a:pt x="2239" y="1810"/>
                </a:lnTo>
                <a:lnTo>
                  <a:pt x="2715" y="1477"/>
                </a:lnTo>
                <a:lnTo>
                  <a:pt x="3239" y="1263"/>
                </a:lnTo>
                <a:lnTo>
                  <a:pt x="3810" y="1143"/>
                </a:lnTo>
                <a:close/>
                <a:moveTo>
                  <a:pt x="4168" y="0"/>
                </a:moveTo>
                <a:lnTo>
                  <a:pt x="3715" y="24"/>
                </a:lnTo>
                <a:lnTo>
                  <a:pt x="2929" y="167"/>
                </a:lnTo>
                <a:lnTo>
                  <a:pt x="2191" y="477"/>
                </a:lnTo>
                <a:lnTo>
                  <a:pt x="1524" y="929"/>
                </a:lnTo>
                <a:lnTo>
                  <a:pt x="1215" y="1215"/>
                </a:lnTo>
                <a:lnTo>
                  <a:pt x="929" y="1525"/>
                </a:lnTo>
                <a:lnTo>
                  <a:pt x="453" y="2191"/>
                </a:lnTo>
                <a:lnTo>
                  <a:pt x="167" y="2930"/>
                </a:lnTo>
                <a:lnTo>
                  <a:pt x="0" y="3739"/>
                </a:lnTo>
                <a:lnTo>
                  <a:pt x="0" y="4168"/>
                </a:lnTo>
                <a:lnTo>
                  <a:pt x="0" y="4692"/>
                </a:lnTo>
                <a:lnTo>
                  <a:pt x="238" y="5644"/>
                </a:lnTo>
                <a:lnTo>
                  <a:pt x="667" y="6502"/>
                </a:lnTo>
                <a:lnTo>
                  <a:pt x="1357" y="7240"/>
                </a:lnTo>
                <a:lnTo>
                  <a:pt x="1786" y="7573"/>
                </a:lnTo>
                <a:lnTo>
                  <a:pt x="1786" y="8931"/>
                </a:lnTo>
                <a:lnTo>
                  <a:pt x="1810" y="9169"/>
                </a:lnTo>
                <a:lnTo>
                  <a:pt x="1953" y="9359"/>
                </a:lnTo>
                <a:lnTo>
                  <a:pt x="2120" y="9502"/>
                </a:lnTo>
                <a:lnTo>
                  <a:pt x="2382" y="9526"/>
                </a:lnTo>
                <a:lnTo>
                  <a:pt x="5954" y="9526"/>
                </a:lnTo>
                <a:lnTo>
                  <a:pt x="6168" y="9502"/>
                </a:lnTo>
                <a:lnTo>
                  <a:pt x="6359" y="9359"/>
                </a:lnTo>
                <a:lnTo>
                  <a:pt x="6501" y="9169"/>
                </a:lnTo>
                <a:lnTo>
                  <a:pt x="6549" y="8931"/>
                </a:lnTo>
                <a:lnTo>
                  <a:pt x="6549" y="7573"/>
                </a:lnTo>
                <a:lnTo>
                  <a:pt x="6954" y="7240"/>
                </a:lnTo>
                <a:lnTo>
                  <a:pt x="7645" y="6526"/>
                </a:lnTo>
                <a:lnTo>
                  <a:pt x="8073" y="5668"/>
                </a:lnTo>
                <a:lnTo>
                  <a:pt x="8311" y="4716"/>
                </a:lnTo>
                <a:lnTo>
                  <a:pt x="8335" y="4168"/>
                </a:lnTo>
                <a:lnTo>
                  <a:pt x="8311" y="3739"/>
                </a:lnTo>
                <a:lnTo>
                  <a:pt x="8145" y="2930"/>
                </a:lnTo>
                <a:lnTo>
                  <a:pt x="7859" y="2191"/>
                </a:lnTo>
                <a:lnTo>
                  <a:pt x="7383" y="1525"/>
                </a:lnTo>
                <a:lnTo>
                  <a:pt x="7097" y="1215"/>
                </a:lnTo>
                <a:lnTo>
                  <a:pt x="6787" y="929"/>
                </a:lnTo>
                <a:lnTo>
                  <a:pt x="6120" y="477"/>
                </a:lnTo>
                <a:lnTo>
                  <a:pt x="5382" y="167"/>
                </a:lnTo>
                <a:lnTo>
                  <a:pt x="4596" y="24"/>
                </a:lnTo>
                <a:lnTo>
                  <a:pt x="4168" y="0"/>
                </a:lnTo>
                <a:close/>
                <a:moveTo>
                  <a:pt x="2382" y="10717"/>
                </a:moveTo>
                <a:lnTo>
                  <a:pt x="2382" y="11312"/>
                </a:lnTo>
                <a:lnTo>
                  <a:pt x="2382" y="11550"/>
                </a:lnTo>
                <a:lnTo>
                  <a:pt x="2524" y="11741"/>
                </a:lnTo>
                <a:lnTo>
                  <a:pt x="2691" y="11884"/>
                </a:lnTo>
                <a:lnTo>
                  <a:pt x="2929" y="11908"/>
                </a:lnTo>
                <a:lnTo>
                  <a:pt x="5358" y="11908"/>
                </a:lnTo>
                <a:lnTo>
                  <a:pt x="5596" y="11884"/>
                </a:lnTo>
                <a:lnTo>
                  <a:pt x="5763" y="11741"/>
                </a:lnTo>
                <a:lnTo>
                  <a:pt x="5906" y="11550"/>
                </a:lnTo>
                <a:lnTo>
                  <a:pt x="5954" y="11312"/>
                </a:lnTo>
                <a:lnTo>
                  <a:pt x="5954" y="107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1" name="Google Shape;3391;p310"/>
          <p:cNvSpPr/>
          <p:nvPr/>
        </p:nvSpPr>
        <p:spPr>
          <a:xfrm>
            <a:off x="885950" y="2501000"/>
            <a:ext cx="1890000" cy="3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2" name="Google Shape;3392;p310"/>
          <p:cNvSpPr/>
          <p:nvPr/>
        </p:nvSpPr>
        <p:spPr>
          <a:xfrm>
            <a:off x="3319925" y="2501000"/>
            <a:ext cx="1890000" cy="30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93" name="Google Shape;3393;p310" title="Screenshot 2025-10-03 at 2.18.13 PM.png"/>
          <p:cNvPicPr preferRelativeResize="0"/>
          <p:nvPr/>
        </p:nvPicPr>
        <p:blipFill rotWithShape="1">
          <a:blip r:embed="rId3">
            <a:alphaModFix/>
          </a:blip>
          <a:srcRect r="1478"/>
          <a:stretch/>
        </p:blipFill>
        <p:spPr>
          <a:xfrm>
            <a:off x="6469925" y="2302275"/>
            <a:ext cx="2147875" cy="2322526"/>
          </a:xfrm>
          <a:prstGeom prst="rect">
            <a:avLst/>
          </a:prstGeom>
          <a:noFill/>
          <a:ln>
            <a:noFill/>
          </a:ln>
        </p:spPr>
      </p:pic>
      <p:sp>
        <p:nvSpPr>
          <p:cNvPr id="3394" name="Google Shape;3394;p310"/>
          <p:cNvSpPr/>
          <p:nvPr/>
        </p:nvSpPr>
        <p:spPr>
          <a:xfrm>
            <a:off x="8043275" y="3205500"/>
            <a:ext cx="574500" cy="5154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" name="Google Shape;3399;p311"/>
          <p:cNvSpPr/>
          <p:nvPr/>
        </p:nvSpPr>
        <p:spPr>
          <a:xfrm>
            <a:off x="389825" y="4450475"/>
            <a:ext cx="2176500" cy="693000"/>
          </a:xfrm>
          <a:prstGeom prst="rect">
            <a:avLst/>
          </a:prstGeom>
          <a:solidFill>
            <a:srgbClr val="1A36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00" name="Google Shape;3400;p311"/>
          <p:cNvSpPr txBox="1">
            <a:spLocks noGrp="1"/>
          </p:cNvSpPr>
          <p:nvPr>
            <p:ph type="title"/>
          </p:nvPr>
        </p:nvSpPr>
        <p:spPr>
          <a:xfrm>
            <a:off x="1882800" y="161425"/>
            <a:ext cx="53784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Putnam County, TN</a:t>
            </a:r>
            <a:endParaRPr/>
          </a:p>
        </p:txBody>
      </p:sp>
      <p:sp>
        <p:nvSpPr>
          <p:cNvPr id="3401" name="Google Shape;3401;p311"/>
          <p:cNvSpPr txBox="1">
            <a:spLocks noGrp="1"/>
          </p:cNvSpPr>
          <p:nvPr>
            <p:ph type="subTitle" idx="6"/>
          </p:nvPr>
        </p:nvSpPr>
        <p:spPr>
          <a:xfrm>
            <a:off x="-204325" y="3145575"/>
            <a:ext cx="3703200" cy="1003800"/>
          </a:xfrm>
          <a:prstGeom prst="rect">
            <a:avLst/>
          </a:prstGeom>
        </p:spPr>
        <p:txBody>
          <a:bodyPr spcFirstLastPara="1" wrap="square" lIns="123550" tIns="123550" rIns="123550" bIns="1235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92"/>
              <a:t>Lance Key</a:t>
            </a:r>
            <a:endParaRPr sz="189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92"/>
              <a:t>Instructional Technology Coordinator </a:t>
            </a:r>
            <a:endParaRPr sz="1892"/>
          </a:p>
        </p:txBody>
      </p:sp>
      <p:pic>
        <p:nvPicPr>
          <p:cNvPr id="3402" name="Google Shape;3402;p311" title="Lance Key_22-06-28_1962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8903" r="18897"/>
          <a:stretch/>
        </p:blipFill>
        <p:spPr>
          <a:xfrm>
            <a:off x="656375" y="1023673"/>
            <a:ext cx="1981800" cy="2121900"/>
          </a:xfrm>
          <a:prstGeom prst="roundRect">
            <a:avLst>
              <a:gd name="adj" fmla="val 16667"/>
            </a:avLst>
          </a:prstGeom>
        </p:spPr>
      </p:pic>
      <p:sp>
        <p:nvSpPr>
          <p:cNvPr id="3403" name="Google Shape;3403;p311"/>
          <p:cNvSpPr/>
          <p:nvPr/>
        </p:nvSpPr>
        <p:spPr>
          <a:xfrm>
            <a:off x="368975" y="4182650"/>
            <a:ext cx="2556600" cy="6930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3550" tIns="123550" rIns="123550" bIns="1235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6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@Lancerkey</a:t>
            </a:r>
            <a:endParaRPr sz="1616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6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LKey2@pcsstn.com</a:t>
            </a:r>
            <a:endParaRPr sz="1616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04" name="Google Shape;3404;p311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53</a:t>
            </a:fld>
            <a:endParaRPr/>
          </a:p>
        </p:txBody>
      </p:sp>
      <p:pic>
        <p:nvPicPr>
          <p:cNvPr id="3405" name="Google Shape;3405;p311" title="Technology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2850" y="1023675"/>
            <a:ext cx="3703199" cy="370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" name="Google Shape;3410;p312"/>
          <p:cNvSpPr/>
          <p:nvPr/>
        </p:nvSpPr>
        <p:spPr>
          <a:xfrm>
            <a:off x="389825" y="4450475"/>
            <a:ext cx="2176500" cy="693000"/>
          </a:xfrm>
          <a:prstGeom prst="rect">
            <a:avLst/>
          </a:prstGeom>
          <a:solidFill>
            <a:srgbClr val="1A36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11" name="Google Shape;3411;p312"/>
          <p:cNvSpPr txBox="1">
            <a:spLocks noGrp="1"/>
          </p:cNvSpPr>
          <p:nvPr>
            <p:ph type="title"/>
          </p:nvPr>
        </p:nvSpPr>
        <p:spPr>
          <a:xfrm>
            <a:off x="1882800" y="161425"/>
            <a:ext cx="53784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Putnam County, TN</a:t>
            </a:r>
            <a:endParaRPr/>
          </a:p>
        </p:txBody>
      </p:sp>
      <p:sp>
        <p:nvSpPr>
          <p:cNvPr id="3412" name="Google Shape;3412;p312"/>
          <p:cNvSpPr txBox="1">
            <a:spLocks noGrp="1"/>
          </p:cNvSpPr>
          <p:nvPr>
            <p:ph type="subTitle" idx="6"/>
          </p:nvPr>
        </p:nvSpPr>
        <p:spPr>
          <a:xfrm>
            <a:off x="-204325" y="3145575"/>
            <a:ext cx="3703200" cy="1003800"/>
          </a:xfrm>
          <a:prstGeom prst="rect">
            <a:avLst/>
          </a:prstGeom>
        </p:spPr>
        <p:txBody>
          <a:bodyPr spcFirstLastPara="1" wrap="square" lIns="123550" tIns="123550" rIns="123550" bIns="1235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92"/>
              <a:t>Johnny Sloan</a:t>
            </a:r>
            <a:endParaRPr sz="189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92"/>
              <a:t>Technology Supervisor</a:t>
            </a:r>
            <a:endParaRPr sz="1892"/>
          </a:p>
        </p:txBody>
      </p:sp>
      <p:pic>
        <p:nvPicPr>
          <p:cNvPr id="3413" name="Google Shape;3413;p312" title="Slone Headshot.pn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8629" b="8637"/>
          <a:stretch/>
        </p:blipFill>
        <p:spPr>
          <a:xfrm>
            <a:off x="656375" y="1023673"/>
            <a:ext cx="1981800" cy="2121900"/>
          </a:xfrm>
          <a:prstGeom prst="roundRect">
            <a:avLst>
              <a:gd name="adj" fmla="val 16667"/>
            </a:avLst>
          </a:prstGeom>
        </p:spPr>
      </p:pic>
      <p:sp>
        <p:nvSpPr>
          <p:cNvPr id="3414" name="Google Shape;3414;p312"/>
          <p:cNvSpPr/>
          <p:nvPr/>
        </p:nvSpPr>
        <p:spPr>
          <a:xfrm>
            <a:off x="368975" y="4182650"/>
            <a:ext cx="2556600" cy="6930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3550" tIns="123550" rIns="123550" bIns="1235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6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sloanj2@pcsstn.com</a:t>
            </a:r>
            <a:endParaRPr sz="1616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15" name="Google Shape;3415;p312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54</a:t>
            </a:fld>
            <a:endParaRPr/>
          </a:p>
        </p:txBody>
      </p:sp>
      <p:pic>
        <p:nvPicPr>
          <p:cNvPr id="3416" name="Google Shape;3416;p312" title="Technology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2850" y="1023675"/>
            <a:ext cx="3703199" cy="370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1" name="Google Shape;3421;p313"/>
          <p:cNvSpPr/>
          <p:nvPr/>
        </p:nvSpPr>
        <p:spPr>
          <a:xfrm>
            <a:off x="389825" y="4450475"/>
            <a:ext cx="2176500" cy="693000"/>
          </a:xfrm>
          <a:prstGeom prst="rect">
            <a:avLst/>
          </a:prstGeom>
          <a:solidFill>
            <a:srgbClr val="1A36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22" name="Google Shape;3422;p313"/>
          <p:cNvSpPr txBox="1">
            <a:spLocks noGrp="1"/>
          </p:cNvSpPr>
          <p:nvPr>
            <p:ph type="title"/>
          </p:nvPr>
        </p:nvSpPr>
        <p:spPr>
          <a:xfrm>
            <a:off x="1882800" y="161425"/>
            <a:ext cx="5378400" cy="9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Putnam County, TN</a:t>
            </a:r>
            <a:endParaRPr/>
          </a:p>
        </p:txBody>
      </p:sp>
      <p:sp>
        <p:nvSpPr>
          <p:cNvPr id="3423" name="Google Shape;3423;p313"/>
          <p:cNvSpPr txBox="1">
            <a:spLocks noGrp="1"/>
          </p:cNvSpPr>
          <p:nvPr>
            <p:ph type="subTitle" idx="6"/>
          </p:nvPr>
        </p:nvSpPr>
        <p:spPr>
          <a:xfrm>
            <a:off x="-204325" y="3145575"/>
            <a:ext cx="3703200" cy="1003800"/>
          </a:xfrm>
          <a:prstGeom prst="rect">
            <a:avLst/>
          </a:prstGeom>
        </p:spPr>
        <p:txBody>
          <a:bodyPr spcFirstLastPara="1" wrap="square" lIns="123550" tIns="123550" rIns="123550" bIns="1235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92"/>
              <a:t>Adam West</a:t>
            </a:r>
            <a:endParaRPr sz="1892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92"/>
              <a:t>Future Ready Coordinator</a:t>
            </a:r>
            <a:endParaRPr sz="1892"/>
          </a:p>
        </p:txBody>
      </p:sp>
      <p:sp>
        <p:nvSpPr>
          <p:cNvPr id="3424" name="Google Shape;3424;p313"/>
          <p:cNvSpPr/>
          <p:nvPr/>
        </p:nvSpPr>
        <p:spPr>
          <a:xfrm>
            <a:off x="368975" y="4182650"/>
            <a:ext cx="2556600" cy="6930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3550" tIns="123550" rIns="123550" bIns="1235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6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westa@pcsstn.com</a:t>
            </a:r>
            <a:endParaRPr sz="1616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25" name="Google Shape;3425;p313"/>
          <p:cNvSpPr txBox="1">
            <a:spLocks noGrp="1"/>
          </p:cNvSpPr>
          <p:nvPr>
            <p:ph type="sldNum" idx="12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  <p:pic>
        <p:nvPicPr>
          <p:cNvPr id="3426" name="Google Shape;3426;p313"/>
          <p:cNvPicPr preferRelativeResize="0"/>
          <p:nvPr/>
        </p:nvPicPr>
        <p:blipFill rotWithShape="1">
          <a:blip r:embed="rId3">
            <a:alphaModFix/>
          </a:blip>
          <a:srcRect l="2997" t="3097" r="2162" b="4447"/>
          <a:stretch/>
        </p:blipFill>
        <p:spPr>
          <a:xfrm>
            <a:off x="744325" y="992450"/>
            <a:ext cx="1822000" cy="21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7" name="Google Shape;3427;p313" title="Putnam County Schools Future Ready Round Logo cop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5475" y="853150"/>
            <a:ext cx="3756276" cy="375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nvestor Pitch">
  <a:themeElements>
    <a:clrScheme name="Simple Light">
      <a:dk1>
        <a:srgbClr val="1A36B4"/>
      </a:dk1>
      <a:lt1>
        <a:srgbClr val="F6F5EC"/>
      </a:lt1>
      <a:dk2>
        <a:srgbClr val="1D1D1D"/>
      </a:dk2>
      <a:lt2>
        <a:srgbClr val="A4C2F4"/>
      </a:lt2>
      <a:accent1>
        <a:srgbClr val="FFFFFF"/>
      </a:accent1>
      <a:accent2>
        <a:srgbClr val="1A36B4"/>
      </a:accent2>
      <a:accent3>
        <a:srgbClr val="1D1D1D"/>
      </a:accent3>
      <a:accent4>
        <a:srgbClr val="F6F5EC"/>
      </a:accent4>
      <a:accent5>
        <a:srgbClr val="1A36B4"/>
      </a:accent5>
      <a:accent6>
        <a:srgbClr val="595959"/>
      </a:accent6>
      <a:hlink>
        <a:srgbClr val="A4C2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oogle for Education Master Template">
  <a:themeElements>
    <a:clrScheme name="Google Colours">
      <a:dk1>
        <a:srgbClr val="3C4043"/>
      </a:dk1>
      <a:lt1>
        <a:srgbClr val="5F6368"/>
      </a:lt1>
      <a:dk2>
        <a:srgbClr val="BDC1C6"/>
      </a:dk2>
      <a:lt2>
        <a:srgbClr val="F8F9FA"/>
      </a:lt2>
      <a:accent1>
        <a:srgbClr val="4285F4"/>
      </a:accent1>
      <a:accent2>
        <a:srgbClr val="EA4335"/>
      </a:accent2>
      <a:accent3>
        <a:srgbClr val="FBBC05"/>
      </a:accent3>
      <a:accent4>
        <a:srgbClr val="34A853"/>
      </a:accent4>
      <a:accent5>
        <a:srgbClr val="185ABC"/>
      </a:accent5>
      <a:accent6>
        <a:srgbClr val="202124"/>
      </a:accent6>
      <a:hlink>
        <a:srgbClr val="1A73E8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nline Learning Planner XL by Slidesgo">
  <a:themeElements>
    <a:clrScheme name="Simple Light">
      <a:dk1>
        <a:srgbClr val="7C7C7C"/>
      </a:dk1>
      <a:lt1>
        <a:srgbClr val="FFFFFF"/>
      </a:lt1>
      <a:dk2>
        <a:srgbClr val="7C7C7C"/>
      </a:dk2>
      <a:lt2>
        <a:srgbClr val="F3F3F3"/>
      </a:lt2>
      <a:accent1>
        <a:srgbClr val="4D8CF5"/>
      </a:accent1>
      <a:accent2>
        <a:srgbClr val="34A853"/>
      </a:accent2>
      <a:accent3>
        <a:srgbClr val="FBBC05"/>
      </a:accent3>
      <a:accent4>
        <a:srgbClr val="EA4335"/>
      </a:accent4>
      <a:accent5>
        <a:srgbClr val="F1F1F1"/>
      </a:accent5>
      <a:accent6>
        <a:srgbClr val="1C1C3D"/>
      </a:accent6>
      <a:hlink>
        <a:srgbClr val="7C7C7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8C9693990E684CB25E24C0476E73F6" ma:contentTypeVersion="18" ma:contentTypeDescription="Create a new document." ma:contentTypeScope="" ma:versionID="bf43ceb1ea20eacaea68ae870fd1493b">
  <xsd:schema xmlns:xsd="http://www.w3.org/2001/XMLSchema" xmlns:xs="http://www.w3.org/2001/XMLSchema" xmlns:p="http://schemas.microsoft.com/office/2006/metadata/properties" xmlns:ns2="a6fb3132-2a12-489d-b27d-81c9ba699cc1" xmlns:ns3="8851f2c7-eccf-41dd-8b49-7404b349b09c" targetNamespace="http://schemas.microsoft.com/office/2006/metadata/properties" ma:root="true" ma:fieldsID="63bc0799da6f786a8cda0c651b1f1586" ns2:_="" ns3:_="">
    <xsd:import namespace="a6fb3132-2a12-489d-b27d-81c9ba699cc1"/>
    <xsd:import namespace="8851f2c7-eccf-41dd-8b49-7404b349b0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fb3132-2a12-489d-b27d-81c9ba699c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e6257d-7176-48e0-8b40-523761a9cd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1f2c7-eccf-41dd-8b49-7404b349b0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38a28d9-d8be-41a8-872f-a191d799db73}" ma:internalName="TaxCatchAll" ma:showField="CatchAllData" ma:web="8851f2c7-eccf-41dd-8b49-7404b349b0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fb3132-2a12-489d-b27d-81c9ba699cc1">
      <Terms xmlns="http://schemas.microsoft.com/office/infopath/2007/PartnerControls"/>
    </lcf76f155ced4ddcb4097134ff3c332f>
    <TaxCatchAll xmlns="8851f2c7-eccf-41dd-8b49-7404b349b09c" xsi:nil="true"/>
  </documentManagement>
</p:properties>
</file>

<file path=customXml/itemProps1.xml><?xml version="1.0" encoding="utf-8"?>
<ds:datastoreItem xmlns:ds="http://schemas.openxmlformats.org/officeDocument/2006/customXml" ds:itemID="{A663318F-811C-40EB-91D9-EC475B69E5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fb3132-2a12-489d-b27d-81c9ba699cc1"/>
    <ds:schemaRef ds:uri="8851f2c7-eccf-41dd-8b49-7404b349b0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6627F5-DDAC-4320-BC61-640CA87481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ED572A-B165-49A3-88EF-727F5AC74669}">
  <ds:schemaRefs>
    <ds:schemaRef ds:uri="http://schemas.microsoft.com/office/2006/metadata/properties"/>
    <ds:schemaRef ds:uri="http://schemas.microsoft.com/office/infopath/2007/PartnerControls"/>
    <ds:schemaRef ds:uri="a6fb3132-2a12-489d-b27d-81c9ba699cc1"/>
    <ds:schemaRef ds:uri="8851f2c7-eccf-41dd-8b49-7404b349b09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55</Slides>
  <Notes>55</Notes>
  <HiddenSlides>1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Simple Light</vt:lpstr>
      <vt:lpstr>Office Theme</vt:lpstr>
      <vt:lpstr>Investor Pitch</vt:lpstr>
      <vt:lpstr>Google for Education Master Template</vt:lpstr>
      <vt:lpstr>Online Learning Planner XL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  <vt:lpstr>PowerPoint Presentation</vt:lpstr>
      <vt:lpstr>NotebookLM Overview</vt:lpstr>
      <vt:lpstr>NotebookLM: Your research and thinking partner, grounded in the information you trust</vt:lpstr>
      <vt:lpstr>Anatomy of NotebookLM</vt:lpstr>
      <vt:lpstr>PowerPoint Presentation</vt:lpstr>
      <vt:lpstr>PowerPoint Presentation</vt:lpstr>
      <vt:lpstr>PowerPoint Presentation</vt:lpstr>
      <vt:lpstr>PowerPoint Presentation</vt:lpstr>
      <vt:lpstr>Multimodal Feature: Video Overviews </vt:lpstr>
      <vt:lpstr>PowerPoint Presentation</vt:lpstr>
      <vt:lpstr>How to generate a Video Overview in NotebookLM</vt:lpstr>
      <vt:lpstr>PowerPoint Presentation</vt:lpstr>
      <vt:lpstr>Interactive Features: Quizzes, Flashcards </vt:lpstr>
      <vt:lpstr>PowerPoint Presentation</vt:lpstr>
      <vt:lpstr>PowerPoint Presentation</vt:lpstr>
      <vt:lpstr>PowerPoint Presentation</vt:lpstr>
      <vt:lpstr>Learning Guide and Custom Personas </vt:lpstr>
      <vt:lpstr>PowerPoint Presentation</vt:lpstr>
      <vt:lpstr>How to use ‘Learning Guide’ in NotebookLM</vt:lpstr>
      <vt:lpstr>Learning Guide </vt:lpstr>
      <vt:lpstr>PowerPoint Presentation</vt:lpstr>
      <vt:lpstr>PowerPoint Presentation</vt:lpstr>
      <vt:lpstr>Putnam County, TN</vt:lpstr>
      <vt:lpstr>Putnam County, TN</vt:lpstr>
      <vt:lpstr>Putnam County, TN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2026-08-19T20:56:44Z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0x010100F78C9693990E684CB25E24C0476E73F6</vt:lpwstr>
  </property>
  <property fmtid="{D5CDD505-2E9C-101B-9397-08002B2CF9AE}" pid="3" name="MediaServiceImageTags">
    <vt:lpwstr/>
  </property>
</Properties>
</file>