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5" r:id="rId4"/>
    <p:sldMasterId id="2147483998" r:id="rId5"/>
  </p:sldMasterIdLst>
  <p:notesMasterIdLst>
    <p:notesMasterId r:id="rId48"/>
  </p:notesMasterIdLst>
  <p:handoutMasterIdLst>
    <p:handoutMasterId r:id="rId49"/>
  </p:handoutMasterIdLst>
  <p:sldIdLst>
    <p:sldId id="1753" r:id="rId6"/>
    <p:sldId id="1912" r:id="rId7"/>
    <p:sldId id="1931" r:id="rId8"/>
    <p:sldId id="1933" r:id="rId9"/>
    <p:sldId id="1968" r:id="rId10"/>
    <p:sldId id="1967" r:id="rId11"/>
    <p:sldId id="1959" r:id="rId12"/>
    <p:sldId id="1934" r:id="rId13"/>
    <p:sldId id="1932" r:id="rId14"/>
    <p:sldId id="1938" r:id="rId15"/>
    <p:sldId id="1935" r:id="rId16"/>
    <p:sldId id="1936" r:id="rId17"/>
    <p:sldId id="1937" r:id="rId18"/>
    <p:sldId id="1960" r:id="rId19"/>
    <p:sldId id="1961" r:id="rId20"/>
    <p:sldId id="1962" r:id="rId21"/>
    <p:sldId id="1963" r:id="rId22"/>
    <p:sldId id="1964" r:id="rId23"/>
    <p:sldId id="1965" r:id="rId24"/>
    <p:sldId id="1913" r:id="rId25"/>
    <p:sldId id="1939" r:id="rId26"/>
    <p:sldId id="1940" r:id="rId27"/>
    <p:sldId id="1941" r:id="rId28"/>
    <p:sldId id="1942" r:id="rId29"/>
    <p:sldId id="1943" r:id="rId30"/>
    <p:sldId id="1944" r:id="rId31"/>
    <p:sldId id="1945" r:id="rId32"/>
    <p:sldId id="1946" r:id="rId33"/>
    <p:sldId id="1947" r:id="rId34"/>
    <p:sldId id="1914" r:id="rId35"/>
    <p:sldId id="1948" r:id="rId36"/>
    <p:sldId id="1915" r:id="rId37"/>
    <p:sldId id="1949" r:id="rId38"/>
    <p:sldId id="1954" r:id="rId39"/>
    <p:sldId id="1955" r:id="rId40"/>
    <p:sldId id="1956" r:id="rId41"/>
    <p:sldId id="1950" r:id="rId42"/>
    <p:sldId id="1951" r:id="rId43"/>
    <p:sldId id="1953" r:id="rId44"/>
    <p:sldId id="1957" r:id="rId45"/>
    <p:sldId id="1958" r:id="rId46"/>
    <p:sldId id="1928" r:id="rId47"/>
  </p:sldIdLst>
  <p:sldSz cx="12188825" cy="6858000"/>
  <p:notesSz cx="7102475" cy="9388475"/>
  <p:defaultText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2"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9" algn="l" defTabSz="91421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4" userDrawn="1">
          <p15:clr>
            <a:srgbClr val="A4A3A4"/>
          </p15:clr>
        </p15:guide>
        <p15:guide id="2" pos="3839"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D32FE12-B33B-427E-E987-FE1D3250A8CC}" name="Amanda  Duvall" initials="AD" userId="S::amanda.duvall@tnedu.gov::41699b31-3f29-4396-a833-0453722523d0" providerId="AD"/>
  <p188:author id="{AA47C421-EE4B-C149-22F5-9A8B7D122F75}" name="Ricki Collins" initials="RC" userId="S::ricki.collins@tnedu.gov::f78e8819-92c9-4c2a-990d-96238df3c8ec" providerId="AD"/>
  <p188:author id="{B86E154D-967F-68B6-6D26-5767A7F99F1D}" name="Andi Baumgartner" initials="AB" userId="S::andi.baumgartner@tnedu.gov::f426fcbd-fe44-4437-8b47-918de0912aa8"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Elizabeth Fiveash" initials="EF" lastIdx="3" clrIdx="0">
    <p:extLst>
      <p:ext uri="{19B8F6BF-5375-455C-9EA6-DF929625EA0E}">
        <p15:presenceInfo xmlns:p15="http://schemas.microsoft.com/office/powerpoint/2012/main" userId="S-1-5-21-2149558826-3324038498-27948981-252498" providerId="AD"/>
      </p:ext>
    </p:extLst>
  </p:cmAuthor>
  <p:cmAuthor id="2" name="Victoria  Robinson" initials="VR" lastIdx="1" clrIdx="1">
    <p:extLst>
      <p:ext uri="{19B8F6BF-5375-455C-9EA6-DF929625EA0E}">
        <p15:presenceInfo xmlns:p15="http://schemas.microsoft.com/office/powerpoint/2012/main" userId="S::victoria.robinson16@tnedu.gov::179a221d-4a85-4670-bf20-e277157108e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5D7975"/>
    <a:srgbClr val="D2D755"/>
    <a:srgbClr val="2DCCD3"/>
    <a:srgbClr val="EE3424"/>
    <a:srgbClr val="1B365D"/>
    <a:srgbClr val="174A7C"/>
    <a:srgbClr val="0E2B5A"/>
    <a:srgbClr val="1D2E56"/>
    <a:srgbClr val="445469"/>
    <a:srgbClr val="FBB62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D4CB24D-4F22-4FA8-826B-9647DD52AE5C}" v="1" dt="2026-08-13T14:28:11.59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6" d="100"/>
          <a:sy n="106" d="100"/>
        </p:scale>
        <p:origin x="136" y="164"/>
      </p:cViewPr>
      <p:guideLst>
        <p:guide orient="horz" pos="2184"/>
        <p:guide pos="3839"/>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commentAuthors" Target="commentAuthors.xml"/><Relationship Id="rId55" Type="http://schemas.microsoft.com/office/2016/11/relationships/changesInfo" Target="changesInfos/changesInfo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theme" Target="theme/theme1.xml"/><Relationship Id="rId5" Type="http://schemas.openxmlformats.org/officeDocument/2006/relationships/slideMaster" Target="slideMasters/slideMaster2.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notesMaster" Target="notesMasters/notesMaster1.xml"/><Relationship Id="rId56" Type="http://schemas.microsoft.com/office/2015/10/relationships/revisionInfo" Target="revisionInfo.xml"/><Relationship Id="rId8" Type="http://schemas.openxmlformats.org/officeDocument/2006/relationships/slide" Target="slides/slide3.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handoutMaster" Target="handoutMasters/handoutMaster1.xml"/><Relationship Id="rId57" Type="http://schemas.microsoft.com/office/2018/10/relationships/authors" Target="author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pril Ebbinger" userId="baa0af88-2954-4736-9abe-6d2210ab1e49" providerId="ADAL" clId="{C11147FD-A100-4BA9-9F7E-BE7904EAF2A7}"/>
    <pc:docChg chg="custSel addSld delSld modSld sldOrd">
      <pc:chgData name="April Ebbinger" userId="baa0af88-2954-4736-9abe-6d2210ab1e49" providerId="ADAL" clId="{C11147FD-A100-4BA9-9F7E-BE7904EAF2A7}" dt="2026-08-13T14:28:20.464" v="937" actId="20577"/>
      <pc:docMkLst>
        <pc:docMk/>
      </pc:docMkLst>
      <pc:sldChg chg="modSp mod">
        <pc:chgData name="April Ebbinger" userId="baa0af88-2954-4736-9abe-6d2210ab1e49" providerId="ADAL" clId="{C11147FD-A100-4BA9-9F7E-BE7904EAF2A7}" dt="2026-08-13T14:28:20.464" v="937" actId="20577"/>
        <pc:sldMkLst>
          <pc:docMk/>
          <pc:sldMk cId="1819338945" sldId="1912"/>
        </pc:sldMkLst>
        <pc:spChg chg="mod">
          <ac:chgData name="April Ebbinger" userId="baa0af88-2954-4736-9abe-6d2210ab1e49" providerId="ADAL" clId="{C11147FD-A100-4BA9-9F7E-BE7904EAF2A7}" dt="2026-08-13T14:28:20.464" v="937" actId="20577"/>
          <ac:spMkLst>
            <pc:docMk/>
            <pc:sldMk cId="1819338945" sldId="1912"/>
            <ac:spMk id="9" creationId="{E87BC04B-A542-B97B-EE32-C27DC1E0ACF7}"/>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rgbClr val="505050"/>
                </a:solidFill>
                <a:latin typeface="Open Sans" panose="020B0606030504020204" pitchFamily="34" charset="0"/>
                <a:ea typeface="Open Sans" panose="020B0606030504020204" pitchFamily="34" charset="0"/>
                <a:cs typeface="Open Sans" panose="020B0606030504020204" pitchFamily="34" charset="0"/>
              </a:defRPr>
            </a:pPr>
            <a:r>
              <a:rPr lang="en-US" sz="1800" b="1" i="0">
                <a:solidFill>
                  <a:srgbClr val="505050"/>
                </a:solidFill>
                <a:latin typeface="Open Sans" panose="020B0606030504020204" pitchFamily="34" charset="0"/>
                <a:ea typeface="Open Sans" panose="020B0606030504020204" pitchFamily="34" charset="0"/>
                <a:cs typeface="Open Sans" panose="020B0606030504020204" pitchFamily="34" charset="0"/>
              </a:rPr>
              <a:t>Chart title</a:t>
            </a:r>
          </a:p>
        </c:rich>
      </c:tx>
      <c:layout>
        <c:manualLayout>
          <c:xMode val="edge"/>
          <c:yMode val="edge"/>
          <c:x val="2.9712758851035404E-2"/>
          <c:y val="1.5856510647896609E-2"/>
        </c:manualLayout>
      </c:layout>
      <c:overlay val="0"/>
      <c:spPr>
        <a:noFill/>
        <a:ln>
          <a:noFill/>
        </a:ln>
        <a:effectLst/>
      </c:spPr>
      <c:txPr>
        <a:bodyPr rot="0" spcFirstLastPara="1" vertOverflow="ellipsis" vert="horz" wrap="square" anchor="ctr" anchorCtr="1"/>
        <a:lstStyle/>
        <a:p>
          <a:pPr>
            <a:defRPr sz="1800" b="0" i="0" u="none" strike="noStrike" kern="1200" spc="0" baseline="0">
              <a:solidFill>
                <a:srgbClr val="505050"/>
              </a:solidFill>
              <a:latin typeface="Open Sans" panose="020B0606030504020204" pitchFamily="34" charset="0"/>
              <a:ea typeface="Open Sans" panose="020B0606030504020204" pitchFamily="34" charset="0"/>
              <a:cs typeface="Open Sans" panose="020B0606030504020204" pitchFamily="34" charset="0"/>
            </a:defRPr>
          </a:pPr>
          <a:endParaRPr lang="en-US"/>
        </a:p>
      </c:txPr>
    </c:title>
    <c:autoTitleDeleted val="0"/>
    <c:plotArea>
      <c:layout/>
      <c:barChart>
        <c:barDir val="bar"/>
        <c:grouping val="clustered"/>
        <c:varyColors val="0"/>
        <c:ser>
          <c:idx val="0"/>
          <c:order val="0"/>
          <c:spPr>
            <a:solidFill>
              <a:schemeClr val="tx2"/>
            </a:solidFill>
            <a:ln>
              <a:noFill/>
            </a:ln>
            <a:effectLst/>
          </c:spPr>
          <c:invertIfNegative val="0"/>
          <c:val>
            <c:numRef>
              <c:f>Sheet1!$B$2:$B$5</c:f>
              <c:numCache>
                <c:formatCode>General</c:formatCode>
                <c:ptCount val="4"/>
                <c:pt idx="0">
                  <c:v>4.3</c:v>
                </c:pt>
                <c:pt idx="1">
                  <c:v>2.5</c:v>
                </c:pt>
                <c:pt idx="2">
                  <c:v>3.5</c:v>
                </c:pt>
                <c:pt idx="3">
                  <c:v>4.5</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Series 1</c:v>
                      </c:pt>
                    </c:strCache>
                  </c:strRef>
                </c15:tx>
              </c15:filteredSeriesTitle>
            </c:ext>
            <c:ext xmlns:c15="http://schemas.microsoft.com/office/drawing/2012/chart" uri="{02D57815-91ED-43cb-92C2-25804820EDAC}">
              <c15:filteredCategoryTitle>
                <c15:cat>
                  <c:strRef>
                    <c:extLst>
                      <c:ext uri="{02D57815-91ED-43cb-92C2-25804820EDAC}">
                        <c15:formulaRef>
                          <c15:sqref>Sheet1!$A$2:$A$5</c15:sqref>
                        </c15:formulaRef>
                      </c:ext>
                    </c:extLst>
                    <c:strCache>
                      <c:ptCount val="4"/>
                      <c:pt idx="0">
                        <c:v>Category 1</c:v>
                      </c:pt>
                      <c:pt idx="1">
                        <c:v>Category 2</c:v>
                      </c:pt>
                      <c:pt idx="2">
                        <c:v>Category 3</c:v>
                      </c:pt>
                      <c:pt idx="3">
                        <c:v>Category 4</c:v>
                      </c:pt>
                    </c:strCache>
                  </c:strRef>
                </c15:cat>
              </c15:filteredCategoryTitle>
            </c:ext>
            <c:ext xmlns:c16="http://schemas.microsoft.com/office/drawing/2014/chart" uri="{C3380CC4-5D6E-409C-BE32-E72D297353CC}">
              <c16:uniqueId val="{00000000-1DFC-4E4E-A5C2-353F63DEC6F3}"/>
            </c:ext>
          </c:extLst>
        </c:ser>
        <c:ser>
          <c:idx val="1"/>
          <c:order val="1"/>
          <c:spPr>
            <a:solidFill>
              <a:schemeClr val="accent2"/>
            </a:solidFill>
            <a:ln>
              <a:noFill/>
            </a:ln>
            <a:effectLst/>
          </c:spPr>
          <c:invertIfNegative val="0"/>
          <c:val>
            <c:numRef>
              <c:f>Sheet1!$C$2:$C$5</c:f>
              <c:numCache>
                <c:formatCode>General</c:formatCode>
                <c:ptCount val="4"/>
                <c:pt idx="0">
                  <c:v>2.4</c:v>
                </c:pt>
                <c:pt idx="1">
                  <c:v>4.4000000000000004</c:v>
                </c:pt>
                <c:pt idx="2">
                  <c:v>1.8</c:v>
                </c:pt>
                <c:pt idx="3">
                  <c:v>2.8</c:v>
                </c:pt>
              </c:numCache>
            </c:numRef>
          </c:val>
          <c:extLst>
            <c:ext xmlns:c15="http://schemas.microsoft.com/office/drawing/2012/chart" uri="{02D57815-91ED-43cb-92C2-25804820EDAC}">
              <c15:filteredSeriesTitle>
                <c15:tx>
                  <c:strRef>
                    <c:extLst>
                      <c:ext uri="{02D57815-91ED-43cb-92C2-25804820EDAC}">
                        <c15:formulaRef>
                          <c15:sqref>Sheet1!$C$1</c15:sqref>
                        </c15:formulaRef>
                      </c:ext>
                    </c:extLst>
                    <c:strCache>
                      <c:ptCount val="1"/>
                      <c:pt idx="0">
                        <c:v>Series 2</c:v>
                      </c:pt>
                    </c:strCache>
                  </c:strRef>
                </c15:tx>
              </c15:filteredSeriesTitle>
            </c:ext>
            <c:ext xmlns:c15="http://schemas.microsoft.com/office/drawing/2012/chart" uri="{02D57815-91ED-43cb-92C2-25804820EDAC}">
              <c15:filteredCategoryTitle>
                <c15:cat>
                  <c:strRef>
                    <c:extLst>
                      <c:ext uri="{02D57815-91ED-43cb-92C2-25804820EDAC}">
                        <c15:formulaRef>
                          <c15:sqref>Sheet1!$A$2:$A$5</c15:sqref>
                        </c15:formulaRef>
                      </c:ext>
                    </c:extLst>
                    <c:strCache>
                      <c:ptCount val="4"/>
                      <c:pt idx="0">
                        <c:v>Category 1</c:v>
                      </c:pt>
                      <c:pt idx="1">
                        <c:v>Category 2</c:v>
                      </c:pt>
                      <c:pt idx="2">
                        <c:v>Category 3</c:v>
                      </c:pt>
                      <c:pt idx="3">
                        <c:v>Category 4</c:v>
                      </c:pt>
                    </c:strCache>
                  </c:strRef>
                </c15:cat>
              </c15:filteredCategoryTitle>
            </c:ext>
            <c:ext xmlns:c16="http://schemas.microsoft.com/office/drawing/2014/chart" uri="{C3380CC4-5D6E-409C-BE32-E72D297353CC}">
              <c16:uniqueId val="{00000001-1DFC-4E4E-A5C2-353F63DEC6F3}"/>
            </c:ext>
          </c:extLst>
        </c:ser>
        <c:ser>
          <c:idx val="2"/>
          <c:order val="2"/>
          <c:spPr>
            <a:solidFill>
              <a:schemeClr val="accent1"/>
            </a:solidFill>
            <a:ln>
              <a:noFill/>
            </a:ln>
            <a:effectLst/>
          </c:spPr>
          <c:invertIfNegative val="0"/>
          <c:val>
            <c:numRef>
              <c:f>Sheet1!$D$2:$D$5</c:f>
              <c:numCache>
                <c:formatCode>General</c:formatCode>
                <c:ptCount val="4"/>
                <c:pt idx="0">
                  <c:v>2</c:v>
                </c:pt>
                <c:pt idx="1">
                  <c:v>2</c:v>
                </c:pt>
                <c:pt idx="2">
                  <c:v>3</c:v>
                </c:pt>
                <c:pt idx="3">
                  <c:v>5</c:v>
                </c:pt>
              </c:numCache>
            </c:numRef>
          </c:val>
          <c:extLst>
            <c:ext xmlns:c15="http://schemas.microsoft.com/office/drawing/2012/chart" uri="{02D57815-91ED-43cb-92C2-25804820EDAC}">
              <c15:filteredSeriesTitle>
                <c15:tx>
                  <c:strRef>
                    <c:extLst>
                      <c:ext uri="{02D57815-91ED-43cb-92C2-25804820EDAC}">
                        <c15:formulaRef>
                          <c15:sqref>Sheet1!$D$1</c15:sqref>
                        </c15:formulaRef>
                      </c:ext>
                    </c:extLst>
                    <c:strCache>
                      <c:ptCount val="1"/>
                      <c:pt idx="0">
                        <c:v>Series 3</c:v>
                      </c:pt>
                    </c:strCache>
                  </c:strRef>
                </c15:tx>
              </c15:filteredSeriesTitle>
            </c:ext>
            <c:ext xmlns:c15="http://schemas.microsoft.com/office/drawing/2012/chart" uri="{02D57815-91ED-43cb-92C2-25804820EDAC}">
              <c15:filteredCategoryTitle>
                <c15:cat>
                  <c:strRef>
                    <c:extLst>
                      <c:ext uri="{02D57815-91ED-43cb-92C2-25804820EDAC}">
                        <c15:formulaRef>
                          <c15:sqref>Sheet1!$A$2:$A$5</c15:sqref>
                        </c15:formulaRef>
                      </c:ext>
                    </c:extLst>
                    <c:strCache>
                      <c:ptCount val="4"/>
                      <c:pt idx="0">
                        <c:v>Category 1</c:v>
                      </c:pt>
                      <c:pt idx="1">
                        <c:v>Category 2</c:v>
                      </c:pt>
                      <c:pt idx="2">
                        <c:v>Category 3</c:v>
                      </c:pt>
                      <c:pt idx="3">
                        <c:v>Category 4</c:v>
                      </c:pt>
                    </c:strCache>
                  </c:strRef>
                </c15:cat>
              </c15:filteredCategoryTitle>
            </c:ext>
            <c:ext xmlns:c16="http://schemas.microsoft.com/office/drawing/2014/chart" uri="{C3380CC4-5D6E-409C-BE32-E72D297353CC}">
              <c16:uniqueId val="{00000002-1DFC-4E4E-A5C2-353F63DEC6F3}"/>
            </c:ext>
          </c:extLst>
        </c:ser>
        <c:dLbls>
          <c:showLegendKey val="0"/>
          <c:showVal val="0"/>
          <c:showCatName val="0"/>
          <c:showSerName val="0"/>
          <c:showPercent val="0"/>
          <c:showBubbleSize val="0"/>
        </c:dLbls>
        <c:gapWidth val="182"/>
        <c:axId val="500531903"/>
        <c:axId val="822117807"/>
      </c:barChart>
      <c:catAx>
        <c:axId val="500531903"/>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rgbClr val="505050"/>
                </a:solidFill>
                <a:latin typeface="+mn-lt"/>
                <a:ea typeface="+mn-ea"/>
                <a:cs typeface="+mn-cs"/>
              </a:defRPr>
            </a:pPr>
            <a:endParaRPr lang="en-US"/>
          </a:p>
        </c:txPr>
        <c:crossAx val="822117807"/>
        <c:crosses val="autoZero"/>
        <c:auto val="1"/>
        <c:lblAlgn val="ctr"/>
        <c:lblOffset val="100"/>
        <c:noMultiLvlLbl val="0"/>
      </c:catAx>
      <c:valAx>
        <c:axId val="822117807"/>
        <c:scaling>
          <c:orientation val="minMax"/>
        </c:scaling>
        <c:delete val="0"/>
        <c:axPos val="b"/>
        <c:majorGridlines>
          <c:spPr>
            <a:ln w="9525" cap="flat" cmpd="sng" algn="ctr">
              <a:solidFill>
                <a:srgbClr val="737373"/>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rgbClr val="505050"/>
                </a:solidFill>
                <a:latin typeface="+mn-lt"/>
                <a:ea typeface="+mn-ea"/>
                <a:cs typeface="+mn-cs"/>
              </a:defRPr>
            </a:pPr>
            <a:endParaRPr lang="en-US"/>
          </a:p>
        </c:txPr>
        <c:crossAx val="500531903"/>
        <c:crosses val="autoZero"/>
        <c:crossBetween val="between"/>
      </c:valAx>
      <c:spPr>
        <a:noFill/>
        <a:ln>
          <a:noFill/>
        </a:ln>
        <a:effectLst/>
      </c:spPr>
    </c:plotArea>
    <c:legend>
      <c:legendPos val="b"/>
      <c:layout>
        <c:manualLayout>
          <c:xMode val="edge"/>
          <c:yMode val="edge"/>
          <c:x val="0.66128036918065425"/>
          <c:y val="3.0755596026882819E-2"/>
          <c:w val="0.31853437693224146"/>
          <c:h val="5.7495041719062168E-2"/>
        </c:manualLayout>
      </c:layout>
      <c:overlay val="0"/>
      <c:spPr>
        <a:noFill/>
        <a:ln>
          <a:noFill/>
        </a:ln>
        <a:effectLst/>
      </c:spPr>
      <c:txPr>
        <a:bodyPr rot="0" spcFirstLastPara="1" vertOverflow="ellipsis" vert="horz" wrap="square" anchor="ctr" anchorCtr="1"/>
        <a:lstStyle/>
        <a:p>
          <a:pPr>
            <a:defRPr sz="1000" b="0" i="0" u="none" strike="noStrike" kern="1200" baseline="0">
              <a:solidFill>
                <a:srgbClr val="505050"/>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spc="0" baseline="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pPr>
            <a:r>
              <a:rPr lang="en-US" sz="1800" b="1" i="0">
                <a:latin typeface="Open Sans" panose="020B0606030504020204" pitchFamily="34" charset="0"/>
                <a:ea typeface="Open Sans" panose="020B0606030504020204" pitchFamily="34" charset="0"/>
                <a:cs typeface="Open Sans" panose="020B0606030504020204" pitchFamily="34" charset="0"/>
              </a:rPr>
              <a:t>Chart title</a:t>
            </a:r>
          </a:p>
        </c:rich>
      </c:tx>
      <c:layout>
        <c:manualLayout>
          <c:xMode val="edge"/>
          <c:yMode val="edge"/>
          <c:x val="0.24619476189234191"/>
          <c:y val="0.16248762498502387"/>
        </c:manualLayout>
      </c:layout>
      <c:overlay val="0"/>
      <c:spPr>
        <a:noFill/>
        <a:ln>
          <a:noFill/>
        </a:ln>
        <a:effectLst/>
      </c:spPr>
      <c:txPr>
        <a:bodyPr rot="0" spcFirstLastPara="1" vertOverflow="ellipsis" vert="horz" wrap="square" anchor="ctr" anchorCtr="1"/>
        <a:lstStyle/>
        <a:p>
          <a:pPr>
            <a:defRPr sz="1800" b="1" i="0" u="none" strike="noStrike" kern="1200" spc="0" baseline="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pPr>
          <a:endParaRPr lang="en-US"/>
        </a:p>
      </c:txPr>
    </c:title>
    <c:autoTitleDeleted val="0"/>
    <c:plotArea>
      <c:layout/>
      <c:doughnutChart>
        <c:varyColors val="1"/>
        <c:ser>
          <c:idx val="0"/>
          <c:order val="0"/>
          <c:spPr>
            <a:ln>
              <a:noFill/>
            </a:ln>
          </c:spPr>
          <c:dPt>
            <c:idx val="0"/>
            <c:bubble3D val="0"/>
            <c:spPr>
              <a:solidFill>
                <a:schemeClr val="accent3"/>
              </a:solidFill>
              <a:ln w="19050">
                <a:noFill/>
              </a:ln>
              <a:effectLst/>
            </c:spPr>
            <c:extLst>
              <c:ext xmlns:c16="http://schemas.microsoft.com/office/drawing/2014/chart" uri="{C3380CC4-5D6E-409C-BE32-E72D297353CC}">
                <c16:uniqueId val="{00000001-33F9-C94D-AFCE-6A3080D4327A}"/>
              </c:ext>
            </c:extLst>
          </c:dPt>
          <c:dPt>
            <c:idx val="1"/>
            <c:bubble3D val="0"/>
            <c:spPr>
              <a:solidFill>
                <a:schemeClr val="accent4"/>
              </a:solidFill>
              <a:ln w="19050">
                <a:noFill/>
              </a:ln>
              <a:effectLst/>
            </c:spPr>
            <c:extLst>
              <c:ext xmlns:c16="http://schemas.microsoft.com/office/drawing/2014/chart" uri="{C3380CC4-5D6E-409C-BE32-E72D297353CC}">
                <c16:uniqueId val="{00000003-33F9-C94D-AFCE-6A3080D4327A}"/>
              </c:ext>
            </c:extLst>
          </c:dPt>
          <c:dPt>
            <c:idx val="2"/>
            <c:bubble3D val="0"/>
            <c:spPr>
              <a:solidFill>
                <a:schemeClr val="accent5"/>
              </a:solidFill>
              <a:ln w="19050">
                <a:noFill/>
              </a:ln>
              <a:effectLst/>
            </c:spPr>
            <c:extLst>
              <c:ext xmlns:c16="http://schemas.microsoft.com/office/drawing/2014/chart" uri="{C3380CC4-5D6E-409C-BE32-E72D297353CC}">
                <c16:uniqueId val="{00000005-33F9-C94D-AFCE-6A3080D4327A}"/>
              </c:ext>
            </c:extLst>
          </c:dPt>
          <c:dPt>
            <c:idx val="3"/>
            <c:bubble3D val="0"/>
            <c:spPr>
              <a:solidFill>
                <a:schemeClr val="accent6"/>
              </a:solidFill>
              <a:ln w="19050">
                <a:noFill/>
              </a:ln>
              <a:effectLst/>
            </c:spPr>
            <c:extLst>
              <c:ext xmlns:c16="http://schemas.microsoft.com/office/drawing/2014/chart" uri="{C3380CC4-5D6E-409C-BE32-E72D297353CC}">
                <c16:uniqueId val="{00000007-33F9-C94D-AFCE-6A3080D4327A}"/>
              </c:ext>
            </c:extLst>
          </c:dPt>
          <c:val>
            <c:numRef>
              <c:f>Sheet1!$B$2:$B$5</c:f>
              <c:numCache>
                <c:formatCode>General</c:formatCode>
                <c:ptCount val="4"/>
                <c:pt idx="0">
                  <c:v>8.1999999999999993</c:v>
                </c:pt>
                <c:pt idx="1">
                  <c:v>3.2</c:v>
                </c:pt>
                <c:pt idx="2">
                  <c:v>1.4</c:v>
                </c:pt>
                <c:pt idx="3">
                  <c:v>1.2</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c:ext uri="{02D57815-91ED-43cb-92C2-25804820EDAC}">
                        <c15:formulaRef>
                          <c15:sqref>Sheet1!$A$2:$A$5</c15:sqref>
                        </c15:formulaRef>
                      </c:ext>
                    </c:extLst>
                    <c:strCache>
                      <c:ptCount val="4"/>
                      <c:pt idx="0">
                        <c:v>1st Qtr</c:v>
                      </c:pt>
                      <c:pt idx="1">
                        <c:v>2nd Qtr</c:v>
                      </c:pt>
                      <c:pt idx="2">
                        <c:v>3rd Qtr</c:v>
                      </c:pt>
                      <c:pt idx="3">
                        <c:v>4th Qtr</c:v>
                      </c:pt>
                    </c:strCache>
                  </c:strRef>
                </c15:cat>
              </c15:filteredCategoryTitle>
            </c:ext>
            <c:ext xmlns:c16="http://schemas.microsoft.com/office/drawing/2014/chart" uri="{C3380CC4-5D6E-409C-BE32-E72D297353CC}">
              <c16:uniqueId val="{00000008-33F9-C94D-AFCE-6A3080D4327A}"/>
            </c:ext>
          </c:extLst>
        </c:ser>
        <c:dLbls>
          <c:showLegendKey val="0"/>
          <c:showVal val="0"/>
          <c:showCatName val="0"/>
          <c:showSerName val="0"/>
          <c:showPercent val="0"/>
          <c:showBubbleSize val="0"/>
          <c:showLeaderLines val="1"/>
        </c:dLbls>
        <c:firstSliceAng val="0"/>
        <c:holeSize val="5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B022549-AD90-40C9-87BB-DAF5ED72C5D8}" type="doc">
      <dgm:prSet loTypeId="urn:microsoft.com/office/officeart/2005/8/layout/hProcess9" loCatId="process" qsTypeId="urn:microsoft.com/office/officeart/2005/8/quickstyle/simple1" qsCatId="simple" csTypeId="urn:microsoft.com/office/officeart/2005/8/colors/accent1_2" csCatId="accent1" phldr="1"/>
      <dgm:spPr/>
    </dgm:pt>
    <dgm:pt modelId="{8A260951-3413-47EC-BD08-249080596E6C}">
      <dgm:prSet phldrT="[Text]"/>
      <dgm:spPr>
        <a:xfrm>
          <a:off x="317828" y="1169695"/>
          <a:ext cx="2813743" cy="1559594"/>
        </a:xfrm>
        <a:prstGeom prst="roundRect">
          <a:avLst/>
        </a:prstGeom>
        <a:solidFill>
          <a:srgbClr val="EE3424">
            <a:hueOff val="0"/>
            <a:satOff val="0"/>
            <a:lumOff val="0"/>
            <a:alphaOff val="0"/>
          </a:srgbClr>
        </a:solidFill>
        <a:ln w="12700" cap="flat" cmpd="sng" algn="ctr">
          <a:solidFill>
            <a:srgbClr val="FFFFFF">
              <a:hueOff val="0"/>
              <a:satOff val="0"/>
              <a:lumOff val="0"/>
              <a:alphaOff val="0"/>
            </a:srgbClr>
          </a:solidFill>
          <a:prstDash val="solid"/>
          <a:miter lim="800000"/>
        </a:ln>
        <a:effectLst/>
      </dgm:spPr>
      <dgm:t>
        <a:bodyPr/>
        <a:lstStyle/>
        <a:p>
          <a:pPr>
            <a:buNone/>
          </a:pPr>
          <a:r>
            <a:rPr lang="en-US">
              <a:solidFill>
                <a:srgbClr val="FFFFFF"/>
              </a:solidFill>
              <a:latin typeface="Open Sans"/>
              <a:ea typeface="+mn-ea"/>
              <a:cs typeface="+mn-cs"/>
            </a:rPr>
            <a:t>Threat of Mass Violence</a:t>
          </a:r>
        </a:p>
      </dgm:t>
    </dgm:pt>
    <dgm:pt modelId="{B4CB9786-386A-45C5-95E7-745E9949F8E8}" type="parTrans" cxnId="{062087F0-AA76-41A3-85F2-303A4D656157}">
      <dgm:prSet/>
      <dgm:spPr/>
      <dgm:t>
        <a:bodyPr/>
        <a:lstStyle/>
        <a:p>
          <a:endParaRPr lang="en-US"/>
        </a:p>
      </dgm:t>
    </dgm:pt>
    <dgm:pt modelId="{F4E56597-5A84-4067-A1AE-6FD6940F2E40}" type="sibTrans" cxnId="{062087F0-AA76-41A3-85F2-303A4D656157}">
      <dgm:prSet/>
      <dgm:spPr/>
      <dgm:t>
        <a:bodyPr/>
        <a:lstStyle/>
        <a:p>
          <a:endParaRPr lang="en-US"/>
        </a:p>
      </dgm:t>
    </dgm:pt>
    <dgm:pt modelId="{6717C14D-D58A-4467-AB03-4153780FEEE3}">
      <dgm:prSet phldrT="[Text]"/>
      <dgm:spPr>
        <a:xfrm>
          <a:off x="3282701" y="1169695"/>
          <a:ext cx="2813743" cy="1559594"/>
        </a:xfrm>
        <a:prstGeom prst="roundRect">
          <a:avLst/>
        </a:prstGeom>
        <a:solidFill>
          <a:srgbClr val="EE3424">
            <a:hueOff val="0"/>
            <a:satOff val="0"/>
            <a:lumOff val="0"/>
            <a:alphaOff val="0"/>
          </a:srgbClr>
        </a:solidFill>
        <a:ln w="12700" cap="flat" cmpd="sng" algn="ctr">
          <a:solidFill>
            <a:srgbClr val="FFFFFF">
              <a:hueOff val="0"/>
              <a:satOff val="0"/>
              <a:lumOff val="0"/>
              <a:alphaOff val="0"/>
            </a:srgbClr>
          </a:solidFill>
          <a:prstDash val="solid"/>
          <a:miter lim="800000"/>
        </a:ln>
        <a:effectLst/>
      </dgm:spPr>
      <dgm:t>
        <a:bodyPr/>
        <a:lstStyle/>
        <a:p>
          <a:pPr>
            <a:buNone/>
          </a:pPr>
          <a:r>
            <a:rPr lang="en-US">
              <a:solidFill>
                <a:srgbClr val="FFFFFF"/>
              </a:solidFill>
              <a:latin typeface="Open Sans"/>
              <a:ea typeface="+mn-ea"/>
              <a:cs typeface="+mn-cs"/>
            </a:rPr>
            <a:t>Complete Threat Assessment*</a:t>
          </a:r>
        </a:p>
      </dgm:t>
    </dgm:pt>
    <dgm:pt modelId="{60C47B45-D1F5-4EA3-B2C0-ABF151E1112A}" type="parTrans" cxnId="{610FEF8D-E815-4225-B667-472165291136}">
      <dgm:prSet/>
      <dgm:spPr/>
      <dgm:t>
        <a:bodyPr/>
        <a:lstStyle/>
        <a:p>
          <a:endParaRPr lang="en-US"/>
        </a:p>
      </dgm:t>
    </dgm:pt>
    <dgm:pt modelId="{35D7BB8C-6FDC-45B7-A64C-2FD3F3C7A57E}" type="sibTrans" cxnId="{610FEF8D-E815-4225-B667-472165291136}">
      <dgm:prSet/>
      <dgm:spPr/>
      <dgm:t>
        <a:bodyPr/>
        <a:lstStyle/>
        <a:p>
          <a:endParaRPr lang="en-US"/>
        </a:p>
      </dgm:t>
    </dgm:pt>
    <dgm:pt modelId="{3A7B6773-B479-40FD-9B49-CD1823B055CC}">
      <dgm:prSet phldrT="[Text]"/>
      <dgm:spPr>
        <a:xfrm>
          <a:off x="6247573" y="1169695"/>
          <a:ext cx="2813743" cy="1559594"/>
        </a:xfrm>
        <a:prstGeom prst="roundRect">
          <a:avLst/>
        </a:prstGeom>
        <a:solidFill>
          <a:srgbClr val="EE3424">
            <a:hueOff val="0"/>
            <a:satOff val="0"/>
            <a:lumOff val="0"/>
            <a:alphaOff val="0"/>
          </a:srgbClr>
        </a:solidFill>
        <a:ln w="12700" cap="flat" cmpd="sng" algn="ctr">
          <a:solidFill>
            <a:srgbClr val="FFFFFF">
              <a:hueOff val="0"/>
              <a:satOff val="0"/>
              <a:lumOff val="0"/>
              <a:alphaOff val="0"/>
            </a:srgbClr>
          </a:solidFill>
          <a:prstDash val="solid"/>
          <a:miter lim="800000"/>
        </a:ln>
        <a:effectLst/>
      </dgm:spPr>
      <dgm:t>
        <a:bodyPr/>
        <a:lstStyle/>
        <a:p>
          <a:pPr>
            <a:buNone/>
          </a:pPr>
          <a:r>
            <a:rPr lang="en-US">
              <a:solidFill>
                <a:srgbClr val="FFFFFF"/>
              </a:solidFill>
              <a:latin typeface="Open Sans"/>
              <a:ea typeface="+mn-ea"/>
              <a:cs typeface="+mn-cs"/>
            </a:rPr>
            <a:t>Expel or Suspend based on Outcome</a:t>
          </a:r>
        </a:p>
      </dgm:t>
    </dgm:pt>
    <dgm:pt modelId="{6B3725D2-6751-4DF9-96E0-F7EEC8C09D6C}" type="parTrans" cxnId="{DB955E5C-E3AF-4693-8234-F1E5B25D6E4D}">
      <dgm:prSet/>
      <dgm:spPr/>
      <dgm:t>
        <a:bodyPr/>
        <a:lstStyle/>
        <a:p>
          <a:endParaRPr lang="en-US"/>
        </a:p>
      </dgm:t>
    </dgm:pt>
    <dgm:pt modelId="{9B2AAD54-9ABA-4F78-A6F9-79B2D5B7B5D0}" type="sibTrans" cxnId="{DB955E5C-E3AF-4693-8234-F1E5B25D6E4D}">
      <dgm:prSet/>
      <dgm:spPr/>
      <dgm:t>
        <a:bodyPr/>
        <a:lstStyle/>
        <a:p>
          <a:endParaRPr lang="en-US"/>
        </a:p>
      </dgm:t>
    </dgm:pt>
    <dgm:pt modelId="{F470B5A7-650A-41A7-9406-DCED2B559314}" type="pres">
      <dgm:prSet presAssocID="{7B022549-AD90-40C9-87BB-DAF5ED72C5D8}" presName="CompostProcess" presStyleCnt="0">
        <dgm:presLayoutVars>
          <dgm:dir/>
          <dgm:resizeHandles val="exact"/>
        </dgm:presLayoutVars>
      </dgm:prSet>
      <dgm:spPr/>
    </dgm:pt>
    <dgm:pt modelId="{93F032DE-ECFE-41AC-A93B-17E59BB38E58}" type="pres">
      <dgm:prSet presAssocID="{7B022549-AD90-40C9-87BB-DAF5ED72C5D8}" presName="arrow" presStyleLbl="bgShp" presStyleIdx="0" presStyleCnt="1"/>
      <dgm:spPr>
        <a:xfrm>
          <a:off x="703435" y="0"/>
          <a:ext cx="7972274" cy="3898986"/>
        </a:xfrm>
        <a:prstGeom prst="rightArrow">
          <a:avLst/>
        </a:prstGeom>
        <a:solidFill>
          <a:srgbClr val="EE3424">
            <a:tint val="40000"/>
            <a:hueOff val="0"/>
            <a:satOff val="0"/>
            <a:lumOff val="0"/>
            <a:alphaOff val="0"/>
          </a:srgbClr>
        </a:solidFill>
        <a:ln>
          <a:noFill/>
        </a:ln>
        <a:effectLst/>
      </dgm:spPr>
    </dgm:pt>
    <dgm:pt modelId="{D0CAC682-096E-45CB-A1A0-FDAD8B9A8DCB}" type="pres">
      <dgm:prSet presAssocID="{7B022549-AD90-40C9-87BB-DAF5ED72C5D8}" presName="linearProcess" presStyleCnt="0"/>
      <dgm:spPr/>
    </dgm:pt>
    <dgm:pt modelId="{F35588E0-931A-4804-9C89-004CB383108F}" type="pres">
      <dgm:prSet presAssocID="{8A260951-3413-47EC-BD08-249080596E6C}" presName="textNode" presStyleLbl="node1" presStyleIdx="0" presStyleCnt="3">
        <dgm:presLayoutVars>
          <dgm:bulletEnabled val="1"/>
        </dgm:presLayoutVars>
      </dgm:prSet>
      <dgm:spPr/>
    </dgm:pt>
    <dgm:pt modelId="{C19031AB-1F2B-411A-8C84-25FD4D10510A}" type="pres">
      <dgm:prSet presAssocID="{F4E56597-5A84-4067-A1AE-6FD6940F2E40}" presName="sibTrans" presStyleCnt="0"/>
      <dgm:spPr/>
    </dgm:pt>
    <dgm:pt modelId="{F9FA10CF-EB39-4D4F-842F-CD00CF5524B5}" type="pres">
      <dgm:prSet presAssocID="{6717C14D-D58A-4467-AB03-4153780FEEE3}" presName="textNode" presStyleLbl="node1" presStyleIdx="1" presStyleCnt="3">
        <dgm:presLayoutVars>
          <dgm:bulletEnabled val="1"/>
        </dgm:presLayoutVars>
      </dgm:prSet>
      <dgm:spPr/>
    </dgm:pt>
    <dgm:pt modelId="{DF063146-76F4-4C42-B1E7-EE60F6474DEE}" type="pres">
      <dgm:prSet presAssocID="{35D7BB8C-6FDC-45B7-A64C-2FD3F3C7A57E}" presName="sibTrans" presStyleCnt="0"/>
      <dgm:spPr/>
    </dgm:pt>
    <dgm:pt modelId="{9BD62472-C54D-459E-A7CF-B394293E4847}" type="pres">
      <dgm:prSet presAssocID="{3A7B6773-B479-40FD-9B49-CD1823B055CC}" presName="textNode" presStyleLbl="node1" presStyleIdx="2" presStyleCnt="3">
        <dgm:presLayoutVars>
          <dgm:bulletEnabled val="1"/>
        </dgm:presLayoutVars>
      </dgm:prSet>
      <dgm:spPr/>
    </dgm:pt>
  </dgm:ptLst>
  <dgm:cxnLst>
    <dgm:cxn modelId="{D760031C-322D-439D-A1F9-E711F8DDF2C4}" type="presOf" srcId="{8A260951-3413-47EC-BD08-249080596E6C}" destId="{F35588E0-931A-4804-9C89-004CB383108F}" srcOrd="0" destOrd="0" presId="urn:microsoft.com/office/officeart/2005/8/layout/hProcess9"/>
    <dgm:cxn modelId="{A9C8E139-18DB-4CB2-B3A8-3C1BDD10C79B}" type="presOf" srcId="{6717C14D-D58A-4467-AB03-4153780FEEE3}" destId="{F9FA10CF-EB39-4D4F-842F-CD00CF5524B5}" srcOrd="0" destOrd="0" presId="urn:microsoft.com/office/officeart/2005/8/layout/hProcess9"/>
    <dgm:cxn modelId="{DB955E5C-E3AF-4693-8234-F1E5B25D6E4D}" srcId="{7B022549-AD90-40C9-87BB-DAF5ED72C5D8}" destId="{3A7B6773-B479-40FD-9B49-CD1823B055CC}" srcOrd="2" destOrd="0" parTransId="{6B3725D2-6751-4DF9-96E0-F7EEC8C09D6C}" sibTransId="{9B2AAD54-9ABA-4F78-A6F9-79B2D5B7B5D0}"/>
    <dgm:cxn modelId="{610FEF8D-E815-4225-B667-472165291136}" srcId="{7B022549-AD90-40C9-87BB-DAF5ED72C5D8}" destId="{6717C14D-D58A-4467-AB03-4153780FEEE3}" srcOrd="1" destOrd="0" parTransId="{60C47B45-D1F5-4EA3-B2C0-ABF151E1112A}" sibTransId="{35D7BB8C-6FDC-45B7-A64C-2FD3F3C7A57E}"/>
    <dgm:cxn modelId="{E71D0C98-E041-4D92-B75E-BA0799CE8791}" type="presOf" srcId="{3A7B6773-B479-40FD-9B49-CD1823B055CC}" destId="{9BD62472-C54D-459E-A7CF-B394293E4847}" srcOrd="0" destOrd="0" presId="urn:microsoft.com/office/officeart/2005/8/layout/hProcess9"/>
    <dgm:cxn modelId="{F40D96C4-C4D0-4A2A-8979-822076827364}" type="presOf" srcId="{7B022549-AD90-40C9-87BB-DAF5ED72C5D8}" destId="{F470B5A7-650A-41A7-9406-DCED2B559314}" srcOrd="0" destOrd="0" presId="urn:microsoft.com/office/officeart/2005/8/layout/hProcess9"/>
    <dgm:cxn modelId="{062087F0-AA76-41A3-85F2-303A4D656157}" srcId="{7B022549-AD90-40C9-87BB-DAF5ED72C5D8}" destId="{8A260951-3413-47EC-BD08-249080596E6C}" srcOrd="0" destOrd="0" parTransId="{B4CB9786-386A-45C5-95E7-745E9949F8E8}" sibTransId="{F4E56597-5A84-4067-A1AE-6FD6940F2E40}"/>
    <dgm:cxn modelId="{535C538B-FA35-4CF5-90CC-329EFA81028D}" type="presParOf" srcId="{F470B5A7-650A-41A7-9406-DCED2B559314}" destId="{93F032DE-ECFE-41AC-A93B-17E59BB38E58}" srcOrd="0" destOrd="0" presId="urn:microsoft.com/office/officeart/2005/8/layout/hProcess9"/>
    <dgm:cxn modelId="{CDF1D7C4-A444-4931-B3AA-191BFE61E504}" type="presParOf" srcId="{F470B5A7-650A-41A7-9406-DCED2B559314}" destId="{D0CAC682-096E-45CB-A1A0-FDAD8B9A8DCB}" srcOrd="1" destOrd="0" presId="urn:microsoft.com/office/officeart/2005/8/layout/hProcess9"/>
    <dgm:cxn modelId="{9BCCBCD4-EF41-47A8-8DFF-6C83C267B0B5}" type="presParOf" srcId="{D0CAC682-096E-45CB-A1A0-FDAD8B9A8DCB}" destId="{F35588E0-931A-4804-9C89-004CB383108F}" srcOrd="0" destOrd="0" presId="urn:microsoft.com/office/officeart/2005/8/layout/hProcess9"/>
    <dgm:cxn modelId="{60AFC631-DD6C-498F-B2A8-CFB9FE5D2282}" type="presParOf" srcId="{D0CAC682-096E-45CB-A1A0-FDAD8B9A8DCB}" destId="{C19031AB-1F2B-411A-8C84-25FD4D10510A}" srcOrd="1" destOrd="0" presId="urn:microsoft.com/office/officeart/2005/8/layout/hProcess9"/>
    <dgm:cxn modelId="{2E7DA76C-D831-49C6-B181-4FF443B9A3FA}" type="presParOf" srcId="{D0CAC682-096E-45CB-A1A0-FDAD8B9A8DCB}" destId="{F9FA10CF-EB39-4D4F-842F-CD00CF5524B5}" srcOrd="2" destOrd="0" presId="urn:microsoft.com/office/officeart/2005/8/layout/hProcess9"/>
    <dgm:cxn modelId="{8415B870-2847-457F-828D-88B2A2BDA0DA}" type="presParOf" srcId="{D0CAC682-096E-45CB-A1A0-FDAD8B9A8DCB}" destId="{DF063146-76F4-4C42-B1E7-EE60F6474DEE}" srcOrd="3" destOrd="0" presId="urn:microsoft.com/office/officeart/2005/8/layout/hProcess9"/>
    <dgm:cxn modelId="{1A0541A4-713D-4681-B100-AC9884EAB906}" type="presParOf" srcId="{D0CAC682-096E-45CB-A1A0-FDAD8B9A8DCB}" destId="{9BD62472-C54D-459E-A7CF-B394293E4847}"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B022549-AD90-40C9-87BB-DAF5ED72C5D8}" type="doc">
      <dgm:prSet loTypeId="urn:microsoft.com/office/officeart/2005/8/layout/hProcess9" loCatId="process" qsTypeId="urn:microsoft.com/office/officeart/2005/8/quickstyle/simple1" qsCatId="simple" csTypeId="urn:microsoft.com/office/officeart/2005/8/colors/accent1_2" csCatId="accent1" phldr="1"/>
      <dgm:spPr/>
    </dgm:pt>
    <dgm:pt modelId="{8A260951-3413-47EC-BD08-249080596E6C}">
      <dgm:prSet phldrT="[Text]"/>
      <dgm:spPr>
        <a:xfrm>
          <a:off x="4694" y="1043760"/>
          <a:ext cx="2257772" cy="1391680"/>
        </a:xfrm>
        <a:prstGeom prst="roundRect">
          <a:avLst/>
        </a:prstGeom>
        <a:solidFill>
          <a:srgbClr val="EE3424">
            <a:hueOff val="0"/>
            <a:satOff val="0"/>
            <a:lumOff val="0"/>
            <a:alphaOff val="0"/>
          </a:srgbClr>
        </a:solidFill>
        <a:ln w="12700" cap="flat" cmpd="sng" algn="ctr">
          <a:solidFill>
            <a:srgbClr val="FFFFFF">
              <a:hueOff val="0"/>
              <a:satOff val="0"/>
              <a:lumOff val="0"/>
              <a:alphaOff val="0"/>
            </a:srgbClr>
          </a:solidFill>
          <a:prstDash val="solid"/>
          <a:miter lim="800000"/>
        </a:ln>
        <a:effectLst/>
      </dgm:spPr>
      <dgm:t>
        <a:bodyPr/>
        <a:lstStyle/>
        <a:p>
          <a:pPr>
            <a:buNone/>
          </a:pPr>
          <a:r>
            <a:rPr lang="en-US">
              <a:solidFill>
                <a:srgbClr val="FFFFFF"/>
              </a:solidFill>
              <a:latin typeface="Open Sans"/>
              <a:ea typeface="+mn-ea"/>
              <a:cs typeface="+mn-cs"/>
            </a:rPr>
            <a:t>Threat of Mass Violence</a:t>
          </a:r>
        </a:p>
      </dgm:t>
    </dgm:pt>
    <dgm:pt modelId="{B4CB9786-386A-45C5-95E7-745E9949F8E8}" type="parTrans" cxnId="{062087F0-AA76-41A3-85F2-303A4D656157}">
      <dgm:prSet/>
      <dgm:spPr/>
      <dgm:t>
        <a:bodyPr/>
        <a:lstStyle/>
        <a:p>
          <a:endParaRPr lang="en-US"/>
        </a:p>
      </dgm:t>
    </dgm:pt>
    <dgm:pt modelId="{F4E56597-5A84-4067-A1AE-6FD6940F2E40}" type="sibTrans" cxnId="{062087F0-AA76-41A3-85F2-303A4D656157}">
      <dgm:prSet/>
      <dgm:spPr/>
      <dgm:t>
        <a:bodyPr/>
        <a:lstStyle/>
        <a:p>
          <a:endParaRPr lang="en-US"/>
        </a:p>
      </dgm:t>
    </dgm:pt>
    <dgm:pt modelId="{6717C14D-D58A-4467-AB03-4153780FEEE3}">
      <dgm:prSet phldrT="[Text]"/>
      <dgm:spPr>
        <a:xfrm>
          <a:off x="2375355" y="1043760"/>
          <a:ext cx="2257772" cy="1391680"/>
        </a:xfrm>
        <a:prstGeom prst="roundRect">
          <a:avLst/>
        </a:prstGeom>
        <a:solidFill>
          <a:srgbClr val="EE3424">
            <a:hueOff val="0"/>
            <a:satOff val="0"/>
            <a:lumOff val="0"/>
            <a:alphaOff val="0"/>
          </a:srgbClr>
        </a:solidFill>
        <a:ln w="12700" cap="flat" cmpd="sng" algn="ctr">
          <a:solidFill>
            <a:srgbClr val="FFFFFF">
              <a:hueOff val="0"/>
              <a:satOff val="0"/>
              <a:lumOff val="0"/>
              <a:alphaOff val="0"/>
            </a:srgbClr>
          </a:solidFill>
          <a:prstDash val="solid"/>
          <a:miter lim="800000"/>
        </a:ln>
        <a:effectLst/>
      </dgm:spPr>
      <dgm:t>
        <a:bodyPr/>
        <a:lstStyle/>
        <a:p>
          <a:pPr>
            <a:buNone/>
          </a:pPr>
          <a:r>
            <a:rPr lang="en-US">
              <a:solidFill>
                <a:srgbClr val="FFFFFF"/>
              </a:solidFill>
              <a:latin typeface="Open Sans"/>
              <a:ea typeface="+mn-ea"/>
              <a:cs typeface="+mn-cs"/>
            </a:rPr>
            <a:t>Complete Threat Assessment*</a:t>
          </a:r>
        </a:p>
      </dgm:t>
    </dgm:pt>
    <dgm:pt modelId="{60C47B45-D1F5-4EA3-B2C0-ABF151E1112A}" type="parTrans" cxnId="{610FEF8D-E815-4225-B667-472165291136}">
      <dgm:prSet/>
      <dgm:spPr/>
      <dgm:t>
        <a:bodyPr/>
        <a:lstStyle/>
        <a:p>
          <a:endParaRPr lang="en-US"/>
        </a:p>
      </dgm:t>
    </dgm:pt>
    <dgm:pt modelId="{35D7BB8C-6FDC-45B7-A64C-2FD3F3C7A57E}" type="sibTrans" cxnId="{610FEF8D-E815-4225-B667-472165291136}">
      <dgm:prSet/>
      <dgm:spPr/>
      <dgm:t>
        <a:bodyPr/>
        <a:lstStyle/>
        <a:p>
          <a:endParaRPr lang="en-US"/>
        </a:p>
      </dgm:t>
    </dgm:pt>
    <dgm:pt modelId="{3A7B6773-B479-40FD-9B49-CD1823B055CC}">
      <dgm:prSet phldrT="[Text]"/>
      <dgm:spPr>
        <a:xfrm>
          <a:off x="7116678" y="1043760"/>
          <a:ext cx="2257772" cy="1391680"/>
        </a:xfrm>
        <a:prstGeom prst="roundRect">
          <a:avLst/>
        </a:prstGeom>
        <a:solidFill>
          <a:srgbClr val="EE3424">
            <a:hueOff val="0"/>
            <a:satOff val="0"/>
            <a:lumOff val="0"/>
            <a:alphaOff val="0"/>
          </a:srgbClr>
        </a:solidFill>
        <a:ln w="12700" cap="flat" cmpd="sng" algn="ctr">
          <a:solidFill>
            <a:srgbClr val="FFFFFF">
              <a:hueOff val="0"/>
              <a:satOff val="0"/>
              <a:lumOff val="0"/>
              <a:alphaOff val="0"/>
            </a:srgbClr>
          </a:solidFill>
          <a:prstDash val="solid"/>
          <a:miter lim="800000"/>
        </a:ln>
        <a:effectLst/>
      </dgm:spPr>
      <dgm:t>
        <a:bodyPr/>
        <a:lstStyle/>
        <a:p>
          <a:pPr>
            <a:buNone/>
          </a:pPr>
          <a:r>
            <a:rPr lang="en-US">
              <a:solidFill>
                <a:srgbClr val="FFFFFF"/>
              </a:solidFill>
              <a:latin typeface="Open Sans"/>
              <a:ea typeface="+mn-ea"/>
              <a:cs typeface="+mn-cs"/>
            </a:rPr>
            <a:t>Suspend,</a:t>
          </a:r>
          <a:r>
            <a:rPr lang="en-US" baseline="0">
              <a:solidFill>
                <a:srgbClr val="FFFFFF"/>
              </a:solidFill>
              <a:latin typeface="Open Sans"/>
              <a:ea typeface="+mn-ea"/>
              <a:cs typeface="+mn-cs"/>
            </a:rPr>
            <a:t> Expel, or Neither Pending Outcome</a:t>
          </a:r>
          <a:endParaRPr lang="en-US">
            <a:solidFill>
              <a:srgbClr val="FFFFFF"/>
            </a:solidFill>
            <a:latin typeface="Open Sans"/>
            <a:ea typeface="+mn-ea"/>
            <a:cs typeface="+mn-cs"/>
          </a:endParaRPr>
        </a:p>
      </dgm:t>
    </dgm:pt>
    <dgm:pt modelId="{6B3725D2-6751-4DF9-96E0-F7EEC8C09D6C}" type="parTrans" cxnId="{DB955E5C-E3AF-4693-8234-F1E5B25D6E4D}">
      <dgm:prSet/>
      <dgm:spPr/>
      <dgm:t>
        <a:bodyPr/>
        <a:lstStyle/>
        <a:p>
          <a:endParaRPr lang="en-US"/>
        </a:p>
      </dgm:t>
    </dgm:pt>
    <dgm:pt modelId="{9B2AAD54-9ABA-4F78-A6F9-79B2D5B7B5D0}" type="sibTrans" cxnId="{DB955E5C-E3AF-4693-8234-F1E5B25D6E4D}">
      <dgm:prSet/>
      <dgm:spPr/>
      <dgm:t>
        <a:bodyPr/>
        <a:lstStyle/>
        <a:p>
          <a:endParaRPr lang="en-US"/>
        </a:p>
      </dgm:t>
    </dgm:pt>
    <dgm:pt modelId="{5DD2DD2B-A7A0-4F67-BCC9-A15263F12B44}">
      <dgm:prSet phldrT="[Text]"/>
      <dgm:spPr>
        <a:xfrm>
          <a:off x="4746017" y="1043760"/>
          <a:ext cx="2257772" cy="1391680"/>
        </a:xfrm>
        <a:prstGeom prst="roundRect">
          <a:avLst/>
        </a:prstGeom>
        <a:solidFill>
          <a:srgbClr val="EE3424">
            <a:hueOff val="0"/>
            <a:satOff val="0"/>
            <a:lumOff val="0"/>
            <a:alphaOff val="0"/>
          </a:srgbClr>
        </a:solidFill>
        <a:ln w="12700" cap="flat" cmpd="sng" algn="ctr">
          <a:solidFill>
            <a:srgbClr val="FFFFFF">
              <a:hueOff val="0"/>
              <a:satOff val="0"/>
              <a:lumOff val="0"/>
              <a:alphaOff val="0"/>
            </a:srgbClr>
          </a:solidFill>
          <a:prstDash val="solid"/>
          <a:miter lim="800000"/>
        </a:ln>
        <a:effectLst/>
      </dgm:spPr>
      <dgm:t>
        <a:bodyPr/>
        <a:lstStyle/>
        <a:p>
          <a:pPr>
            <a:buNone/>
          </a:pPr>
          <a:r>
            <a:rPr lang="en-US">
              <a:solidFill>
                <a:srgbClr val="FFFFFF"/>
              </a:solidFill>
              <a:latin typeface="Open Sans"/>
              <a:ea typeface="+mn-ea"/>
              <a:cs typeface="+mn-cs"/>
            </a:rPr>
            <a:t>Hold Manifestation Determination within 10 Days of Decision to Change Placement</a:t>
          </a:r>
        </a:p>
      </dgm:t>
    </dgm:pt>
    <dgm:pt modelId="{77191232-26A1-4DE6-9C31-0C6A8EAEE869}" type="parTrans" cxnId="{72DD9CA4-9B81-443A-AC63-476B46282019}">
      <dgm:prSet/>
      <dgm:spPr/>
      <dgm:t>
        <a:bodyPr/>
        <a:lstStyle/>
        <a:p>
          <a:endParaRPr lang="en-US"/>
        </a:p>
      </dgm:t>
    </dgm:pt>
    <dgm:pt modelId="{D619DB96-EADD-47EF-A351-C8C46F134961}" type="sibTrans" cxnId="{72DD9CA4-9B81-443A-AC63-476B46282019}">
      <dgm:prSet/>
      <dgm:spPr/>
      <dgm:t>
        <a:bodyPr/>
        <a:lstStyle/>
        <a:p>
          <a:endParaRPr lang="en-US"/>
        </a:p>
      </dgm:t>
    </dgm:pt>
    <dgm:pt modelId="{F470B5A7-650A-41A7-9406-DCED2B559314}" type="pres">
      <dgm:prSet presAssocID="{7B022549-AD90-40C9-87BB-DAF5ED72C5D8}" presName="CompostProcess" presStyleCnt="0">
        <dgm:presLayoutVars>
          <dgm:dir/>
          <dgm:resizeHandles val="exact"/>
        </dgm:presLayoutVars>
      </dgm:prSet>
      <dgm:spPr/>
    </dgm:pt>
    <dgm:pt modelId="{93F032DE-ECFE-41AC-A93B-17E59BB38E58}" type="pres">
      <dgm:prSet presAssocID="{7B022549-AD90-40C9-87BB-DAF5ED72C5D8}" presName="arrow" presStyleLbl="bgShp" presStyleIdx="0" presStyleCnt="1"/>
      <dgm:spPr>
        <a:xfrm>
          <a:off x="703435" y="0"/>
          <a:ext cx="7972274" cy="3479200"/>
        </a:xfrm>
        <a:prstGeom prst="rightArrow">
          <a:avLst/>
        </a:prstGeom>
        <a:solidFill>
          <a:srgbClr val="EE3424">
            <a:tint val="40000"/>
            <a:hueOff val="0"/>
            <a:satOff val="0"/>
            <a:lumOff val="0"/>
            <a:alphaOff val="0"/>
          </a:srgbClr>
        </a:solidFill>
        <a:ln>
          <a:noFill/>
        </a:ln>
        <a:effectLst/>
      </dgm:spPr>
    </dgm:pt>
    <dgm:pt modelId="{D0CAC682-096E-45CB-A1A0-FDAD8B9A8DCB}" type="pres">
      <dgm:prSet presAssocID="{7B022549-AD90-40C9-87BB-DAF5ED72C5D8}" presName="linearProcess" presStyleCnt="0"/>
      <dgm:spPr/>
    </dgm:pt>
    <dgm:pt modelId="{F35588E0-931A-4804-9C89-004CB383108F}" type="pres">
      <dgm:prSet presAssocID="{8A260951-3413-47EC-BD08-249080596E6C}" presName="textNode" presStyleLbl="node1" presStyleIdx="0" presStyleCnt="4">
        <dgm:presLayoutVars>
          <dgm:bulletEnabled val="1"/>
        </dgm:presLayoutVars>
      </dgm:prSet>
      <dgm:spPr/>
    </dgm:pt>
    <dgm:pt modelId="{C19031AB-1F2B-411A-8C84-25FD4D10510A}" type="pres">
      <dgm:prSet presAssocID="{F4E56597-5A84-4067-A1AE-6FD6940F2E40}" presName="sibTrans" presStyleCnt="0"/>
      <dgm:spPr/>
    </dgm:pt>
    <dgm:pt modelId="{F9FA10CF-EB39-4D4F-842F-CD00CF5524B5}" type="pres">
      <dgm:prSet presAssocID="{6717C14D-D58A-4467-AB03-4153780FEEE3}" presName="textNode" presStyleLbl="node1" presStyleIdx="1" presStyleCnt="4">
        <dgm:presLayoutVars>
          <dgm:bulletEnabled val="1"/>
        </dgm:presLayoutVars>
      </dgm:prSet>
      <dgm:spPr/>
    </dgm:pt>
    <dgm:pt modelId="{DF063146-76F4-4C42-B1E7-EE60F6474DEE}" type="pres">
      <dgm:prSet presAssocID="{35D7BB8C-6FDC-45B7-A64C-2FD3F3C7A57E}" presName="sibTrans" presStyleCnt="0"/>
      <dgm:spPr/>
    </dgm:pt>
    <dgm:pt modelId="{022705F5-C402-40D6-96E1-FFB07A088559}" type="pres">
      <dgm:prSet presAssocID="{5DD2DD2B-A7A0-4F67-BCC9-A15263F12B44}" presName="textNode" presStyleLbl="node1" presStyleIdx="2" presStyleCnt="4">
        <dgm:presLayoutVars>
          <dgm:bulletEnabled val="1"/>
        </dgm:presLayoutVars>
      </dgm:prSet>
      <dgm:spPr/>
    </dgm:pt>
    <dgm:pt modelId="{3951FEB9-9C42-4ECC-9B6A-3725DA24C57B}" type="pres">
      <dgm:prSet presAssocID="{D619DB96-EADD-47EF-A351-C8C46F134961}" presName="sibTrans" presStyleCnt="0"/>
      <dgm:spPr/>
    </dgm:pt>
    <dgm:pt modelId="{9BD62472-C54D-459E-A7CF-B394293E4847}" type="pres">
      <dgm:prSet presAssocID="{3A7B6773-B479-40FD-9B49-CD1823B055CC}" presName="textNode" presStyleLbl="node1" presStyleIdx="3" presStyleCnt="4">
        <dgm:presLayoutVars>
          <dgm:bulletEnabled val="1"/>
        </dgm:presLayoutVars>
      </dgm:prSet>
      <dgm:spPr/>
    </dgm:pt>
  </dgm:ptLst>
  <dgm:cxnLst>
    <dgm:cxn modelId="{D760031C-322D-439D-A1F9-E711F8DDF2C4}" type="presOf" srcId="{8A260951-3413-47EC-BD08-249080596E6C}" destId="{F35588E0-931A-4804-9C89-004CB383108F}" srcOrd="0" destOrd="0" presId="urn:microsoft.com/office/officeart/2005/8/layout/hProcess9"/>
    <dgm:cxn modelId="{A9C8E139-18DB-4CB2-B3A8-3C1BDD10C79B}" type="presOf" srcId="{6717C14D-D58A-4467-AB03-4153780FEEE3}" destId="{F9FA10CF-EB39-4D4F-842F-CD00CF5524B5}" srcOrd="0" destOrd="0" presId="urn:microsoft.com/office/officeart/2005/8/layout/hProcess9"/>
    <dgm:cxn modelId="{DB955E5C-E3AF-4693-8234-F1E5B25D6E4D}" srcId="{7B022549-AD90-40C9-87BB-DAF5ED72C5D8}" destId="{3A7B6773-B479-40FD-9B49-CD1823B055CC}" srcOrd="3" destOrd="0" parTransId="{6B3725D2-6751-4DF9-96E0-F7EEC8C09D6C}" sibTransId="{9B2AAD54-9ABA-4F78-A6F9-79B2D5B7B5D0}"/>
    <dgm:cxn modelId="{610FEF8D-E815-4225-B667-472165291136}" srcId="{7B022549-AD90-40C9-87BB-DAF5ED72C5D8}" destId="{6717C14D-D58A-4467-AB03-4153780FEEE3}" srcOrd="1" destOrd="0" parTransId="{60C47B45-D1F5-4EA3-B2C0-ABF151E1112A}" sibTransId="{35D7BB8C-6FDC-45B7-A64C-2FD3F3C7A57E}"/>
    <dgm:cxn modelId="{E71D0C98-E041-4D92-B75E-BA0799CE8791}" type="presOf" srcId="{3A7B6773-B479-40FD-9B49-CD1823B055CC}" destId="{9BD62472-C54D-459E-A7CF-B394293E4847}" srcOrd="0" destOrd="0" presId="urn:microsoft.com/office/officeart/2005/8/layout/hProcess9"/>
    <dgm:cxn modelId="{72DD9CA4-9B81-443A-AC63-476B46282019}" srcId="{7B022549-AD90-40C9-87BB-DAF5ED72C5D8}" destId="{5DD2DD2B-A7A0-4F67-BCC9-A15263F12B44}" srcOrd="2" destOrd="0" parTransId="{77191232-26A1-4DE6-9C31-0C6A8EAEE869}" sibTransId="{D619DB96-EADD-47EF-A351-C8C46F134961}"/>
    <dgm:cxn modelId="{4615EEB1-EB29-4FEE-8051-6231B561557F}" type="presOf" srcId="{5DD2DD2B-A7A0-4F67-BCC9-A15263F12B44}" destId="{022705F5-C402-40D6-96E1-FFB07A088559}" srcOrd="0" destOrd="0" presId="urn:microsoft.com/office/officeart/2005/8/layout/hProcess9"/>
    <dgm:cxn modelId="{F40D96C4-C4D0-4A2A-8979-822076827364}" type="presOf" srcId="{7B022549-AD90-40C9-87BB-DAF5ED72C5D8}" destId="{F470B5A7-650A-41A7-9406-DCED2B559314}" srcOrd="0" destOrd="0" presId="urn:microsoft.com/office/officeart/2005/8/layout/hProcess9"/>
    <dgm:cxn modelId="{062087F0-AA76-41A3-85F2-303A4D656157}" srcId="{7B022549-AD90-40C9-87BB-DAF5ED72C5D8}" destId="{8A260951-3413-47EC-BD08-249080596E6C}" srcOrd="0" destOrd="0" parTransId="{B4CB9786-386A-45C5-95E7-745E9949F8E8}" sibTransId="{F4E56597-5A84-4067-A1AE-6FD6940F2E40}"/>
    <dgm:cxn modelId="{535C538B-FA35-4CF5-90CC-329EFA81028D}" type="presParOf" srcId="{F470B5A7-650A-41A7-9406-DCED2B559314}" destId="{93F032DE-ECFE-41AC-A93B-17E59BB38E58}" srcOrd="0" destOrd="0" presId="urn:microsoft.com/office/officeart/2005/8/layout/hProcess9"/>
    <dgm:cxn modelId="{CDF1D7C4-A444-4931-B3AA-191BFE61E504}" type="presParOf" srcId="{F470B5A7-650A-41A7-9406-DCED2B559314}" destId="{D0CAC682-096E-45CB-A1A0-FDAD8B9A8DCB}" srcOrd="1" destOrd="0" presId="urn:microsoft.com/office/officeart/2005/8/layout/hProcess9"/>
    <dgm:cxn modelId="{9BCCBCD4-EF41-47A8-8DFF-6C83C267B0B5}" type="presParOf" srcId="{D0CAC682-096E-45CB-A1A0-FDAD8B9A8DCB}" destId="{F35588E0-931A-4804-9C89-004CB383108F}" srcOrd="0" destOrd="0" presId="urn:microsoft.com/office/officeart/2005/8/layout/hProcess9"/>
    <dgm:cxn modelId="{60AFC631-DD6C-498F-B2A8-CFB9FE5D2282}" type="presParOf" srcId="{D0CAC682-096E-45CB-A1A0-FDAD8B9A8DCB}" destId="{C19031AB-1F2B-411A-8C84-25FD4D10510A}" srcOrd="1" destOrd="0" presId="urn:microsoft.com/office/officeart/2005/8/layout/hProcess9"/>
    <dgm:cxn modelId="{2E7DA76C-D831-49C6-B181-4FF443B9A3FA}" type="presParOf" srcId="{D0CAC682-096E-45CB-A1A0-FDAD8B9A8DCB}" destId="{F9FA10CF-EB39-4D4F-842F-CD00CF5524B5}" srcOrd="2" destOrd="0" presId="urn:microsoft.com/office/officeart/2005/8/layout/hProcess9"/>
    <dgm:cxn modelId="{8415B870-2847-457F-828D-88B2A2BDA0DA}" type="presParOf" srcId="{D0CAC682-096E-45CB-A1A0-FDAD8B9A8DCB}" destId="{DF063146-76F4-4C42-B1E7-EE60F6474DEE}" srcOrd="3" destOrd="0" presId="urn:microsoft.com/office/officeart/2005/8/layout/hProcess9"/>
    <dgm:cxn modelId="{C0C0574A-67E3-457B-AB4F-B3B5AB9F4ADB}" type="presParOf" srcId="{D0CAC682-096E-45CB-A1A0-FDAD8B9A8DCB}" destId="{022705F5-C402-40D6-96E1-FFB07A088559}" srcOrd="4" destOrd="0" presId="urn:microsoft.com/office/officeart/2005/8/layout/hProcess9"/>
    <dgm:cxn modelId="{44413DDE-C4CA-42CC-8358-4BF609BC7407}" type="presParOf" srcId="{D0CAC682-096E-45CB-A1A0-FDAD8B9A8DCB}" destId="{3951FEB9-9C42-4ECC-9B6A-3725DA24C57B}" srcOrd="5" destOrd="0" presId="urn:microsoft.com/office/officeart/2005/8/layout/hProcess9"/>
    <dgm:cxn modelId="{1A0541A4-713D-4681-B100-AC9884EAB906}" type="presParOf" srcId="{D0CAC682-096E-45CB-A1A0-FDAD8B9A8DCB}" destId="{9BD62472-C54D-459E-A7CF-B394293E4847}" srcOrd="6"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9441A29-512D-47F2-9065-4E2AA51BA7C0}" type="doc">
      <dgm:prSet loTypeId="urn:microsoft.com/office/officeart/2005/8/layout/venn1" loCatId="relationship" qsTypeId="urn:microsoft.com/office/officeart/2005/8/quickstyle/simple1" qsCatId="simple" csTypeId="urn:microsoft.com/office/officeart/2005/8/colors/accent1_2" csCatId="accent1" phldr="1"/>
      <dgm:spPr/>
    </dgm:pt>
    <dgm:pt modelId="{3F3EDB47-FA27-49D5-BB01-CA4E3E239F74}">
      <dgm:prSet phldrT="[Text]" custT="1"/>
      <dgm:spPr>
        <a:xfrm>
          <a:off x="2076855" y="124000"/>
          <a:ext cx="2565527" cy="2565527"/>
        </a:xfrm>
        <a:prstGeom prst="ellipse">
          <a:avLst/>
        </a:prstGeom>
        <a:solidFill>
          <a:srgbClr val="EE3424">
            <a:alpha val="50000"/>
            <a:hueOff val="0"/>
            <a:satOff val="0"/>
            <a:lumOff val="0"/>
            <a:alphaOff val="0"/>
          </a:srgbClr>
        </a:solidFill>
        <a:ln w="12700" cap="flat" cmpd="sng" algn="ctr">
          <a:solidFill>
            <a:srgbClr val="FFFFFF">
              <a:hueOff val="0"/>
              <a:satOff val="0"/>
              <a:lumOff val="0"/>
              <a:alphaOff val="0"/>
            </a:srgbClr>
          </a:solidFill>
          <a:prstDash val="solid"/>
          <a:miter lim="800000"/>
        </a:ln>
        <a:effectLst/>
      </dgm:spPr>
      <dgm:t>
        <a:bodyPr/>
        <a:lstStyle/>
        <a:p>
          <a:pPr>
            <a:buNone/>
          </a:pPr>
          <a:r>
            <a:rPr lang="en-US" sz="2000">
              <a:solidFill>
                <a:srgbClr val="3C3E40">
                  <a:hueOff val="0"/>
                  <a:satOff val="0"/>
                  <a:lumOff val="0"/>
                  <a:alphaOff val="0"/>
                </a:srgbClr>
              </a:solidFill>
              <a:latin typeface="Open Sans"/>
              <a:ea typeface="+mn-ea"/>
              <a:cs typeface="+mn-cs"/>
            </a:rPr>
            <a:t>Intent</a:t>
          </a:r>
        </a:p>
      </dgm:t>
    </dgm:pt>
    <dgm:pt modelId="{D0CCD638-5216-4E9F-814C-07B03D87B6F6}" type="parTrans" cxnId="{80909CB6-7B46-48DB-84F1-C6BB0A3E1005}">
      <dgm:prSet/>
      <dgm:spPr/>
      <dgm:t>
        <a:bodyPr/>
        <a:lstStyle/>
        <a:p>
          <a:endParaRPr lang="en-US"/>
        </a:p>
      </dgm:t>
    </dgm:pt>
    <dgm:pt modelId="{E3AFA1E8-9525-453B-8B34-D8AD06423A14}" type="sibTrans" cxnId="{80909CB6-7B46-48DB-84F1-C6BB0A3E1005}">
      <dgm:prSet/>
      <dgm:spPr/>
      <dgm:t>
        <a:bodyPr/>
        <a:lstStyle/>
        <a:p>
          <a:endParaRPr lang="en-US"/>
        </a:p>
      </dgm:t>
    </dgm:pt>
    <dgm:pt modelId="{B6DBD978-5A0F-4A32-8B2D-91810A99E4D6}">
      <dgm:prSet phldrT="[Text]" custT="1"/>
      <dgm:spPr>
        <a:xfrm>
          <a:off x="3002583" y="1727455"/>
          <a:ext cx="2565527" cy="2565527"/>
        </a:xfrm>
        <a:prstGeom prst="ellipse">
          <a:avLst/>
        </a:prstGeom>
        <a:solidFill>
          <a:srgbClr val="EE3424">
            <a:alpha val="50000"/>
            <a:hueOff val="0"/>
            <a:satOff val="0"/>
            <a:lumOff val="0"/>
            <a:alphaOff val="0"/>
          </a:srgbClr>
        </a:solidFill>
        <a:ln w="12700" cap="flat" cmpd="sng" algn="ctr">
          <a:solidFill>
            <a:srgbClr val="FFFFFF">
              <a:hueOff val="0"/>
              <a:satOff val="0"/>
              <a:lumOff val="0"/>
              <a:alphaOff val="0"/>
            </a:srgbClr>
          </a:solidFill>
          <a:prstDash val="solid"/>
          <a:miter lim="800000"/>
        </a:ln>
        <a:effectLst/>
      </dgm:spPr>
      <dgm:t>
        <a:bodyPr/>
        <a:lstStyle/>
        <a:p>
          <a:pPr>
            <a:buNone/>
          </a:pPr>
          <a:r>
            <a:rPr lang="en-US" sz="1800">
              <a:solidFill>
                <a:srgbClr val="3C3E40">
                  <a:hueOff val="0"/>
                  <a:satOff val="0"/>
                  <a:lumOff val="0"/>
                  <a:alphaOff val="0"/>
                </a:srgbClr>
              </a:solidFill>
              <a:latin typeface="Open Sans"/>
              <a:ea typeface="+mn-ea"/>
              <a:cs typeface="+mn-cs"/>
            </a:rPr>
            <a:t>Capability</a:t>
          </a:r>
        </a:p>
      </dgm:t>
    </dgm:pt>
    <dgm:pt modelId="{82E87503-C90A-49E6-81EE-994223412722}" type="parTrans" cxnId="{820F4F6C-93D4-41BD-A5B7-56264D97BF39}">
      <dgm:prSet/>
      <dgm:spPr/>
      <dgm:t>
        <a:bodyPr/>
        <a:lstStyle/>
        <a:p>
          <a:endParaRPr lang="en-US"/>
        </a:p>
      </dgm:t>
    </dgm:pt>
    <dgm:pt modelId="{DEA38926-0314-41EE-8140-7A4D398E381F}" type="sibTrans" cxnId="{820F4F6C-93D4-41BD-A5B7-56264D97BF39}">
      <dgm:prSet/>
      <dgm:spPr/>
      <dgm:t>
        <a:bodyPr/>
        <a:lstStyle/>
        <a:p>
          <a:endParaRPr lang="en-US"/>
        </a:p>
      </dgm:t>
    </dgm:pt>
    <dgm:pt modelId="{593B8D7F-B1BE-4D49-B49E-05504F69A6AC}">
      <dgm:prSet phldrT="[Text]" custT="1"/>
      <dgm:spPr>
        <a:xfrm>
          <a:off x="1151127" y="1727455"/>
          <a:ext cx="2565527" cy="2565527"/>
        </a:xfrm>
        <a:prstGeom prst="ellipse">
          <a:avLst/>
        </a:prstGeom>
        <a:solidFill>
          <a:srgbClr val="EE3424">
            <a:alpha val="50000"/>
            <a:hueOff val="0"/>
            <a:satOff val="0"/>
            <a:lumOff val="0"/>
            <a:alphaOff val="0"/>
          </a:srgbClr>
        </a:solidFill>
        <a:ln w="12700" cap="flat" cmpd="sng" algn="ctr">
          <a:solidFill>
            <a:srgbClr val="FFFFFF">
              <a:hueOff val="0"/>
              <a:satOff val="0"/>
              <a:lumOff val="0"/>
              <a:alphaOff val="0"/>
            </a:srgbClr>
          </a:solidFill>
          <a:prstDash val="solid"/>
          <a:miter lim="800000"/>
        </a:ln>
        <a:effectLst/>
      </dgm:spPr>
      <dgm:t>
        <a:bodyPr/>
        <a:lstStyle/>
        <a:p>
          <a:pPr>
            <a:buNone/>
          </a:pPr>
          <a:r>
            <a:rPr lang="en-US" sz="1800" dirty="0">
              <a:solidFill>
                <a:srgbClr val="3C3E40">
                  <a:hueOff val="0"/>
                  <a:satOff val="0"/>
                  <a:lumOff val="0"/>
                  <a:alphaOff val="0"/>
                </a:srgbClr>
              </a:solidFill>
              <a:latin typeface="Open Sans"/>
              <a:ea typeface="+mn-ea"/>
              <a:cs typeface="+mn-cs"/>
            </a:rPr>
            <a:t>Opportunity or Means</a:t>
          </a:r>
        </a:p>
      </dgm:t>
    </dgm:pt>
    <dgm:pt modelId="{D2C73556-E581-4CDB-8A69-8BCE8F0FB0F3}" type="parTrans" cxnId="{F097D7D5-7E2E-48F2-8CBF-0572D21AD53C}">
      <dgm:prSet/>
      <dgm:spPr/>
      <dgm:t>
        <a:bodyPr/>
        <a:lstStyle/>
        <a:p>
          <a:endParaRPr lang="en-US"/>
        </a:p>
      </dgm:t>
    </dgm:pt>
    <dgm:pt modelId="{71393804-BA53-4BEB-85AD-D69CC7BA5C9A}" type="sibTrans" cxnId="{F097D7D5-7E2E-48F2-8CBF-0572D21AD53C}">
      <dgm:prSet/>
      <dgm:spPr/>
      <dgm:t>
        <a:bodyPr/>
        <a:lstStyle/>
        <a:p>
          <a:endParaRPr lang="en-US"/>
        </a:p>
      </dgm:t>
    </dgm:pt>
    <dgm:pt modelId="{8293923E-357B-4346-B2C1-9DA2C9996AF8}" type="pres">
      <dgm:prSet presAssocID="{29441A29-512D-47F2-9065-4E2AA51BA7C0}" presName="compositeShape" presStyleCnt="0">
        <dgm:presLayoutVars>
          <dgm:chMax val="7"/>
          <dgm:dir/>
          <dgm:resizeHandles val="exact"/>
        </dgm:presLayoutVars>
      </dgm:prSet>
      <dgm:spPr/>
    </dgm:pt>
    <dgm:pt modelId="{A8C27C86-575A-4198-9C0A-984CF7F3D5FE}" type="pres">
      <dgm:prSet presAssocID="{3F3EDB47-FA27-49D5-BB01-CA4E3E239F74}" presName="circ1" presStyleLbl="vennNode1" presStyleIdx="0" presStyleCnt="3"/>
      <dgm:spPr/>
    </dgm:pt>
    <dgm:pt modelId="{4F750486-0848-438A-B40D-6E287CA4FC29}" type="pres">
      <dgm:prSet presAssocID="{3F3EDB47-FA27-49D5-BB01-CA4E3E239F74}" presName="circ1Tx" presStyleLbl="revTx" presStyleIdx="0" presStyleCnt="0">
        <dgm:presLayoutVars>
          <dgm:chMax val="0"/>
          <dgm:chPref val="0"/>
          <dgm:bulletEnabled val="1"/>
        </dgm:presLayoutVars>
      </dgm:prSet>
      <dgm:spPr/>
    </dgm:pt>
    <dgm:pt modelId="{3C566D29-2C28-434B-8CC2-909960A7F3CC}" type="pres">
      <dgm:prSet presAssocID="{B6DBD978-5A0F-4A32-8B2D-91810A99E4D6}" presName="circ2" presStyleLbl="vennNode1" presStyleIdx="1" presStyleCnt="3"/>
      <dgm:spPr/>
    </dgm:pt>
    <dgm:pt modelId="{C6DF19F1-6A6D-4258-95F4-2FFFE8279DEF}" type="pres">
      <dgm:prSet presAssocID="{B6DBD978-5A0F-4A32-8B2D-91810A99E4D6}" presName="circ2Tx" presStyleLbl="revTx" presStyleIdx="0" presStyleCnt="0">
        <dgm:presLayoutVars>
          <dgm:chMax val="0"/>
          <dgm:chPref val="0"/>
          <dgm:bulletEnabled val="1"/>
        </dgm:presLayoutVars>
      </dgm:prSet>
      <dgm:spPr/>
    </dgm:pt>
    <dgm:pt modelId="{4D5CBC7B-32D6-463C-B7BA-E156BD759377}" type="pres">
      <dgm:prSet presAssocID="{593B8D7F-B1BE-4D49-B49E-05504F69A6AC}" presName="circ3" presStyleLbl="vennNode1" presStyleIdx="2" presStyleCnt="3"/>
      <dgm:spPr/>
    </dgm:pt>
    <dgm:pt modelId="{C7E72550-36BD-4C29-9AF5-FD106442F224}" type="pres">
      <dgm:prSet presAssocID="{593B8D7F-B1BE-4D49-B49E-05504F69A6AC}" presName="circ3Tx" presStyleLbl="revTx" presStyleIdx="0" presStyleCnt="0">
        <dgm:presLayoutVars>
          <dgm:chMax val="0"/>
          <dgm:chPref val="0"/>
          <dgm:bulletEnabled val="1"/>
        </dgm:presLayoutVars>
      </dgm:prSet>
      <dgm:spPr/>
    </dgm:pt>
  </dgm:ptLst>
  <dgm:cxnLst>
    <dgm:cxn modelId="{3A4BBA09-BFA7-4B5E-88E6-196C8C865629}" type="presOf" srcId="{593B8D7F-B1BE-4D49-B49E-05504F69A6AC}" destId="{C7E72550-36BD-4C29-9AF5-FD106442F224}" srcOrd="1" destOrd="0" presId="urn:microsoft.com/office/officeart/2005/8/layout/venn1"/>
    <dgm:cxn modelId="{60E9D40A-EE35-4D49-8A7B-CFB0CC273BA5}" type="presOf" srcId="{3F3EDB47-FA27-49D5-BB01-CA4E3E239F74}" destId="{4F750486-0848-438A-B40D-6E287CA4FC29}" srcOrd="1" destOrd="0" presId="urn:microsoft.com/office/officeart/2005/8/layout/venn1"/>
    <dgm:cxn modelId="{AE6C9031-A3CA-4FDC-A1C0-ECBDBD76F6DE}" type="presOf" srcId="{593B8D7F-B1BE-4D49-B49E-05504F69A6AC}" destId="{4D5CBC7B-32D6-463C-B7BA-E156BD759377}" srcOrd="0" destOrd="0" presId="urn:microsoft.com/office/officeart/2005/8/layout/venn1"/>
    <dgm:cxn modelId="{820F4F6C-93D4-41BD-A5B7-56264D97BF39}" srcId="{29441A29-512D-47F2-9065-4E2AA51BA7C0}" destId="{B6DBD978-5A0F-4A32-8B2D-91810A99E4D6}" srcOrd="1" destOrd="0" parTransId="{82E87503-C90A-49E6-81EE-994223412722}" sibTransId="{DEA38926-0314-41EE-8140-7A4D398E381F}"/>
    <dgm:cxn modelId="{665BCD6D-7C45-4113-A580-E52CBF501C8C}" type="presOf" srcId="{29441A29-512D-47F2-9065-4E2AA51BA7C0}" destId="{8293923E-357B-4346-B2C1-9DA2C9996AF8}" srcOrd="0" destOrd="0" presId="urn:microsoft.com/office/officeart/2005/8/layout/venn1"/>
    <dgm:cxn modelId="{2B646FA0-ACD2-4B2B-A4FE-32D0CCF83907}" type="presOf" srcId="{3F3EDB47-FA27-49D5-BB01-CA4E3E239F74}" destId="{A8C27C86-575A-4198-9C0A-984CF7F3D5FE}" srcOrd="0" destOrd="0" presId="urn:microsoft.com/office/officeart/2005/8/layout/venn1"/>
    <dgm:cxn modelId="{80909CB6-7B46-48DB-84F1-C6BB0A3E1005}" srcId="{29441A29-512D-47F2-9065-4E2AA51BA7C0}" destId="{3F3EDB47-FA27-49D5-BB01-CA4E3E239F74}" srcOrd="0" destOrd="0" parTransId="{D0CCD638-5216-4E9F-814C-07B03D87B6F6}" sibTransId="{E3AFA1E8-9525-453B-8B34-D8AD06423A14}"/>
    <dgm:cxn modelId="{F097D7D5-7E2E-48F2-8CBF-0572D21AD53C}" srcId="{29441A29-512D-47F2-9065-4E2AA51BA7C0}" destId="{593B8D7F-B1BE-4D49-B49E-05504F69A6AC}" srcOrd="2" destOrd="0" parTransId="{D2C73556-E581-4CDB-8A69-8BCE8F0FB0F3}" sibTransId="{71393804-BA53-4BEB-85AD-D69CC7BA5C9A}"/>
    <dgm:cxn modelId="{2ED7D1EF-DFBC-4AAB-9AFC-3AB99A4CCF7C}" type="presOf" srcId="{B6DBD978-5A0F-4A32-8B2D-91810A99E4D6}" destId="{3C566D29-2C28-434B-8CC2-909960A7F3CC}" srcOrd="0" destOrd="0" presId="urn:microsoft.com/office/officeart/2005/8/layout/venn1"/>
    <dgm:cxn modelId="{99C8F8F1-54C1-4F34-A5DC-D0A54DE913C6}" type="presOf" srcId="{B6DBD978-5A0F-4A32-8B2D-91810A99E4D6}" destId="{C6DF19F1-6A6D-4258-95F4-2FFFE8279DEF}" srcOrd="1" destOrd="0" presId="urn:microsoft.com/office/officeart/2005/8/layout/venn1"/>
    <dgm:cxn modelId="{8B64E1A3-5D4F-481F-A2E7-64565FA44EB5}" type="presParOf" srcId="{8293923E-357B-4346-B2C1-9DA2C9996AF8}" destId="{A8C27C86-575A-4198-9C0A-984CF7F3D5FE}" srcOrd="0" destOrd="0" presId="urn:microsoft.com/office/officeart/2005/8/layout/venn1"/>
    <dgm:cxn modelId="{F0F32F74-1084-4A0A-BA3B-BBBDFCD92743}" type="presParOf" srcId="{8293923E-357B-4346-B2C1-9DA2C9996AF8}" destId="{4F750486-0848-438A-B40D-6E287CA4FC29}" srcOrd="1" destOrd="0" presId="urn:microsoft.com/office/officeart/2005/8/layout/venn1"/>
    <dgm:cxn modelId="{AE1ED735-335D-452C-A563-F06468ED538A}" type="presParOf" srcId="{8293923E-357B-4346-B2C1-9DA2C9996AF8}" destId="{3C566D29-2C28-434B-8CC2-909960A7F3CC}" srcOrd="2" destOrd="0" presId="urn:microsoft.com/office/officeart/2005/8/layout/venn1"/>
    <dgm:cxn modelId="{133B6BB8-EDB1-46C0-8637-20AE638F300A}" type="presParOf" srcId="{8293923E-357B-4346-B2C1-9DA2C9996AF8}" destId="{C6DF19F1-6A6D-4258-95F4-2FFFE8279DEF}" srcOrd="3" destOrd="0" presId="urn:microsoft.com/office/officeart/2005/8/layout/venn1"/>
    <dgm:cxn modelId="{061DDE97-3480-419C-9FD0-6B3124543AF0}" type="presParOf" srcId="{8293923E-357B-4346-B2C1-9DA2C9996AF8}" destId="{4D5CBC7B-32D6-463C-B7BA-E156BD759377}" srcOrd="4" destOrd="0" presId="urn:microsoft.com/office/officeart/2005/8/layout/venn1"/>
    <dgm:cxn modelId="{458A6457-5B62-4CEE-BCCE-AA0E0E4621D3}" type="presParOf" srcId="{8293923E-357B-4346-B2C1-9DA2C9996AF8}" destId="{C7E72550-36BD-4C29-9AF5-FD106442F224}" srcOrd="5"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F1E4CF5-519D-4CE6-A410-5686A87778CA}"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en-US"/>
        </a:p>
      </dgm:t>
    </dgm:pt>
    <dgm:pt modelId="{A945E192-2B37-48A4-A305-007BC09BD73E}">
      <dgm:prSet phldrT="[Text]" custT="1"/>
      <dgm:spPr>
        <a:xfrm rot="10800000">
          <a:off x="0" y="939"/>
          <a:ext cx="8607031" cy="2020787"/>
        </a:xfrm>
        <a:prstGeom prst="upArrowCallout">
          <a:avLst/>
        </a:prstGeom>
        <a:solidFill>
          <a:srgbClr val="EE3424">
            <a:hueOff val="0"/>
            <a:satOff val="0"/>
            <a:lumOff val="0"/>
            <a:alphaOff val="0"/>
          </a:srgbClr>
        </a:solidFill>
        <a:ln w="12700" cap="flat" cmpd="sng" algn="ctr">
          <a:solidFill>
            <a:srgbClr val="FFFFFF">
              <a:hueOff val="0"/>
              <a:satOff val="0"/>
              <a:lumOff val="0"/>
              <a:alphaOff val="0"/>
            </a:srgbClr>
          </a:solidFill>
          <a:prstDash val="solid"/>
          <a:miter lim="800000"/>
        </a:ln>
        <a:effectLst/>
      </dgm:spPr>
      <dgm:t>
        <a:bodyPr/>
        <a:lstStyle/>
        <a:p>
          <a:pPr>
            <a:buNone/>
          </a:pPr>
          <a:r>
            <a:rPr lang="en-US" sz="2000" dirty="0">
              <a:solidFill>
                <a:srgbClr val="FFFFFF"/>
              </a:solidFill>
              <a:latin typeface="Open Sans"/>
              <a:ea typeface="+mn-ea"/>
              <a:cs typeface="+mn-cs"/>
            </a:rPr>
            <a:t>Did the student communicate a threat or engage in threatening behavior? Is there intent to harm?</a:t>
          </a:r>
        </a:p>
      </dgm:t>
    </dgm:pt>
    <dgm:pt modelId="{2A8870B8-17D9-4B2B-9990-C9EE4E00689E}" type="parTrans" cxnId="{B80A66C4-D0A4-44E9-865A-8163240214A0}">
      <dgm:prSet/>
      <dgm:spPr/>
      <dgm:t>
        <a:bodyPr/>
        <a:lstStyle/>
        <a:p>
          <a:endParaRPr lang="en-US" sz="2000"/>
        </a:p>
      </dgm:t>
    </dgm:pt>
    <dgm:pt modelId="{563583B2-071B-4EE1-AF20-68E33B019B41}" type="sibTrans" cxnId="{B80A66C4-D0A4-44E9-865A-8163240214A0}">
      <dgm:prSet/>
      <dgm:spPr/>
      <dgm:t>
        <a:bodyPr/>
        <a:lstStyle/>
        <a:p>
          <a:endParaRPr lang="en-US" sz="2000"/>
        </a:p>
      </dgm:t>
    </dgm:pt>
    <dgm:pt modelId="{535636A3-6CC8-4CCF-B6CB-4F1855252022}">
      <dgm:prSet phldrT="[Text]" custT="1"/>
      <dgm:spPr>
        <a:xfrm>
          <a:off x="0" y="4003097"/>
          <a:ext cx="8607031" cy="1313905"/>
        </a:xfrm>
        <a:prstGeom prst="rect">
          <a:avLst/>
        </a:prstGeom>
        <a:solidFill>
          <a:srgbClr val="EE3424">
            <a:hueOff val="0"/>
            <a:satOff val="0"/>
            <a:lumOff val="0"/>
            <a:alphaOff val="0"/>
          </a:srgbClr>
        </a:solidFill>
        <a:ln w="12700" cap="flat" cmpd="sng" algn="ctr">
          <a:solidFill>
            <a:srgbClr val="FFFFFF">
              <a:hueOff val="0"/>
              <a:satOff val="0"/>
              <a:lumOff val="0"/>
              <a:alphaOff val="0"/>
            </a:srgbClr>
          </a:solidFill>
          <a:prstDash val="solid"/>
          <a:miter lim="800000"/>
        </a:ln>
        <a:effectLst/>
      </dgm:spPr>
      <dgm:t>
        <a:bodyPr/>
        <a:lstStyle/>
        <a:p>
          <a:pPr>
            <a:buNone/>
          </a:pPr>
          <a:r>
            <a:rPr lang="en-US" sz="2000">
              <a:solidFill>
                <a:srgbClr val="FFFFFF"/>
              </a:solidFill>
              <a:latin typeface="Open Sans"/>
              <a:ea typeface="+mn-ea"/>
              <a:cs typeface="+mn-cs"/>
            </a:rPr>
            <a:t>Is the threat an expression of humor, rhetoric, anger, or frustration that can be easily resolved so that there is no intent to harm? Does the person retract the threat or offer an explanation and/or apology that indicates no future intent to harm anyone?</a:t>
          </a:r>
        </a:p>
      </dgm:t>
    </dgm:pt>
    <dgm:pt modelId="{FE20C73B-32F4-49D7-857A-22A5D2E6FDAE}" type="parTrans" cxnId="{CB3D1FF9-8CA6-4569-AF2C-908673BD8020}">
      <dgm:prSet/>
      <dgm:spPr/>
      <dgm:t>
        <a:bodyPr/>
        <a:lstStyle/>
        <a:p>
          <a:endParaRPr lang="en-US" sz="2000"/>
        </a:p>
      </dgm:t>
    </dgm:pt>
    <dgm:pt modelId="{B2CE58FB-466D-476C-9965-5BCD067C5B21}" type="sibTrans" cxnId="{CB3D1FF9-8CA6-4569-AF2C-908673BD8020}">
      <dgm:prSet/>
      <dgm:spPr/>
      <dgm:t>
        <a:bodyPr/>
        <a:lstStyle/>
        <a:p>
          <a:endParaRPr lang="en-US" sz="2000"/>
        </a:p>
      </dgm:t>
    </dgm:pt>
    <dgm:pt modelId="{631533B4-CAE7-4F7A-847E-69A72301FBEE}">
      <dgm:prSet phldrT="[Text]" custT="1"/>
      <dgm:spPr>
        <a:xfrm rot="10800000">
          <a:off x="0" y="2002018"/>
          <a:ext cx="8607031" cy="2020787"/>
        </a:xfrm>
        <a:prstGeom prst="upArrowCallout">
          <a:avLst/>
        </a:prstGeom>
        <a:solidFill>
          <a:srgbClr val="EE3424">
            <a:hueOff val="0"/>
            <a:satOff val="0"/>
            <a:lumOff val="0"/>
            <a:alphaOff val="0"/>
          </a:srgbClr>
        </a:solidFill>
        <a:ln w="12700" cap="flat" cmpd="sng" algn="ctr">
          <a:solidFill>
            <a:srgbClr val="FFFFFF">
              <a:hueOff val="0"/>
              <a:satOff val="0"/>
              <a:lumOff val="0"/>
              <a:alphaOff val="0"/>
            </a:srgbClr>
          </a:solidFill>
          <a:prstDash val="solid"/>
          <a:miter lim="800000"/>
        </a:ln>
        <a:effectLst/>
      </dgm:spPr>
      <dgm:t>
        <a:bodyPr/>
        <a:lstStyle/>
        <a:p>
          <a:pPr>
            <a:buNone/>
          </a:pPr>
          <a:r>
            <a:rPr lang="en-US" sz="2000">
              <a:solidFill>
                <a:srgbClr val="FFFFFF"/>
              </a:solidFill>
              <a:latin typeface="Open Sans"/>
              <a:ea typeface="+mn-ea"/>
              <a:cs typeface="+mn-cs"/>
            </a:rPr>
            <a:t>Is the threat legitimate and serious?</a:t>
          </a:r>
        </a:p>
      </dgm:t>
    </dgm:pt>
    <dgm:pt modelId="{A05E5E87-2A6F-4CCA-A185-586F594832A6}" type="parTrans" cxnId="{3F7F086D-61B0-444D-A7E9-E986267D73E0}">
      <dgm:prSet/>
      <dgm:spPr/>
      <dgm:t>
        <a:bodyPr/>
        <a:lstStyle/>
        <a:p>
          <a:endParaRPr lang="en-US" sz="2000"/>
        </a:p>
      </dgm:t>
    </dgm:pt>
    <dgm:pt modelId="{621C08AC-AB10-4679-A582-A3A5C163B07A}" type="sibTrans" cxnId="{3F7F086D-61B0-444D-A7E9-E986267D73E0}">
      <dgm:prSet/>
      <dgm:spPr/>
      <dgm:t>
        <a:bodyPr/>
        <a:lstStyle/>
        <a:p>
          <a:endParaRPr lang="en-US" sz="2000"/>
        </a:p>
      </dgm:t>
    </dgm:pt>
    <dgm:pt modelId="{7CD47618-92C9-4F1E-8790-7B00D695309C}" type="pres">
      <dgm:prSet presAssocID="{AF1E4CF5-519D-4CE6-A410-5686A87778CA}" presName="Name0" presStyleCnt="0">
        <dgm:presLayoutVars>
          <dgm:dir/>
          <dgm:animLvl val="lvl"/>
          <dgm:resizeHandles val="exact"/>
        </dgm:presLayoutVars>
      </dgm:prSet>
      <dgm:spPr/>
    </dgm:pt>
    <dgm:pt modelId="{BD08A062-D82B-484F-851D-10802591E876}" type="pres">
      <dgm:prSet presAssocID="{535636A3-6CC8-4CCF-B6CB-4F1855252022}" presName="boxAndChildren" presStyleCnt="0"/>
      <dgm:spPr/>
    </dgm:pt>
    <dgm:pt modelId="{63323466-0295-409E-99C5-0F1A5536A935}" type="pres">
      <dgm:prSet presAssocID="{535636A3-6CC8-4CCF-B6CB-4F1855252022}" presName="parentTextBox" presStyleLbl="node1" presStyleIdx="0" presStyleCnt="3"/>
      <dgm:spPr/>
    </dgm:pt>
    <dgm:pt modelId="{8C5EF758-A4B7-45E1-B653-FAEFC7696DE5}" type="pres">
      <dgm:prSet presAssocID="{621C08AC-AB10-4679-A582-A3A5C163B07A}" presName="sp" presStyleCnt="0"/>
      <dgm:spPr/>
    </dgm:pt>
    <dgm:pt modelId="{CA04447E-2B65-4545-AD34-6FD9CC7D3669}" type="pres">
      <dgm:prSet presAssocID="{631533B4-CAE7-4F7A-847E-69A72301FBEE}" presName="arrowAndChildren" presStyleCnt="0"/>
      <dgm:spPr/>
    </dgm:pt>
    <dgm:pt modelId="{05FBACF0-E624-4F68-8B66-D0D271EE0D16}" type="pres">
      <dgm:prSet presAssocID="{631533B4-CAE7-4F7A-847E-69A72301FBEE}" presName="parentTextArrow" presStyleLbl="node1" presStyleIdx="1" presStyleCnt="3"/>
      <dgm:spPr/>
    </dgm:pt>
    <dgm:pt modelId="{A64C6032-E00B-4BAE-B051-39A975998F5C}" type="pres">
      <dgm:prSet presAssocID="{563583B2-071B-4EE1-AF20-68E33B019B41}" presName="sp" presStyleCnt="0"/>
      <dgm:spPr/>
    </dgm:pt>
    <dgm:pt modelId="{8FB1571E-CACF-4083-BD86-17FF193877EF}" type="pres">
      <dgm:prSet presAssocID="{A945E192-2B37-48A4-A305-007BC09BD73E}" presName="arrowAndChildren" presStyleCnt="0"/>
      <dgm:spPr/>
    </dgm:pt>
    <dgm:pt modelId="{9A7FB811-81CC-4C78-9DB9-AE3EEACB17EA}" type="pres">
      <dgm:prSet presAssocID="{A945E192-2B37-48A4-A305-007BC09BD73E}" presName="parentTextArrow" presStyleLbl="node1" presStyleIdx="2" presStyleCnt="3" custLinFactNeighborX="-8152" custLinFactNeighborY="-28603"/>
      <dgm:spPr/>
    </dgm:pt>
  </dgm:ptLst>
  <dgm:cxnLst>
    <dgm:cxn modelId="{4B00C21D-F6E0-4C0A-9B7D-26DFF67E4912}" type="presOf" srcId="{A945E192-2B37-48A4-A305-007BC09BD73E}" destId="{9A7FB811-81CC-4C78-9DB9-AE3EEACB17EA}" srcOrd="0" destOrd="0" presId="urn:microsoft.com/office/officeart/2005/8/layout/process4"/>
    <dgm:cxn modelId="{3F7F086D-61B0-444D-A7E9-E986267D73E0}" srcId="{AF1E4CF5-519D-4CE6-A410-5686A87778CA}" destId="{631533B4-CAE7-4F7A-847E-69A72301FBEE}" srcOrd="1" destOrd="0" parTransId="{A05E5E87-2A6F-4CCA-A185-586F594832A6}" sibTransId="{621C08AC-AB10-4679-A582-A3A5C163B07A}"/>
    <dgm:cxn modelId="{939E7E8F-17C5-4783-AE58-3DCBB50431C9}" type="presOf" srcId="{AF1E4CF5-519D-4CE6-A410-5686A87778CA}" destId="{7CD47618-92C9-4F1E-8790-7B00D695309C}" srcOrd="0" destOrd="0" presId="urn:microsoft.com/office/officeart/2005/8/layout/process4"/>
    <dgm:cxn modelId="{5DC95EAD-CFEB-4164-B64C-587D5D057610}" type="presOf" srcId="{535636A3-6CC8-4CCF-B6CB-4F1855252022}" destId="{63323466-0295-409E-99C5-0F1A5536A935}" srcOrd="0" destOrd="0" presId="urn:microsoft.com/office/officeart/2005/8/layout/process4"/>
    <dgm:cxn modelId="{B80A66C4-D0A4-44E9-865A-8163240214A0}" srcId="{AF1E4CF5-519D-4CE6-A410-5686A87778CA}" destId="{A945E192-2B37-48A4-A305-007BC09BD73E}" srcOrd="0" destOrd="0" parTransId="{2A8870B8-17D9-4B2B-9990-C9EE4E00689E}" sibTransId="{563583B2-071B-4EE1-AF20-68E33B019B41}"/>
    <dgm:cxn modelId="{CB3D1FF9-8CA6-4569-AF2C-908673BD8020}" srcId="{AF1E4CF5-519D-4CE6-A410-5686A87778CA}" destId="{535636A3-6CC8-4CCF-B6CB-4F1855252022}" srcOrd="2" destOrd="0" parTransId="{FE20C73B-32F4-49D7-857A-22A5D2E6FDAE}" sibTransId="{B2CE58FB-466D-476C-9965-5BCD067C5B21}"/>
    <dgm:cxn modelId="{68E064FC-518E-4214-B5FB-2129DBA84192}" type="presOf" srcId="{631533B4-CAE7-4F7A-847E-69A72301FBEE}" destId="{05FBACF0-E624-4F68-8B66-D0D271EE0D16}" srcOrd="0" destOrd="0" presId="urn:microsoft.com/office/officeart/2005/8/layout/process4"/>
    <dgm:cxn modelId="{C97DA9D9-D4B4-4615-815E-DC9DDFFDEAA5}" type="presParOf" srcId="{7CD47618-92C9-4F1E-8790-7B00D695309C}" destId="{BD08A062-D82B-484F-851D-10802591E876}" srcOrd="0" destOrd="0" presId="urn:microsoft.com/office/officeart/2005/8/layout/process4"/>
    <dgm:cxn modelId="{5B2ACCCB-C1E9-4816-B6DB-0F199DCBC9A0}" type="presParOf" srcId="{BD08A062-D82B-484F-851D-10802591E876}" destId="{63323466-0295-409E-99C5-0F1A5536A935}" srcOrd="0" destOrd="0" presId="urn:microsoft.com/office/officeart/2005/8/layout/process4"/>
    <dgm:cxn modelId="{5C49EAC1-6A43-4C80-B53E-C6A019E7DD58}" type="presParOf" srcId="{7CD47618-92C9-4F1E-8790-7B00D695309C}" destId="{8C5EF758-A4B7-45E1-B653-FAEFC7696DE5}" srcOrd="1" destOrd="0" presId="urn:microsoft.com/office/officeart/2005/8/layout/process4"/>
    <dgm:cxn modelId="{F4F262B7-32F0-4FE3-8CC2-8490B86A4A11}" type="presParOf" srcId="{7CD47618-92C9-4F1E-8790-7B00D695309C}" destId="{CA04447E-2B65-4545-AD34-6FD9CC7D3669}" srcOrd="2" destOrd="0" presId="urn:microsoft.com/office/officeart/2005/8/layout/process4"/>
    <dgm:cxn modelId="{FED5501E-1F26-4ECD-9366-3B8296BB5E6F}" type="presParOf" srcId="{CA04447E-2B65-4545-AD34-6FD9CC7D3669}" destId="{05FBACF0-E624-4F68-8B66-D0D271EE0D16}" srcOrd="0" destOrd="0" presId="urn:microsoft.com/office/officeart/2005/8/layout/process4"/>
    <dgm:cxn modelId="{F6DBEA7D-B0B9-45C9-A9D0-DAB9CC7839F0}" type="presParOf" srcId="{7CD47618-92C9-4F1E-8790-7B00D695309C}" destId="{A64C6032-E00B-4BAE-B051-39A975998F5C}" srcOrd="3" destOrd="0" presId="urn:microsoft.com/office/officeart/2005/8/layout/process4"/>
    <dgm:cxn modelId="{BC57326C-5AA3-4D5B-976C-CB69C8CD4863}" type="presParOf" srcId="{7CD47618-92C9-4F1E-8790-7B00D695309C}" destId="{8FB1571E-CACF-4083-BD86-17FF193877EF}" srcOrd="4" destOrd="0" presId="urn:microsoft.com/office/officeart/2005/8/layout/process4"/>
    <dgm:cxn modelId="{F8C4053D-70EA-4393-9B4D-2AA9D767226E}" type="presParOf" srcId="{8FB1571E-CACF-4083-BD86-17FF193877EF}" destId="{9A7FB811-81CC-4C78-9DB9-AE3EEACB17EA}"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F032DE-ECFE-41AC-A93B-17E59BB38E58}">
      <dsp:nvSpPr>
        <dsp:cNvPr id="0" name=""/>
        <dsp:cNvSpPr/>
      </dsp:nvSpPr>
      <dsp:spPr>
        <a:xfrm>
          <a:off x="729240" y="0"/>
          <a:ext cx="8264730" cy="2937752"/>
        </a:xfrm>
        <a:prstGeom prst="rightArrow">
          <a:avLst/>
        </a:prstGeom>
        <a:solidFill>
          <a:srgbClr val="EE3424">
            <a:tint val="40000"/>
            <a:hueOff val="0"/>
            <a:satOff val="0"/>
            <a:lumOff val="0"/>
            <a:alphaOff val="0"/>
          </a:srgbClr>
        </a:solidFill>
        <a:ln>
          <a:noFill/>
        </a:ln>
        <a:effectLst/>
      </dsp:spPr>
      <dsp:style>
        <a:lnRef idx="0">
          <a:scrgbClr r="0" g="0" b="0"/>
        </a:lnRef>
        <a:fillRef idx="1">
          <a:scrgbClr r="0" g="0" b="0"/>
        </a:fillRef>
        <a:effectRef idx="0">
          <a:scrgbClr r="0" g="0" b="0"/>
        </a:effectRef>
        <a:fontRef idx="minor"/>
      </dsp:style>
    </dsp:sp>
    <dsp:sp modelId="{F35588E0-931A-4804-9C89-004CB383108F}">
      <dsp:nvSpPr>
        <dsp:cNvPr id="0" name=""/>
        <dsp:cNvSpPr/>
      </dsp:nvSpPr>
      <dsp:spPr>
        <a:xfrm>
          <a:off x="10444" y="881325"/>
          <a:ext cx="3129658" cy="1175101"/>
        </a:xfrm>
        <a:prstGeom prst="roundRect">
          <a:avLst/>
        </a:prstGeom>
        <a:solidFill>
          <a:srgbClr val="EE3424">
            <a:hueOff val="0"/>
            <a:satOff val="0"/>
            <a:lumOff val="0"/>
            <a:alphaOff val="0"/>
          </a:srgb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a:solidFill>
                <a:srgbClr val="FFFFFF"/>
              </a:solidFill>
              <a:latin typeface="Open Sans"/>
              <a:ea typeface="+mn-ea"/>
              <a:cs typeface="+mn-cs"/>
            </a:rPr>
            <a:t>Threat of Mass Violence</a:t>
          </a:r>
        </a:p>
      </dsp:txBody>
      <dsp:txXfrm>
        <a:off x="67808" y="938689"/>
        <a:ext cx="3014930" cy="1060373"/>
      </dsp:txXfrm>
    </dsp:sp>
    <dsp:sp modelId="{F9FA10CF-EB39-4D4F-842F-CD00CF5524B5}">
      <dsp:nvSpPr>
        <dsp:cNvPr id="0" name=""/>
        <dsp:cNvSpPr/>
      </dsp:nvSpPr>
      <dsp:spPr>
        <a:xfrm>
          <a:off x="3296776" y="881325"/>
          <a:ext cx="3129658" cy="1175101"/>
        </a:xfrm>
        <a:prstGeom prst="roundRect">
          <a:avLst/>
        </a:prstGeom>
        <a:solidFill>
          <a:srgbClr val="EE3424">
            <a:hueOff val="0"/>
            <a:satOff val="0"/>
            <a:lumOff val="0"/>
            <a:alphaOff val="0"/>
          </a:srgb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a:solidFill>
                <a:srgbClr val="FFFFFF"/>
              </a:solidFill>
              <a:latin typeface="Open Sans"/>
              <a:ea typeface="+mn-ea"/>
              <a:cs typeface="+mn-cs"/>
            </a:rPr>
            <a:t>Complete Threat Assessment*</a:t>
          </a:r>
        </a:p>
      </dsp:txBody>
      <dsp:txXfrm>
        <a:off x="3354140" y="938689"/>
        <a:ext cx="3014930" cy="1060373"/>
      </dsp:txXfrm>
    </dsp:sp>
    <dsp:sp modelId="{9BD62472-C54D-459E-A7CF-B394293E4847}">
      <dsp:nvSpPr>
        <dsp:cNvPr id="0" name=""/>
        <dsp:cNvSpPr/>
      </dsp:nvSpPr>
      <dsp:spPr>
        <a:xfrm>
          <a:off x="6583108" y="881325"/>
          <a:ext cx="3129658" cy="1175101"/>
        </a:xfrm>
        <a:prstGeom prst="roundRect">
          <a:avLst/>
        </a:prstGeom>
        <a:solidFill>
          <a:srgbClr val="EE3424">
            <a:hueOff val="0"/>
            <a:satOff val="0"/>
            <a:lumOff val="0"/>
            <a:alphaOff val="0"/>
          </a:srgb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a:solidFill>
                <a:srgbClr val="FFFFFF"/>
              </a:solidFill>
              <a:latin typeface="Open Sans"/>
              <a:ea typeface="+mn-ea"/>
              <a:cs typeface="+mn-cs"/>
            </a:rPr>
            <a:t>Expel or Suspend based on Outcome</a:t>
          </a:r>
        </a:p>
      </dsp:txBody>
      <dsp:txXfrm>
        <a:off x="6640472" y="938689"/>
        <a:ext cx="3014930" cy="106037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F032DE-ECFE-41AC-A93B-17E59BB38E58}">
      <dsp:nvSpPr>
        <dsp:cNvPr id="0" name=""/>
        <dsp:cNvSpPr/>
      </dsp:nvSpPr>
      <dsp:spPr>
        <a:xfrm>
          <a:off x="711030" y="0"/>
          <a:ext cx="8058350" cy="2728796"/>
        </a:xfrm>
        <a:prstGeom prst="rightArrow">
          <a:avLst/>
        </a:prstGeom>
        <a:solidFill>
          <a:srgbClr val="EE3424">
            <a:tint val="40000"/>
            <a:hueOff val="0"/>
            <a:satOff val="0"/>
            <a:lumOff val="0"/>
            <a:alphaOff val="0"/>
          </a:srgbClr>
        </a:solidFill>
        <a:ln>
          <a:noFill/>
        </a:ln>
        <a:effectLst/>
      </dsp:spPr>
      <dsp:style>
        <a:lnRef idx="0">
          <a:scrgbClr r="0" g="0" b="0"/>
        </a:lnRef>
        <a:fillRef idx="1">
          <a:scrgbClr r="0" g="0" b="0"/>
        </a:fillRef>
        <a:effectRef idx="0">
          <a:scrgbClr r="0" g="0" b="0"/>
        </a:effectRef>
        <a:fontRef idx="minor"/>
      </dsp:style>
    </dsp:sp>
    <dsp:sp modelId="{F35588E0-931A-4804-9C89-004CB383108F}">
      <dsp:nvSpPr>
        <dsp:cNvPr id="0" name=""/>
        <dsp:cNvSpPr/>
      </dsp:nvSpPr>
      <dsp:spPr>
        <a:xfrm>
          <a:off x="4744" y="818638"/>
          <a:ext cx="2282149" cy="1091518"/>
        </a:xfrm>
        <a:prstGeom prst="roundRect">
          <a:avLst/>
        </a:prstGeom>
        <a:solidFill>
          <a:srgbClr val="EE3424">
            <a:hueOff val="0"/>
            <a:satOff val="0"/>
            <a:lumOff val="0"/>
            <a:alphaOff val="0"/>
          </a:srgb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solidFill>
                <a:srgbClr val="FFFFFF"/>
              </a:solidFill>
              <a:latin typeface="Open Sans"/>
              <a:ea typeface="+mn-ea"/>
              <a:cs typeface="+mn-cs"/>
            </a:rPr>
            <a:t>Threat of Mass Violence</a:t>
          </a:r>
        </a:p>
      </dsp:txBody>
      <dsp:txXfrm>
        <a:off x="58028" y="871922"/>
        <a:ext cx="2175581" cy="984950"/>
      </dsp:txXfrm>
    </dsp:sp>
    <dsp:sp modelId="{F9FA10CF-EB39-4D4F-842F-CD00CF5524B5}">
      <dsp:nvSpPr>
        <dsp:cNvPr id="0" name=""/>
        <dsp:cNvSpPr/>
      </dsp:nvSpPr>
      <dsp:spPr>
        <a:xfrm>
          <a:off x="2401002" y="818638"/>
          <a:ext cx="2282149" cy="1091518"/>
        </a:xfrm>
        <a:prstGeom prst="roundRect">
          <a:avLst/>
        </a:prstGeom>
        <a:solidFill>
          <a:srgbClr val="EE3424">
            <a:hueOff val="0"/>
            <a:satOff val="0"/>
            <a:lumOff val="0"/>
            <a:alphaOff val="0"/>
          </a:srgb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solidFill>
                <a:srgbClr val="FFFFFF"/>
              </a:solidFill>
              <a:latin typeface="Open Sans"/>
              <a:ea typeface="+mn-ea"/>
              <a:cs typeface="+mn-cs"/>
            </a:rPr>
            <a:t>Complete Threat Assessment*</a:t>
          </a:r>
        </a:p>
      </dsp:txBody>
      <dsp:txXfrm>
        <a:off x="2454286" y="871922"/>
        <a:ext cx="2175581" cy="984950"/>
      </dsp:txXfrm>
    </dsp:sp>
    <dsp:sp modelId="{022705F5-C402-40D6-96E1-FFB07A088559}">
      <dsp:nvSpPr>
        <dsp:cNvPr id="0" name=""/>
        <dsp:cNvSpPr/>
      </dsp:nvSpPr>
      <dsp:spPr>
        <a:xfrm>
          <a:off x="4797259" y="818638"/>
          <a:ext cx="2282149" cy="1091518"/>
        </a:xfrm>
        <a:prstGeom prst="roundRect">
          <a:avLst/>
        </a:prstGeom>
        <a:solidFill>
          <a:srgbClr val="EE3424">
            <a:hueOff val="0"/>
            <a:satOff val="0"/>
            <a:lumOff val="0"/>
            <a:alphaOff val="0"/>
          </a:srgb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solidFill>
                <a:srgbClr val="FFFFFF"/>
              </a:solidFill>
              <a:latin typeface="Open Sans"/>
              <a:ea typeface="+mn-ea"/>
              <a:cs typeface="+mn-cs"/>
            </a:rPr>
            <a:t>Hold Manifestation Determination within 10 Days of Decision to Change Placement</a:t>
          </a:r>
        </a:p>
      </dsp:txBody>
      <dsp:txXfrm>
        <a:off x="4850543" y="871922"/>
        <a:ext cx="2175581" cy="984950"/>
      </dsp:txXfrm>
    </dsp:sp>
    <dsp:sp modelId="{9BD62472-C54D-459E-A7CF-B394293E4847}">
      <dsp:nvSpPr>
        <dsp:cNvPr id="0" name=""/>
        <dsp:cNvSpPr/>
      </dsp:nvSpPr>
      <dsp:spPr>
        <a:xfrm>
          <a:off x="7193517" y="818638"/>
          <a:ext cx="2282149" cy="1091518"/>
        </a:xfrm>
        <a:prstGeom prst="roundRect">
          <a:avLst/>
        </a:prstGeom>
        <a:solidFill>
          <a:srgbClr val="EE3424">
            <a:hueOff val="0"/>
            <a:satOff val="0"/>
            <a:lumOff val="0"/>
            <a:alphaOff val="0"/>
          </a:srgb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solidFill>
                <a:srgbClr val="FFFFFF"/>
              </a:solidFill>
              <a:latin typeface="Open Sans"/>
              <a:ea typeface="+mn-ea"/>
              <a:cs typeface="+mn-cs"/>
            </a:rPr>
            <a:t>Suspend,</a:t>
          </a:r>
          <a:r>
            <a:rPr lang="en-US" sz="1400" kern="1200" baseline="0">
              <a:solidFill>
                <a:srgbClr val="FFFFFF"/>
              </a:solidFill>
              <a:latin typeface="Open Sans"/>
              <a:ea typeface="+mn-ea"/>
              <a:cs typeface="+mn-cs"/>
            </a:rPr>
            <a:t> Expel, or Neither Pending Outcome</a:t>
          </a:r>
          <a:endParaRPr lang="en-US" sz="1400" kern="1200">
            <a:solidFill>
              <a:srgbClr val="FFFFFF"/>
            </a:solidFill>
            <a:latin typeface="Open Sans"/>
            <a:ea typeface="+mn-ea"/>
            <a:cs typeface="+mn-cs"/>
          </a:endParaRPr>
        </a:p>
      </dsp:txBody>
      <dsp:txXfrm>
        <a:off x="7246801" y="871922"/>
        <a:ext cx="2175581" cy="98495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C27C86-575A-4198-9C0A-984CF7F3D5FE}">
      <dsp:nvSpPr>
        <dsp:cNvPr id="0" name=""/>
        <dsp:cNvSpPr/>
      </dsp:nvSpPr>
      <dsp:spPr>
        <a:xfrm>
          <a:off x="3926920" y="64808"/>
          <a:ext cx="3110788" cy="3110788"/>
        </a:xfrm>
        <a:prstGeom prst="ellipse">
          <a:avLst/>
        </a:prstGeom>
        <a:solidFill>
          <a:srgbClr val="EE3424">
            <a:alpha val="50000"/>
            <a:hueOff val="0"/>
            <a:satOff val="0"/>
            <a:lumOff val="0"/>
            <a:alphaOff val="0"/>
          </a:srgb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en-US" sz="2000" kern="1200">
              <a:solidFill>
                <a:srgbClr val="3C3E40">
                  <a:hueOff val="0"/>
                  <a:satOff val="0"/>
                  <a:lumOff val="0"/>
                  <a:alphaOff val="0"/>
                </a:srgbClr>
              </a:solidFill>
              <a:latin typeface="Open Sans"/>
              <a:ea typeface="+mn-ea"/>
              <a:cs typeface="+mn-cs"/>
            </a:rPr>
            <a:t>Intent</a:t>
          </a:r>
        </a:p>
      </dsp:txBody>
      <dsp:txXfrm>
        <a:off x="4675772" y="814200"/>
        <a:ext cx="1613083" cy="989846"/>
      </dsp:txXfrm>
    </dsp:sp>
    <dsp:sp modelId="{3C566D29-2C28-434B-8CC2-909960A7F3CC}">
      <dsp:nvSpPr>
        <dsp:cNvPr id="0" name=""/>
        <dsp:cNvSpPr/>
      </dsp:nvSpPr>
      <dsp:spPr>
        <a:xfrm>
          <a:off x="5049396" y="2009051"/>
          <a:ext cx="3110788" cy="3110788"/>
        </a:xfrm>
        <a:prstGeom prst="ellipse">
          <a:avLst/>
        </a:prstGeom>
        <a:solidFill>
          <a:srgbClr val="EE3424">
            <a:alpha val="50000"/>
            <a:hueOff val="0"/>
            <a:satOff val="0"/>
            <a:lumOff val="0"/>
            <a:alphaOff val="0"/>
          </a:srgb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en-US" sz="1800" kern="1200">
              <a:solidFill>
                <a:srgbClr val="3C3E40">
                  <a:hueOff val="0"/>
                  <a:satOff val="0"/>
                  <a:lumOff val="0"/>
                  <a:alphaOff val="0"/>
                </a:srgbClr>
              </a:solidFill>
              <a:latin typeface="Open Sans"/>
              <a:ea typeface="+mn-ea"/>
              <a:cs typeface="+mn-cs"/>
            </a:rPr>
            <a:t>Capability</a:t>
          </a:r>
        </a:p>
      </dsp:txBody>
      <dsp:txXfrm>
        <a:off x="6274118" y="3063231"/>
        <a:ext cx="1319795" cy="1209813"/>
      </dsp:txXfrm>
    </dsp:sp>
    <dsp:sp modelId="{4D5CBC7B-32D6-463C-B7BA-E156BD759377}">
      <dsp:nvSpPr>
        <dsp:cNvPr id="0" name=""/>
        <dsp:cNvSpPr/>
      </dsp:nvSpPr>
      <dsp:spPr>
        <a:xfrm>
          <a:off x="2804443" y="2009051"/>
          <a:ext cx="3110788" cy="3110788"/>
        </a:xfrm>
        <a:prstGeom prst="ellipse">
          <a:avLst/>
        </a:prstGeom>
        <a:solidFill>
          <a:srgbClr val="EE3424">
            <a:alpha val="50000"/>
            <a:hueOff val="0"/>
            <a:satOff val="0"/>
            <a:lumOff val="0"/>
            <a:alphaOff val="0"/>
          </a:srgb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rgbClr val="3C3E40">
                  <a:hueOff val="0"/>
                  <a:satOff val="0"/>
                  <a:lumOff val="0"/>
                  <a:alphaOff val="0"/>
                </a:srgbClr>
              </a:solidFill>
              <a:latin typeface="Open Sans"/>
              <a:ea typeface="+mn-ea"/>
              <a:cs typeface="+mn-cs"/>
            </a:rPr>
            <a:t>Opportunity or Means</a:t>
          </a:r>
        </a:p>
      </dsp:txBody>
      <dsp:txXfrm>
        <a:off x="3370715" y="3063231"/>
        <a:ext cx="1319795" cy="120981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323466-0295-409E-99C5-0F1A5536A935}">
      <dsp:nvSpPr>
        <dsp:cNvPr id="0" name=""/>
        <dsp:cNvSpPr/>
      </dsp:nvSpPr>
      <dsp:spPr>
        <a:xfrm>
          <a:off x="0" y="3642345"/>
          <a:ext cx="9668007" cy="1195499"/>
        </a:xfrm>
        <a:prstGeom prst="rect">
          <a:avLst/>
        </a:prstGeom>
        <a:solidFill>
          <a:srgbClr val="EE3424">
            <a:hueOff val="0"/>
            <a:satOff val="0"/>
            <a:lumOff val="0"/>
            <a:alphaOff val="0"/>
          </a:srgb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a:solidFill>
                <a:srgbClr val="FFFFFF"/>
              </a:solidFill>
              <a:latin typeface="Open Sans"/>
              <a:ea typeface="+mn-ea"/>
              <a:cs typeface="+mn-cs"/>
            </a:rPr>
            <a:t>Is the threat an expression of humor, rhetoric, anger, or frustration that can be easily resolved so that there is no intent to harm? Does the person retract the threat or offer an explanation and/or apology that indicates no future intent to harm anyone?</a:t>
          </a:r>
        </a:p>
      </dsp:txBody>
      <dsp:txXfrm>
        <a:off x="0" y="3642345"/>
        <a:ext cx="9668007" cy="1195499"/>
      </dsp:txXfrm>
    </dsp:sp>
    <dsp:sp modelId="{05FBACF0-E624-4F68-8B66-D0D271EE0D16}">
      <dsp:nvSpPr>
        <dsp:cNvPr id="0" name=""/>
        <dsp:cNvSpPr/>
      </dsp:nvSpPr>
      <dsp:spPr>
        <a:xfrm rot="10800000">
          <a:off x="0" y="1821600"/>
          <a:ext cx="9668007" cy="1838677"/>
        </a:xfrm>
        <a:prstGeom prst="upArrowCallout">
          <a:avLst/>
        </a:prstGeom>
        <a:solidFill>
          <a:srgbClr val="EE3424">
            <a:hueOff val="0"/>
            <a:satOff val="0"/>
            <a:lumOff val="0"/>
            <a:alphaOff val="0"/>
          </a:srgb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a:solidFill>
                <a:srgbClr val="FFFFFF"/>
              </a:solidFill>
              <a:latin typeface="Open Sans"/>
              <a:ea typeface="+mn-ea"/>
              <a:cs typeface="+mn-cs"/>
            </a:rPr>
            <a:t>Is the threat legitimate and serious?</a:t>
          </a:r>
        </a:p>
      </dsp:txBody>
      <dsp:txXfrm rot="10800000">
        <a:off x="0" y="1821600"/>
        <a:ext cx="9668007" cy="1194717"/>
      </dsp:txXfrm>
    </dsp:sp>
    <dsp:sp modelId="{9A7FB811-81CC-4C78-9DB9-AE3EEACB17EA}">
      <dsp:nvSpPr>
        <dsp:cNvPr id="0" name=""/>
        <dsp:cNvSpPr/>
      </dsp:nvSpPr>
      <dsp:spPr>
        <a:xfrm rot="10800000">
          <a:off x="0" y="0"/>
          <a:ext cx="9668007" cy="1838677"/>
        </a:xfrm>
        <a:prstGeom prst="upArrowCallout">
          <a:avLst/>
        </a:prstGeom>
        <a:solidFill>
          <a:srgbClr val="EE3424">
            <a:hueOff val="0"/>
            <a:satOff val="0"/>
            <a:lumOff val="0"/>
            <a:alphaOff val="0"/>
          </a:srgb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rgbClr val="FFFFFF"/>
              </a:solidFill>
              <a:latin typeface="Open Sans"/>
              <a:ea typeface="+mn-ea"/>
              <a:cs typeface="+mn-cs"/>
            </a:rPr>
            <a:t>Did the student communicate a threat or engage in threatening behavior? Is there intent to harm?</a:t>
          </a:r>
        </a:p>
      </dsp:txBody>
      <dsp:txXfrm rot="10800000">
        <a:off x="0" y="0"/>
        <a:ext cx="9668007" cy="1194717"/>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77523" cy="471199"/>
          </a:xfrm>
          <a:prstGeom prst="rect">
            <a:avLst/>
          </a:prstGeom>
        </p:spPr>
        <p:txBody>
          <a:bodyPr vert="horz" lIns="93159" tIns="46580" rIns="93159" bIns="46580" rtlCol="0"/>
          <a:lstStyle>
            <a:lvl1pPr algn="l">
              <a:defRPr sz="1200"/>
            </a:lvl1pPr>
          </a:lstStyle>
          <a:p>
            <a:endParaRPr lang="en-US"/>
          </a:p>
        </p:txBody>
      </p:sp>
      <p:sp>
        <p:nvSpPr>
          <p:cNvPr id="3" name="Date Placeholder 2"/>
          <p:cNvSpPr>
            <a:spLocks noGrp="1"/>
          </p:cNvSpPr>
          <p:nvPr>
            <p:ph type="dt" sz="quarter" idx="1"/>
          </p:nvPr>
        </p:nvSpPr>
        <p:spPr>
          <a:xfrm>
            <a:off x="4023330" y="0"/>
            <a:ext cx="3077523" cy="471199"/>
          </a:xfrm>
          <a:prstGeom prst="rect">
            <a:avLst/>
          </a:prstGeom>
        </p:spPr>
        <p:txBody>
          <a:bodyPr vert="horz" lIns="93159" tIns="46580" rIns="93159" bIns="46580" rtlCol="0"/>
          <a:lstStyle>
            <a:lvl1pPr algn="r">
              <a:defRPr sz="1200"/>
            </a:lvl1pPr>
          </a:lstStyle>
          <a:p>
            <a:fld id="{09E7AAB4-A4D6-4647-BA66-8016F3778594}" type="datetimeFigureOut">
              <a:rPr lang="en-US" smtClean="0"/>
              <a:t>8/13/2026</a:t>
            </a:fld>
            <a:endParaRPr lang="en-US"/>
          </a:p>
        </p:txBody>
      </p:sp>
      <p:sp>
        <p:nvSpPr>
          <p:cNvPr id="4" name="Footer Placeholder 3"/>
          <p:cNvSpPr>
            <a:spLocks noGrp="1"/>
          </p:cNvSpPr>
          <p:nvPr>
            <p:ph type="ftr" sz="quarter" idx="2"/>
          </p:nvPr>
        </p:nvSpPr>
        <p:spPr>
          <a:xfrm>
            <a:off x="1" y="8917276"/>
            <a:ext cx="3077523" cy="471199"/>
          </a:xfrm>
          <a:prstGeom prst="rect">
            <a:avLst/>
          </a:prstGeom>
        </p:spPr>
        <p:txBody>
          <a:bodyPr vert="horz" lIns="93159" tIns="46580" rIns="93159" bIns="46580" rtlCol="0" anchor="b"/>
          <a:lstStyle>
            <a:lvl1pPr algn="l">
              <a:defRPr sz="1200"/>
            </a:lvl1pPr>
          </a:lstStyle>
          <a:p>
            <a:endParaRPr lang="en-US"/>
          </a:p>
        </p:txBody>
      </p:sp>
      <p:sp>
        <p:nvSpPr>
          <p:cNvPr id="5" name="Slide Number Placeholder 4"/>
          <p:cNvSpPr>
            <a:spLocks noGrp="1"/>
          </p:cNvSpPr>
          <p:nvPr>
            <p:ph type="sldNum" sz="quarter" idx="3"/>
          </p:nvPr>
        </p:nvSpPr>
        <p:spPr>
          <a:xfrm>
            <a:off x="4023330" y="8917276"/>
            <a:ext cx="3077523" cy="471199"/>
          </a:xfrm>
          <a:prstGeom prst="rect">
            <a:avLst/>
          </a:prstGeom>
        </p:spPr>
        <p:txBody>
          <a:bodyPr vert="horz" lIns="93159" tIns="46580" rIns="93159" bIns="46580" rtlCol="0" anchor="b"/>
          <a:lstStyle>
            <a:lvl1pPr algn="r">
              <a:defRPr sz="1200"/>
            </a:lvl1pPr>
          </a:lstStyle>
          <a:p>
            <a:fld id="{7875DBD9-7EB2-4FD3-9B69-CE651698D9D2}" type="slidenum">
              <a:rPr lang="en-US" smtClean="0"/>
              <a:t>‹#›</a:t>
            </a:fld>
            <a:endParaRPr lang="en-US"/>
          </a:p>
        </p:txBody>
      </p:sp>
    </p:spTree>
    <p:extLst>
      <p:ext uri="{BB962C8B-B14F-4D97-AF65-F5344CB8AC3E}">
        <p14:creationId xmlns:p14="http://schemas.microsoft.com/office/powerpoint/2010/main" val="26718229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077739" cy="469424"/>
          </a:xfrm>
          <a:prstGeom prst="rect">
            <a:avLst/>
          </a:prstGeom>
        </p:spPr>
        <p:txBody>
          <a:bodyPr vert="horz" lIns="94231" tIns="47115" rIns="94231" bIns="47115" rtlCol="0"/>
          <a:lstStyle>
            <a:lvl1pPr algn="l">
              <a:defRPr sz="1200">
                <a:latin typeface="Lato Light"/>
              </a:defRPr>
            </a:lvl1pPr>
          </a:lstStyle>
          <a:p>
            <a:endParaRPr lang="en-US"/>
          </a:p>
        </p:txBody>
      </p:sp>
      <p:sp>
        <p:nvSpPr>
          <p:cNvPr id="3" name="Date Placeholder 2"/>
          <p:cNvSpPr>
            <a:spLocks noGrp="1"/>
          </p:cNvSpPr>
          <p:nvPr>
            <p:ph type="dt" idx="1"/>
          </p:nvPr>
        </p:nvSpPr>
        <p:spPr>
          <a:xfrm>
            <a:off x="4023094" y="0"/>
            <a:ext cx="3077739" cy="469424"/>
          </a:xfrm>
          <a:prstGeom prst="rect">
            <a:avLst/>
          </a:prstGeom>
        </p:spPr>
        <p:txBody>
          <a:bodyPr vert="horz" lIns="94231" tIns="47115" rIns="94231" bIns="47115" rtlCol="0"/>
          <a:lstStyle>
            <a:lvl1pPr algn="r">
              <a:defRPr sz="1200">
                <a:latin typeface="Lato Light"/>
              </a:defRPr>
            </a:lvl1pPr>
          </a:lstStyle>
          <a:p>
            <a:fld id="{EFC10EE1-B198-C942-8235-326C972CBB30}" type="datetimeFigureOut">
              <a:rPr lang="en-US" smtClean="0"/>
              <a:pPr/>
              <a:t>8/13/2026</a:t>
            </a:fld>
            <a:endParaRPr lang="en-US"/>
          </a:p>
        </p:txBody>
      </p:sp>
      <p:sp>
        <p:nvSpPr>
          <p:cNvPr id="4" name="Slide Image Placeholder 3"/>
          <p:cNvSpPr>
            <a:spLocks noGrp="1" noRot="1" noChangeAspect="1"/>
          </p:cNvSpPr>
          <p:nvPr>
            <p:ph type="sldImg" idx="2"/>
          </p:nvPr>
        </p:nvSpPr>
        <p:spPr>
          <a:xfrm>
            <a:off x="422275" y="703263"/>
            <a:ext cx="6257925" cy="3521075"/>
          </a:xfrm>
          <a:prstGeom prst="rect">
            <a:avLst/>
          </a:prstGeom>
          <a:noFill/>
          <a:ln w="12700">
            <a:solidFill>
              <a:prstClr val="black"/>
            </a:solidFill>
          </a:ln>
        </p:spPr>
        <p:txBody>
          <a:bodyPr vert="horz" lIns="94231" tIns="47115" rIns="94231" bIns="47115" rtlCol="0" anchor="ctr"/>
          <a:lstStyle/>
          <a:p>
            <a:endParaRPr lang="en-US"/>
          </a:p>
        </p:txBody>
      </p:sp>
      <p:sp>
        <p:nvSpPr>
          <p:cNvPr id="5" name="Notes Placeholder 4"/>
          <p:cNvSpPr>
            <a:spLocks noGrp="1"/>
          </p:cNvSpPr>
          <p:nvPr>
            <p:ph type="body" sz="quarter" idx="3"/>
          </p:nvPr>
        </p:nvSpPr>
        <p:spPr>
          <a:xfrm>
            <a:off x="710248" y="4459526"/>
            <a:ext cx="5681980" cy="4224814"/>
          </a:xfrm>
          <a:prstGeom prst="rect">
            <a:avLst/>
          </a:prstGeom>
        </p:spPr>
        <p:txBody>
          <a:bodyPr vert="horz" lIns="94231" tIns="47115" rIns="94231" bIns="47115"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2" y="8917422"/>
            <a:ext cx="3077739" cy="469424"/>
          </a:xfrm>
          <a:prstGeom prst="rect">
            <a:avLst/>
          </a:prstGeom>
        </p:spPr>
        <p:txBody>
          <a:bodyPr vert="horz" lIns="94231" tIns="47115" rIns="94231" bIns="47115" rtlCol="0" anchor="b"/>
          <a:lstStyle>
            <a:lvl1pPr algn="l">
              <a:defRPr sz="1200">
                <a:latin typeface="Lato Light"/>
              </a:defRPr>
            </a:lvl1pPr>
          </a:lstStyle>
          <a:p>
            <a:endParaRPr lang="en-US"/>
          </a:p>
        </p:txBody>
      </p:sp>
      <p:sp>
        <p:nvSpPr>
          <p:cNvPr id="7" name="Slide Number Placeholder 6"/>
          <p:cNvSpPr>
            <a:spLocks noGrp="1"/>
          </p:cNvSpPr>
          <p:nvPr>
            <p:ph type="sldNum" sz="quarter" idx="5"/>
          </p:nvPr>
        </p:nvSpPr>
        <p:spPr>
          <a:xfrm>
            <a:off x="4023094" y="8917422"/>
            <a:ext cx="3077739" cy="469424"/>
          </a:xfrm>
          <a:prstGeom prst="rect">
            <a:avLst/>
          </a:prstGeom>
        </p:spPr>
        <p:txBody>
          <a:bodyPr vert="horz" lIns="94231" tIns="47115" rIns="94231" bIns="47115" rtlCol="0" anchor="b"/>
          <a:lstStyle>
            <a:lvl1pPr algn="r">
              <a:defRPr sz="1200">
                <a:latin typeface="Lato Light"/>
              </a:defRPr>
            </a:lvl1pPr>
          </a:lstStyle>
          <a:p>
            <a:fld id="{006BE02D-20C0-F840-AFAC-BEA99C74FDC2}" type="slidenum">
              <a:rPr lang="en-US" smtClean="0"/>
              <a:pPr/>
              <a:t>‹#›</a:t>
            </a:fld>
            <a:endParaRPr lang="en-US"/>
          </a:p>
        </p:txBody>
      </p:sp>
    </p:spTree>
    <p:extLst>
      <p:ext uri="{BB962C8B-B14F-4D97-AF65-F5344CB8AC3E}">
        <p14:creationId xmlns:p14="http://schemas.microsoft.com/office/powerpoint/2010/main" val="3463289142"/>
      </p:ext>
    </p:extLst>
  </p:cSld>
  <p:clrMap bg1="lt1" tx1="dk1" bg2="lt2" tx2="dk2" accent1="accent1" accent2="accent2" accent3="accent3" accent4="accent4" accent5="accent5" accent6="accent6" hlink="hlink" folHlink="folHlink"/>
  <p:notesStyle>
    <a:lvl1pPr marL="0" algn="l" defTabSz="457109" rtl="0" eaLnBrk="1" latinLnBrk="0" hangingPunct="1">
      <a:defRPr sz="1200" kern="1200">
        <a:solidFill>
          <a:schemeClr val="tx1"/>
        </a:solidFill>
        <a:latin typeface="Lato Light"/>
        <a:ea typeface="+mn-ea"/>
        <a:cs typeface="+mn-cs"/>
      </a:defRPr>
    </a:lvl1pPr>
    <a:lvl2pPr marL="457109" algn="l" defTabSz="457109" rtl="0" eaLnBrk="1" latinLnBrk="0" hangingPunct="1">
      <a:defRPr sz="1200" kern="1200">
        <a:solidFill>
          <a:schemeClr val="tx1"/>
        </a:solidFill>
        <a:latin typeface="Lato Light"/>
        <a:ea typeface="+mn-ea"/>
        <a:cs typeface="+mn-cs"/>
      </a:defRPr>
    </a:lvl2pPr>
    <a:lvl3pPr marL="914217" algn="l" defTabSz="457109" rtl="0" eaLnBrk="1" latinLnBrk="0" hangingPunct="1">
      <a:defRPr sz="1200" kern="1200">
        <a:solidFill>
          <a:schemeClr val="tx1"/>
        </a:solidFill>
        <a:latin typeface="Lato Light"/>
        <a:ea typeface="+mn-ea"/>
        <a:cs typeface="+mn-cs"/>
      </a:defRPr>
    </a:lvl3pPr>
    <a:lvl4pPr marL="1371326" algn="l" defTabSz="457109" rtl="0" eaLnBrk="1" latinLnBrk="0" hangingPunct="1">
      <a:defRPr sz="1200" kern="1200">
        <a:solidFill>
          <a:schemeClr val="tx1"/>
        </a:solidFill>
        <a:latin typeface="Lato Light"/>
        <a:ea typeface="+mn-ea"/>
        <a:cs typeface="+mn-cs"/>
      </a:defRPr>
    </a:lvl4pPr>
    <a:lvl5pPr marL="1828434" algn="l" defTabSz="457109" rtl="0" eaLnBrk="1" latinLnBrk="0" hangingPunct="1">
      <a:defRPr sz="1200" kern="1200">
        <a:solidFill>
          <a:schemeClr val="tx1"/>
        </a:solidFill>
        <a:latin typeface="Lato Light"/>
        <a:ea typeface="+mn-ea"/>
        <a:cs typeface="+mn-cs"/>
      </a:defRPr>
    </a:lvl5pPr>
    <a:lvl6pPr marL="2285543" algn="l" defTabSz="457109" rtl="0" eaLnBrk="1" latinLnBrk="0" hangingPunct="1">
      <a:defRPr sz="1200" kern="1200">
        <a:solidFill>
          <a:schemeClr val="tx1"/>
        </a:solidFill>
        <a:latin typeface="+mn-lt"/>
        <a:ea typeface="+mn-ea"/>
        <a:cs typeface="+mn-cs"/>
      </a:defRPr>
    </a:lvl6pPr>
    <a:lvl7pPr marL="2742652" algn="l" defTabSz="457109" rtl="0" eaLnBrk="1" latinLnBrk="0" hangingPunct="1">
      <a:defRPr sz="1200" kern="1200">
        <a:solidFill>
          <a:schemeClr val="tx1"/>
        </a:solidFill>
        <a:latin typeface="+mn-lt"/>
        <a:ea typeface="+mn-ea"/>
        <a:cs typeface="+mn-cs"/>
      </a:defRPr>
    </a:lvl7pPr>
    <a:lvl8pPr marL="3199760" algn="l" defTabSz="457109" rtl="0" eaLnBrk="1" latinLnBrk="0" hangingPunct="1">
      <a:defRPr sz="1200" kern="1200">
        <a:solidFill>
          <a:schemeClr val="tx1"/>
        </a:solidFill>
        <a:latin typeface="+mn-lt"/>
        <a:ea typeface="+mn-ea"/>
        <a:cs typeface="+mn-cs"/>
      </a:defRPr>
    </a:lvl8pPr>
    <a:lvl9pPr marL="3656869" algn="l" defTabSz="457109"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1.png"/><Relationship Id="rId7" Type="http://schemas.openxmlformats.org/officeDocument/2006/relationships/image" Target="../media/image10.svg"/><Relationship Id="rId12" Type="http://schemas.openxmlformats.org/officeDocument/2006/relationships/image" Target="../media/image15.sv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9.svg"/><Relationship Id="rId11" Type="http://schemas.openxmlformats.org/officeDocument/2006/relationships/image" Target="../media/image14.svg"/><Relationship Id="rId5" Type="http://schemas.openxmlformats.org/officeDocument/2006/relationships/image" Target="../media/image8.emf"/><Relationship Id="rId10" Type="http://schemas.openxmlformats.org/officeDocument/2006/relationships/image" Target="../media/image13.svg"/><Relationship Id="rId4" Type="http://schemas.openxmlformats.org/officeDocument/2006/relationships/image" Target="../media/image7.emf"/><Relationship Id="rId9" Type="http://schemas.openxmlformats.org/officeDocument/2006/relationships/image" Target="../media/image12.svg"/></Relationships>
</file>

<file path=ppt/slideLayouts/_rels/slideLayout24.xml.rels><?xml version="1.0" encoding="UTF-8" standalone="yes"?>
<Relationships xmlns="http://schemas.openxmlformats.org/package/2006/relationships"><Relationship Id="rId13" Type="http://schemas.openxmlformats.org/officeDocument/2006/relationships/image" Target="../media/image27.svg"/><Relationship Id="rId18" Type="http://schemas.openxmlformats.org/officeDocument/2006/relationships/image" Target="../media/image32.svg"/><Relationship Id="rId26" Type="http://schemas.openxmlformats.org/officeDocument/2006/relationships/image" Target="../media/image40.svg"/><Relationship Id="rId39" Type="http://schemas.openxmlformats.org/officeDocument/2006/relationships/image" Target="../media/image53.svg"/><Relationship Id="rId21" Type="http://schemas.openxmlformats.org/officeDocument/2006/relationships/image" Target="../media/image35.svg"/><Relationship Id="rId34" Type="http://schemas.openxmlformats.org/officeDocument/2006/relationships/image" Target="../media/image48.svg"/><Relationship Id="rId42" Type="http://schemas.openxmlformats.org/officeDocument/2006/relationships/image" Target="../media/image56.svg"/><Relationship Id="rId47" Type="http://schemas.openxmlformats.org/officeDocument/2006/relationships/image" Target="../media/image61.svg"/><Relationship Id="rId50" Type="http://schemas.openxmlformats.org/officeDocument/2006/relationships/image" Target="../media/image64.svg"/><Relationship Id="rId7" Type="http://schemas.openxmlformats.org/officeDocument/2006/relationships/image" Target="../media/image21.svg"/><Relationship Id="rId2" Type="http://schemas.openxmlformats.org/officeDocument/2006/relationships/image" Target="../media/image16.svg"/><Relationship Id="rId16" Type="http://schemas.openxmlformats.org/officeDocument/2006/relationships/image" Target="../media/image30.svg"/><Relationship Id="rId29" Type="http://schemas.openxmlformats.org/officeDocument/2006/relationships/image" Target="../media/image43.svg"/><Relationship Id="rId11" Type="http://schemas.openxmlformats.org/officeDocument/2006/relationships/image" Target="../media/image25.svg"/><Relationship Id="rId24" Type="http://schemas.openxmlformats.org/officeDocument/2006/relationships/image" Target="../media/image38.svg"/><Relationship Id="rId32" Type="http://schemas.openxmlformats.org/officeDocument/2006/relationships/image" Target="../media/image46.svg"/><Relationship Id="rId37" Type="http://schemas.openxmlformats.org/officeDocument/2006/relationships/image" Target="../media/image51.svg"/><Relationship Id="rId40" Type="http://schemas.openxmlformats.org/officeDocument/2006/relationships/image" Target="../media/image54.svg"/><Relationship Id="rId45" Type="http://schemas.openxmlformats.org/officeDocument/2006/relationships/image" Target="../media/image59.svg"/><Relationship Id="rId5" Type="http://schemas.openxmlformats.org/officeDocument/2006/relationships/image" Target="../media/image19.svg"/><Relationship Id="rId15" Type="http://schemas.openxmlformats.org/officeDocument/2006/relationships/image" Target="../media/image29.svg"/><Relationship Id="rId23" Type="http://schemas.openxmlformats.org/officeDocument/2006/relationships/image" Target="../media/image37.svg"/><Relationship Id="rId28" Type="http://schemas.openxmlformats.org/officeDocument/2006/relationships/image" Target="../media/image42.svg"/><Relationship Id="rId36" Type="http://schemas.openxmlformats.org/officeDocument/2006/relationships/image" Target="../media/image50.svg"/><Relationship Id="rId49" Type="http://schemas.openxmlformats.org/officeDocument/2006/relationships/image" Target="../media/image63.svg"/><Relationship Id="rId10" Type="http://schemas.openxmlformats.org/officeDocument/2006/relationships/image" Target="../media/image24.svg"/><Relationship Id="rId19" Type="http://schemas.openxmlformats.org/officeDocument/2006/relationships/image" Target="../media/image33.svg"/><Relationship Id="rId31" Type="http://schemas.openxmlformats.org/officeDocument/2006/relationships/image" Target="../media/image45.svg"/><Relationship Id="rId44" Type="http://schemas.openxmlformats.org/officeDocument/2006/relationships/image" Target="../media/image58.svg"/><Relationship Id="rId4" Type="http://schemas.openxmlformats.org/officeDocument/2006/relationships/image" Target="../media/image18.svg"/><Relationship Id="rId9" Type="http://schemas.openxmlformats.org/officeDocument/2006/relationships/image" Target="../media/image23.svg"/><Relationship Id="rId14" Type="http://schemas.openxmlformats.org/officeDocument/2006/relationships/image" Target="../media/image28.svg"/><Relationship Id="rId22" Type="http://schemas.openxmlformats.org/officeDocument/2006/relationships/image" Target="../media/image36.svg"/><Relationship Id="rId27" Type="http://schemas.openxmlformats.org/officeDocument/2006/relationships/image" Target="../media/image41.svg"/><Relationship Id="rId30" Type="http://schemas.openxmlformats.org/officeDocument/2006/relationships/image" Target="../media/image44.svg"/><Relationship Id="rId35" Type="http://schemas.openxmlformats.org/officeDocument/2006/relationships/image" Target="../media/image49.svg"/><Relationship Id="rId43" Type="http://schemas.openxmlformats.org/officeDocument/2006/relationships/image" Target="../media/image57.svg"/><Relationship Id="rId48" Type="http://schemas.openxmlformats.org/officeDocument/2006/relationships/image" Target="../media/image62.svg"/><Relationship Id="rId8" Type="http://schemas.openxmlformats.org/officeDocument/2006/relationships/image" Target="../media/image22.svg"/><Relationship Id="rId51" Type="http://schemas.openxmlformats.org/officeDocument/2006/relationships/image" Target="../media/image65.svg"/><Relationship Id="rId3" Type="http://schemas.openxmlformats.org/officeDocument/2006/relationships/image" Target="../media/image17.svg"/><Relationship Id="rId12" Type="http://schemas.openxmlformats.org/officeDocument/2006/relationships/image" Target="../media/image26.svg"/><Relationship Id="rId17" Type="http://schemas.openxmlformats.org/officeDocument/2006/relationships/image" Target="../media/image31.svg"/><Relationship Id="rId25" Type="http://schemas.openxmlformats.org/officeDocument/2006/relationships/image" Target="../media/image39.svg"/><Relationship Id="rId33" Type="http://schemas.openxmlformats.org/officeDocument/2006/relationships/image" Target="../media/image47.svg"/><Relationship Id="rId38" Type="http://schemas.openxmlformats.org/officeDocument/2006/relationships/image" Target="../media/image52.svg"/><Relationship Id="rId46" Type="http://schemas.openxmlformats.org/officeDocument/2006/relationships/image" Target="../media/image60.svg"/><Relationship Id="rId20" Type="http://schemas.openxmlformats.org/officeDocument/2006/relationships/image" Target="../media/image34.svg"/><Relationship Id="rId41" Type="http://schemas.openxmlformats.org/officeDocument/2006/relationships/image" Target="../media/image55.svg"/><Relationship Id="rId1" Type="http://schemas.openxmlformats.org/officeDocument/2006/relationships/slideMaster" Target="../slideMasters/slideMaster1.xml"/><Relationship Id="rId6" Type="http://schemas.openxmlformats.org/officeDocument/2006/relationships/image" Target="../media/image20.svg"/></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pening Slide 1">
    <p:spTree>
      <p:nvGrpSpPr>
        <p:cNvPr id="1" name=""/>
        <p:cNvGrpSpPr/>
        <p:nvPr/>
      </p:nvGrpSpPr>
      <p:grpSpPr>
        <a:xfrm>
          <a:off x="0" y="0"/>
          <a:ext cx="0" cy="0"/>
          <a:chOff x="0" y="0"/>
          <a:chExt cx="0" cy="0"/>
        </a:xfrm>
      </p:grpSpPr>
      <p:sp>
        <p:nvSpPr>
          <p:cNvPr id="5" name="Freeform 4">
            <a:extLst>
              <a:ext uri="{FF2B5EF4-FFF2-40B4-BE49-F238E27FC236}">
                <a16:creationId xmlns:a16="http://schemas.microsoft.com/office/drawing/2014/main" id="{722FABF4-1F54-4143-A109-B7E9BE359E78}"/>
              </a:ext>
            </a:extLst>
          </p:cNvPr>
          <p:cNvSpPr/>
          <p:nvPr userDrawn="1"/>
        </p:nvSpPr>
        <p:spPr>
          <a:xfrm flipH="1">
            <a:off x="5278581" y="0"/>
            <a:ext cx="6910242" cy="6858000"/>
          </a:xfrm>
          <a:custGeom>
            <a:avLst/>
            <a:gdLst>
              <a:gd name="connsiteX0" fmla="*/ 2852449 w 6910242"/>
              <a:gd name="connsiteY0" fmla="*/ 0 h 6858000"/>
              <a:gd name="connsiteX1" fmla="*/ 0 w 6910242"/>
              <a:gd name="connsiteY1" fmla="*/ 0 h 6858000"/>
              <a:gd name="connsiteX2" fmla="*/ 0 w 6910242"/>
              <a:gd name="connsiteY2" fmla="*/ 6858000 h 6858000"/>
              <a:gd name="connsiteX3" fmla="*/ 2852449 w 6910242"/>
              <a:gd name="connsiteY3" fmla="*/ 6858000 h 6858000"/>
              <a:gd name="connsiteX4" fmla="*/ 6910242 w 691024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10242" h="6858000">
                <a:moveTo>
                  <a:pt x="2852449" y="0"/>
                </a:moveTo>
                <a:lnTo>
                  <a:pt x="0" y="0"/>
                </a:lnTo>
                <a:lnTo>
                  <a:pt x="0" y="6858000"/>
                </a:lnTo>
                <a:lnTo>
                  <a:pt x="2852449" y="6858000"/>
                </a:lnTo>
                <a:lnTo>
                  <a:pt x="6910242" y="6858000"/>
                </a:lnTo>
                <a:close/>
              </a:path>
            </a:pathLst>
          </a:custGeom>
          <a:solidFill>
            <a:schemeClr val="accent2"/>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Subtitle 2">
            <a:extLst>
              <a:ext uri="{FF2B5EF4-FFF2-40B4-BE49-F238E27FC236}">
                <a16:creationId xmlns:a16="http://schemas.microsoft.com/office/drawing/2014/main" id="{9ECF7064-5BC0-1248-BDA0-BEEF30B2D62C}"/>
              </a:ext>
            </a:extLst>
          </p:cNvPr>
          <p:cNvSpPr>
            <a:spLocks noGrp="1"/>
          </p:cNvSpPr>
          <p:nvPr>
            <p:ph type="subTitle" idx="1" hasCustomPrompt="1"/>
          </p:nvPr>
        </p:nvSpPr>
        <p:spPr>
          <a:xfrm>
            <a:off x="503238" y="3810521"/>
            <a:ext cx="5590538" cy="415869"/>
          </a:xfrm>
        </p:spPr>
        <p:txBody>
          <a:bodyPr anchor="ctr">
            <a:noAutofit/>
          </a:bodyPr>
          <a:lstStyle>
            <a:lvl1pPr marL="0" indent="0" algn="l">
              <a:buNone/>
              <a:defRPr sz="2400" b="1" baseline="0">
                <a:solidFill>
                  <a:schemeClr val="tx1"/>
                </a:solidFill>
                <a:latin typeface="+mn-lt"/>
              </a:defRPr>
            </a:lvl1pPr>
            <a:lvl2pPr marL="342815" indent="0" algn="ctr">
              <a:buNone/>
              <a:defRPr>
                <a:solidFill>
                  <a:schemeClr val="tx1">
                    <a:tint val="75000"/>
                  </a:schemeClr>
                </a:solidFill>
              </a:defRPr>
            </a:lvl2pPr>
            <a:lvl3pPr marL="685629" indent="0" algn="ctr">
              <a:buNone/>
              <a:defRPr>
                <a:solidFill>
                  <a:schemeClr val="tx1">
                    <a:tint val="75000"/>
                  </a:schemeClr>
                </a:solidFill>
              </a:defRPr>
            </a:lvl3pPr>
            <a:lvl4pPr marL="1028443" indent="0" algn="ctr">
              <a:buNone/>
              <a:defRPr>
                <a:solidFill>
                  <a:schemeClr val="tx1">
                    <a:tint val="75000"/>
                  </a:schemeClr>
                </a:solidFill>
              </a:defRPr>
            </a:lvl4pPr>
            <a:lvl5pPr marL="1371257" indent="0" algn="ctr">
              <a:buNone/>
              <a:defRPr>
                <a:solidFill>
                  <a:schemeClr val="tx1">
                    <a:tint val="75000"/>
                  </a:schemeClr>
                </a:solidFill>
              </a:defRPr>
            </a:lvl5pPr>
            <a:lvl6pPr marL="1714072" indent="0" algn="ctr">
              <a:buNone/>
              <a:defRPr>
                <a:solidFill>
                  <a:schemeClr val="tx1">
                    <a:tint val="75000"/>
                  </a:schemeClr>
                </a:solidFill>
              </a:defRPr>
            </a:lvl6pPr>
            <a:lvl7pPr marL="2056886" indent="0" algn="ctr">
              <a:buNone/>
              <a:defRPr>
                <a:solidFill>
                  <a:schemeClr val="tx1">
                    <a:tint val="75000"/>
                  </a:schemeClr>
                </a:solidFill>
              </a:defRPr>
            </a:lvl7pPr>
            <a:lvl8pPr marL="2399700" indent="0" algn="ctr">
              <a:buNone/>
              <a:defRPr>
                <a:solidFill>
                  <a:schemeClr val="tx1">
                    <a:tint val="75000"/>
                  </a:schemeClr>
                </a:solidFill>
              </a:defRPr>
            </a:lvl8pPr>
            <a:lvl9pPr marL="2742514" indent="0" algn="ctr">
              <a:buNone/>
              <a:defRPr>
                <a:solidFill>
                  <a:schemeClr val="tx1">
                    <a:tint val="75000"/>
                  </a:schemeClr>
                </a:solidFill>
              </a:defRPr>
            </a:lvl9pPr>
          </a:lstStyle>
          <a:p>
            <a:r>
              <a:rPr lang="en-US"/>
              <a:t>Presenter Name </a:t>
            </a:r>
          </a:p>
        </p:txBody>
      </p:sp>
      <p:sp>
        <p:nvSpPr>
          <p:cNvPr id="11" name="Title 10">
            <a:extLst>
              <a:ext uri="{FF2B5EF4-FFF2-40B4-BE49-F238E27FC236}">
                <a16:creationId xmlns:a16="http://schemas.microsoft.com/office/drawing/2014/main" id="{06672270-EBEA-1543-88D0-6D4BEA5A0762}"/>
              </a:ext>
            </a:extLst>
          </p:cNvPr>
          <p:cNvSpPr>
            <a:spLocks noGrp="1"/>
          </p:cNvSpPr>
          <p:nvPr>
            <p:ph type="title"/>
          </p:nvPr>
        </p:nvSpPr>
        <p:spPr>
          <a:xfrm>
            <a:off x="503238" y="1718385"/>
            <a:ext cx="6388232" cy="1798523"/>
          </a:xfrm>
        </p:spPr>
        <p:txBody>
          <a:bodyPr anchor="b"/>
          <a:lstStyle/>
          <a:p>
            <a:r>
              <a:rPr lang="en-US"/>
              <a:t>Click to edit Master title style</a:t>
            </a:r>
          </a:p>
        </p:txBody>
      </p:sp>
      <p:sp>
        <p:nvSpPr>
          <p:cNvPr id="14" name="Text Placeholder 13">
            <a:extLst>
              <a:ext uri="{FF2B5EF4-FFF2-40B4-BE49-F238E27FC236}">
                <a16:creationId xmlns:a16="http://schemas.microsoft.com/office/drawing/2014/main" id="{43EC2EDF-7C27-5D4D-8894-83C5140693FD}"/>
              </a:ext>
            </a:extLst>
          </p:cNvPr>
          <p:cNvSpPr>
            <a:spLocks noGrp="1"/>
          </p:cNvSpPr>
          <p:nvPr>
            <p:ph type="body" sz="quarter" idx="10" hasCustomPrompt="1"/>
          </p:nvPr>
        </p:nvSpPr>
        <p:spPr>
          <a:xfrm>
            <a:off x="503238" y="4343400"/>
            <a:ext cx="5591175" cy="533400"/>
          </a:xfrm>
        </p:spPr>
        <p:txBody>
          <a:bodyPr>
            <a:normAutofit/>
          </a:bodyPr>
          <a:lstStyle>
            <a:lvl1pPr marL="0" indent="0">
              <a:buNone/>
              <a:defRPr sz="2000" i="1"/>
            </a:lvl1pPr>
          </a:lstStyle>
          <a:p>
            <a:pPr lvl="0"/>
            <a:r>
              <a:rPr lang="en-US"/>
              <a:t>Job Title | Division</a:t>
            </a:r>
          </a:p>
        </p:txBody>
      </p:sp>
      <p:sp>
        <p:nvSpPr>
          <p:cNvPr id="21" name="Picture Placeholder 20">
            <a:extLst>
              <a:ext uri="{FF2B5EF4-FFF2-40B4-BE49-F238E27FC236}">
                <a16:creationId xmlns:a16="http://schemas.microsoft.com/office/drawing/2014/main" id="{0EA00B74-34E1-124F-88D8-0EE9D4527CA8}"/>
              </a:ext>
            </a:extLst>
          </p:cNvPr>
          <p:cNvSpPr>
            <a:spLocks noGrp="1"/>
          </p:cNvSpPr>
          <p:nvPr>
            <p:ph type="pic" sz="quarter" idx="11"/>
          </p:nvPr>
        </p:nvSpPr>
        <p:spPr>
          <a:xfrm>
            <a:off x="5409978" y="0"/>
            <a:ext cx="6778845" cy="6858000"/>
          </a:xfrm>
          <a:custGeom>
            <a:avLst/>
            <a:gdLst>
              <a:gd name="connsiteX0" fmla="*/ 4057650 w 6778845"/>
              <a:gd name="connsiteY0" fmla="*/ 0 h 6858000"/>
              <a:gd name="connsiteX1" fmla="*/ 6778845 w 6778845"/>
              <a:gd name="connsiteY1" fmla="*/ 0 h 6858000"/>
              <a:gd name="connsiteX2" fmla="*/ 6778845 w 6778845"/>
              <a:gd name="connsiteY2" fmla="*/ 6858000 h 6858000"/>
              <a:gd name="connsiteX3" fmla="*/ 0 w 677884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778845" h="6858000">
                <a:moveTo>
                  <a:pt x="4057650" y="0"/>
                </a:moveTo>
                <a:lnTo>
                  <a:pt x="6778845" y="0"/>
                </a:lnTo>
                <a:lnTo>
                  <a:pt x="6778845" y="6858000"/>
                </a:lnTo>
                <a:lnTo>
                  <a:pt x="0" y="6858000"/>
                </a:lnTo>
                <a:close/>
              </a:path>
            </a:pathLst>
          </a:custGeom>
          <a:pattFill prst="pct5">
            <a:fgClr>
              <a:schemeClr val="tx2"/>
            </a:fgClr>
            <a:bgClr>
              <a:schemeClr val="accent2"/>
            </a:bgClr>
          </a:pattFill>
        </p:spPr>
        <p:txBody>
          <a:bodyPr wrap="square">
            <a:noAutofit/>
          </a:bodyPr>
          <a:lstStyle>
            <a:lvl1pPr marL="0" indent="0" algn="r">
              <a:buNone/>
              <a:defRPr/>
            </a:lvl1pPr>
          </a:lstStyle>
          <a:p>
            <a:r>
              <a:rPr lang="en-US"/>
              <a:t>Click icon to add picture</a:t>
            </a:r>
          </a:p>
        </p:txBody>
      </p:sp>
      <p:cxnSp>
        <p:nvCxnSpPr>
          <p:cNvPr id="22" name="Straight Connector 21">
            <a:extLst>
              <a:ext uri="{FF2B5EF4-FFF2-40B4-BE49-F238E27FC236}">
                <a16:creationId xmlns:a16="http://schemas.microsoft.com/office/drawing/2014/main" id="{AC18DADC-89CE-954B-92B7-4268AF3D12FB}"/>
              </a:ext>
            </a:extLst>
          </p:cNvPr>
          <p:cNvCxnSpPr>
            <a:cxnSpLocks/>
          </p:cNvCxnSpPr>
          <p:nvPr userDrawn="1"/>
        </p:nvCxnSpPr>
        <p:spPr>
          <a:xfrm>
            <a:off x="503238" y="3633918"/>
            <a:ext cx="714374"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8652AD4E-67D2-5C56-1152-BC7960C8BDDF}"/>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76152" y="5972469"/>
            <a:ext cx="1586983" cy="627866"/>
          </a:xfrm>
          <a:prstGeom prst="rect">
            <a:avLst/>
          </a:prstGeom>
        </p:spPr>
      </p:pic>
      <p:pic>
        <p:nvPicPr>
          <p:cNvPr id="2" name="Picture 1" descr="A close-up of a logo&#10;&#10;Description automatically generated">
            <a:extLst>
              <a:ext uri="{FF2B5EF4-FFF2-40B4-BE49-F238E27FC236}">
                <a16:creationId xmlns:a16="http://schemas.microsoft.com/office/drawing/2014/main" id="{59AFC4F5-EBCE-1DA3-FE6F-C809FCC2A38A}"/>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b="39573"/>
          <a:stretch/>
        </p:blipFill>
        <p:spPr>
          <a:xfrm>
            <a:off x="-151614" y="-176001"/>
            <a:ext cx="5028414" cy="1597745"/>
          </a:xfrm>
          <a:prstGeom prst="rect">
            <a:avLst/>
          </a:prstGeom>
        </p:spPr>
      </p:pic>
    </p:spTree>
    <p:extLst>
      <p:ext uri="{BB962C8B-B14F-4D97-AF65-F5344CB8AC3E}">
        <p14:creationId xmlns:p14="http://schemas.microsoft.com/office/powerpoint/2010/main" val="318040284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3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Agenda">
    <p:spTree>
      <p:nvGrpSpPr>
        <p:cNvPr id="1" name=""/>
        <p:cNvGrpSpPr/>
        <p:nvPr/>
      </p:nvGrpSpPr>
      <p:grpSpPr>
        <a:xfrm>
          <a:off x="0" y="0"/>
          <a:ext cx="0" cy="0"/>
          <a:chOff x="0" y="0"/>
          <a:chExt cx="0" cy="0"/>
        </a:xfrm>
      </p:grpSpPr>
      <p:sp>
        <p:nvSpPr>
          <p:cNvPr id="55" name="Rectangle 54">
            <a:extLst>
              <a:ext uri="{FF2B5EF4-FFF2-40B4-BE49-F238E27FC236}">
                <a16:creationId xmlns:a16="http://schemas.microsoft.com/office/drawing/2014/main" id="{C6A80A89-1BA0-5C44-8514-C5D9DFBD7236}"/>
              </a:ext>
            </a:extLst>
          </p:cNvPr>
          <p:cNvSpPr/>
          <p:nvPr userDrawn="1"/>
        </p:nvSpPr>
        <p:spPr>
          <a:xfrm>
            <a:off x="-23257" y="0"/>
            <a:ext cx="3930554" cy="6858000"/>
          </a:xfrm>
          <a:prstGeom prst="rect">
            <a:avLst/>
          </a:prstGeom>
          <a:gradFill>
            <a:gsLst>
              <a:gs pos="0">
                <a:schemeClr val="accent2"/>
              </a:gs>
              <a:gs pos="83000">
                <a:schemeClr val="accent2">
                  <a:lumMod val="75000"/>
                </a:schemeClr>
              </a:gs>
              <a:gs pos="98000">
                <a:schemeClr val="accent2">
                  <a:lumMod val="5000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350"/>
          </a:p>
        </p:txBody>
      </p:sp>
      <p:grpSp>
        <p:nvGrpSpPr>
          <p:cNvPr id="5" name="Group 4"/>
          <p:cNvGrpSpPr/>
          <p:nvPr userDrawn="1"/>
        </p:nvGrpSpPr>
        <p:grpSpPr>
          <a:xfrm>
            <a:off x="8528034" y="6106160"/>
            <a:ext cx="3210027" cy="196444"/>
            <a:chOff x="6927228" y="7552706"/>
            <a:chExt cx="5016271" cy="227062"/>
          </a:xfrm>
        </p:grpSpPr>
        <p:sp>
          <p:nvSpPr>
            <p:cNvPr id="6" name="Oval 5"/>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 name="Oval 6"/>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 name="Oval 7"/>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 name="Oval 8"/>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 name="Oval 9"/>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 name="Oval 10"/>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 name="Oval 11"/>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 name="Oval 12"/>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 name="Oval 13"/>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 name="Oval 14"/>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 name="Oval 15"/>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 name="Oval 16"/>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 name="Oval 17"/>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 name="Oval 18"/>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 name="Oval 19"/>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1" name="Oval 20"/>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2" name="Oval 21"/>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3" name="Oval 22"/>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4" name="Oval 23"/>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5" name="Oval 24"/>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6" name="Oval 25"/>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7" name="Oval 26"/>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8" name="Oval 27"/>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9" name="Oval 28"/>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0" name="Oval 29"/>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1" name="Oval 30"/>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2" name="Oval 31"/>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3" name="Oval 32"/>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4" name="Oval 33"/>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5" name="Oval 34"/>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6" name="Oval 35"/>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7" name="Oval 36"/>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8" name="Oval 37"/>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9" name="Oval 38"/>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0" name="Oval 39"/>
            <p:cNvSpPr>
              <a:spLocks noChangeAspect="1"/>
            </p:cNvSpPr>
            <p:nvPr/>
          </p:nvSpPr>
          <p:spPr>
            <a:xfrm rot="18861538">
              <a:off x="11663978"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1" name="Oval 40"/>
            <p:cNvSpPr>
              <a:spLocks noChangeAspect="1"/>
            </p:cNvSpPr>
            <p:nvPr/>
          </p:nvSpPr>
          <p:spPr>
            <a:xfrm rot="18861538">
              <a:off x="11879491"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2" name="Oval 41"/>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3" name="Oval 42"/>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4" name="Oval 43"/>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5" name="Oval 44"/>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6" name="Oval 45"/>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7" name="Oval 46"/>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8" name="Oval 47"/>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9" name="Oval 48"/>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0" name="Oval 49"/>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1" name="Oval 50"/>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2" name="Oval 51"/>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3" name="Oval 52"/>
            <p:cNvSpPr>
              <a:spLocks noChangeAspect="1"/>
            </p:cNvSpPr>
            <p:nvPr/>
          </p:nvSpPr>
          <p:spPr>
            <a:xfrm rot="18861538">
              <a:off x="11879491"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grpSp>
      <p:sp>
        <p:nvSpPr>
          <p:cNvPr id="57" name="Title Placeholder 1">
            <a:extLst>
              <a:ext uri="{FF2B5EF4-FFF2-40B4-BE49-F238E27FC236}">
                <a16:creationId xmlns:a16="http://schemas.microsoft.com/office/drawing/2014/main" id="{23F9C191-2D7F-CD43-AE85-0484228973D6}"/>
              </a:ext>
            </a:extLst>
          </p:cNvPr>
          <p:cNvSpPr>
            <a:spLocks noGrp="1"/>
          </p:cNvSpPr>
          <p:nvPr>
            <p:ph type="title" hasCustomPrompt="1"/>
          </p:nvPr>
        </p:nvSpPr>
        <p:spPr>
          <a:xfrm>
            <a:off x="5491334" y="228600"/>
            <a:ext cx="6246726"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Agenda</a:t>
            </a:r>
          </a:p>
        </p:txBody>
      </p:sp>
      <p:sp>
        <p:nvSpPr>
          <p:cNvPr id="58" name="Text Placeholder 4">
            <a:extLst>
              <a:ext uri="{FF2B5EF4-FFF2-40B4-BE49-F238E27FC236}">
                <a16:creationId xmlns:a16="http://schemas.microsoft.com/office/drawing/2014/main" id="{A66B4290-B988-2544-9CDD-E153F59314DE}"/>
              </a:ext>
            </a:extLst>
          </p:cNvPr>
          <p:cNvSpPr>
            <a:spLocks noGrp="1"/>
          </p:cNvSpPr>
          <p:nvPr>
            <p:ph type="body" sz="quarter" idx="10"/>
          </p:nvPr>
        </p:nvSpPr>
        <p:spPr>
          <a:xfrm>
            <a:off x="5500255" y="1531917"/>
            <a:ext cx="6246726" cy="44116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60" name="Group 59">
            <a:extLst>
              <a:ext uri="{FF2B5EF4-FFF2-40B4-BE49-F238E27FC236}">
                <a16:creationId xmlns:a16="http://schemas.microsoft.com/office/drawing/2014/main" id="{5F227487-E919-7A49-B599-FA575AC1F4FE}"/>
              </a:ext>
            </a:extLst>
          </p:cNvPr>
          <p:cNvGrpSpPr/>
          <p:nvPr userDrawn="1"/>
        </p:nvGrpSpPr>
        <p:grpSpPr>
          <a:xfrm rot="16200000">
            <a:off x="-229494" y="3199707"/>
            <a:ext cx="6858000" cy="458586"/>
            <a:chOff x="0" y="6170814"/>
            <a:chExt cx="12188825" cy="458586"/>
          </a:xfrm>
        </p:grpSpPr>
        <p:sp>
          <p:nvSpPr>
            <p:cNvPr id="61" name="Rectangle 60">
              <a:extLst>
                <a:ext uri="{FF2B5EF4-FFF2-40B4-BE49-F238E27FC236}">
                  <a16:creationId xmlns:a16="http://schemas.microsoft.com/office/drawing/2014/main" id="{89D72522-0673-2A40-9161-9546733B7C88}"/>
                </a:ext>
              </a:extLst>
            </p:cNvPr>
            <p:cNvSpPr/>
            <p:nvPr userDrawn="1"/>
          </p:nvSpPr>
          <p:spPr>
            <a:xfrm>
              <a:off x="0" y="6170814"/>
              <a:ext cx="12188825" cy="914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a:extLst>
                <a:ext uri="{FF2B5EF4-FFF2-40B4-BE49-F238E27FC236}">
                  <a16:creationId xmlns:a16="http://schemas.microsoft.com/office/drawing/2014/main" id="{2AF55D50-06B9-9149-AA67-072EB550E6E7}"/>
                </a:ext>
              </a:extLst>
            </p:cNvPr>
            <p:cNvSpPr/>
            <p:nvPr userDrawn="1"/>
          </p:nvSpPr>
          <p:spPr>
            <a:xfrm>
              <a:off x="0" y="6354387"/>
              <a:ext cx="12188825" cy="9144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8371612A-D036-A140-A204-E10D7C771A1E}"/>
                </a:ext>
              </a:extLst>
            </p:cNvPr>
            <p:cNvSpPr/>
            <p:nvPr userDrawn="1"/>
          </p:nvSpPr>
          <p:spPr>
            <a:xfrm>
              <a:off x="0" y="6537960"/>
              <a:ext cx="12188825" cy="9144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pSp>
      <p:sp>
        <p:nvSpPr>
          <p:cNvPr id="54" name="Rectangle 53">
            <a:extLst>
              <a:ext uri="{FF2B5EF4-FFF2-40B4-BE49-F238E27FC236}">
                <a16:creationId xmlns:a16="http://schemas.microsoft.com/office/drawing/2014/main" id="{AD5FB9A4-B083-FA46-B029-5FAF6078FE60}"/>
              </a:ext>
            </a:extLst>
          </p:cNvPr>
          <p:cNvSpPr/>
          <p:nvPr userDrawn="1"/>
        </p:nvSpPr>
        <p:spPr>
          <a:xfrm>
            <a:off x="437243" y="393865"/>
            <a:ext cx="4708359" cy="6070271"/>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Picture Placeholder 2">
            <a:extLst>
              <a:ext uri="{FF2B5EF4-FFF2-40B4-BE49-F238E27FC236}">
                <a16:creationId xmlns:a16="http://schemas.microsoft.com/office/drawing/2014/main" id="{00ECAD39-DFCC-A445-A2F6-945E60E432E3}"/>
              </a:ext>
            </a:extLst>
          </p:cNvPr>
          <p:cNvSpPr>
            <a:spLocks noGrp="1"/>
          </p:cNvSpPr>
          <p:nvPr>
            <p:ph type="pic" sz="quarter" idx="11"/>
          </p:nvPr>
        </p:nvSpPr>
        <p:spPr>
          <a:xfrm>
            <a:off x="708605" y="650914"/>
            <a:ext cx="4165635" cy="5556172"/>
          </a:xfrm>
        </p:spPr>
        <p:txBody>
          <a:bodyPr/>
          <a:lstStyle/>
          <a:p>
            <a:r>
              <a:rPr lang="en-US"/>
              <a:t>Click icon to add picture</a:t>
            </a:r>
          </a:p>
        </p:txBody>
      </p:sp>
      <p:pic>
        <p:nvPicPr>
          <p:cNvPr id="2" name="Picture 1" descr="A close-up of a logo&#10;&#10;Description automatically generated">
            <a:extLst>
              <a:ext uri="{FF2B5EF4-FFF2-40B4-BE49-F238E27FC236}">
                <a16:creationId xmlns:a16="http://schemas.microsoft.com/office/drawing/2014/main" id="{B09110A7-2A2E-5DFE-5F55-67962B18B0B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b="39573"/>
          <a:stretch/>
        </p:blipFill>
        <p:spPr>
          <a:xfrm>
            <a:off x="5267792" y="5754231"/>
            <a:ext cx="3259037" cy="1035537"/>
          </a:xfrm>
          <a:prstGeom prst="rect">
            <a:avLst/>
          </a:prstGeom>
        </p:spPr>
      </p:pic>
    </p:spTree>
    <p:extLst>
      <p:ext uri="{BB962C8B-B14F-4D97-AF65-F5344CB8AC3E}">
        <p14:creationId xmlns:p14="http://schemas.microsoft.com/office/powerpoint/2010/main" val="34947197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DB69308-2F65-2848-AAFA-EE30143CC517}"/>
              </a:ext>
            </a:extLst>
          </p:cNvPr>
          <p:cNvSpPr/>
          <p:nvPr userDrawn="1"/>
        </p:nvSpPr>
        <p:spPr>
          <a:xfrm>
            <a:off x="1" y="2"/>
            <a:ext cx="12188824" cy="6857999"/>
          </a:xfrm>
          <a:prstGeom prst="rect">
            <a:avLst/>
          </a:prstGeom>
          <a:gradFill>
            <a:gsLst>
              <a:gs pos="0">
                <a:schemeClr val="accent2"/>
              </a:gs>
              <a:gs pos="83000">
                <a:schemeClr val="accent2">
                  <a:lumMod val="75000"/>
                </a:schemeClr>
              </a:gs>
              <a:gs pos="98000">
                <a:schemeClr val="accent2">
                  <a:lumMod val="5000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p:cNvSpPr>
            <a:spLocks noGrp="1"/>
          </p:cNvSpPr>
          <p:nvPr>
            <p:ph type="title"/>
          </p:nvPr>
        </p:nvSpPr>
        <p:spPr>
          <a:xfrm>
            <a:off x="424073" y="1996312"/>
            <a:ext cx="8881659" cy="1759104"/>
          </a:xfrm>
        </p:spPr>
        <p:txBody>
          <a:bodyPr anchor="b">
            <a:normAutofit/>
          </a:bodyPr>
          <a:lstStyle>
            <a:lvl1pPr>
              <a:defRPr sz="4399">
                <a:solidFill>
                  <a:schemeClr val="bg1"/>
                </a:solidFill>
                <a:latin typeface="Georgia" panose="02040502050405020303" pitchFamily="18" charset="0"/>
              </a:defRPr>
            </a:lvl1pPr>
          </a:lstStyle>
          <a:p>
            <a:r>
              <a:rPr lang="en-US"/>
              <a:t>Click to edit Master title style</a:t>
            </a:r>
          </a:p>
        </p:txBody>
      </p:sp>
      <p:sp>
        <p:nvSpPr>
          <p:cNvPr id="9" name="Text Placeholder 8"/>
          <p:cNvSpPr>
            <a:spLocks noGrp="1"/>
          </p:cNvSpPr>
          <p:nvPr>
            <p:ph type="body" sz="quarter" idx="10"/>
          </p:nvPr>
        </p:nvSpPr>
        <p:spPr>
          <a:xfrm>
            <a:off x="507869" y="3808754"/>
            <a:ext cx="7544375" cy="2019300"/>
          </a:xfrm>
        </p:spPr>
        <p:txBody>
          <a:bodyPr>
            <a:normAutofit/>
          </a:bodyPr>
          <a:lstStyle>
            <a:lvl1pPr marL="0" indent="0">
              <a:buNone/>
              <a:defRPr sz="3599">
                <a:solidFill>
                  <a:schemeClr val="bg1"/>
                </a:solidFill>
              </a:defRPr>
            </a:lvl1pPr>
          </a:lstStyle>
          <a:p>
            <a:pPr lvl="0"/>
            <a:r>
              <a:rPr lang="en-US"/>
              <a:t>Click to edit Master text styles</a:t>
            </a:r>
          </a:p>
        </p:txBody>
      </p:sp>
      <p:pic>
        <p:nvPicPr>
          <p:cNvPr id="8" name="Picture 7">
            <a:extLst>
              <a:ext uri="{FF2B5EF4-FFF2-40B4-BE49-F238E27FC236}">
                <a16:creationId xmlns:a16="http://schemas.microsoft.com/office/drawing/2014/main" id="{A24EC782-1B54-8047-A170-93C1869A6BD4}"/>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76152" y="5970906"/>
            <a:ext cx="1590642" cy="629429"/>
          </a:xfrm>
          <a:prstGeom prst="rect">
            <a:avLst/>
          </a:prstGeom>
        </p:spPr>
      </p:pic>
      <p:sp>
        <p:nvSpPr>
          <p:cNvPr id="14" name="Right Triangle 13">
            <a:extLst>
              <a:ext uri="{FF2B5EF4-FFF2-40B4-BE49-F238E27FC236}">
                <a16:creationId xmlns:a16="http://schemas.microsoft.com/office/drawing/2014/main" id="{BA51A2CB-DEA5-E648-B477-EDB42CDE57EC}"/>
              </a:ext>
            </a:extLst>
          </p:cNvPr>
          <p:cNvSpPr/>
          <p:nvPr userDrawn="1"/>
        </p:nvSpPr>
        <p:spPr>
          <a:xfrm flipH="1">
            <a:off x="8131032" y="0"/>
            <a:ext cx="4057793" cy="6858000"/>
          </a:xfrm>
          <a:prstGeom prst="rtTriangle">
            <a:avLst/>
          </a:prstGeom>
          <a:solidFill>
            <a:schemeClr val="bg2">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46849F3B-A36C-8C44-9AA2-BC9AB8AF4C0C}"/>
              </a:ext>
            </a:extLst>
          </p:cNvPr>
          <p:cNvGrpSpPr/>
          <p:nvPr userDrawn="1"/>
        </p:nvGrpSpPr>
        <p:grpSpPr>
          <a:xfrm>
            <a:off x="87609" y="267987"/>
            <a:ext cx="11887088" cy="175769"/>
            <a:chOff x="-556175" y="5388428"/>
            <a:chExt cx="10099009" cy="149291"/>
          </a:xfrm>
        </p:grpSpPr>
        <p:grpSp>
          <p:nvGrpSpPr>
            <p:cNvPr id="11" name="Group 10">
              <a:extLst>
                <a:ext uri="{FF2B5EF4-FFF2-40B4-BE49-F238E27FC236}">
                  <a16:creationId xmlns:a16="http://schemas.microsoft.com/office/drawing/2014/main" id="{BAA4EA4B-0CF8-7A41-9056-B4300BB4E6F8}"/>
                </a:ext>
              </a:extLst>
            </p:cNvPr>
            <p:cNvGrpSpPr/>
            <p:nvPr userDrawn="1"/>
          </p:nvGrpSpPr>
          <p:grpSpPr>
            <a:xfrm>
              <a:off x="-556175" y="5388428"/>
              <a:ext cx="2501953" cy="149291"/>
              <a:chOff x="6927228" y="7552706"/>
              <a:chExt cx="5016271" cy="227062"/>
            </a:xfrm>
          </p:grpSpPr>
          <p:sp>
            <p:nvSpPr>
              <p:cNvPr id="161" name="Oval 160">
                <a:extLst>
                  <a:ext uri="{FF2B5EF4-FFF2-40B4-BE49-F238E27FC236}">
                    <a16:creationId xmlns:a16="http://schemas.microsoft.com/office/drawing/2014/main" id="{206EA435-3B39-1A4E-9264-AA3E38A14AC5}"/>
                  </a:ext>
                </a:extLst>
              </p:cNvPr>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2" name="Oval 161">
                <a:extLst>
                  <a:ext uri="{FF2B5EF4-FFF2-40B4-BE49-F238E27FC236}">
                    <a16:creationId xmlns:a16="http://schemas.microsoft.com/office/drawing/2014/main" id="{D5EA43B9-62CB-0043-BD26-C0A6AEE23226}"/>
                  </a:ext>
                </a:extLst>
              </p:cNvPr>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3" name="Oval 162">
                <a:extLst>
                  <a:ext uri="{FF2B5EF4-FFF2-40B4-BE49-F238E27FC236}">
                    <a16:creationId xmlns:a16="http://schemas.microsoft.com/office/drawing/2014/main" id="{35ED08B7-16D9-964D-B7D7-AAA79B310D0B}"/>
                  </a:ext>
                </a:extLst>
              </p:cNvPr>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4" name="Oval 163">
                <a:extLst>
                  <a:ext uri="{FF2B5EF4-FFF2-40B4-BE49-F238E27FC236}">
                    <a16:creationId xmlns:a16="http://schemas.microsoft.com/office/drawing/2014/main" id="{A2EC5139-D0F4-1649-95F8-76716460EEBE}"/>
                  </a:ext>
                </a:extLst>
              </p:cNvPr>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5" name="Oval 164">
                <a:extLst>
                  <a:ext uri="{FF2B5EF4-FFF2-40B4-BE49-F238E27FC236}">
                    <a16:creationId xmlns:a16="http://schemas.microsoft.com/office/drawing/2014/main" id="{220B3E14-7E42-5847-BBF7-8C5B6F70ABE8}"/>
                  </a:ext>
                </a:extLst>
              </p:cNvPr>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6" name="Oval 165">
                <a:extLst>
                  <a:ext uri="{FF2B5EF4-FFF2-40B4-BE49-F238E27FC236}">
                    <a16:creationId xmlns:a16="http://schemas.microsoft.com/office/drawing/2014/main" id="{6BFEC779-EE9D-3644-A71C-DA568EE9AEC5}"/>
                  </a:ext>
                </a:extLst>
              </p:cNvPr>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7" name="Oval 166">
                <a:extLst>
                  <a:ext uri="{FF2B5EF4-FFF2-40B4-BE49-F238E27FC236}">
                    <a16:creationId xmlns:a16="http://schemas.microsoft.com/office/drawing/2014/main" id="{2C5EE8FE-03A8-3A42-B5AE-32700953783A}"/>
                  </a:ext>
                </a:extLst>
              </p:cNvPr>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8" name="Oval 167">
                <a:extLst>
                  <a:ext uri="{FF2B5EF4-FFF2-40B4-BE49-F238E27FC236}">
                    <a16:creationId xmlns:a16="http://schemas.microsoft.com/office/drawing/2014/main" id="{282F8862-91FA-D54D-804C-7D999652662E}"/>
                  </a:ext>
                </a:extLst>
              </p:cNvPr>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9" name="Oval 168">
                <a:extLst>
                  <a:ext uri="{FF2B5EF4-FFF2-40B4-BE49-F238E27FC236}">
                    <a16:creationId xmlns:a16="http://schemas.microsoft.com/office/drawing/2014/main" id="{27F06E37-9335-8B41-B4CC-87D6F329E9FE}"/>
                  </a:ext>
                </a:extLst>
              </p:cNvPr>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0" name="Oval 169">
                <a:extLst>
                  <a:ext uri="{FF2B5EF4-FFF2-40B4-BE49-F238E27FC236}">
                    <a16:creationId xmlns:a16="http://schemas.microsoft.com/office/drawing/2014/main" id="{0692EF78-6BE5-4C45-BBDC-934B7DED2763}"/>
                  </a:ext>
                </a:extLst>
              </p:cNvPr>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1" name="Oval 170">
                <a:extLst>
                  <a:ext uri="{FF2B5EF4-FFF2-40B4-BE49-F238E27FC236}">
                    <a16:creationId xmlns:a16="http://schemas.microsoft.com/office/drawing/2014/main" id="{2BAB7C71-2CA6-3245-8EA0-EB003D734BFF}"/>
                  </a:ext>
                </a:extLst>
              </p:cNvPr>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2" name="Oval 171">
                <a:extLst>
                  <a:ext uri="{FF2B5EF4-FFF2-40B4-BE49-F238E27FC236}">
                    <a16:creationId xmlns:a16="http://schemas.microsoft.com/office/drawing/2014/main" id="{D6793FF5-7C9E-044A-86D6-1455FB5A2DDD}"/>
                  </a:ext>
                </a:extLst>
              </p:cNvPr>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3" name="Oval 172">
                <a:extLst>
                  <a:ext uri="{FF2B5EF4-FFF2-40B4-BE49-F238E27FC236}">
                    <a16:creationId xmlns:a16="http://schemas.microsoft.com/office/drawing/2014/main" id="{21410636-46E9-0C40-983D-F63A106EB8B6}"/>
                  </a:ext>
                </a:extLst>
              </p:cNvPr>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4" name="Oval 173">
                <a:extLst>
                  <a:ext uri="{FF2B5EF4-FFF2-40B4-BE49-F238E27FC236}">
                    <a16:creationId xmlns:a16="http://schemas.microsoft.com/office/drawing/2014/main" id="{5F3A8CAD-C5ED-C444-A400-0C8547F3B98D}"/>
                  </a:ext>
                </a:extLst>
              </p:cNvPr>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5" name="Oval 174">
                <a:extLst>
                  <a:ext uri="{FF2B5EF4-FFF2-40B4-BE49-F238E27FC236}">
                    <a16:creationId xmlns:a16="http://schemas.microsoft.com/office/drawing/2014/main" id="{320009C4-57FB-E347-879B-026F8BE2E9A0}"/>
                  </a:ext>
                </a:extLst>
              </p:cNvPr>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6" name="Oval 175">
                <a:extLst>
                  <a:ext uri="{FF2B5EF4-FFF2-40B4-BE49-F238E27FC236}">
                    <a16:creationId xmlns:a16="http://schemas.microsoft.com/office/drawing/2014/main" id="{52D66A40-70DA-7A4A-B43A-06089B443F5E}"/>
                  </a:ext>
                </a:extLst>
              </p:cNvPr>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7" name="Oval 176">
                <a:extLst>
                  <a:ext uri="{FF2B5EF4-FFF2-40B4-BE49-F238E27FC236}">
                    <a16:creationId xmlns:a16="http://schemas.microsoft.com/office/drawing/2014/main" id="{CEF69C96-8419-2B4C-A171-5886E7B13036}"/>
                  </a:ext>
                </a:extLst>
              </p:cNvPr>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8" name="Oval 177">
                <a:extLst>
                  <a:ext uri="{FF2B5EF4-FFF2-40B4-BE49-F238E27FC236}">
                    <a16:creationId xmlns:a16="http://schemas.microsoft.com/office/drawing/2014/main" id="{3E56D531-54E8-AC49-BD86-18B61197083E}"/>
                  </a:ext>
                </a:extLst>
              </p:cNvPr>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9" name="Oval 178">
                <a:extLst>
                  <a:ext uri="{FF2B5EF4-FFF2-40B4-BE49-F238E27FC236}">
                    <a16:creationId xmlns:a16="http://schemas.microsoft.com/office/drawing/2014/main" id="{EFF6591B-A675-874E-98FC-C3BBB873E5BD}"/>
                  </a:ext>
                </a:extLst>
              </p:cNvPr>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0" name="Oval 179">
                <a:extLst>
                  <a:ext uri="{FF2B5EF4-FFF2-40B4-BE49-F238E27FC236}">
                    <a16:creationId xmlns:a16="http://schemas.microsoft.com/office/drawing/2014/main" id="{CA3ABE9B-58D0-AB45-9483-E99BB2BD534B}"/>
                  </a:ext>
                </a:extLst>
              </p:cNvPr>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1" name="Oval 180">
                <a:extLst>
                  <a:ext uri="{FF2B5EF4-FFF2-40B4-BE49-F238E27FC236}">
                    <a16:creationId xmlns:a16="http://schemas.microsoft.com/office/drawing/2014/main" id="{FA497271-DD48-F544-92DE-297E50BF2CBC}"/>
                  </a:ext>
                </a:extLst>
              </p:cNvPr>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2" name="Oval 181">
                <a:extLst>
                  <a:ext uri="{FF2B5EF4-FFF2-40B4-BE49-F238E27FC236}">
                    <a16:creationId xmlns:a16="http://schemas.microsoft.com/office/drawing/2014/main" id="{6047BD6A-FAC4-BA41-83BD-ADF28AB2314E}"/>
                  </a:ext>
                </a:extLst>
              </p:cNvPr>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3" name="Oval 182">
                <a:extLst>
                  <a:ext uri="{FF2B5EF4-FFF2-40B4-BE49-F238E27FC236}">
                    <a16:creationId xmlns:a16="http://schemas.microsoft.com/office/drawing/2014/main" id="{4557C642-121B-A94B-9D58-90610EB1EEBB}"/>
                  </a:ext>
                </a:extLst>
              </p:cNvPr>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4" name="Oval 183">
                <a:extLst>
                  <a:ext uri="{FF2B5EF4-FFF2-40B4-BE49-F238E27FC236}">
                    <a16:creationId xmlns:a16="http://schemas.microsoft.com/office/drawing/2014/main" id="{BC9BB053-2BE3-1C4E-A8E0-083CA7852A46}"/>
                  </a:ext>
                </a:extLst>
              </p:cNvPr>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5" name="Oval 184">
                <a:extLst>
                  <a:ext uri="{FF2B5EF4-FFF2-40B4-BE49-F238E27FC236}">
                    <a16:creationId xmlns:a16="http://schemas.microsoft.com/office/drawing/2014/main" id="{5F7257CA-A586-C542-9397-B0ECDA2092C5}"/>
                  </a:ext>
                </a:extLst>
              </p:cNvPr>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6" name="Oval 185">
                <a:extLst>
                  <a:ext uri="{FF2B5EF4-FFF2-40B4-BE49-F238E27FC236}">
                    <a16:creationId xmlns:a16="http://schemas.microsoft.com/office/drawing/2014/main" id="{05EDE776-0D5C-2740-B029-608E8A0B7281}"/>
                  </a:ext>
                </a:extLst>
              </p:cNvPr>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7" name="Oval 186">
                <a:extLst>
                  <a:ext uri="{FF2B5EF4-FFF2-40B4-BE49-F238E27FC236}">
                    <a16:creationId xmlns:a16="http://schemas.microsoft.com/office/drawing/2014/main" id="{38F1A9F1-03E2-EC44-B4A9-C58A91EF35F0}"/>
                  </a:ext>
                </a:extLst>
              </p:cNvPr>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8" name="Oval 187">
                <a:extLst>
                  <a:ext uri="{FF2B5EF4-FFF2-40B4-BE49-F238E27FC236}">
                    <a16:creationId xmlns:a16="http://schemas.microsoft.com/office/drawing/2014/main" id="{CD7B96AA-1058-D641-88C8-0A5CB5E23940}"/>
                  </a:ext>
                </a:extLst>
              </p:cNvPr>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9" name="Oval 188">
                <a:extLst>
                  <a:ext uri="{FF2B5EF4-FFF2-40B4-BE49-F238E27FC236}">
                    <a16:creationId xmlns:a16="http://schemas.microsoft.com/office/drawing/2014/main" id="{03E4956F-85F7-DC45-B89C-336CCB07CF64}"/>
                  </a:ext>
                </a:extLst>
              </p:cNvPr>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0" name="Oval 189">
                <a:extLst>
                  <a:ext uri="{FF2B5EF4-FFF2-40B4-BE49-F238E27FC236}">
                    <a16:creationId xmlns:a16="http://schemas.microsoft.com/office/drawing/2014/main" id="{A1FC606C-0C3B-EB45-A465-7069D3D635DF}"/>
                  </a:ext>
                </a:extLst>
              </p:cNvPr>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1" name="Oval 190">
                <a:extLst>
                  <a:ext uri="{FF2B5EF4-FFF2-40B4-BE49-F238E27FC236}">
                    <a16:creationId xmlns:a16="http://schemas.microsoft.com/office/drawing/2014/main" id="{7D12103E-4B30-8449-843E-30AAE60B8A82}"/>
                  </a:ext>
                </a:extLst>
              </p:cNvPr>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2" name="Oval 191">
                <a:extLst>
                  <a:ext uri="{FF2B5EF4-FFF2-40B4-BE49-F238E27FC236}">
                    <a16:creationId xmlns:a16="http://schemas.microsoft.com/office/drawing/2014/main" id="{D65CF63B-CF5C-B54B-AA26-CCC3386B56E2}"/>
                  </a:ext>
                </a:extLst>
              </p:cNvPr>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3" name="Oval 192">
                <a:extLst>
                  <a:ext uri="{FF2B5EF4-FFF2-40B4-BE49-F238E27FC236}">
                    <a16:creationId xmlns:a16="http://schemas.microsoft.com/office/drawing/2014/main" id="{961E9018-B192-AE4A-BE72-E10E70EEE3B6}"/>
                  </a:ext>
                </a:extLst>
              </p:cNvPr>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4" name="Oval 193">
                <a:extLst>
                  <a:ext uri="{FF2B5EF4-FFF2-40B4-BE49-F238E27FC236}">
                    <a16:creationId xmlns:a16="http://schemas.microsoft.com/office/drawing/2014/main" id="{B21BB6D3-5206-6540-9DAF-5937D6318AB3}"/>
                  </a:ext>
                </a:extLst>
              </p:cNvPr>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5" name="Oval 194">
                <a:extLst>
                  <a:ext uri="{FF2B5EF4-FFF2-40B4-BE49-F238E27FC236}">
                    <a16:creationId xmlns:a16="http://schemas.microsoft.com/office/drawing/2014/main" id="{72734CD3-210C-E54F-BFD1-65900AF41C09}"/>
                  </a:ext>
                </a:extLst>
              </p:cNvPr>
              <p:cNvSpPr>
                <a:spLocks noChangeAspect="1"/>
              </p:cNvSpPr>
              <p:nvPr/>
            </p:nvSpPr>
            <p:spPr>
              <a:xfrm rot="18861538">
                <a:off x="11663978"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6" name="Oval 195">
                <a:extLst>
                  <a:ext uri="{FF2B5EF4-FFF2-40B4-BE49-F238E27FC236}">
                    <a16:creationId xmlns:a16="http://schemas.microsoft.com/office/drawing/2014/main" id="{0CDECCAF-6C45-3B40-8579-14A9A8E0A71A}"/>
                  </a:ext>
                </a:extLst>
              </p:cNvPr>
              <p:cNvSpPr>
                <a:spLocks noChangeAspect="1"/>
              </p:cNvSpPr>
              <p:nvPr/>
            </p:nvSpPr>
            <p:spPr>
              <a:xfrm rot="18861538">
                <a:off x="11879491"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7" name="Oval 196">
                <a:extLst>
                  <a:ext uri="{FF2B5EF4-FFF2-40B4-BE49-F238E27FC236}">
                    <a16:creationId xmlns:a16="http://schemas.microsoft.com/office/drawing/2014/main" id="{3E35EC5F-6544-4B48-BC39-84B339EC4F2A}"/>
                  </a:ext>
                </a:extLst>
              </p:cNvPr>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8" name="Oval 197">
                <a:extLst>
                  <a:ext uri="{FF2B5EF4-FFF2-40B4-BE49-F238E27FC236}">
                    <a16:creationId xmlns:a16="http://schemas.microsoft.com/office/drawing/2014/main" id="{CBF089D7-C027-684B-A375-0E28298696B4}"/>
                  </a:ext>
                </a:extLst>
              </p:cNvPr>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9" name="Oval 198">
                <a:extLst>
                  <a:ext uri="{FF2B5EF4-FFF2-40B4-BE49-F238E27FC236}">
                    <a16:creationId xmlns:a16="http://schemas.microsoft.com/office/drawing/2014/main" id="{9843EBFF-53A7-FB46-B38F-9D9206589FE7}"/>
                  </a:ext>
                </a:extLst>
              </p:cNvPr>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0" name="Oval 199">
                <a:extLst>
                  <a:ext uri="{FF2B5EF4-FFF2-40B4-BE49-F238E27FC236}">
                    <a16:creationId xmlns:a16="http://schemas.microsoft.com/office/drawing/2014/main" id="{41028949-1888-F34C-BBDE-AF873F5068FB}"/>
                  </a:ext>
                </a:extLst>
              </p:cNvPr>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1" name="Oval 200">
                <a:extLst>
                  <a:ext uri="{FF2B5EF4-FFF2-40B4-BE49-F238E27FC236}">
                    <a16:creationId xmlns:a16="http://schemas.microsoft.com/office/drawing/2014/main" id="{2CCF133F-B5D1-E549-B56F-5A377FC24782}"/>
                  </a:ext>
                </a:extLst>
              </p:cNvPr>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2" name="Oval 201">
                <a:extLst>
                  <a:ext uri="{FF2B5EF4-FFF2-40B4-BE49-F238E27FC236}">
                    <a16:creationId xmlns:a16="http://schemas.microsoft.com/office/drawing/2014/main" id="{667AB8A7-7D04-8A4E-BDB7-786262071A39}"/>
                  </a:ext>
                </a:extLst>
              </p:cNvPr>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3" name="Oval 202">
                <a:extLst>
                  <a:ext uri="{FF2B5EF4-FFF2-40B4-BE49-F238E27FC236}">
                    <a16:creationId xmlns:a16="http://schemas.microsoft.com/office/drawing/2014/main" id="{284D9588-B2DD-5F41-B5C5-EB92FA37FB36}"/>
                  </a:ext>
                </a:extLst>
              </p:cNvPr>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4" name="Oval 203">
                <a:extLst>
                  <a:ext uri="{FF2B5EF4-FFF2-40B4-BE49-F238E27FC236}">
                    <a16:creationId xmlns:a16="http://schemas.microsoft.com/office/drawing/2014/main" id="{5C945B8F-AA7E-E842-9927-5BE1D804A630}"/>
                  </a:ext>
                </a:extLst>
              </p:cNvPr>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5" name="Oval 204">
                <a:extLst>
                  <a:ext uri="{FF2B5EF4-FFF2-40B4-BE49-F238E27FC236}">
                    <a16:creationId xmlns:a16="http://schemas.microsoft.com/office/drawing/2014/main" id="{BE0CA13D-85EC-EE42-8D6A-2E584B3F76E2}"/>
                  </a:ext>
                </a:extLst>
              </p:cNvPr>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6" name="Oval 205">
                <a:extLst>
                  <a:ext uri="{FF2B5EF4-FFF2-40B4-BE49-F238E27FC236}">
                    <a16:creationId xmlns:a16="http://schemas.microsoft.com/office/drawing/2014/main" id="{A49A9E47-0078-C542-BAB2-E864FF94B51E}"/>
                  </a:ext>
                </a:extLst>
              </p:cNvPr>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7" name="Oval 206">
                <a:extLst>
                  <a:ext uri="{FF2B5EF4-FFF2-40B4-BE49-F238E27FC236}">
                    <a16:creationId xmlns:a16="http://schemas.microsoft.com/office/drawing/2014/main" id="{4B56A45B-DF1A-654B-87B5-D57C99E66554}"/>
                  </a:ext>
                </a:extLst>
              </p:cNvPr>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8" name="Oval 207">
                <a:extLst>
                  <a:ext uri="{FF2B5EF4-FFF2-40B4-BE49-F238E27FC236}">
                    <a16:creationId xmlns:a16="http://schemas.microsoft.com/office/drawing/2014/main" id="{143CAC94-7C36-CC43-A7AB-21771234750E}"/>
                  </a:ext>
                </a:extLst>
              </p:cNvPr>
              <p:cNvSpPr>
                <a:spLocks noChangeAspect="1"/>
              </p:cNvSpPr>
              <p:nvPr/>
            </p:nvSpPr>
            <p:spPr>
              <a:xfrm rot="18861538">
                <a:off x="11879491"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grpSp>
        <p:grpSp>
          <p:nvGrpSpPr>
            <p:cNvPr id="12" name="Group 11">
              <a:extLst>
                <a:ext uri="{FF2B5EF4-FFF2-40B4-BE49-F238E27FC236}">
                  <a16:creationId xmlns:a16="http://schemas.microsoft.com/office/drawing/2014/main" id="{9271FEA2-63D5-3D41-B42F-34CF16015121}"/>
                </a:ext>
              </a:extLst>
            </p:cNvPr>
            <p:cNvGrpSpPr/>
            <p:nvPr userDrawn="1"/>
          </p:nvGrpSpPr>
          <p:grpSpPr>
            <a:xfrm>
              <a:off x="2008922" y="5388428"/>
              <a:ext cx="2501953" cy="149291"/>
              <a:chOff x="6927228" y="7552706"/>
              <a:chExt cx="5016271" cy="227062"/>
            </a:xfrm>
          </p:grpSpPr>
          <p:sp>
            <p:nvSpPr>
              <p:cNvPr id="113" name="Oval 112">
                <a:extLst>
                  <a:ext uri="{FF2B5EF4-FFF2-40B4-BE49-F238E27FC236}">
                    <a16:creationId xmlns:a16="http://schemas.microsoft.com/office/drawing/2014/main" id="{894C953C-BB22-5941-A86F-4576188E3217}"/>
                  </a:ext>
                </a:extLst>
              </p:cNvPr>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4" name="Oval 113">
                <a:extLst>
                  <a:ext uri="{FF2B5EF4-FFF2-40B4-BE49-F238E27FC236}">
                    <a16:creationId xmlns:a16="http://schemas.microsoft.com/office/drawing/2014/main" id="{2EA00C85-0CCB-D140-A4FF-1CEE0765A6E2}"/>
                  </a:ext>
                </a:extLst>
              </p:cNvPr>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5" name="Oval 114">
                <a:extLst>
                  <a:ext uri="{FF2B5EF4-FFF2-40B4-BE49-F238E27FC236}">
                    <a16:creationId xmlns:a16="http://schemas.microsoft.com/office/drawing/2014/main" id="{80C65E66-C0FC-9746-A5C2-73876510E674}"/>
                  </a:ext>
                </a:extLst>
              </p:cNvPr>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6" name="Oval 115">
                <a:extLst>
                  <a:ext uri="{FF2B5EF4-FFF2-40B4-BE49-F238E27FC236}">
                    <a16:creationId xmlns:a16="http://schemas.microsoft.com/office/drawing/2014/main" id="{3AC81CF0-E6A4-A84A-B2A9-31B6A24729CF}"/>
                  </a:ext>
                </a:extLst>
              </p:cNvPr>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7" name="Oval 116">
                <a:extLst>
                  <a:ext uri="{FF2B5EF4-FFF2-40B4-BE49-F238E27FC236}">
                    <a16:creationId xmlns:a16="http://schemas.microsoft.com/office/drawing/2014/main" id="{6D10E6C4-A13B-8E41-9A1C-F4C00B3BDBC4}"/>
                  </a:ext>
                </a:extLst>
              </p:cNvPr>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8" name="Oval 117">
                <a:extLst>
                  <a:ext uri="{FF2B5EF4-FFF2-40B4-BE49-F238E27FC236}">
                    <a16:creationId xmlns:a16="http://schemas.microsoft.com/office/drawing/2014/main" id="{AA1E8F3D-0110-3A4E-9EAC-0EFCFF20769D}"/>
                  </a:ext>
                </a:extLst>
              </p:cNvPr>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9" name="Oval 118">
                <a:extLst>
                  <a:ext uri="{FF2B5EF4-FFF2-40B4-BE49-F238E27FC236}">
                    <a16:creationId xmlns:a16="http://schemas.microsoft.com/office/drawing/2014/main" id="{8C9CBEBC-B64D-AC4A-85F5-BE5979E45185}"/>
                  </a:ext>
                </a:extLst>
              </p:cNvPr>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0" name="Oval 119">
                <a:extLst>
                  <a:ext uri="{FF2B5EF4-FFF2-40B4-BE49-F238E27FC236}">
                    <a16:creationId xmlns:a16="http://schemas.microsoft.com/office/drawing/2014/main" id="{7084259B-5DFA-4B48-BFC3-A1D39F94CF22}"/>
                  </a:ext>
                </a:extLst>
              </p:cNvPr>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1" name="Oval 120">
                <a:extLst>
                  <a:ext uri="{FF2B5EF4-FFF2-40B4-BE49-F238E27FC236}">
                    <a16:creationId xmlns:a16="http://schemas.microsoft.com/office/drawing/2014/main" id="{EA507884-B494-8046-A308-D41F54A24A19}"/>
                  </a:ext>
                </a:extLst>
              </p:cNvPr>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2" name="Oval 121">
                <a:extLst>
                  <a:ext uri="{FF2B5EF4-FFF2-40B4-BE49-F238E27FC236}">
                    <a16:creationId xmlns:a16="http://schemas.microsoft.com/office/drawing/2014/main" id="{A7C35056-71D8-3642-9332-D86979563E6E}"/>
                  </a:ext>
                </a:extLst>
              </p:cNvPr>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3" name="Oval 122">
                <a:extLst>
                  <a:ext uri="{FF2B5EF4-FFF2-40B4-BE49-F238E27FC236}">
                    <a16:creationId xmlns:a16="http://schemas.microsoft.com/office/drawing/2014/main" id="{23088FCA-1B41-CA42-834B-72F386B1D978}"/>
                  </a:ext>
                </a:extLst>
              </p:cNvPr>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4" name="Oval 123">
                <a:extLst>
                  <a:ext uri="{FF2B5EF4-FFF2-40B4-BE49-F238E27FC236}">
                    <a16:creationId xmlns:a16="http://schemas.microsoft.com/office/drawing/2014/main" id="{1DE9A8B9-7CC6-E148-B5CE-05828D1A2DAE}"/>
                  </a:ext>
                </a:extLst>
              </p:cNvPr>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5" name="Oval 124">
                <a:extLst>
                  <a:ext uri="{FF2B5EF4-FFF2-40B4-BE49-F238E27FC236}">
                    <a16:creationId xmlns:a16="http://schemas.microsoft.com/office/drawing/2014/main" id="{29C402EC-E63B-1C4D-9325-95E50C98D071}"/>
                  </a:ext>
                </a:extLst>
              </p:cNvPr>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6" name="Oval 125">
                <a:extLst>
                  <a:ext uri="{FF2B5EF4-FFF2-40B4-BE49-F238E27FC236}">
                    <a16:creationId xmlns:a16="http://schemas.microsoft.com/office/drawing/2014/main" id="{3C0C01AD-0EA0-6E4C-90AD-2A1767CF3E22}"/>
                  </a:ext>
                </a:extLst>
              </p:cNvPr>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7" name="Oval 126">
                <a:extLst>
                  <a:ext uri="{FF2B5EF4-FFF2-40B4-BE49-F238E27FC236}">
                    <a16:creationId xmlns:a16="http://schemas.microsoft.com/office/drawing/2014/main" id="{578D1D3C-64A9-E441-BA32-D4CE23C15B89}"/>
                  </a:ext>
                </a:extLst>
              </p:cNvPr>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8" name="Oval 127">
                <a:extLst>
                  <a:ext uri="{FF2B5EF4-FFF2-40B4-BE49-F238E27FC236}">
                    <a16:creationId xmlns:a16="http://schemas.microsoft.com/office/drawing/2014/main" id="{0F597194-2DF6-F74F-A333-DD473431EF92}"/>
                  </a:ext>
                </a:extLst>
              </p:cNvPr>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9" name="Oval 128">
                <a:extLst>
                  <a:ext uri="{FF2B5EF4-FFF2-40B4-BE49-F238E27FC236}">
                    <a16:creationId xmlns:a16="http://schemas.microsoft.com/office/drawing/2014/main" id="{BCE48169-247C-8E48-8D4A-D50F7EA62510}"/>
                  </a:ext>
                </a:extLst>
              </p:cNvPr>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0" name="Oval 129">
                <a:extLst>
                  <a:ext uri="{FF2B5EF4-FFF2-40B4-BE49-F238E27FC236}">
                    <a16:creationId xmlns:a16="http://schemas.microsoft.com/office/drawing/2014/main" id="{9DC9EA72-77F7-4046-9AD6-5597059161C2}"/>
                  </a:ext>
                </a:extLst>
              </p:cNvPr>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1" name="Oval 130">
                <a:extLst>
                  <a:ext uri="{FF2B5EF4-FFF2-40B4-BE49-F238E27FC236}">
                    <a16:creationId xmlns:a16="http://schemas.microsoft.com/office/drawing/2014/main" id="{3501A15D-7A94-C84D-A288-72AB4378AD69}"/>
                  </a:ext>
                </a:extLst>
              </p:cNvPr>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2" name="Oval 131">
                <a:extLst>
                  <a:ext uri="{FF2B5EF4-FFF2-40B4-BE49-F238E27FC236}">
                    <a16:creationId xmlns:a16="http://schemas.microsoft.com/office/drawing/2014/main" id="{2D875C90-7F7B-6F43-90A3-C4BB49F65109}"/>
                  </a:ext>
                </a:extLst>
              </p:cNvPr>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3" name="Oval 132">
                <a:extLst>
                  <a:ext uri="{FF2B5EF4-FFF2-40B4-BE49-F238E27FC236}">
                    <a16:creationId xmlns:a16="http://schemas.microsoft.com/office/drawing/2014/main" id="{97A51128-51B3-5345-A6A0-0CD1A5DD5D27}"/>
                  </a:ext>
                </a:extLst>
              </p:cNvPr>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4" name="Oval 133">
                <a:extLst>
                  <a:ext uri="{FF2B5EF4-FFF2-40B4-BE49-F238E27FC236}">
                    <a16:creationId xmlns:a16="http://schemas.microsoft.com/office/drawing/2014/main" id="{39D97B16-4BF5-0042-9A14-E554F4F224C3}"/>
                  </a:ext>
                </a:extLst>
              </p:cNvPr>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5" name="Oval 134">
                <a:extLst>
                  <a:ext uri="{FF2B5EF4-FFF2-40B4-BE49-F238E27FC236}">
                    <a16:creationId xmlns:a16="http://schemas.microsoft.com/office/drawing/2014/main" id="{CC7B2743-661D-3C42-8D0C-3780A55414F3}"/>
                  </a:ext>
                </a:extLst>
              </p:cNvPr>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6" name="Oval 135">
                <a:extLst>
                  <a:ext uri="{FF2B5EF4-FFF2-40B4-BE49-F238E27FC236}">
                    <a16:creationId xmlns:a16="http://schemas.microsoft.com/office/drawing/2014/main" id="{FAEE387C-8086-A946-BD45-1AEE9E4A1D93}"/>
                  </a:ext>
                </a:extLst>
              </p:cNvPr>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7" name="Oval 136">
                <a:extLst>
                  <a:ext uri="{FF2B5EF4-FFF2-40B4-BE49-F238E27FC236}">
                    <a16:creationId xmlns:a16="http://schemas.microsoft.com/office/drawing/2014/main" id="{1AA000F0-70C5-954B-B4C8-39FD8FEE5013}"/>
                  </a:ext>
                </a:extLst>
              </p:cNvPr>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8" name="Oval 137">
                <a:extLst>
                  <a:ext uri="{FF2B5EF4-FFF2-40B4-BE49-F238E27FC236}">
                    <a16:creationId xmlns:a16="http://schemas.microsoft.com/office/drawing/2014/main" id="{1232A9AE-1A6D-2446-A2C6-A1C9578954D1}"/>
                  </a:ext>
                </a:extLst>
              </p:cNvPr>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9" name="Oval 138">
                <a:extLst>
                  <a:ext uri="{FF2B5EF4-FFF2-40B4-BE49-F238E27FC236}">
                    <a16:creationId xmlns:a16="http://schemas.microsoft.com/office/drawing/2014/main" id="{B4D3D3F8-7193-0E43-BC83-1FDB745FD593}"/>
                  </a:ext>
                </a:extLst>
              </p:cNvPr>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0" name="Oval 139">
                <a:extLst>
                  <a:ext uri="{FF2B5EF4-FFF2-40B4-BE49-F238E27FC236}">
                    <a16:creationId xmlns:a16="http://schemas.microsoft.com/office/drawing/2014/main" id="{04DB799C-2504-FF40-86BF-E23EA1BC8124}"/>
                  </a:ext>
                </a:extLst>
              </p:cNvPr>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1" name="Oval 140">
                <a:extLst>
                  <a:ext uri="{FF2B5EF4-FFF2-40B4-BE49-F238E27FC236}">
                    <a16:creationId xmlns:a16="http://schemas.microsoft.com/office/drawing/2014/main" id="{DBC3635F-F6D5-6249-89CC-D727251C1AFC}"/>
                  </a:ext>
                </a:extLst>
              </p:cNvPr>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2" name="Oval 141">
                <a:extLst>
                  <a:ext uri="{FF2B5EF4-FFF2-40B4-BE49-F238E27FC236}">
                    <a16:creationId xmlns:a16="http://schemas.microsoft.com/office/drawing/2014/main" id="{E8C41FB3-7CE9-4347-9450-2E6FA1E167DA}"/>
                  </a:ext>
                </a:extLst>
              </p:cNvPr>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3" name="Oval 142">
                <a:extLst>
                  <a:ext uri="{FF2B5EF4-FFF2-40B4-BE49-F238E27FC236}">
                    <a16:creationId xmlns:a16="http://schemas.microsoft.com/office/drawing/2014/main" id="{7B6A150D-F973-CB46-B4B8-2C6319D5AE57}"/>
                  </a:ext>
                </a:extLst>
              </p:cNvPr>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4" name="Oval 143">
                <a:extLst>
                  <a:ext uri="{FF2B5EF4-FFF2-40B4-BE49-F238E27FC236}">
                    <a16:creationId xmlns:a16="http://schemas.microsoft.com/office/drawing/2014/main" id="{EE9B4A2C-6A2C-8849-B220-8F9E5DDDA63D}"/>
                  </a:ext>
                </a:extLst>
              </p:cNvPr>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5" name="Oval 144">
                <a:extLst>
                  <a:ext uri="{FF2B5EF4-FFF2-40B4-BE49-F238E27FC236}">
                    <a16:creationId xmlns:a16="http://schemas.microsoft.com/office/drawing/2014/main" id="{696FA9B2-93E8-5547-A40B-7255CB269A9B}"/>
                  </a:ext>
                </a:extLst>
              </p:cNvPr>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6" name="Oval 145">
                <a:extLst>
                  <a:ext uri="{FF2B5EF4-FFF2-40B4-BE49-F238E27FC236}">
                    <a16:creationId xmlns:a16="http://schemas.microsoft.com/office/drawing/2014/main" id="{33FF8229-5048-FC4F-88B9-BDE0CE2704B8}"/>
                  </a:ext>
                </a:extLst>
              </p:cNvPr>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7" name="Oval 146">
                <a:extLst>
                  <a:ext uri="{FF2B5EF4-FFF2-40B4-BE49-F238E27FC236}">
                    <a16:creationId xmlns:a16="http://schemas.microsoft.com/office/drawing/2014/main" id="{D4BE7463-43F7-6441-97BC-4E9645FCFDD5}"/>
                  </a:ext>
                </a:extLst>
              </p:cNvPr>
              <p:cNvSpPr>
                <a:spLocks noChangeAspect="1"/>
              </p:cNvSpPr>
              <p:nvPr/>
            </p:nvSpPr>
            <p:spPr>
              <a:xfrm rot="18861538">
                <a:off x="11663978"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8" name="Oval 147">
                <a:extLst>
                  <a:ext uri="{FF2B5EF4-FFF2-40B4-BE49-F238E27FC236}">
                    <a16:creationId xmlns:a16="http://schemas.microsoft.com/office/drawing/2014/main" id="{CD175B4F-94B7-4140-BF9E-37ADEB5CACFB}"/>
                  </a:ext>
                </a:extLst>
              </p:cNvPr>
              <p:cNvSpPr>
                <a:spLocks noChangeAspect="1"/>
              </p:cNvSpPr>
              <p:nvPr/>
            </p:nvSpPr>
            <p:spPr>
              <a:xfrm rot="18861538">
                <a:off x="11879491"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9" name="Oval 148">
                <a:extLst>
                  <a:ext uri="{FF2B5EF4-FFF2-40B4-BE49-F238E27FC236}">
                    <a16:creationId xmlns:a16="http://schemas.microsoft.com/office/drawing/2014/main" id="{044F9DCE-2B7F-6841-A58B-9CC735F774A8}"/>
                  </a:ext>
                </a:extLst>
              </p:cNvPr>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0" name="Oval 149">
                <a:extLst>
                  <a:ext uri="{FF2B5EF4-FFF2-40B4-BE49-F238E27FC236}">
                    <a16:creationId xmlns:a16="http://schemas.microsoft.com/office/drawing/2014/main" id="{8EBAE5DC-6941-AF42-82E9-54A7CA0AB53B}"/>
                  </a:ext>
                </a:extLst>
              </p:cNvPr>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1" name="Oval 150">
                <a:extLst>
                  <a:ext uri="{FF2B5EF4-FFF2-40B4-BE49-F238E27FC236}">
                    <a16:creationId xmlns:a16="http://schemas.microsoft.com/office/drawing/2014/main" id="{48C81B78-6E60-6641-A45F-5DCF72C0D296}"/>
                  </a:ext>
                </a:extLst>
              </p:cNvPr>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2" name="Oval 151">
                <a:extLst>
                  <a:ext uri="{FF2B5EF4-FFF2-40B4-BE49-F238E27FC236}">
                    <a16:creationId xmlns:a16="http://schemas.microsoft.com/office/drawing/2014/main" id="{7B818A35-6020-D742-B5D7-EAE7A8A2C111}"/>
                  </a:ext>
                </a:extLst>
              </p:cNvPr>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3" name="Oval 152">
                <a:extLst>
                  <a:ext uri="{FF2B5EF4-FFF2-40B4-BE49-F238E27FC236}">
                    <a16:creationId xmlns:a16="http://schemas.microsoft.com/office/drawing/2014/main" id="{83F43CDF-AF72-6242-B16C-AFEECA3BE1BE}"/>
                  </a:ext>
                </a:extLst>
              </p:cNvPr>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4" name="Oval 153">
                <a:extLst>
                  <a:ext uri="{FF2B5EF4-FFF2-40B4-BE49-F238E27FC236}">
                    <a16:creationId xmlns:a16="http://schemas.microsoft.com/office/drawing/2014/main" id="{13774CAA-205E-C449-B2D4-4E1B0D55E19F}"/>
                  </a:ext>
                </a:extLst>
              </p:cNvPr>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5" name="Oval 154">
                <a:extLst>
                  <a:ext uri="{FF2B5EF4-FFF2-40B4-BE49-F238E27FC236}">
                    <a16:creationId xmlns:a16="http://schemas.microsoft.com/office/drawing/2014/main" id="{3EDF1371-75B9-F940-8E23-9D71ACFAA2F1}"/>
                  </a:ext>
                </a:extLst>
              </p:cNvPr>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6" name="Oval 155">
                <a:extLst>
                  <a:ext uri="{FF2B5EF4-FFF2-40B4-BE49-F238E27FC236}">
                    <a16:creationId xmlns:a16="http://schemas.microsoft.com/office/drawing/2014/main" id="{9A0592DC-11B9-8B46-A723-14C71E7FB22F}"/>
                  </a:ext>
                </a:extLst>
              </p:cNvPr>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7" name="Oval 156">
                <a:extLst>
                  <a:ext uri="{FF2B5EF4-FFF2-40B4-BE49-F238E27FC236}">
                    <a16:creationId xmlns:a16="http://schemas.microsoft.com/office/drawing/2014/main" id="{C6141967-CC00-4E4B-A51C-CC09653D4644}"/>
                  </a:ext>
                </a:extLst>
              </p:cNvPr>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8" name="Oval 157">
                <a:extLst>
                  <a:ext uri="{FF2B5EF4-FFF2-40B4-BE49-F238E27FC236}">
                    <a16:creationId xmlns:a16="http://schemas.microsoft.com/office/drawing/2014/main" id="{1D9D1D30-68A4-C042-9EC8-069758652002}"/>
                  </a:ext>
                </a:extLst>
              </p:cNvPr>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9" name="Oval 158">
                <a:extLst>
                  <a:ext uri="{FF2B5EF4-FFF2-40B4-BE49-F238E27FC236}">
                    <a16:creationId xmlns:a16="http://schemas.microsoft.com/office/drawing/2014/main" id="{AD3A2933-429F-9648-8695-A933ACCD4671}"/>
                  </a:ext>
                </a:extLst>
              </p:cNvPr>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0" name="Oval 159">
                <a:extLst>
                  <a:ext uri="{FF2B5EF4-FFF2-40B4-BE49-F238E27FC236}">
                    <a16:creationId xmlns:a16="http://schemas.microsoft.com/office/drawing/2014/main" id="{D460269A-7090-6A4C-A50B-A0C5B593E7AC}"/>
                  </a:ext>
                </a:extLst>
              </p:cNvPr>
              <p:cNvSpPr>
                <a:spLocks noChangeAspect="1"/>
              </p:cNvSpPr>
              <p:nvPr/>
            </p:nvSpPr>
            <p:spPr>
              <a:xfrm rot="18861538">
                <a:off x="11879491"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grpSp>
        <p:grpSp>
          <p:nvGrpSpPr>
            <p:cNvPr id="15" name="Group 14">
              <a:extLst>
                <a:ext uri="{FF2B5EF4-FFF2-40B4-BE49-F238E27FC236}">
                  <a16:creationId xmlns:a16="http://schemas.microsoft.com/office/drawing/2014/main" id="{0E6F950E-B75F-3140-AD9E-332A661FFB23}"/>
                </a:ext>
              </a:extLst>
            </p:cNvPr>
            <p:cNvGrpSpPr/>
            <p:nvPr userDrawn="1"/>
          </p:nvGrpSpPr>
          <p:grpSpPr>
            <a:xfrm>
              <a:off x="4583275" y="5388428"/>
              <a:ext cx="2501953" cy="149291"/>
              <a:chOff x="6927228" y="7552706"/>
              <a:chExt cx="5016271" cy="227062"/>
            </a:xfrm>
          </p:grpSpPr>
          <p:sp>
            <p:nvSpPr>
              <p:cNvPr id="65" name="Oval 64">
                <a:extLst>
                  <a:ext uri="{FF2B5EF4-FFF2-40B4-BE49-F238E27FC236}">
                    <a16:creationId xmlns:a16="http://schemas.microsoft.com/office/drawing/2014/main" id="{384B1DE5-79A5-2843-A72C-E2614B206B88}"/>
                  </a:ext>
                </a:extLst>
              </p:cNvPr>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6" name="Oval 65">
                <a:extLst>
                  <a:ext uri="{FF2B5EF4-FFF2-40B4-BE49-F238E27FC236}">
                    <a16:creationId xmlns:a16="http://schemas.microsoft.com/office/drawing/2014/main" id="{B0BCABE5-4E73-F04F-B3AF-6ECA752A844C}"/>
                  </a:ext>
                </a:extLst>
              </p:cNvPr>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7" name="Oval 66">
                <a:extLst>
                  <a:ext uri="{FF2B5EF4-FFF2-40B4-BE49-F238E27FC236}">
                    <a16:creationId xmlns:a16="http://schemas.microsoft.com/office/drawing/2014/main" id="{9DCCCCFC-23A7-6146-8F58-118DC54A2898}"/>
                  </a:ext>
                </a:extLst>
              </p:cNvPr>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8" name="Oval 67">
                <a:extLst>
                  <a:ext uri="{FF2B5EF4-FFF2-40B4-BE49-F238E27FC236}">
                    <a16:creationId xmlns:a16="http://schemas.microsoft.com/office/drawing/2014/main" id="{1B89E2E8-9F3F-024A-8A70-426E1BE10780}"/>
                  </a:ext>
                </a:extLst>
              </p:cNvPr>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9" name="Oval 68">
                <a:extLst>
                  <a:ext uri="{FF2B5EF4-FFF2-40B4-BE49-F238E27FC236}">
                    <a16:creationId xmlns:a16="http://schemas.microsoft.com/office/drawing/2014/main" id="{7266D4AC-D67E-A848-B2E5-E5FA49B02013}"/>
                  </a:ext>
                </a:extLst>
              </p:cNvPr>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0" name="Oval 69">
                <a:extLst>
                  <a:ext uri="{FF2B5EF4-FFF2-40B4-BE49-F238E27FC236}">
                    <a16:creationId xmlns:a16="http://schemas.microsoft.com/office/drawing/2014/main" id="{5668660C-D1CC-C643-AC17-CFED44C6FB9A}"/>
                  </a:ext>
                </a:extLst>
              </p:cNvPr>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1" name="Oval 70">
                <a:extLst>
                  <a:ext uri="{FF2B5EF4-FFF2-40B4-BE49-F238E27FC236}">
                    <a16:creationId xmlns:a16="http://schemas.microsoft.com/office/drawing/2014/main" id="{A5E0A8E2-FE2C-774C-B8E6-BDF188241F6B}"/>
                  </a:ext>
                </a:extLst>
              </p:cNvPr>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2" name="Oval 71">
                <a:extLst>
                  <a:ext uri="{FF2B5EF4-FFF2-40B4-BE49-F238E27FC236}">
                    <a16:creationId xmlns:a16="http://schemas.microsoft.com/office/drawing/2014/main" id="{2CC6AB6F-160E-914B-A5A9-2008C220DC2D}"/>
                  </a:ext>
                </a:extLst>
              </p:cNvPr>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3" name="Oval 72">
                <a:extLst>
                  <a:ext uri="{FF2B5EF4-FFF2-40B4-BE49-F238E27FC236}">
                    <a16:creationId xmlns:a16="http://schemas.microsoft.com/office/drawing/2014/main" id="{9BC40C0B-FAF1-EB4E-BDF1-EEE06E8489E7}"/>
                  </a:ext>
                </a:extLst>
              </p:cNvPr>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4" name="Oval 73">
                <a:extLst>
                  <a:ext uri="{FF2B5EF4-FFF2-40B4-BE49-F238E27FC236}">
                    <a16:creationId xmlns:a16="http://schemas.microsoft.com/office/drawing/2014/main" id="{160E685A-C3DA-904B-9B5E-AFCE86BB4732}"/>
                  </a:ext>
                </a:extLst>
              </p:cNvPr>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5" name="Oval 74">
                <a:extLst>
                  <a:ext uri="{FF2B5EF4-FFF2-40B4-BE49-F238E27FC236}">
                    <a16:creationId xmlns:a16="http://schemas.microsoft.com/office/drawing/2014/main" id="{00E897DF-4373-334D-9025-2EC4E028CF6D}"/>
                  </a:ext>
                </a:extLst>
              </p:cNvPr>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6" name="Oval 75">
                <a:extLst>
                  <a:ext uri="{FF2B5EF4-FFF2-40B4-BE49-F238E27FC236}">
                    <a16:creationId xmlns:a16="http://schemas.microsoft.com/office/drawing/2014/main" id="{451D9E58-4D3A-7E4D-8FD1-7C47ACDC9CF4}"/>
                  </a:ext>
                </a:extLst>
              </p:cNvPr>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7" name="Oval 76">
                <a:extLst>
                  <a:ext uri="{FF2B5EF4-FFF2-40B4-BE49-F238E27FC236}">
                    <a16:creationId xmlns:a16="http://schemas.microsoft.com/office/drawing/2014/main" id="{798E3DCB-A169-DA45-8DAD-FBBE6AA0C39B}"/>
                  </a:ext>
                </a:extLst>
              </p:cNvPr>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8" name="Oval 77">
                <a:extLst>
                  <a:ext uri="{FF2B5EF4-FFF2-40B4-BE49-F238E27FC236}">
                    <a16:creationId xmlns:a16="http://schemas.microsoft.com/office/drawing/2014/main" id="{31F90A25-4C0D-5F43-B308-586B1AB437B5}"/>
                  </a:ext>
                </a:extLst>
              </p:cNvPr>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9" name="Oval 78">
                <a:extLst>
                  <a:ext uri="{FF2B5EF4-FFF2-40B4-BE49-F238E27FC236}">
                    <a16:creationId xmlns:a16="http://schemas.microsoft.com/office/drawing/2014/main" id="{C9349908-BFF6-2F40-AD4B-B1318FEE7C4F}"/>
                  </a:ext>
                </a:extLst>
              </p:cNvPr>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0" name="Oval 79">
                <a:extLst>
                  <a:ext uri="{FF2B5EF4-FFF2-40B4-BE49-F238E27FC236}">
                    <a16:creationId xmlns:a16="http://schemas.microsoft.com/office/drawing/2014/main" id="{5BFB7C4A-D604-7042-BE02-724E13CADACF}"/>
                  </a:ext>
                </a:extLst>
              </p:cNvPr>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1" name="Oval 80">
                <a:extLst>
                  <a:ext uri="{FF2B5EF4-FFF2-40B4-BE49-F238E27FC236}">
                    <a16:creationId xmlns:a16="http://schemas.microsoft.com/office/drawing/2014/main" id="{9CAACBCD-3198-0C49-B005-294BF0775024}"/>
                  </a:ext>
                </a:extLst>
              </p:cNvPr>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2" name="Oval 81">
                <a:extLst>
                  <a:ext uri="{FF2B5EF4-FFF2-40B4-BE49-F238E27FC236}">
                    <a16:creationId xmlns:a16="http://schemas.microsoft.com/office/drawing/2014/main" id="{38ABA712-DB38-7E42-8E46-4D72EE198D2B}"/>
                  </a:ext>
                </a:extLst>
              </p:cNvPr>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3" name="Oval 82">
                <a:extLst>
                  <a:ext uri="{FF2B5EF4-FFF2-40B4-BE49-F238E27FC236}">
                    <a16:creationId xmlns:a16="http://schemas.microsoft.com/office/drawing/2014/main" id="{7F2DC26A-2292-0C4B-9F27-D34A9389422D}"/>
                  </a:ext>
                </a:extLst>
              </p:cNvPr>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4" name="Oval 83">
                <a:extLst>
                  <a:ext uri="{FF2B5EF4-FFF2-40B4-BE49-F238E27FC236}">
                    <a16:creationId xmlns:a16="http://schemas.microsoft.com/office/drawing/2014/main" id="{A1A675BD-5953-E943-B647-1B5DFF047302}"/>
                  </a:ext>
                </a:extLst>
              </p:cNvPr>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5" name="Oval 84">
                <a:extLst>
                  <a:ext uri="{FF2B5EF4-FFF2-40B4-BE49-F238E27FC236}">
                    <a16:creationId xmlns:a16="http://schemas.microsoft.com/office/drawing/2014/main" id="{242D4302-8A69-D34A-808E-4A17E456A167}"/>
                  </a:ext>
                </a:extLst>
              </p:cNvPr>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6" name="Oval 85">
                <a:extLst>
                  <a:ext uri="{FF2B5EF4-FFF2-40B4-BE49-F238E27FC236}">
                    <a16:creationId xmlns:a16="http://schemas.microsoft.com/office/drawing/2014/main" id="{4654412E-AECD-DE48-B3F7-BF5CDAC32A84}"/>
                  </a:ext>
                </a:extLst>
              </p:cNvPr>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7" name="Oval 86">
                <a:extLst>
                  <a:ext uri="{FF2B5EF4-FFF2-40B4-BE49-F238E27FC236}">
                    <a16:creationId xmlns:a16="http://schemas.microsoft.com/office/drawing/2014/main" id="{1A958F87-5DCA-5B4A-9C19-F44BDBF72A3F}"/>
                  </a:ext>
                </a:extLst>
              </p:cNvPr>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8" name="Oval 87">
                <a:extLst>
                  <a:ext uri="{FF2B5EF4-FFF2-40B4-BE49-F238E27FC236}">
                    <a16:creationId xmlns:a16="http://schemas.microsoft.com/office/drawing/2014/main" id="{1BEE9C6E-F2C5-C248-93F7-9DC7AAD4B2A2}"/>
                  </a:ext>
                </a:extLst>
              </p:cNvPr>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9" name="Oval 88">
                <a:extLst>
                  <a:ext uri="{FF2B5EF4-FFF2-40B4-BE49-F238E27FC236}">
                    <a16:creationId xmlns:a16="http://schemas.microsoft.com/office/drawing/2014/main" id="{F3C82C40-9F78-604E-8A73-51AD8BC6FBC3}"/>
                  </a:ext>
                </a:extLst>
              </p:cNvPr>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0" name="Oval 89">
                <a:extLst>
                  <a:ext uri="{FF2B5EF4-FFF2-40B4-BE49-F238E27FC236}">
                    <a16:creationId xmlns:a16="http://schemas.microsoft.com/office/drawing/2014/main" id="{50B2B591-ADAD-5F4C-AB6B-78058A69926A}"/>
                  </a:ext>
                </a:extLst>
              </p:cNvPr>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1" name="Oval 90">
                <a:extLst>
                  <a:ext uri="{FF2B5EF4-FFF2-40B4-BE49-F238E27FC236}">
                    <a16:creationId xmlns:a16="http://schemas.microsoft.com/office/drawing/2014/main" id="{FC064662-D3B2-7245-BFF1-954B69386457}"/>
                  </a:ext>
                </a:extLst>
              </p:cNvPr>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2" name="Oval 91">
                <a:extLst>
                  <a:ext uri="{FF2B5EF4-FFF2-40B4-BE49-F238E27FC236}">
                    <a16:creationId xmlns:a16="http://schemas.microsoft.com/office/drawing/2014/main" id="{3DBD8CC9-1728-0046-9B2C-42CF36A15A62}"/>
                  </a:ext>
                </a:extLst>
              </p:cNvPr>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3" name="Oval 92">
                <a:extLst>
                  <a:ext uri="{FF2B5EF4-FFF2-40B4-BE49-F238E27FC236}">
                    <a16:creationId xmlns:a16="http://schemas.microsoft.com/office/drawing/2014/main" id="{23C68883-5038-444E-9362-6580416174F5}"/>
                  </a:ext>
                </a:extLst>
              </p:cNvPr>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4" name="Oval 93">
                <a:extLst>
                  <a:ext uri="{FF2B5EF4-FFF2-40B4-BE49-F238E27FC236}">
                    <a16:creationId xmlns:a16="http://schemas.microsoft.com/office/drawing/2014/main" id="{7D8BF9E4-5835-4349-BDB3-C28493C8AD8F}"/>
                  </a:ext>
                </a:extLst>
              </p:cNvPr>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5" name="Oval 94">
                <a:extLst>
                  <a:ext uri="{FF2B5EF4-FFF2-40B4-BE49-F238E27FC236}">
                    <a16:creationId xmlns:a16="http://schemas.microsoft.com/office/drawing/2014/main" id="{FFC75BE5-188F-7247-9FA7-B8A4616DDDB0}"/>
                  </a:ext>
                </a:extLst>
              </p:cNvPr>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6" name="Oval 95">
                <a:extLst>
                  <a:ext uri="{FF2B5EF4-FFF2-40B4-BE49-F238E27FC236}">
                    <a16:creationId xmlns:a16="http://schemas.microsoft.com/office/drawing/2014/main" id="{A4F523D5-59C6-C948-A06D-E6DEA9682080}"/>
                  </a:ext>
                </a:extLst>
              </p:cNvPr>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7" name="Oval 96">
                <a:extLst>
                  <a:ext uri="{FF2B5EF4-FFF2-40B4-BE49-F238E27FC236}">
                    <a16:creationId xmlns:a16="http://schemas.microsoft.com/office/drawing/2014/main" id="{9DEC9ABA-6E25-CA4A-8197-9F26D64ADAB7}"/>
                  </a:ext>
                </a:extLst>
              </p:cNvPr>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8" name="Oval 97">
                <a:extLst>
                  <a:ext uri="{FF2B5EF4-FFF2-40B4-BE49-F238E27FC236}">
                    <a16:creationId xmlns:a16="http://schemas.microsoft.com/office/drawing/2014/main" id="{842FDEEB-DDC7-4542-A3D9-3002B836B1B1}"/>
                  </a:ext>
                </a:extLst>
              </p:cNvPr>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9" name="Oval 98">
                <a:extLst>
                  <a:ext uri="{FF2B5EF4-FFF2-40B4-BE49-F238E27FC236}">
                    <a16:creationId xmlns:a16="http://schemas.microsoft.com/office/drawing/2014/main" id="{43E4B328-0C96-1049-8CAB-E045BA6D333A}"/>
                  </a:ext>
                </a:extLst>
              </p:cNvPr>
              <p:cNvSpPr>
                <a:spLocks noChangeAspect="1"/>
              </p:cNvSpPr>
              <p:nvPr/>
            </p:nvSpPr>
            <p:spPr>
              <a:xfrm rot="18861538">
                <a:off x="11663978"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0" name="Oval 99">
                <a:extLst>
                  <a:ext uri="{FF2B5EF4-FFF2-40B4-BE49-F238E27FC236}">
                    <a16:creationId xmlns:a16="http://schemas.microsoft.com/office/drawing/2014/main" id="{1C296C84-6CEB-804E-A10B-51760C50AB16}"/>
                  </a:ext>
                </a:extLst>
              </p:cNvPr>
              <p:cNvSpPr>
                <a:spLocks noChangeAspect="1"/>
              </p:cNvSpPr>
              <p:nvPr/>
            </p:nvSpPr>
            <p:spPr>
              <a:xfrm rot="18861538">
                <a:off x="11879491"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1" name="Oval 100">
                <a:extLst>
                  <a:ext uri="{FF2B5EF4-FFF2-40B4-BE49-F238E27FC236}">
                    <a16:creationId xmlns:a16="http://schemas.microsoft.com/office/drawing/2014/main" id="{2FAF3117-EF26-634E-96FC-1D8B050281AD}"/>
                  </a:ext>
                </a:extLst>
              </p:cNvPr>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2" name="Oval 101">
                <a:extLst>
                  <a:ext uri="{FF2B5EF4-FFF2-40B4-BE49-F238E27FC236}">
                    <a16:creationId xmlns:a16="http://schemas.microsoft.com/office/drawing/2014/main" id="{B270F9DA-6C81-A547-8C34-3B2A9A164542}"/>
                  </a:ext>
                </a:extLst>
              </p:cNvPr>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3" name="Oval 102">
                <a:extLst>
                  <a:ext uri="{FF2B5EF4-FFF2-40B4-BE49-F238E27FC236}">
                    <a16:creationId xmlns:a16="http://schemas.microsoft.com/office/drawing/2014/main" id="{47635969-821E-D540-A115-E05882F75AE4}"/>
                  </a:ext>
                </a:extLst>
              </p:cNvPr>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4" name="Oval 103">
                <a:extLst>
                  <a:ext uri="{FF2B5EF4-FFF2-40B4-BE49-F238E27FC236}">
                    <a16:creationId xmlns:a16="http://schemas.microsoft.com/office/drawing/2014/main" id="{0C48C81C-4F34-3D4D-96E9-839E4E145EAF}"/>
                  </a:ext>
                </a:extLst>
              </p:cNvPr>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5" name="Oval 104">
                <a:extLst>
                  <a:ext uri="{FF2B5EF4-FFF2-40B4-BE49-F238E27FC236}">
                    <a16:creationId xmlns:a16="http://schemas.microsoft.com/office/drawing/2014/main" id="{4444E25F-F100-264C-A23B-423E9CDCFEF0}"/>
                  </a:ext>
                </a:extLst>
              </p:cNvPr>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6" name="Oval 105">
                <a:extLst>
                  <a:ext uri="{FF2B5EF4-FFF2-40B4-BE49-F238E27FC236}">
                    <a16:creationId xmlns:a16="http://schemas.microsoft.com/office/drawing/2014/main" id="{6F87A6E0-E881-7043-B35E-C934E573066C}"/>
                  </a:ext>
                </a:extLst>
              </p:cNvPr>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7" name="Oval 106">
                <a:extLst>
                  <a:ext uri="{FF2B5EF4-FFF2-40B4-BE49-F238E27FC236}">
                    <a16:creationId xmlns:a16="http://schemas.microsoft.com/office/drawing/2014/main" id="{B46BAF82-606D-DA40-9DC5-1981E3104BEE}"/>
                  </a:ext>
                </a:extLst>
              </p:cNvPr>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8" name="Oval 107">
                <a:extLst>
                  <a:ext uri="{FF2B5EF4-FFF2-40B4-BE49-F238E27FC236}">
                    <a16:creationId xmlns:a16="http://schemas.microsoft.com/office/drawing/2014/main" id="{CC245857-E44D-E64B-9B1C-6FBE69C4FF7B}"/>
                  </a:ext>
                </a:extLst>
              </p:cNvPr>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9" name="Oval 108">
                <a:extLst>
                  <a:ext uri="{FF2B5EF4-FFF2-40B4-BE49-F238E27FC236}">
                    <a16:creationId xmlns:a16="http://schemas.microsoft.com/office/drawing/2014/main" id="{B8690599-6BBA-4646-A44A-5BE9495B5F53}"/>
                  </a:ext>
                </a:extLst>
              </p:cNvPr>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0" name="Oval 109">
                <a:extLst>
                  <a:ext uri="{FF2B5EF4-FFF2-40B4-BE49-F238E27FC236}">
                    <a16:creationId xmlns:a16="http://schemas.microsoft.com/office/drawing/2014/main" id="{6286EA83-8AB8-684D-9C4F-5AE20943D96D}"/>
                  </a:ext>
                </a:extLst>
              </p:cNvPr>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1" name="Oval 110">
                <a:extLst>
                  <a:ext uri="{FF2B5EF4-FFF2-40B4-BE49-F238E27FC236}">
                    <a16:creationId xmlns:a16="http://schemas.microsoft.com/office/drawing/2014/main" id="{3903DB5D-F5A8-B043-8ED8-6C234EFFF5B7}"/>
                  </a:ext>
                </a:extLst>
              </p:cNvPr>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2" name="Oval 111">
                <a:extLst>
                  <a:ext uri="{FF2B5EF4-FFF2-40B4-BE49-F238E27FC236}">
                    <a16:creationId xmlns:a16="http://schemas.microsoft.com/office/drawing/2014/main" id="{D5D4EAE5-0356-EE48-9954-FD702B666E7E}"/>
                  </a:ext>
                </a:extLst>
              </p:cNvPr>
              <p:cNvSpPr>
                <a:spLocks noChangeAspect="1"/>
              </p:cNvSpPr>
              <p:nvPr/>
            </p:nvSpPr>
            <p:spPr>
              <a:xfrm rot="18861538">
                <a:off x="11879491"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grpSp>
        <p:grpSp>
          <p:nvGrpSpPr>
            <p:cNvPr id="16" name="Group 15">
              <a:extLst>
                <a:ext uri="{FF2B5EF4-FFF2-40B4-BE49-F238E27FC236}">
                  <a16:creationId xmlns:a16="http://schemas.microsoft.com/office/drawing/2014/main" id="{1ECD57EC-9B00-844A-A19A-9EC3013E7905}"/>
                </a:ext>
              </a:extLst>
            </p:cNvPr>
            <p:cNvGrpSpPr/>
            <p:nvPr userDrawn="1"/>
          </p:nvGrpSpPr>
          <p:grpSpPr>
            <a:xfrm>
              <a:off x="7148372" y="5388428"/>
              <a:ext cx="2394462" cy="149291"/>
              <a:chOff x="6927228" y="7552706"/>
              <a:chExt cx="4800758" cy="227062"/>
            </a:xfrm>
          </p:grpSpPr>
          <p:sp>
            <p:nvSpPr>
              <p:cNvPr id="17" name="Oval 16">
                <a:extLst>
                  <a:ext uri="{FF2B5EF4-FFF2-40B4-BE49-F238E27FC236}">
                    <a16:creationId xmlns:a16="http://schemas.microsoft.com/office/drawing/2014/main" id="{3A62D392-CBDB-5244-A295-F969999C30E1}"/>
                  </a:ext>
                </a:extLst>
              </p:cNvPr>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 name="Oval 17">
                <a:extLst>
                  <a:ext uri="{FF2B5EF4-FFF2-40B4-BE49-F238E27FC236}">
                    <a16:creationId xmlns:a16="http://schemas.microsoft.com/office/drawing/2014/main" id="{F4113640-A68F-7D42-9B7E-2B4E5520A877}"/>
                  </a:ext>
                </a:extLst>
              </p:cNvPr>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 name="Oval 18">
                <a:extLst>
                  <a:ext uri="{FF2B5EF4-FFF2-40B4-BE49-F238E27FC236}">
                    <a16:creationId xmlns:a16="http://schemas.microsoft.com/office/drawing/2014/main" id="{01B608D6-4AED-B649-964F-8F1E0BD2A985}"/>
                  </a:ext>
                </a:extLst>
              </p:cNvPr>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 name="Oval 19">
                <a:extLst>
                  <a:ext uri="{FF2B5EF4-FFF2-40B4-BE49-F238E27FC236}">
                    <a16:creationId xmlns:a16="http://schemas.microsoft.com/office/drawing/2014/main" id="{E9BD793F-F8E1-1243-BF04-47FDEF95265C}"/>
                  </a:ext>
                </a:extLst>
              </p:cNvPr>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1" name="Oval 20">
                <a:extLst>
                  <a:ext uri="{FF2B5EF4-FFF2-40B4-BE49-F238E27FC236}">
                    <a16:creationId xmlns:a16="http://schemas.microsoft.com/office/drawing/2014/main" id="{CF69974F-DE52-364A-8B70-4F8DF24D396C}"/>
                  </a:ext>
                </a:extLst>
              </p:cNvPr>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2" name="Oval 21">
                <a:extLst>
                  <a:ext uri="{FF2B5EF4-FFF2-40B4-BE49-F238E27FC236}">
                    <a16:creationId xmlns:a16="http://schemas.microsoft.com/office/drawing/2014/main" id="{341C8D5E-75EB-1046-8E77-DAB81F68EA9D}"/>
                  </a:ext>
                </a:extLst>
              </p:cNvPr>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3" name="Oval 22">
                <a:extLst>
                  <a:ext uri="{FF2B5EF4-FFF2-40B4-BE49-F238E27FC236}">
                    <a16:creationId xmlns:a16="http://schemas.microsoft.com/office/drawing/2014/main" id="{2C19F3FA-F16E-4F48-B81B-51E4C52155EE}"/>
                  </a:ext>
                </a:extLst>
              </p:cNvPr>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4" name="Oval 23">
                <a:extLst>
                  <a:ext uri="{FF2B5EF4-FFF2-40B4-BE49-F238E27FC236}">
                    <a16:creationId xmlns:a16="http://schemas.microsoft.com/office/drawing/2014/main" id="{A45E3686-7C9D-0B47-9B5D-513F9346F8DD}"/>
                  </a:ext>
                </a:extLst>
              </p:cNvPr>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5" name="Oval 24">
                <a:extLst>
                  <a:ext uri="{FF2B5EF4-FFF2-40B4-BE49-F238E27FC236}">
                    <a16:creationId xmlns:a16="http://schemas.microsoft.com/office/drawing/2014/main" id="{F39C2A61-1C9A-ED4F-A3A3-8808719947DB}"/>
                  </a:ext>
                </a:extLst>
              </p:cNvPr>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6" name="Oval 25">
                <a:extLst>
                  <a:ext uri="{FF2B5EF4-FFF2-40B4-BE49-F238E27FC236}">
                    <a16:creationId xmlns:a16="http://schemas.microsoft.com/office/drawing/2014/main" id="{555B5001-B955-4A41-8B28-54C81E48C9DE}"/>
                  </a:ext>
                </a:extLst>
              </p:cNvPr>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7" name="Oval 26">
                <a:extLst>
                  <a:ext uri="{FF2B5EF4-FFF2-40B4-BE49-F238E27FC236}">
                    <a16:creationId xmlns:a16="http://schemas.microsoft.com/office/drawing/2014/main" id="{CBAA5CB7-1687-4D4D-BE89-FA6BBFC7AD9D}"/>
                  </a:ext>
                </a:extLst>
              </p:cNvPr>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8" name="Oval 27">
                <a:extLst>
                  <a:ext uri="{FF2B5EF4-FFF2-40B4-BE49-F238E27FC236}">
                    <a16:creationId xmlns:a16="http://schemas.microsoft.com/office/drawing/2014/main" id="{FB45DA8C-12BA-E043-8A01-9FFEB25C173C}"/>
                  </a:ext>
                </a:extLst>
              </p:cNvPr>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9" name="Oval 28">
                <a:extLst>
                  <a:ext uri="{FF2B5EF4-FFF2-40B4-BE49-F238E27FC236}">
                    <a16:creationId xmlns:a16="http://schemas.microsoft.com/office/drawing/2014/main" id="{F8C21DD5-BBD1-AB43-8545-8B23C84D5465}"/>
                  </a:ext>
                </a:extLst>
              </p:cNvPr>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0" name="Oval 29">
                <a:extLst>
                  <a:ext uri="{FF2B5EF4-FFF2-40B4-BE49-F238E27FC236}">
                    <a16:creationId xmlns:a16="http://schemas.microsoft.com/office/drawing/2014/main" id="{FD804194-05E5-1B40-A95A-AF0FC5974021}"/>
                  </a:ext>
                </a:extLst>
              </p:cNvPr>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1" name="Oval 30">
                <a:extLst>
                  <a:ext uri="{FF2B5EF4-FFF2-40B4-BE49-F238E27FC236}">
                    <a16:creationId xmlns:a16="http://schemas.microsoft.com/office/drawing/2014/main" id="{812A492D-1DA9-DB41-B350-705B88DDB973}"/>
                  </a:ext>
                </a:extLst>
              </p:cNvPr>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2" name="Oval 31">
                <a:extLst>
                  <a:ext uri="{FF2B5EF4-FFF2-40B4-BE49-F238E27FC236}">
                    <a16:creationId xmlns:a16="http://schemas.microsoft.com/office/drawing/2014/main" id="{928D6AF7-418B-D549-85D9-1A3592630333}"/>
                  </a:ext>
                </a:extLst>
              </p:cNvPr>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3" name="Oval 32">
                <a:extLst>
                  <a:ext uri="{FF2B5EF4-FFF2-40B4-BE49-F238E27FC236}">
                    <a16:creationId xmlns:a16="http://schemas.microsoft.com/office/drawing/2014/main" id="{29EA35BC-B648-F941-BB9B-37EA964058D5}"/>
                  </a:ext>
                </a:extLst>
              </p:cNvPr>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4" name="Oval 33">
                <a:extLst>
                  <a:ext uri="{FF2B5EF4-FFF2-40B4-BE49-F238E27FC236}">
                    <a16:creationId xmlns:a16="http://schemas.microsoft.com/office/drawing/2014/main" id="{294DD0B2-F176-2D42-9C64-3B5D9FFC08EC}"/>
                  </a:ext>
                </a:extLst>
              </p:cNvPr>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5" name="Oval 34">
                <a:extLst>
                  <a:ext uri="{FF2B5EF4-FFF2-40B4-BE49-F238E27FC236}">
                    <a16:creationId xmlns:a16="http://schemas.microsoft.com/office/drawing/2014/main" id="{F21932EA-5E78-0344-8F12-96E1C70E2623}"/>
                  </a:ext>
                </a:extLst>
              </p:cNvPr>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6" name="Oval 35">
                <a:extLst>
                  <a:ext uri="{FF2B5EF4-FFF2-40B4-BE49-F238E27FC236}">
                    <a16:creationId xmlns:a16="http://schemas.microsoft.com/office/drawing/2014/main" id="{9351103D-ACE5-C446-9CE4-5660091CB3C1}"/>
                  </a:ext>
                </a:extLst>
              </p:cNvPr>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7" name="Oval 36">
                <a:extLst>
                  <a:ext uri="{FF2B5EF4-FFF2-40B4-BE49-F238E27FC236}">
                    <a16:creationId xmlns:a16="http://schemas.microsoft.com/office/drawing/2014/main" id="{B7407856-E4AC-FA48-BCB1-3CC0B461D466}"/>
                  </a:ext>
                </a:extLst>
              </p:cNvPr>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8" name="Oval 37">
                <a:extLst>
                  <a:ext uri="{FF2B5EF4-FFF2-40B4-BE49-F238E27FC236}">
                    <a16:creationId xmlns:a16="http://schemas.microsoft.com/office/drawing/2014/main" id="{3834A26C-E0FB-CE4C-9433-8CAA67831E22}"/>
                  </a:ext>
                </a:extLst>
              </p:cNvPr>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9" name="Oval 38">
                <a:extLst>
                  <a:ext uri="{FF2B5EF4-FFF2-40B4-BE49-F238E27FC236}">
                    <a16:creationId xmlns:a16="http://schemas.microsoft.com/office/drawing/2014/main" id="{7EC5F057-5E9E-CC4B-B319-95DF2F10B64C}"/>
                  </a:ext>
                </a:extLst>
              </p:cNvPr>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0" name="Oval 39">
                <a:extLst>
                  <a:ext uri="{FF2B5EF4-FFF2-40B4-BE49-F238E27FC236}">
                    <a16:creationId xmlns:a16="http://schemas.microsoft.com/office/drawing/2014/main" id="{F7B1D311-8A48-DE44-A11F-E17F90EB4F17}"/>
                  </a:ext>
                </a:extLst>
              </p:cNvPr>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1" name="Oval 40">
                <a:extLst>
                  <a:ext uri="{FF2B5EF4-FFF2-40B4-BE49-F238E27FC236}">
                    <a16:creationId xmlns:a16="http://schemas.microsoft.com/office/drawing/2014/main" id="{2DC3E3C0-3A58-AA4A-8395-46D588A59541}"/>
                  </a:ext>
                </a:extLst>
              </p:cNvPr>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2" name="Oval 41">
                <a:extLst>
                  <a:ext uri="{FF2B5EF4-FFF2-40B4-BE49-F238E27FC236}">
                    <a16:creationId xmlns:a16="http://schemas.microsoft.com/office/drawing/2014/main" id="{185F9D5E-8695-4D46-B542-7868E9BF950E}"/>
                  </a:ext>
                </a:extLst>
              </p:cNvPr>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3" name="Oval 42">
                <a:extLst>
                  <a:ext uri="{FF2B5EF4-FFF2-40B4-BE49-F238E27FC236}">
                    <a16:creationId xmlns:a16="http://schemas.microsoft.com/office/drawing/2014/main" id="{F7B0DA58-D691-0946-A321-F86F9BCAE2F4}"/>
                  </a:ext>
                </a:extLst>
              </p:cNvPr>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4" name="Oval 43">
                <a:extLst>
                  <a:ext uri="{FF2B5EF4-FFF2-40B4-BE49-F238E27FC236}">
                    <a16:creationId xmlns:a16="http://schemas.microsoft.com/office/drawing/2014/main" id="{3467E46E-F0B8-604F-9FFA-1535AC5C80FE}"/>
                  </a:ext>
                </a:extLst>
              </p:cNvPr>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5" name="Oval 44">
                <a:extLst>
                  <a:ext uri="{FF2B5EF4-FFF2-40B4-BE49-F238E27FC236}">
                    <a16:creationId xmlns:a16="http://schemas.microsoft.com/office/drawing/2014/main" id="{5F6DFDA4-3EFF-AC43-9391-5ED5C7FFF366}"/>
                  </a:ext>
                </a:extLst>
              </p:cNvPr>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6" name="Oval 45">
                <a:extLst>
                  <a:ext uri="{FF2B5EF4-FFF2-40B4-BE49-F238E27FC236}">
                    <a16:creationId xmlns:a16="http://schemas.microsoft.com/office/drawing/2014/main" id="{383651F0-7934-F74B-B0E9-33F0075583CD}"/>
                  </a:ext>
                </a:extLst>
              </p:cNvPr>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7" name="Oval 46">
                <a:extLst>
                  <a:ext uri="{FF2B5EF4-FFF2-40B4-BE49-F238E27FC236}">
                    <a16:creationId xmlns:a16="http://schemas.microsoft.com/office/drawing/2014/main" id="{F237FD67-4E41-D94F-975D-E3F953E60F41}"/>
                  </a:ext>
                </a:extLst>
              </p:cNvPr>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8" name="Oval 47">
                <a:extLst>
                  <a:ext uri="{FF2B5EF4-FFF2-40B4-BE49-F238E27FC236}">
                    <a16:creationId xmlns:a16="http://schemas.microsoft.com/office/drawing/2014/main" id="{94EC6473-E956-E047-9250-4504D7FDCF64}"/>
                  </a:ext>
                </a:extLst>
              </p:cNvPr>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9" name="Oval 48">
                <a:extLst>
                  <a:ext uri="{FF2B5EF4-FFF2-40B4-BE49-F238E27FC236}">
                    <a16:creationId xmlns:a16="http://schemas.microsoft.com/office/drawing/2014/main" id="{61167F6F-4E36-2A43-9440-2F797CF9FED8}"/>
                  </a:ext>
                </a:extLst>
              </p:cNvPr>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0" name="Oval 49">
                <a:extLst>
                  <a:ext uri="{FF2B5EF4-FFF2-40B4-BE49-F238E27FC236}">
                    <a16:creationId xmlns:a16="http://schemas.microsoft.com/office/drawing/2014/main" id="{249D008E-561B-DB43-937A-40B6FF17969B}"/>
                  </a:ext>
                </a:extLst>
              </p:cNvPr>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3" name="Oval 52">
                <a:extLst>
                  <a:ext uri="{FF2B5EF4-FFF2-40B4-BE49-F238E27FC236}">
                    <a16:creationId xmlns:a16="http://schemas.microsoft.com/office/drawing/2014/main" id="{C2CFDA9F-551B-7543-8DF5-5F1363BD2D77}"/>
                  </a:ext>
                </a:extLst>
              </p:cNvPr>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4" name="Oval 53">
                <a:extLst>
                  <a:ext uri="{FF2B5EF4-FFF2-40B4-BE49-F238E27FC236}">
                    <a16:creationId xmlns:a16="http://schemas.microsoft.com/office/drawing/2014/main" id="{D2BEEAE5-71C9-5B43-858B-1B5EB458012B}"/>
                  </a:ext>
                </a:extLst>
              </p:cNvPr>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5" name="Oval 54">
                <a:extLst>
                  <a:ext uri="{FF2B5EF4-FFF2-40B4-BE49-F238E27FC236}">
                    <a16:creationId xmlns:a16="http://schemas.microsoft.com/office/drawing/2014/main" id="{DEE9DC9C-777B-4141-BB29-B402A6D3265E}"/>
                  </a:ext>
                </a:extLst>
              </p:cNvPr>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6" name="Oval 55">
                <a:extLst>
                  <a:ext uri="{FF2B5EF4-FFF2-40B4-BE49-F238E27FC236}">
                    <a16:creationId xmlns:a16="http://schemas.microsoft.com/office/drawing/2014/main" id="{ADE612C4-80BA-2A44-8C58-E8715930B715}"/>
                  </a:ext>
                </a:extLst>
              </p:cNvPr>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7" name="Oval 56">
                <a:extLst>
                  <a:ext uri="{FF2B5EF4-FFF2-40B4-BE49-F238E27FC236}">
                    <a16:creationId xmlns:a16="http://schemas.microsoft.com/office/drawing/2014/main" id="{2E62430D-26B5-7D40-A7F3-E81E5A83A285}"/>
                  </a:ext>
                </a:extLst>
              </p:cNvPr>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8" name="Oval 57">
                <a:extLst>
                  <a:ext uri="{FF2B5EF4-FFF2-40B4-BE49-F238E27FC236}">
                    <a16:creationId xmlns:a16="http://schemas.microsoft.com/office/drawing/2014/main" id="{08D58D6D-0688-2A4A-9910-914A4A5ED1BF}"/>
                  </a:ext>
                </a:extLst>
              </p:cNvPr>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9" name="Oval 58">
                <a:extLst>
                  <a:ext uri="{FF2B5EF4-FFF2-40B4-BE49-F238E27FC236}">
                    <a16:creationId xmlns:a16="http://schemas.microsoft.com/office/drawing/2014/main" id="{D7D251BE-278E-514F-80DE-276C3AD592BB}"/>
                  </a:ext>
                </a:extLst>
              </p:cNvPr>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0" name="Oval 59">
                <a:extLst>
                  <a:ext uri="{FF2B5EF4-FFF2-40B4-BE49-F238E27FC236}">
                    <a16:creationId xmlns:a16="http://schemas.microsoft.com/office/drawing/2014/main" id="{A65B9040-FDB8-1045-AB77-3D7E01FFA199}"/>
                  </a:ext>
                </a:extLst>
              </p:cNvPr>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1" name="Oval 60">
                <a:extLst>
                  <a:ext uri="{FF2B5EF4-FFF2-40B4-BE49-F238E27FC236}">
                    <a16:creationId xmlns:a16="http://schemas.microsoft.com/office/drawing/2014/main" id="{6E09843D-1D09-F243-8BC0-78C6206FBA6F}"/>
                  </a:ext>
                </a:extLst>
              </p:cNvPr>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2" name="Oval 61">
                <a:extLst>
                  <a:ext uri="{FF2B5EF4-FFF2-40B4-BE49-F238E27FC236}">
                    <a16:creationId xmlns:a16="http://schemas.microsoft.com/office/drawing/2014/main" id="{F38976D9-4CFE-7740-A507-80992474B463}"/>
                  </a:ext>
                </a:extLst>
              </p:cNvPr>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3" name="Oval 62">
                <a:extLst>
                  <a:ext uri="{FF2B5EF4-FFF2-40B4-BE49-F238E27FC236}">
                    <a16:creationId xmlns:a16="http://schemas.microsoft.com/office/drawing/2014/main" id="{1ABF1F06-95D6-9941-8A31-6F647913906A}"/>
                  </a:ext>
                </a:extLst>
              </p:cNvPr>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grpSp>
      </p:grpSp>
      <p:sp>
        <p:nvSpPr>
          <p:cNvPr id="3" name="Text Placeholder 11">
            <a:extLst>
              <a:ext uri="{FF2B5EF4-FFF2-40B4-BE49-F238E27FC236}">
                <a16:creationId xmlns:a16="http://schemas.microsoft.com/office/drawing/2014/main" id="{FACE9E71-711C-A089-E312-3493086E49A4}"/>
              </a:ext>
            </a:extLst>
          </p:cNvPr>
          <p:cNvSpPr txBox="1">
            <a:spLocks/>
          </p:cNvSpPr>
          <p:nvPr userDrawn="1"/>
        </p:nvSpPr>
        <p:spPr>
          <a:xfrm>
            <a:off x="7032343" y="6515754"/>
            <a:ext cx="5105401" cy="236981"/>
          </a:xfrm>
          <a:prstGeom prst="rect">
            <a:avLst/>
          </a:prstGeom>
        </p:spPr>
        <p:txBody>
          <a:bodyPr>
            <a:normAutofit lnSpcReduction="10000"/>
          </a:bodyPr>
          <a:lstStyle>
            <a:lvl1pPr marL="0" marR="0" indent="0" algn="r" defTabSz="685629" rtl="0" eaLnBrk="1" fontAlgn="auto" latinLnBrk="0" hangingPunct="1">
              <a:lnSpc>
                <a:spcPct val="100000"/>
              </a:lnSpc>
              <a:spcBef>
                <a:spcPct val="20000"/>
              </a:spcBef>
              <a:spcAft>
                <a:spcPts val="0"/>
              </a:spcAft>
              <a:buClr>
                <a:schemeClr val="tx1"/>
              </a:buClr>
              <a:buSzTx/>
              <a:buFont typeface="Wingdings" panose="05000000000000000000" pitchFamily="2" charset="2"/>
              <a:buNone/>
              <a:tabLst/>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557074" indent="-214260" algn="l" defTabSz="685629" rtl="0" eaLnBrk="1" latinLnBrk="0" hangingPunct="1">
              <a:spcBef>
                <a:spcPct val="20000"/>
              </a:spcBef>
              <a:buClr>
                <a:schemeClr val="tx1"/>
              </a:buClr>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857036" indent="-171407" algn="l" defTabSz="685629" rtl="0" eaLnBrk="1" latinLnBrk="0" hangingPunct="1">
              <a:spcBef>
                <a:spcPct val="20000"/>
              </a:spcBef>
              <a:buClr>
                <a:schemeClr val="tx1"/>
              </a:buClr>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199850" indent="-171407" algn="l" defTabSz="685629" rtl="0" eaLnBrk="1" latinLnBrk="0" hangingPunct="1">
              <a:spcBef>
                <a:spcPct val="20000"/>
              </a:spcBef>
              <a:buClr>
                <a:schemeClr val="tx1"/>
              </a:buClr>
              <a:buFont typeface="Courier New" panose="02070309020205020404" pitchFamily="49" charset="0"/>
              <a:buChar char="o"/>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542664" indent="-171407" algn="l" defTabSz="685629" rtl="0" eaLnBrk="1" latinLnBrk="0" hangingPunct="1">
              <a:spcBef>
                <a:spcPct val="20000"/>
              </a:spcBef>
              <a:buClr>
                <a:schemeClr val="tx1"/>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1885479"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293"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107"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3922"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a:defRPr/>
            </a:pPr>
            <a:r>
              <a:rPr lang="en-US">
                <a:solidFill>
                  <a:schemeClr val="bg1"/>
                </a:solidFill>
              </a:rPr>
              <a:t>© Tennessee Department of Education </a:t>
            </a:r>
            <a:endParaRPr lang="id-ID">
              <a:solidFill>
                <a:schemeClr val="bg1"/>
              </a:solidFill>
            </a:endParaRPr>
          </a:p>
        </p:txBody>
      </p:sp>
      <p:sp>
        <p:nvSpPr>
          <p:cNvPr id="4" name="TextBox 3">
            <a:extLst>
              <a:ext uri="{FF2B5EF4-FFF2-40B4-BE49-F238E27FC236}">
                <a16:creationId xmlns:a16="http://schemas.microsoft.com/office/drawing/2014/main" id="{53AA3D1F-A0EB-19DE-AE14-E734EDB0CFA0}"/>
              </a:ext>
            </a:extLst>
          </p:cNvPr>
          <p:cNvSpPr txBox="1"/>
          <p:nvPr userDrawn="1"/>
        </p:nvSpPr>
        <p:spPr>
          <a:xfrm>
            <a:off x="396259" y="569811"/>
            <a:ext cx="7400041" cy="396554"/>
          </a:xfrm>
          <a:prstGeom prst="rect">
            <a:avLst/>
          </a:prstGeom>
          <a:noFill/>
        </p:spPr>
        <p:txBody>
          <a:bodyPr wrap="square" tIns="91440" rIns="91440" bIns="91440" rtlCol="0" anchor="ctr" anchorCtr="0">
            <a:noAutofit/>
          </a:bodyPr>
          <a:lstStyle/>
          <a:p>
            <a:r>
              <a:rPr lang="en-US" sz="1600" cap="none" baseline="0">
                <a:solidFill>
                  <a:schemeClr val="bg1"/>
                </a:solidFill>
              </a:rPr>
              <a:t>2024-25 Special Education Regional Summit: </a:t>
            </a:r>
            <a:r>
              <a:rPr lang="en-US" sz="1600" b="1" i="0" cap="none" baseline="0">
                <a:solidFill>
                  <a:schemeClr val="bg1"/>
                </a:solidFill>
              </a:rPr>
              <a:t>EDUCATION in ACTION</a:t>
            </a:r>
            <a:endParaRPr lang="en-US" sz="1600" b="0" i="1" cap="none" baseline="0">
              <a:solidFill>
                <a:schemeClr val="bg1"/>
              </a:solidFill>
            </a:endParaRPr>
          </a:p>
        </p:txBody>
      </p:sp>
    </p:spTree>
    <p:extLst>
      <p:ext uri="{BB962C8B-B14F-4D97-AF65-F5344CB8AC3E}">
        <p14:creationId xmlns:p14="http://schemas.microsoft.com/office/powerpoint/2010/main" val="27842855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ontent 1">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276A3134-F569-8646-A42D-F63E04F64D14}"/>
              </a:ext>
            </a:extLst>
          </p:cNvPr>
          <p:cNvGrpSpPr/>
          <p:nvPr userDrawn="1"/>
        </p:nvGrpSpPr>
        <p:grpSpPr>
          <a:xfrm>
            <a:off x="7400495" y="0"/>
            <a:ext cx="4608469" cy="6858000"/>
            <a:chOff x="7400495" y="0"/>
            <a:chExt cx="4608469" cy="6858000"/>
          </a:xfrm>
        </p:grpSpPr>
        <p:sp>
          <p:nvSpPr>
            <p:cNvPr id="40" name="Freeform 39">
              <a:extLst>
                <a:ext uri="{FF2B5EF4-FFF2-40B4-BE49-F238E27FC236}">
                  <a16:creationId xmlns:a16="http://schemas.microsoft.com/office/drawing/2014/main" id="{93118687-118E-1C41-9FB4-27FF8AD1F8ED}"/>
                </a:ext>
              </a:extLst>
            </p:cNvPr>
            <p:cNvSpPr/>
            <p:nvPr userDrawn="1"/>
          </p:nvSpPr>
          <p:spPr>
            <a:xfrm>
              <a:off x="7400495" y="0"/>
              <a:ext cx="4181398" cy="6858000"/>
            </a:xfrm>
            <a:custGeom>
              <a:avLst/>
              <a:gdLst>
                <a:gd name="connsiteX0" fmla="*/ 4075034 w 4181398"/>
                <a:gd name="connsiteY0" fmla="*/ 0 h 6858000"/>
                <a:gd name="connsiteX1" fmla="*/ 4181398 w 4181398"/>
                <a:gd name="connsiteY1" fmla="*/ 0 h 6858000"/>
                <a:gd name="connsiteX2" fmla="*/ 106364 w 4181398"/>
                <a:gd name="connsiteY2" fmla="*/ 6858000 h 6858000"/>
                <a:gd name="connsiteX3" fmla="*/ 0 w 4181398"/>
                <a:gd name="connsiteY3" fmla="*/ 6858000 h 6858000"/>
                <a:gd name="connsiteX4" fmla="*/ 4075034 w 418139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81398" h="6858000">
                  <a:moveTo>
                    <a:pt x="4075034" y="0"/>
                  </a:moveTo>
                  <a:lnTo>
                    <a:pt x="4181398" y="0"/>
                  </a:lnTo>
                  <a:lnTo>
                    <a:pt x="106364" y="6858000"/>
                  </a:lnTo>
                  <a:lnTo>
                    <a:pt x="0" y="6858000"/>
                  </a:lnTo>
                  <a:lnTo>
                    <a:pt x="4075034"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4" name="Freeform 43">
              <a:extLst>
                <a:ext uri="{FF2B5EF4-FFF2-40B4-BE49-F238E27FC236}">
                  <a16:creationId xmlns:a16="http://schemas.microsoft.com/office/drawing/2014/main" id="{8CA8E291-A12D-5B49-BE1A-688ACBDCA8B5}"/>
                </a:ext>
              </a:extLst>
            </p:cNvPr>
            <p:cNvSpPr/>
            <p:nvPr userDrawn="1"/>
          </p:nvSpPr>
          <p:spPr>
            <a:xfrm>
              <a:off x="7616860" y="0"/>
              <a:ext cx="4178568" cy="6853237"/>
            </a:xfrm>
            <a:custGeom>
              <a:avLst/>
              <a:gdLst>
                <a:gd name="connsiteX0" fmla="*/ 4072204 w 4178568"/>
                <a:gd name="connsiteY0" fmla="*/ 0 h 6853237"/>
                <a:gd name="connsiteX1" fmla="*/ 4178568 w 4178568"/>
                <a:gd name="connsiteY1" fmla="*/ 0 h 6853237"/>
                <a:gd name="connsiteX2" fmla="*/ 106364 w 4178568"/>
                <a:gd name="connsiteY2" fmla="*/ 6853237 h 6853237"/>
                <a:gd name="connsiteX3" fmla="*/ 0 w 4178568"/>
                <a:gd name="connsiteY3" fmla="*/ 6853237 h 6853237"/>
                <a:gd name="connsiteX4" fmla="*/ 4072204 w 4178568"/>
                <a:gd name="connsiteY4" fmla="*/ 0 h 68532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8568" h="6853237">
                  <a:moveTo>
                    <a:pt x="4072204" y="0"/>
                  </a:moveTo>
                  <a:lnTo>
                    <a:pt x="4178568" y="0"/>
                  </a:lnTo>
                  <a:lnTo>
                    <a:pt x="106364" y="6853237"/>
                  </a:lnTo>
                  <a:lnTo>
                    <a:pt x="0" y="6853237"/>
                  </a:lnTo>
                  <a:lnTo>
                    <a:pt x="4072204"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8" name="Freeform 47">
              <a:extLst>
                <a:ext uri="{FF2B5EF4-FFF2-40B4-BE49-F238E27FC236}">
                  <a16:creationId xmlns:a16="http://schemas.microsoft.com/office/drawing/2014/main" id="{066923CB-F2BF-CA48-8C03-8AEFA99D081C}"/>
                </a:ext>
              </a:extLst>
            </p:cNvPr>
            <p:cNvSpPr/>
            <p:nvPr userDrawn="1"/>
          </p:nvSpPr>
          <p:spPr>
            <a:xfrm>
              <a:off x="7830397" y="0"/>
              <a:ext cx="4178567" cy="6853237"/>
            </a:xfrm>
            <a:custGeom>
              <a:avLst/>
              <a:gdLst>
                <a:gd name="connsiteX0" fmla="*/ 4072204 w 4178567"/>
                <a:gd name="connsiteY0" fmla="*/ 0 h 6853237"/>
                <a:gd name="connsiteX1" fmla="*/ 4178567 w 4178567"/>
                <a:gd name="connsiteY1" fmla="*/ 0 h 6853237"/>
                <a:gd name="connsiteX2" fmla="*/ 106364 w 4178567"/>
                <a:gd name="connsiteY2" fmla="*/ 6853237 h 6853237"/>
                <a:gd name="connsiteX3" fmla="*/ 0 w 4178567"/>
                <a:gd name="connsiteY3" fmla="*/ 6853237 h 6853237"/>
                <a:gd name="connsiteX4" fmla="*/ 4072204 w 4178567"/>
                <a:gd name="connsiteY4" fmla="*/ 0 h 68532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8567" h="6853237">
                  <a:moveTo>
                    <a:pt x="4072204" y="0"/>
                  </a:moveTo>
                  <a:lnTo>
                    <a:pt x="4178567" y="0"/>
                  </a:lnTo>
                  <a:lnTo>
                    <a:pt x="106364" y="6853237"/>
                  </a:lnTo>
                  <a:lnTo>
                    <a:pt x="0" y="6853237"/>
                  </a:lnTo>
                  <a:lnTo>
                    <a:pt x="4072204"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8" name="Right Triangle 7">
            <a:extLst>
              <a:ext uri="{FF2B5EF4-FFF2-40B4-BE49-F238E27FC236}">
                <a16:creationId xmlns:a16="http://schemas.microsoft.com/office/drawing/2014/main" id="{023B4474-A5E7-FD4B-87BC-41821CD8CA5D}"/>
              </a:ext>
            </a:extLst>
          </p:cNvPr>
          <p:cNvSpPr/>
          <p:nvPr userDrawn="1"/>
        </p:nvSpPr>
        <p:spPr>
          <a:xfrm flipH="1">
            <a:off x="8131032" y="0"/>
            <a:ext cx="4057793" cy="6858000"/>
          </a:xfrm>
          <a:prstGeom prst="rtTriangle">
            <a:avLst/>
          </a:prstGeom>
          <a:solidFill>
            <a:schemeClr val="bg2"/>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8EA55D89-C39F-4D43-AE63-61EB5128A2CE}"/>
              </a:ext>
            </a:extLst>
          </p:cNvPr>
          <p:cNvSpPr/>
          <p:nvPr userDrawn="1"/>
        </p:nvSpPr>
        <p:spPr>
          <a:xfrm>
            <a:off x="8131032" y="2009788"/>
            <a:ext cx="3629107" cy="3630052"/>
          </a:xfrm>
          <a:prstGeom prst="ellipse">
            <a:avLst/>
          </a:prstGeom>
          <a:gradFill>
            <a:gsLst>
              <a:gs pos="0">
                <a:schemeClr val="accent2"/>
              </a:gs>
              <a:gs pos="83000">
                <a:schemeClr val="accent2">
                  <a:lumMod val="75000"/>
                </a:schemeClr>
              </a:gs>
              <a:gs pos="98000">
                <a:schemeClr val="accent2">
                  <a:lumMod val="50000"/>
                </a:schemeClr>
              </a:gs>
            </a:gsLst>
            <a:lin ang="48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350"/>
          </a:p>
        </p:txBody>
      </p:sp>
      <p:sp>
        <p:nvSpPr>
          <p:cNvPr id="7" name="Title Placeholder 1">
            <a:extLst>
              <a:ext uri="{FF2B5EF4-FFF2-40B4-BE49-F238E27FC236}">
                <a16:creationId xmlns:a16="http://schemas.microsoft.com/office/drawing/2014/main" id="{D9222229-0C55-D44F-9E0B-BD6657EC6809}"/>
              </a:ext>
            </a:extLst>
          </p:cNvPr>
          <p:cNvSpPr>
            <a:spLocks noGrp="1"/>
          </p:cNvSpPr>
          <p:nvPr>
            <p:ph type="title"/>
          </p:nvPr>
        </p:nvSpPr>
        <p:spPr>
          <a:xfrm>
            <a:off x="507869" y="228600"/>
            <a:ext cx="10039275"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9" name="Text Placeholder 4">
            <a:extLst>
              <a:ext uri="{FF2B5EF4-FFF2-40B4-BE49-F238E27FC236}">
                <a16:creationId xmlns:a16="http://schemas.microsoft.com/office/drawing/2014/main" id="{BB270A57-A186-E741-B7EB-237807E41C4C}"/>
              </a:ext>
            </a:extLst>
          </p:cNvPr>
          <p:cNvSpPr>
            <a:spLocks noGrp="1"/>
          </p:cNvSpPr>
          <p:nvPr>
            <p:ph type="body" sz="quarter" idx="10"/>
          </p:nvPr>
        </p:nvSpPr>
        <p:spPr>
          <a:xfrm>
            <a:off x="507868" y="1531917"/>
            <a:ext cx="7319950" cy="4308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23">
            <a:extLst>
              <a:ext uri="{FF2B5EF4-FFF2-40B4-BE49-F238E27FC236}">
                <a16:creationId xmlns:a16="http://schemas.microsoft.com/office/drawing/2014/main" id="{24371D59-BD56-DA4C-843B-99CF7AC81C35}"/>
              </a:ext>
            </a:extLst>
          </p:cNvPr>
          <p:cNvSpPr>
            <a:spLocks noGrp="1" noChangeAspect="1"/>
          </p:cNvSpPr>
          <p:nvPr>
            <p:ph type="pic" sz="quarter" idx="13"/>
          </p:nvPr>
        </p:nvSpPr>
        <p:spPr>
          <a:xfrm>
            <a:off x="8295313" y="2174542"/>
            <a:ext cx="3300545" cy="3300545"/>
          </a:xfrm>
          <a:prstGeom prst="ellipse">
            <a:avLst/>
          </a:prstGeom>
          <a:noFill/>
        </p:spPr>
        <p:txBody>
          <a:bodyPr/>
          <a:lstStyle/>
          <a:p>
            <a:r>
              <a:rPr lang="en-US"/>
              <a:t>Click icon to add picture</a:t>
            </a:r>
          </a:p>
        </p:txBody>
      </p:sp>
      <p:sp>
        <p:nvSpPr>
          <p:cNvPr id="2" name="Text Placeholder 11">
            <a:extLst>
              <a:ext uri="{FF2B5EF4-FFF2-40B4-BE49-F238E27FC236}">
                <a16:creationId xmlns:a16="http://schemas.microsoft.com/office/drawing/2014/main" id="{02E0BF29-865E-6D8B-578D-387019834176}"/>
              </a:ext>
            </a:extLst>
          </p:cNvPr>
          <p:cNvSpPr txBox="1">
            <a:spLocks/>
          </p:cNvSpPr>
          <p:nvPr userDrawn="1"/>
        </p:nvSpPr>
        <p:spPr>
          <a:xfrm>
            <a:off x="7032343" y="6515754"/>
            <a:ext cx="5105401" cy="236981"/>
          </a:xfrm>
          <a:prstGeom prst="rect">
            <a:avLst/>
          </a:prstGeom>
        </p:spPr>
        <p:txBody>
          <a:bodyPr>
            <a:normAutofit lnSpcReduction="10000"/>
          </a:bodyPr>
          <a:lstStyle>
            <a:lvl1pPr marL="0" marR="0" indent="0" algn="r" defTabSz="685629" rtl="0" eaLnBrk="1" fontAlgn="auto" latinLnBrk="0" hangingPunct="1">
              <a:lnSpc>
                <a:spcPct val="100000"/>
              </a:lnSpc>
              <a:spcBef>
                <a:spcPct val="20000"/>
              </a:spcBef>
              <a:spcAft>
                <a:spcPts val="0"/>
              </a:spcAft>
              <a:buClr>
                <a:schemeClr val="tx1"/>
              </a:buClr>
              <a:buSzTx/>
              <a:buFont typeface="Wingdings" panose="05000000000000000000" pitchFamily="2" charset="2"/>
              <a:buNone/>
              <a:tabLst/>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557074" indent="-214260" algn="l" defTabSz="685629" rtl="0" eaLnBrk="1" latinLnBrk="0" hangingPunct="1">
              <a:spcBef>
                <a:spcPct val="20000"/>
              </a:spcBef>
              <a:buClr>
                <a:schemeClr val="tx1"/>
              </a:buClr>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857036" indent="-171407" algn="l" defTabSz="685629" rtl="0" eaLnBrk="1" latinLnBrk="0" hangingPunct="1">
              <a:spcBef>
                <a:spcPct val="20000"/>
              </a:spcBef>
              <a:buClr>
                <a:schemeClr val="tx1"/>
              </a:buClr>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199850" indent="-171407" algn="l" defTabSz="685629" rtl="0" eaLnBrk="1" latinLnBrk="0" hangingPunct="1">
              <a:spcBef>
                <a:spcPct val="20000"/>
              </a:spcBef>
              <a:buClr>
                <a:schemeClr val="tx1"/>
              </a:buClr>
              <a:buFont typeface="Courier New" panose="02070309020205020404" pitchFamily="49" charset="0"/>
              <a:buChar char="o"/>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542664" indent="-171407" algn="l" defTabSz="685629" rtl="0" eaLnBrk="1" latinLnBrk="0" hangingPunct="1">
              <a:spcBef>
                <a:spcPct val="20000"/>
              </a:spcBef>
              <a:buClr>
                <a:schemeClr val="tx1"/>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1885479"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293"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107"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3922"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a:defRPr/>
            </a:pPr>
            <a:r>
              <a:rPr lang="en-US">
                <a:solidFill>
                  <a:schemeClr val="tx2"/>
                </a:solidFill>
              </a:rPr>
              <a:t>© Tennessee Department of Education </a:t>
            </a:r>
            <a:endParaRPr lang="id-ID">
              <a:solidFill>
                <a:schemeClr val="tx2"/>
              </a:solidFill>
            </a:endParaRPr>
          </a:p>
        </p:txBody>
      </p:sp>
    </p:spTree>
    <p:extLst>
      <p:ext uri="{BB962C8B-B14F-4D97-AF65-F5344CB8AC3E}">
        <p14:creationId xmlns:p14="http://schemas.microsoft.com/office/powerpoint/2010/main" val="9685532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ontent 2">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9E3EC3A5-8DCE-854F-BBDA-489A49DBA4BB}"/>
              </a:ext>
            </a:extLst>
          </p:cNvPr>
          <p:cNvGrpSpPr/>
          <p:nvPr userDrawn="1"/>
        </p:nvGrpSpPr>
        <p:grpSpPr>
          <a:xfrm>
            <a:off x="0" y="5953038"/>
            <a:ext cx="12188825" cy="458586"/>
            <a:chOff x="0" y="6170814"/>
            <a:chExt cx="12188825" cy="458586"/>
          </a:xfrm>
        </p:grpSpPr>
        <p:sp>
          <p:nvSpPr>
            <p:cNvPr id="4" name="Rectangle 3">
              <a:extLst>
                <a:ext uri="{FF2B5EF4-FFF2-40B4-BE49-F238E27FC236}">
                  <a16:creationId xmlns:a16="http://schemas.microsoft.com/office/drawing/2014/main" id="{AF2FE6E9-E9DF-AB40-9AE7-7D62BD427FF7}"/>
                </a:ext>
              </a:extLst>
            </p:cNvPr>
            <p:cNvSpPr/>
            <p:nvPr userDrawn="1"/>
          </p:nvSpPr>
          <p:spPr>
            <a:xfrm>
              <a:off x="0" y="6170814"/>
              <a:ext cx="12188825"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 name="Rectangle 255">
              <a:extLst>
                <a:ext uri="{FF2B5EF4-FFF2-40B4-BE49-F238E27FC236}">
                  <a16:creationId xmlns:a16="http://schemas.microsoft.com/office/drawing/2014/main" id="{D1E78ED1-F414-6C40-90F3-F5AFF60C4045}"/>
                </a:ext>
              </a:extLst>
            </p:cNvPr>
            <p:cNvSpPr/>
            <p:nvPr userDrawn="1"/>
          </p:nvSpPr>
          <p:spPr>
            <a:xfrm>
              <a:off x="0" y="6354387"/>
              <a:ext cx="12188825" cy="91440"/>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57" name="Rectangle 256">
              <a:extLst>
                <a:ext uri="{FF2B5EF4-FFF2-40B4-BE49-F238E27FC236}">
                  <a16:creationId xmlns:a16="http://schemas.microsoft.com/office/drawing/2014/main" id="{2DCB7BFD-68C1-FC4D-823C-BBFB370FA89C}"/>
                </a:ext>
              </a:extLst>
            </p:cNvPr>
            <p:cNvSpPr/>
            <p:nvPr userDrawn="1"/>
          </p:nvSpPr>
          <p:spPr>
            <a:xfrm>
              <a:off x="0" y="6537960"/>
              <a:ext cx="12188825" cy="9144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pSp>
      <p:sp>
        <p:nvSpPr>
          <p:cNvPr id="5" name="Title Placeholder 1">
            <a:extLst>
              <a:ext uri="{FF2B5EF4-FFF2-40B4-BE49-F238E27FC236}">
                <a16:creationId xmlns:a16="http://schemas.microsoft.com/office/drawing/2014/main" id="{6AC5AEF8-E7BB-1D4F-A049-B1E811BC617B}"/>
              </a:ext>
            </a:extLst>
          </p:cNvPr>
          <p:cNvSpPr>
            <a:spLocks noGrp="1"/>
          </p:cNvSpPr>
          <p:nvPr>
            <p:ph type="title"/>
          </p:nvPr>
        </p:nvSpPr>
        <p:spPr>
          <a:xfrm>
            <a:off x="2133468" y="228600"/>
            <a:ext cx="9592096"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8" name="Text Placeholder 4">
            <a:extLst>
              <a:ext uri="{FF2B5EF4-FFF2-40B4-BE49-F238E27FC236}">
                <a16:creationId xmlns:a16="http://schemas.microsoft.com/office/drawing/2014/main" id="{84660F89-3C72-2B46-B3F5-11717829B5F7}"/>
              </a:ext>
            </a:extLst>
          </p:cNvPr>
          <p:cNvSpPr>
            <a:spLocks noGrp="1"/>
          </p:cNvSpPr>
          <p:nvPr>
            <p:ph type="body" sz="quarter" idx="10"/>
          </p:nvPr>
        </p:nvSpPr>
        <p:spPr>
          <a:xfrm>
            <a:off x="2133468" y="1531917"/>
            <a:ext cx="9592096" cy="4308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Rectangle 8">
            <a:extLst>
              <a:ext uri="{FF2B5EF4-FFF2-40B4-BE49-F238E27FC236}">
                <a16:creationId xmlns:a16="http://schemas.microsoft.com/office/drawing/2014/main" id="{7388F303-BD04-1949-8375-D52BF73748A8}"/>
              </a:ext>
            </a:extLst>
          </p:cNvPr>
          <p:cNvSpPr/>
          <p:nvPr userDrawn="1"/>
        </p:nvSpPr>
        <p:spPr>
          <a:xfrm>
            <a:off x="0" y="0"/>
            <a:ext cx="1827213" cy="6858000"/>
          </a:xfrm>
          <a:prstGeom prst="rect">
            <a:avLst/>
          </a:prstGeom>
          <a:solidFill>
            <a:schemeClr val="bg2"/>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350"/>
          </a:p>
        </p:txBody>
      </p:sp>
      <p:sp>
        <p:nvSpPr>
          <p:cNvPr id="10" name="Picture Placeholder 3">
            <a:extLst>
              <a:ext uri="{FF2B5EF4-FFF2-40B4-BE49-F238E27FC236}">
                <a16:creationId xmlns:a16="http://schemas.microsoft.com/office/drawing/2014/main" id="{1FFA5001-507A-524A-BED7-A5FD450C470D}"/>
              </a:ext>
            </a:extLst>
          </p:cNvPr>
          <p:cNvSpPr>
            <a:spLocks noGrp="1"/>
          </p:cNvSpPr>
          <p:nvPr>
            <p:ph type="pic" sz="quarter" idx="11"/>
          </p:nvPr>
        </p:nvSpPr>
        <p:spPr>
          <a:xfrm>
            <a:off x="0" y="0"/>
            <a:ext cx="1674813" cy="6858000"/>
          </a:xfrm>
          <a:pattFill prst="pct5">
            <a:fgClr>
              <a:schemeClr val="tx2"/>
            </a:fgClr>
            <a:bgClr>
              <a:schemeClr val="accent2"/>
            </a:bgClr>
          </a:pattFill>
        </p:spPr>
        <p:txBody>
          <a:bodyPr/>
          <a:lstStyle>
            <a:lvl1pPr marL="0" indent="0">
              <a:buNone/>
              <a:defRPr/>
            </a:lvl1pPr>
          </a:lstStyle>
          <a:p>
            <a:r>
              <a:rPr lang="en-US"/>
              <a:t>Click icon to add picture</a:t>
            </a:r>
          </a:p>
        </p:txBody>
      </p:sp>
    </p:spTree>
    <p:extLst>
      <p:ext uri="{BB962C8B-B14F-4D97-AF65-F5344CB8AC3E}">
        <p14:creationId xmlns:p14="http://schemas.microsoft.com/office/powerpoint/2010/main" val="21203274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3">
    <p:spTree>
      <p:nvGrpSpPr>
        <p:cNvPr id="1" name=""/>
        <p:cNvGrpSpPr/>
        <p:nvPr/>
      </p:nvGrpSpPr>
      <p:grpSpPr>
        <a:xfrm>
          <a:off x="0" y="0"/>
          <a:ext cx="0" cy="0"/>
          <a:chOff x="0" y="0"/>
          <a:chExt cx="0" cy="0"/>
        </a:xfrm>
      </p:grpSpPr>
      <p:sp>
        <p:nvSpPr>
          <p:cNvPr id="5" name="Title Placeholder 1">
            <a:extLst>
              <a:ext uri="{FF2B5EF4-FFF2-40B4-BE49-F238E27FC236}">
                <a16:creationId xmlns:a16="http://schemas.microsoft.com/office/drawing/2014/main" id="{891E509F-E98D-3848-BA75-E94AF92FD6AD}"/>
              </a:ext>
            </a:extLst>
          </p:cNvPr>
          <p:cNvSpPr>
            <a:spLocks noGrp="1"/>
          </p:cNvSpPr>
          <p:nvPr>
            <p:ph type="title"/>
          </p:nvPr>
        </p:nvSpPr>
        <p:spPr>
          <a:xfrm>
            <a:off x="507868" y="228600"/>
            <a:ext cx="11204832"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8" name="Text Placeholder 4">
            <a:extLst>
              <a:ext uri="{FF2B5EF4-FFF2-40B4-BE49-F238E27FC236}">
                <a16:creationId xmlns:a16="http://schemas.microsoft.com/office/drawing/2014/main" id="{BD9C32CE-05CD-9E4D-AB4D-99C9C3D549CB}"/>
              </a:ext>
            </a:extLst>
          </p:cNvPr>
          <p:cNvSpPr>
            <a:spLocks noGrp="1"/>
          </p:cNvSpPr>
          <p:nvPr>
            <p:ph type="body" sz="quarter" idx="10"/>
          </p:nvPr>
        </p:nvSpPr>
        <p:spPr>
          <a:xfrm>
            <a:off x="507868" y="1531917"/>
            <a:ext cx="11204831" cy="43117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6" name="Group 5">
            <a:extLst>
              <a:ext uri="{FF2B5EF4-FFF2-40B4-BE49-F238E27FC236}">
                <a16:creationId xmlns:a16="http://schemas.microsoft.com/office/drawing/2014/main" id="{B5D10000-67FF-DD43-9E31-3F0A5DAC7F84}"/>
              </a:ext>
            </a:extLst>
          </p:cNvPr>
          <p:cNvGrpSpPr/>
          <p:nvPr userDrawn="1"/>
        </p:nvGrpSpPr>
        <p:grpSpPr>
          <a:xfrm>
            <a:off x="87609" y="6201840"/>
            <a:ext cx="12013611" cy="175769"/>
            <a:chOff x="-556175" y="5388428"/>
            <a:chExt cx="10206500" cy="149291"/>
          </a:xfrm>
        </p:grpSpPr>
        <p:grpSp>
          <p:nvGrpSpPr>
            <p:cNvPr id="7" name="Group 6">
              <a:extLst>
                <a:ext uri="{FF2B5EF4-FFF2-40B4-BE49-F238E27FC236}">
                  <a16:creationId xmlns:a16="http://schemas.microsoft.com/office/drawing/2014/main" id="{A3A15094-7A12-4547-841F-3F598746B08A}"/>
                </a:ext>
              </a:extLst>
            </p:cNvPr>
            <p:cNvGrpSpPr/>
            <p:nvPr userDrawn="1"/>
          </p:nvGrpSpPr>
          <p:grpSpPr>
            <a:xfrm>
              <a:off x="-556175" y="5388428"/>
              <a:ext cx="2501953" cy="149291"/>
              <a:chOff x="6927228" y="7552706"/>
              <a:chExt cx="5016271" cy="227062"/>
            </a:xfrm>
          </p:grpSpPr>
          <p:sp>
            <p:nvSpPr>
              <p:cNvPr id="156" name="Oval 155">
                <a:extLst>
                  <a:ext uri="{FF2B5EF4-FFF2-40B4-BE49-F238E27FC236}">
                    <a16:creationId xmlns:a16="http://schemas.microsoft.com/office/drawing/2014/main" id="{AC81769C-ACD0-AA46-B55B-55D9845DC1D2}"/>
                  </a:ext>
                </a:extLst>
              </p:cNvPr>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7" name="Oval 156">
                <a:extLst>
                  <a:ext uri="{FF2B5EF4-FFF2-40B4-BE49-F238E27FC236}">
                    <a16:creationId xmlns:a16="http://schemas.microsoft.com/office/drawing/2014/main" id="{BC76E733-8AC1-8244-A878-DA7EECA7CB64}"/>
                  </a:ext>
                </a:extLst>
              </p:cNvPr>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8" name="Oval 157">
                <a:extLst>
                  <a:ext uri="{FF2B5EF4-FFF2-40B4-BE49-F238E27FC236}">
                    <a16:creationId xmlns:a16="http://schemas.microsoft.com/office/drawing/2014/main" id="{5826B60D-6BD7-BE4E-B6AE-340C1C09DC50}"/>
                  </a:ext>
                </a:extLst>
              </p:cNvPr>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9" name="Oval 158">
                <a:extLst>
                  <a:ext uri="{FF2B5EF4-FFF2-40B4-BE49-F238E27FC236}">
                    <a16:creationId xmlns:a16="http://schemas.microsoft.com/office/drawing/2014/main" id="{3611D097-B55B-AE44-9B42-DCA92C06CDC0}"/>
                  </a:ext>
                </a:extLst>
              </p:cNvPr>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0" name="Oval 159">
                <a:extLst>
                  <a:ext uri="{FF2B5EF4-FFF2-40B4-BE49-F238E27FC236}">
                    <a16:creationId xmlns:a16="http://schemas.microsoft.com/office/drawing/2014/main" id="{46C53F09-7D4D-B94C-B8E0-11F2795FDB96}"/>
                  </a:ext>
                </a:extLst>
              </p:cNvPr>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1" name="Oval 160">
                <a:extLst>
                  <a:ext uri="{FF2B5EF4-FFF2-40B4-BE49-F238E27FC236}">
                    <a16:creationId xmlns:a16="http://schemas.microsoft.com/office/drawing/2014/main" id="{1A486865-4261-1B4B-B0F7-2D5849B35D2B}"/>
                  </a:ext>
                </a:extLst>
              </p:cNvPr>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2" name="Oval 161">
                <a:extLst>
                  <a:ext uri="{FF2B5EF4-FFF2-40B4-BE49-F238E27FC236}">
                    <a16:creationId xmlns:a16="http://schemas.microsoft.com/office/drawing/2014/main" id="{AC73E1FF-F2EC-BE45-AEB5-7FFAABDE2BA1}"/>
                  </a:ext>
                </a:extLst>
              </p:cNvPr>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3" name="Oval 162">
                <a:extLst>
                  <a:ext uri="{FF2B5EF4-FFF2-40B4-BE49-F238E27FC236}">
                    <a16:creationId xmlns:a16="http://schemas.microsoft.com/office/drawing/2014/main" id="{D3859127-8766-774E-AF82-8BEF0AC5F539}"/>
                  </a:ext>
                </a:extLst>
              </p:cNvPr>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4" name="Oval 163">
                <a:extLst>
                  <a:ext uri="{FF2B5EF4-FFF2-40B4-BE49-F238E27FC236}">
                    <a16:creationId xmlns:a16="http://schemas.microsoft.com/office/drawing/2014/main" id="{EDACB262-FDFC-F442-9CCA-41D550EB3488}"/>
                  </a:ext>
                </a:extLst>
              </p:cNvPr>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5" name="Oval 164">
                <a:extLst>
                  <a:ext uri="{FF2B5EF4-FFF2-40B4-BE49-F238E27FC236}">
                    <a16:creationId xmlns:a16="http://schemas.microsoft.com/office/drawing/2014/main" id="{7B900191-750E-A946-8349-F4790B296A57}"/>
                  </a:ext>
                </a:extLst>
              </p:cNvPr>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6" name="Oval 165">
                <a:extLst>
                  <a:ext uri="{FF2B5EF4-FFF2-40B4-BE49-F238E27FC236}">
                    <a16:creationId xmlns:a16="http://schemas.microsoft.com/office/drawing/2014/main" id="{7C70DE60-DBF4-CA44-AF95-5957981C2ACB}"/>
                  </a:ext>
                </a:extLst>
              </p:cNvPr>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7" name="Oval 166">
                <a:extLst>
                  <a:ext uri="{FF2B5EF4-FFF2-40B4-BE49-F238E27FC236}">
                    <a16:creationId xmlns:a16="http://schemas.microsoft.com/office/drawing/2014/main" id="{FCC1CCEA-99D5-4D4F-A014-D288FAABDB0E}"/>
                  </a:ext>
                </a:extLst>
              </p:cNvPr>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8" name="Oval 167">
                <a:extLst>
                  <a:ext uri="{FF2B5EF4-FFF2-40B4-BE49-F238E27FC236}">
                    <a16:creationId xmlns:a16="http://schemas.microsoft.com/office/drawing/2014/main" id="{9A88879A-B09A-F545-B3CD-B5C985D01F3D}"/>
                  </a:ext>
                </a:extLst>
              </p:cNvPr>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9" name="Oval 168">
                <a:extLst>
                  <a:ext uri="{FF2B5EF4-FFF2-40B4-BE49-F238E27FC236}">
                    <a16:creationId xmlns:a16="http://schemas.microsoft.com/office/drawing/2014/main" id="{2599358C-6F81-C24A-BC47-7167EC978622}"/>
                  </a:ext>
                </a:extLst>
              </p:cNvPr>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0" name="Oval 169">
                <a:extLst>
                  <a:ext uri="{FF2B5EF4-FFF2-40B4-BE49-F238E27FC236}">
                    <a16:creationId xmlns:a16="http://schemas.microsoft.com/office/drawing/2014/main" id="{99754045-23E0-6543-91C2-E7296919294A}"/>
                  </a:ext>
                </a:extLst>
              </p:cNvPr>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1" name="Oval 170">
                <a:extLst>
                  <a:ext uri="{FF2B5EF4-FFF2-40B4-BE49-F238E27FC236}">
                    <a16:creationId xmlns:a16="http://schemas.microsoft.com/office/drawing/2014/main" id="{DCA3B432-94C5-E841-A4FA-1DAB112F779F}"/>
                  </a:ext>
                </a:extLst>
              </p:cNvPr>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2" name="Oval 171">
                <a:extLst>
                  <a:ext uri="{FF2B5EF4-FFF2-40B4-BE49-F238E27FC236}">
                    <a16:creationId xmlns:a16="http://schemas.microsoft.com/office/drawing/2014/main" id="{BB765CDB-B45E-4446-8F5B-E51DB59E6B26}"/>
                  </a:ext>
                </a:extLst>
              </p:cNvPr>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3" name="Oval 172">
                <a:extLst>
                  <a:ext uri="{FF2B5EF4-FFF2-40B4-BE49-F238E27FC236}">
                    <a16:creationId xmlns:a16="http://schemas.microsoft.com/office/drawing/2014/main" id="{FED056CB-4654-0144-B516-8F7048BA26AB}"/>
                  </a:ext>
                </a:extLst>
              </p:cNvPr>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4" name="Oval 173">
                <a:extLst>
                  <a:ext uri="{FF2B5EF4-FFF2-40B4-BE49-F238E27FC236}">
                    <a16:creationId xmlns:a16="http://schemas.microsoft.com/office/drawing/2014/main" id="{3EBDDD1E-2CE1-5E47-B197-FBB2AEAA3ED9}"/>
                  </a:ext>
                </a:extLst>
              </p:cNvPr>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5" name="Oval 174">
                <a:extLst>
                  <a:ext uri="{FF2B5EF4-FFF2-40B4-BE49-F238E27FC236}">
                    <a16:creationId xmlns:a16="http://schemas.microsoft.com/office/drawing/2014/main" id="{104DEC34-9F54-5C41-B50C-D1871B7F6532}"/>
                  </a:ext>
                </a:extLst>
              </p:cNvPr>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6" name="Oval 175">
                <a:extLst>
                  <a:ext uri="{FF2B5EF4-FFF2-40B4-BE49-F238E27FC236}">
                    <a16:creationId xmlns:a16="http://schemas.microsoft.com/office/drawing/2014/main" id="{4F96B8D3-C1A3-9D45-B2C0-0F7F96815FED}"/>
                  </a:ext>
                </a:extLst>
              </p:cNvPr>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7" name="Oval 176">
                <a:extLst>
                  <a:ext uri="{FF2B5EF4-FFF2-40B4-BE49-F238E27FC236}">
                    <a16:creationId xmlns:a16="http://schemas.microsoft.com/office/drawing/2014/main" id="{50123706-07DE-0E4E-90CE-C4D6842A0A28}"/>
                  </a:ext>
                </a:extLst>
              </p:cNvPr>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8" name="Oval 177">
                <a:extLst>
                  <a:ext uri="{FF2B5EF4-FFF2-40B4-BE49-F238E27FC236}">
                    <a16:creationId xmlns:a16="http://schemas.microsoft.com/office/drawing/2014/main" id="{AE7D8CBD-6778-B94D-B063-660BD02DA285}"/>
                  </a:ext>
                </a:extLst>
              </p:cNvPr>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9" name="Oval 178">
                <a:extLst>
                  <a:ext uri="{FF2B5EF4-FFF2-40B4-BE49-F238E27FC236}">
                    <a16:creationId xmlns:a16="http://schemas.microsoft.com/office/drawing/2014/main" id="{3C62E5E3-D59A-4443-9ACE-988B9A158680}"/>
                  </a:ext>
                </a:extLst>
              </p:cNvPr>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0" name="Oval 179">
                <a:extLst>
                  <a:ext uri="{FF2B5EF4-FFF2-40B4-BE49-F238E27FC236}">
                    <a16:creationId xmlns:a16="http://schemas.microsoft.com/office/drawing/2014/main" id="{41978F71-AF9E-7D4C-9AB6-5A1FD0B24805}"/>
                  </a:ext>
                </a:extLst>
              </p:cNvPr>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1" name="Oval 180">
                <a:extLst>
                  <a:ext uri="{FF2B5EF4-FFF2-40B4-BE49-F238E27FC236}">
                    <a16:creationId xmlns:a16="http://schemas.microsoft.com/office/drawing/2014/main" id="{589FFE61-9030-534B-A6F4-2FC1730F52D8}"/>
                  </a:ext>
                </a:extLst>
              </p:cNvPr>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2" name="Oval 181">
                <a:extLst>
                  <a:ext uri="{FF2B5EF4-FFF2-40B4-BE49-F238E27FC236}">
                    <a16:creationId xmlns:a16="http://schemas.microsoft.com/office/drawing/2014/main" id="{014C2F76-16A9-E840-B6E6-F49949CEEB9E}"/>
                  </a:ext>
                </a:extLst>
              </p:cNvPr>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3" name="Oval 182">
                <a:extLst>
                  <a:ext uri="{FF2B5EF4-FFF2-40B4-BE49-F238E27FC236}">
                    <a16:creationId xmlns:a16="http://schemas.microsoft.com/office/drawing/2014/main" id="{6639544A-CF32-BC4D-BFC0-E2DC34E49E58}"/>
                  </a:ext>
                </a:extLst>
              </p:cNvPr>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4" name="Oval 183">
                <a:extLst>
                  <a:ext uri="{FF2B5EF4-FFF2-40B4-BE49-F238E27FC236}">
                    <a16:creationId xmlns:a16="http://schemas.microsoft.com/office/drawing/2014/main" id="{D3BCBB0D-40AC-FF4B-A1D4-E8BD7CAFB73A}"/>
                  </a:ext>
                </a:extLst>
              </p:cNvPr>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5" name="Oval 184">
                <a:extLst>
                  <a:ext uri="{FF2B5EF4-FFF2-40B4-BE49-F238E27FC236}">
                    <a16:creationId xmlns:a16="http://schemas.microsoft.com/office/drawing/2014/main" id="{109A4713-EEC6-724A-924A-004AB4FBE64B}"/>
                  </a:ext>
                </a:extLst>
              </p:cNvPr>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6" name="Oval 185">
                <a:extLst>
                  <a:ext uri="{FF2B5EF4-FFF2-40B4-BE49-F238E27FC236}">
                    <a16:creationId xmlns:a16="http://schemas.microsoft.com/office/drawing/2014/main" id="{F88CCCC1-D404-1F41-B8D3-15E36B5964CC}"/>
                  </a:ext>
                </a:extLst>
              </p:cNvPr>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7" name="Oval 186">
                <a:extLst>
                  <a:ext uri="{FF2B5EF4-FFF2-40B4-BE49-F238E27FC236}">
                    <a16:creationId xmlns:a16="http://schemas.microsoft.com/office/drawing/2014/main" id="{94D58B8E-0625-054E-8C67-52822EB7A05F}"/>
                  </a:ext>
                </a:extLst>
              </p:cNvPr>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8" name="Oval 187">
                <a:extLst>
                  <a:ext uri="{FF2B5EF4-FFF2-40B4-BE49-F238E27FC236}">
                    <a16:creationId xmlns:a16="http://schemas.microsoft.com/office/drawing/2014/main" id="{CB9DCFAA-93B3-8644-AD88-9EC07EEA99E8}"/>
                  </a:ext>
                </a:extLst>
              </p:cNvPr>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9" name="Oval 188">
                <a:extLst>
                  <a:ext uri="{FF2B5EF4-FFF2-40B4-BE49-F238E27FC236}">
                    <a16:creationId xmlns:a16="http://schemas.microsoft.com/office/drawing/2014/main" id="{EDB23739-9E10-4345-8C0E-6C0F3ECEC3DC}"/>
                  </a:ext>
                </a:extLst>
              </p:cNvPr>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0" name="Oval 189">
                <a:extLst>
                  <a:ext uri="{FF2B5EF4-FFF2-40B4-BE49-F238E27FC236}">
                    <a16:creationId xmlns:a16="http://schemas.microsoft.com/office/drawing/2014/main" id="{E83BE764-F6D7-D047-990F-AB458CD41F44}"/>
                  </a:ext>
                </a:extLst>
              </p:cNvPr>
              <p:cNvSpPr>
                <a:spLocks noChangeAspect="1"/>
              </p:cNvSpPr>
              <p:nvPr/>
            </p:nvSpPr>
            <p:spPr>
              <a:xfrm rot="18861538">
                <a:off x="11663978"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1" name="Oval 190">
                <a:extLst>
                  <a:ext uri="{FF2B5EF4-FFF2-40B4-BE49-F238E27FC236}">
                    <a16:creationId xmlns:a16="http://schemas.microsoft.com/office/drawing/2014/main" id="{1E74F30B-2336-9346-9200-F78A2723F3E2}"/>
                  </a:ext>
                </a:extLst>
              </p:cNvPr>
              <p:cNvSpPr>
                <a:spLocks noChangeAspect="1"/>
              </p:cNvSpPr>
              <p:nvPr/>
            </p:nvSpPr>
            <p:spPr>
              <a:xfrm rot="18861538">
                <a:off x="11879491"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2" name="Oval 191">
                <a:extLst>
                  <a:ext uri="{FF2B5EF4-FFF2-40B4-BE49-F238E27FC236}">
                    <a16:creationId xmlns:a16="http://schemas.microsoft.com/office/drawing/2014/main" id="{70734039-795D-5D48-9694-F635EE86C9FF}"/>
                  </a:ext>
                </a:extLst>
              </p:cNvPr>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3" name="Oval 192">
                <a:extLst>
                  <a:ext uri="{FF2B5EF4-FFF2-40B4-BE49-F238E27FC236}">
                    <a16:creationId xmlns:a16="http://schemas.microsoft.com/office/drawing/2014/main" id="{FC1E56BE-4508-6A44-B8D0-6CAF3643EDEA}"/>
                  </a:ext>
                </a:extLst>
              </p:cNvPr>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4" name="Oval 193">
                <a:extLst>
                  <a:ext uri="{FF2B5EF4-FFF2-40B4-BE49-F238E27FC236}">
                    <a16:creationId xmlns:a16="http://schemas.microsoft.com/office/drawing/2014/main" id="{D211267B-870F-6946-ABDF-1F5861ADC466}"/>
                  </a:ext>
                </a:extLst>
              </p:cNvPr>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5" name="Oval 194">
                <a:extLst>
                  <a:ext uri="{FF2B5EF4-FFF2-40B4-BE49-F238E27FC236}">
                    <a16:creationId xmlns:a16="http://schemas.microsoft.com/office/drawing/2014/main" id="{8D151696-3744-F44E-A416-96C512145F81}"/>
                  </a:ext>
                </a:extLst>
              </p:cNvPr>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6" name="Oval 195">
                <a:extLst>
                  <a:ext uri="{FF2B5EF4-FFF2-40B4-BE49-F238E27FC236}">
                    <a16:creationId xmlns:a16="http://schemas.microsoft.com/office/drawing/2014/main" id="{1136BDF7-A7C7-5D43-973B-785D3D698F45}"/>
                  </a:ext>
                </a:extLst>
              </p:cNvPr>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7" name="Oval 196">
                <a:extLst>
                  <a:ext uri="{FF2B5EF4-FFF2-40B4-BE49-F238E27FC236}">
                    <a16:creationId xmlns:a16="http://schemas.microsoft.com/office/drawing/2014/main" id="{C20E71D8-1BF8-BC4A-94D3-40D6ADC9BB31}"/>
                  </a:ext>
                </a:extLst>
              </p:cNvPr>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8" name="Oval 197">
                <a:extLst>
                  <a:ext uri="{FF2B5EF4-FFF2-40B4-BE49-F238E27FC236}">
                    <a16:creationId xmlns:a16="http://schemas.microsoft.com/office/drawing/2014/main" id="{01BE462C-96AE-244A-9A1E-F1D3E8526D7F}"/>
                  </a:ext>
                </a:extLst>
              </p:cNvPr>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9" name="Oval 198">
                <a:extLst>
                  <a:ext uri="{FF2B5EF4-FFF2-40B4-BE49-F238E27FC236}">
                    <a16:creationId xmlns:a16="http://schemas.microsoft.com/office/drawing/2014/main" id="{69E1E159-EF97-C547-9277-59CA6EA00875}"/>
                  </a:ext>
                </a:extLst>
              </p:cNvPr>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0" name="Oval 199">
                <a:extLst>
                  <a:ext uri="{FF2B5EF4-FFF2-40B4-BE49-F238E27FC236}">
                    <a16:creationId xmlns:a16="http://schemas.microsoft.com/office/drawing/2014/main" id="{CA5878C4-288C-1C4B-84A2-5070CB95B58A}"/>
                  </a:ext>
                </a:extLst>
              </p:cNvPr>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1" name="Oval 200">
                <a:extLst>
                  <a:ext uri="{FF2B5EF4-FFF2-40B4-BE49-F238E27FC236}">
                    <a16:creationId xmlns:a16="http://schemas.microsoft.com/office/drawing/2014/main" id="{A6C3D10E-8DA4-C24C-B029-754C4867904F}"/>
                  </a:ext>
                </a:extLst>
              </p:cNvPr>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2" name="Oval 201">
                <a:extLst>
                  <a:ext uri="{FF2B5EF4-FFF2-40B4-BE49-F238E27FC236}">
                    <a16:creationId xmlns:a16="http://schemas.microsoft.com/office/drawing/2014/main" id="{353F3EB9-2191-E741-87F6-7825BE855E9A}"/>
                  </a:ext>
                </a:extLst>
              </p:cNvPr>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3" name="Oval 202">
                <a:extLst>
                  <a:ext uri="{FF2B5EF4-FFF2-40B4-BE49-F238E27FC236}">
                    <a16:creationId xmlns:a16="http://schemas.microsoft.com/office/drawing/2014/main" id="{7E45163F-DBE1-914F-8A1F-1A787E2DC332}"/>
                  </a:ext>
                </a:extLst>
              </p:cNvPr>
              <p:cNvSpPr>
                <a:spLocks noChangeAspect="1"/>
              </p:cNvSpPr>
              <p:nvPr/>
            </p:nvSpPr>
            <p:spPr>
              <a:xfrm rot="18861538">
                <a:off x="11879491"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grpSp>
        <p:grpSp>
          <p:nvGrpSpPr>
            <p:cNvPr id="9" name="Group 8">
              <a:extLst>
                <a:ext uri="{FF2B5EF4-FFF2-40B4-BE49-F238E27FC236}">
                  <a16:creationId xmlns:a16="http://schemas.microsoft.com/office/drawing/2014/main" id="{86297214-78B1-CF4B-B744-901345F30602}"/>
                </a:ext>
              </a:extLst>
            </p:cNvPr>
            <p:cNvGrpSpPr/>
            <p:nvPr userDrawn="1"/>
          </p:nvGrpSpPr>
          <p:grpSpPr>
            <a:xfrm>
              <a:off x="2008922" y="5388428"/>
              <a:ext cx="2501953" cy="149291"/>
              <a:chOff x="6927228" y="7552706"/>
              <a:chExt cx="5016271" cy="227062"/>
            </a:xfrm>
          </p:grpSpPr>
          <p:sp>
            <p:nvSpPr>
              <p:cNvPr id="108" name="Oval 107">
                <a:extLst>
                  <a:ext uri="{FF2B5EF4-FFF2-40B4-BE49-F238E27FC236}">
                    <a16:creationId xmlns:a16="http://schemas.microsoft.com/office/drawing/2014/main" id="{292706E5-076B-5F4C-812F-FEC6E9915D44}"/>
                  </a:ext>
                </a:extLst>
              </p:cNvPr>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9" name="Oval 108">
                <a:extLst>
                  <a:ext uri="{FF2B5EF4-FFF2-40B4-BE49-F238E27FC236}">
                    <a16:creationId xmlns:a16="http://schemas.microsoft.com/office/drawing/2014/main" id="{4E3D1405-581F-6244-91CD-85A984DEC763}"/>
                  </a:ext>
                </a:extLst>
              </p:cNvPr>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0" name="Oval 109">
                <a:extLst>
                  <a:ext uri="{FF2B5EF4-FFF2-40B4-BE49-F238E27FC236}">
                    <a16:creationId xmlns:a16="http://schemas.microsoft.com/office/drawing/2014/main" id="{6F2BCD18-8678-404E-9D15-F1BD7C07525D}"/>
                  </a:ext>
                </a:extLst>
              </p:cNvPr>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1" name="Oval 110">
                <a:extLst>
                  <a:ext uri="{FF2B5EF4-FFF2-40B4-BE49-F238E27FC236}">
                    <a16:creationId xmlns:a16="http://schemas.microsoft.com/office/drawing/2014/main" id="{27BFD6CE-ECCD-444D-A7B0-4B48D67FDF74}"/>
                  </a:ext>
                </a:extLst>
              </p:cNvPr>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2" name="Oval 111">
                <a:extLst>
                  <a:ext uri="{FF2B5EF4-FFF2-40B4-BE49-F238E27FC236}">
                    <a16:creationId xmlns:a16="http://schemas.microsoft.com/office/drawing/2014/main" id="{37929201-4384-E146-B984-1B2B04F2FDCF}"/>
                  </a:ext>
                </a:extLst>
              </p:cNvPr>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3" name="Oval 112">
                <a:extLst>
                  <a:ext uri="{FF2B5EF4-FFF2-40B4-BE49-F238E27FC236}">
                    <a16:creationId xmlns:a16="http://schemas.microsoft.com/office/drawing/2014/main" id="{41A8DBFB-0288-314B-8FC9-105BF1D70A18}"/>
                  </a:ext>
                </a:extLst>
              </p:cNvPr>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4" name="Oval 113">
                <a:extLst>
                  <a:ext uri="{FF2B5EF4-FFF2-40B4-BE49-F238E27FC236}">
                    <a16:creationId xmlns:a16="http://schemas.microsoft.com/office/drawing/2014/main" id="{B66C2E77-979E-8447-B176-1CCDA73AD475}"/>
                  </a:ext>
                </a:extLst>
              </p:cNvPr>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5" name="Oval 114">
                <a:extLst>
                  <a:ext uri="{FF2B5EF4-FFF2-40B4-BE49-F238E27FC236}">
                    <a16:creationId xmlns:a16="http://schemas.microsoft.com/office/drawing/2014/main" id="{B4F26C27-0427-084D-90EE-625F83DD47D3}"/>
                  </a:ext>
                </a:extLst>
              </p:cNvPr>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6" name="Oval 115">
                <a:extLst>
                  <a:ext uri="{FF2B5EF4-FFF2-40B4-BE49-F238E27FC236}">
                    <a16:creationId xmlns:a16="http://schemas.microsoft.com/office/drawing/2014/main" id="{72460563-A889-E945-8955-E9D1F149E02A}"/>
                  </a:ext>
                </a:extLst>
              </p:cNvPr>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7" name="Oval 116">
                <a:extLst>
                  <a:ext uri="{FF2B5EF4-FFF2-40B4-BE49-F238E27FC236}">
                    <a16:creationId xmlns:a16="http://schemas.microsoft.com/office/drawing/2014/main" id="{40A6ACA5-BBB6-6141-8F99-097460C84ACF}"/>
                  </a:ext>
                </a:extLst>
              </p:cNvPr>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8" name="Oval 117">
                <a:extLst>
                  <a:ext uri="{FF2B5EF4-FFF2-40B4-BE49-F238E27FC236}">
                    <a16:creationId xmlns:a16="http://schemas.microsoft.com/office/drawing/2014/main" id="{4BCCFF44-BB58-5643-A26C-CA81C93C438C}"/>
                  </a:ext>
                </a:extLst>
              </p:cNvPr>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9" name="Oval 118">
                <a:extLst>
                  <a:ext uri="{FF2B5EF4-FFF2-40B4-BE49-F238E27FC236}">
                    <a16:creationId xmlns:a16="http://schemas.microsoft.com/office/drawing/2014/main" id="{661A0BA7-8837-BC4A-A51F-2CF4F9B61308}"/>
                  </a:ext>
                </a:extLst>
              </p:cNvPr>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0" name="Oval 119">
                <a:extLst>
                  <a:ext uri="{FF2B5EF4-FFF2-40B4-BE49-F238E27FC236}">
                    <a16:creationId xmlns:a16="http://schemas.microsoft.com/office/drawing/2014/main" id="{02926DD6-27B3-8149-B92A-D411A42B44C6}"/>
                  </a:ext>
                </a:extLst>
              </p:cNvPr>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1" name="Oval 120">
                <a:extLst>
                  <a:ext uri="{FF2B5EF4-FFF2-40B4-BE49-F238E27FC236}">
                    <a16:creationId xmlns:a16="http://schemas.microsoft.com/office/drawing/2014/main" id="{5EB62302-9E2F-5544-A7B6-57F7CED38A4F}"/>
                  </a:ext>
                </a:extLst>
              </p:cNvPr>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2" name="Oval 121">
                <a:extLst>
                  <a:ext uri="{FF2B5EF4-FFF2-40B4-BE49-F238E27FC236}">
                    <a16:creationId xmlns:a16="http://schemas.microsoft.com/office/drawing/2014/main" id="{79815D6B-B72A-E045-8689-A8ED057DEC6E}"/>
                  </a:ext>
                </a:extLst>
              </p:cNvPr>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3" name="Oval 122">
                <a:extLst>
                  <a:ext uri="{FF2B5EF4-FFF2-40B4-BE49-F238E27FC236}">
                    <a16:creationId xmlns:a16="http://schemas.microsoft.com/office/drawing/2014/main" id="{083634D3-5FEC-8842-B7B2-8B230768EFE2}"/>
                  </a:ext>
                </a:extLst>
              </p:cNvPr>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4" name="Oval 123">
                <a:extLst>
                  <a:ext uri="{FF2B5EF4-FFF2-40B4-BE49-F238E27FC236}">
                    <a16:creationId xmlns:a16="http://schemas.microsoft.com/office/drawing/2014/main" id="{BD9E4A9B-0FED-554A-A870-B4709BE5CFC2}"/>
                  </a:ext>
                </a:extLst>
              </p:cNvPr>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5" name="Oval 124">
                <a:extLst>
                  <a:ext uri="{FF2B5EF4-FFF2-40B4-BE49-F238E27FC236}">
                    <a16:creationId xmlns:a16="http://schemas.microsoft.com/office/drawing/2014/main" id="{60B57485-220E-714B-A2C2-B3B85ADE0B00}"/>
                  </a:ext>
                </a:extLst>
              </p:cNvPr>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6" name="Oval 125">
                <a:extLst>
                  <a:ext uri="{FF2B5EF4-FFF2-40B4-BE49-F238E27FC236}">
                    <a16:creationId xmlns:a16="http://schemas.microsoft.com/office/drawing/2014/main" id="{8AFB7CB3-A903-DD4A-B6F2-0F5CF5CDE097}"/>
                  </a:ext>
                </a:extLst>
              </p:cNvPr>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7" name="Oval 126">
                <a:extLst>
                  <a:ext uri="{FF2B5EF4-FFF2-40B4-BE49-F238E27FC236}">
                    <a16:creationId xmlns:a16="http://schemas.microsoft.com/office/drawing/2014/main" id="{57F66685-D8F3-2C42-9253-CB6FE5AB0831}"/>
                  </a:ext>
                </a:extLst>
              </p:cNvPr>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8" name="Oval 127">
                <a:extLst>
                  <a:ext uri="{FF2B5EF4-FFF2-40B4-BE49-F238E27FC236}">
                    <a16:creationId xmlns:a16="http://schemas.microsoft.com/office/drawing/2014/main" id="{FD9D70CF-6892-AB40-9B13-D229F7448A06}"/>
                  </a:ext>
                </a:extLst>
              </p:cNvPr>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9" name="Oval 128">
                <a:extLst>
                  <a:ext uri="{FF2B5EF4-FFF2-40B4-BE49-F238E27FC236}">
                    <a16:creationId xmlns:a16="http://schemas.microsoft.com/office/drawing/2014/main" id="{7E74A9E9-14B9-254D-A201-96B112C001BA}"/>
                  </a:ext>
                </a:extLst>
              </p:cNvPr>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0" name="Oval 129">
                <a:extLst>
                  <a:ext uri="{FF2B5EF4-FFF2-40B4-BE49-F238E27FC236}">
                    <a16:creationId xmlns:a16="http://schemas.microsoft.com/office/drawing/2014/main" id="{F7C45194-5CBF-6840-B5A4-8D3A44D4FD60}"/>
                  </a:ext>
                </a:extLst>
              </p:cNvPr>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1" name="Oval 130">
                <a:extLst>
                  <a:ext uri="{FF2B5EF4-FFF2-40B4-BE49-F238E27FC236}">
                    <a16:creationId xmlns:a16="http://schemas.microsoft.com/office/drawing/2014/main" id="{0C9F3887-2520-364D-8505-A53938DB66CA}"/>
                  </a:ext>
                </a:extLst>
              </p:cNvPr>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2" name="Oval 131">
                <a:extLst>
                  <a:ext uri="{FF2B5EF4-FFF2-40B4-BE49-F238E27FC236}">
                    <a16:creationId xmlns:a16="http://schemas.microsoft.com/office/drawing/2014/main" id="{535A291F-F9F8-6240-AB7E-9688DCD3AD53}"/>
                  </a:ext>
                </a:extLst>
              </p:cNvPr>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3" name="Oval 132">
                <a:extLst>
                  <a:ext uri="{FF2B5EF4-FFF2-40B4-BE49-F238E27FC236}">
                    <a16:creationId xmlns:a16="http://schemas.microsoft.com/office/drawing/2014/main" id="{AF7E5FF7-B52D-A849-BEF0-E1DF76E4E0CA}"/>
                  </a:ext>
                </a:extLst>
              </p:cNvPr>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4" name="Oval 133">
                <a:extLst>
                  <a:ext uri="{FF2B5EF4-FFF2-40B4-BE49-F238E27FC236}">
                    <a16:creationId xmlns:a16="http://schemas.microsoft.com/office/drawing/2014/main" id="{EB3407C5-1F9F-D949-9ABA-889FE9C4A39E}"/>
                  </a:ext>
                </a:extLst>
              </p:cNvPr>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5" name="Oval 134">
                <a:extLst>
                  <a:ext uri="{FF2B5EF4-FFF2-40B4-BE49-F238E27FC236}">
                    <a16:creationId xmlns:a16="http://schemas.microsoft.com/office/drawing/2014/main" id="{716575CD-F19A-224E-8826-8835C6162D6A}"/>
                  </a:ext>
                </a:extLst>
              </p:cNvPr>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6" name="Oval 135">
                <a:extLst>
                  <a:ext uri="{FF2B5EF4-FFF2-40B4-BE49-F238E27FC236}">
                    <a16:creationId xmlns:a16="http://schemas.microsoft.com/office/drawing/2014/main" id="{EDC22ADC-686E-504D-B0D0-4B51D43A2AFD}"/>
                  </a:ext>
                </a:extLst>
              </p:cNvPr>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7" name="Oval 136">
                <a:extLst>
                  <a:ext uri="{FF2B5EF4-FFF2-40B4-BE49-F238E27FC236}">
                    <a16:creationId xmlns:a16="http://schemas.microsoft.com/office/drawing/2014/main" id="{5F35CC8B-996A-144F-946D-15D332A9336D}"/>
                  </a:ext>
                </a:extLst>
              </p:cNvPr>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8" name="Oval 137">
                <a:extLst>
                  <a:ext uri="{FF2B5EF4-FFF2-40B4-BE49-F238E27FC236}">
                    <a16:creationId xmlns:a16="http://schemas.microsoft.com/office/drawing/2014/main" id="{6E5CBD76-CCC7-5142-8407-168685142F4D}"/>
                  </a:ext>
                </a:extLst>
              </p:cNvPr>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9" name="Oval 138">
                <a:extLst>
                  <a:ext uri="{FF2B5EF4-FFF2-40B4-BE49-F238E27FC236}">
                    <a16:creationId xmlns:a16="http://schemas.microsoft.com/office/drawing/2014/main" id="{F2F2862C-DA42-3B4E-842C-C81DD965EF1C}"/>
                  </a:ext>
                </a:extLst>
              </p:cNvPr>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0" name="Oval 139">
                <a:extLst>
                  <a:ext uri="{FF2B5EF4-FFF2-40B4-BE49-F238E27FC236}">
                    <a16:creationId xmlns:a16="http://schemas.microsoft.com/office/drawing/2014/main" id="{396FE1C5-2B0A-584A-B04A-4F3DA96992C2}"/>
                  </a:ext>
                </a:extLst>
              </p:cNvPr>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1" name="Oval 140">
                <a:extLst>
                  <a:ext uri="{FF2B5EF4-FFF2-40B4-BE49-F238E27FC236}">
                    <a16:creationId xmlns:a16="http://schemas.microsoft.com/office/drawing/2014/main" id="{567B61A4-0A80-8F4E-8D71-6166C6E33FC3}"/>
                  </a:ext>
                </a:extLst>
              </p:cNvPr>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2" name="Oval 141">
                <a:extLst>
                  <a:ext uri="{FF2B5EF4-FFF2-40B4-BE49-F238E27FC236}">
                    <a16:creationId xmlns:a16="http://schemas.microsoft.com/office/drawing/2014/main" id="{FEAA5028-41C5-6647-A1CC-45132219185D}"/>
                  </a:ext>
                </a:extLst>
              </p:cNvPr>
              <p:cNvSpPr>
                <a:spLocks noChangeAspect="1"/>
              </p:cNvSpPr>
              <p:nvPr/>
            </p:nvSpPr>
            <p:spPr>
              <a:xfrm rot="18861538">
                <a:off x="11663978"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3" name="Oval 142">
                <a:extLst>
                  <a:ext uri="{FF2B5EF4-FFF2-40B4-BE49-F238E27FC236}">
                    <a16:creationId xmlns:a16="http://schemas.microsoft.com/office/drawing/2014/main" id="{725B31FB-57CE-1545-8795-44733B298239}"/>
                  </a:ext>
                </a:extLst>
              </p:cNvPr>
              <p:cNvSpPr>
                <a:spLocks noChangeAspect="1"/>
              </p:cNvSpPr>
              <p:nvPr/>
            </p:nvSpPr>
            <p:spPr>
              <a:xfrm rot="18861538">
                <a:off x="11879491"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4" name="Oval 143">
                <a:extLst>
                  <a:ext uri="{FF2B5EF4-FFF2-40B4-BE49-F238E27FC236}">
                    <a16:creationId xmlns:a16="http://schemas.microsoft.com/office/drawing/2014/main" id="{7D4072B1-FF73-9848-9733-7C55D1A0050F}"/>
                  </a:ext>
                </a:extLst>
              </p:cNvPr>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5" name="Oval 144">
                <a:extLst>
                  <a:ext uri="{FF2B5EF4-FFF2-40B4-BE49-F238E27FC236}">
                    <a16:creationId xmlns:a16="http://schemas.microsoft.com/office/drawing/2014/main" id="{3BE2D710-FF1F-954D-AF85-6DA1D68D3AF6}"/>
                  </a:ext>
                </a:extLst>
              </p:cNvPr>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6" name="Oval 145">
                <a:extLst>
                  <a:ext uri="{FF2B5EF4-FFF2-40B4-BE49-F238E27FC236}">
                    <a16:creationId xmlns:a16="http://schemas.microsoft.com/office/drawing/2014/main" id="{805013CF-77D8-7341-9093-41782D24F6C9}"/>
                  </a:ext>
                </a:extLst>
              </p:cNvPr>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7" name="Oval 146">
                <a:extLst>
                  <a:ext uri="{FF2B5EF4-FFF2-40B4-BE49-F238E27FC236}">
                    <a16:creationId xmlns:a16="http://schemas.microsoft.com/office/drawing/2014/main" id="{E29D4563-308F-B44A-9773-E565F20D211F}"/>
                  </a:ext>
                </a:extLst>
              </p:cNvPr>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8" name="Oval 147">
                <a:extLst>
                  <a:ext uri="{FF2B5EF4-FFF2-40B4-BE49-F238E27FC236}">
                    <a16:creationId xmlns:a16="http://schemas.microsoft.com/office/drawing/2014/main" id="{F47E6BB1-1E6D-044C-932D-F7F73227459A}"/>
                  </a:ext>
                </a:extLst>
              </p:cNvPr>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9" name="Oval 148">
                <a:extLst>
                  <a:ext uri="{FF2B5EF4-FFF2-40B4-BE49-F238E27FC236}">
                    <a16:creationId xmlns:a16="http://schemas.microsoft.com/office/drawing/2014/main" id="{280F1885-F2F7-404A-A8A0-90189995FA59}"/>
                  </a:ext>
                </a:extLst>
              </p:cNvPr>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0" name="Oval 149">
                <a:extLst>
                  <a:ext uri="{FF2B5EF4-FFF2-40B4-BE49-F238E27FC236}">
                    <a16:creationId xmlns:a16="http://schemas.microsoft.com/office/drawing/2014/main" id="{8BDD3253-8FFE-0745-863F-B612B527939A}"/>
                  </a:ext>
                </a:extLst>
              </p:cNvPr>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1" name="Oval 150">
                <a:extLst>
                  <a:ext uri="{FF2B5EF4-FFF2-40B4-BE49-F238E27FC236}">
                    <a16:creationId xmlns:a16="http://schemas.microsoft.com/office/drawing/2014/main" id="{793644F3-7B15-0448-99E0-A95C47E1D63A}"/>
                  </a:ext>
                </a:extLst>
              </p:cNvPr>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2" name="Oval 151">
                <a:extLst>
                  <a:ext uri="{FF2B5EF4-FFF2-40B4-BE49-F238E27FC236}">
                    <a16:creationId xmlns:a16="http://schemas.microsoft.com/office/drawing/2014/main" id="{77FB7D09-035C-C646-B7E8-C044DB0F2B91}"/>
                  </a:ext>
                </a:extLst>
              </p:cNvPr>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3" name="Oval 152">
                <a:extLst>
                  <a:ext uri="{FF2B5EF4-FFF2-40B4-BE49-F238E27FC236}">
                    <a16:creationId xmlns:a16="http://schemas.microsoft.com/office/drawing/2014/main" id="{91AC3056-116B-5445-BC1D-67EE52B6E646}"/>
                  </a:ext>
                </a:extLst>
              </p:cNvPr>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4" name="Oval 153">
                <a:extLst>
                  <a:ext uri="{FF2B5EF4-FFF2-40B4-BE49-F238E27FC236}">
                    <a16:creationId xmlns:a16="http://schemas.microsoft.com/office/drawing/2014/main" id="{99197D4B-68B1-E745-8F21-415016EAB75A}"/>
                  </a:ext>
                </a:extLst>
              </p:cNvPr>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5" name="Oval 154">
                <a:extLst>
                  <a:ext uri="{FF2B5EF4-FFF2-40B4-BE49-F238E27FC236}">
                    <a16:creationId xmlns:a16="http://schemas.microsoft.com/office/drawing/2014/main" id="{02C8B4F6-259F-584B-8F27-69244A42D5B5}"/>
                  </a:ext>
                </a:extLst>
              </p:cNvPr>
              <p:cNvSpPr>
                <a:spLocks noChangeAspect="1"/>
              </p:cNvSpPr>
              <p:nvPr/>
            </p:nvSpPr>
            <p:spPr>
              <a:xfrm rot="18861538">
                <a:off x="11879491"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grpSp>
        <p:grpSp>
          <p:nvGrpSpPr>
            <p:cNvPr id="10" name="Group 9">
              <a:extLst>
                <a:ext uri="{FF2B5EF4-FFF2-40B4-BE49-F238E27FC236}">
                  <a16:creationId xmlns:a16="http://schemas.microsoft.com/office/drawing/2014/main" id="{50D03E38-69EB-DC4D-A1D7-FB8B055B3764}"/>
                </a:ext>
              </a:extLst>
            </p:cNvPr>
            <p:cNvGrpSpPr/>
            <p:nvPr userDrawn="1"/>
          </p:nvGrpSpPr>
          <p:grpSpPr>
            <a:xfrm>
              <a:off x="4583275" y="5388428"/>
              <a:ext cx="2501953" cy="149291"/>
              <a:chOff x="6927228" y="7552706"/>
              <a:chExt cx="5016271" cy="227062"/>
            </a:xfrm>
          </p:grpSpPr>
          <p:sp>
            <p:nvSpPr>
              <p:cNvPr id="60" name="Oval 59">
                <a:extLst>
                  <a:ext uri="{FF2B5EF4-FFF2-40B4-BE49-F238E27FC236}">
                    <a16:creationId xmlns:a16="http://schemas.microsoft.com/office/drawing/2014/main" id="{DF83B358-F012-4445-AC3A-1ABD62EB8A5E}"/>
                  </a:ext>
                </a:extLst>
              </p:cNvPr>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1" name="Oval 60">
                <a:extLst>
                  <a:ext uri="{FF2B5EF4-FFF2-40B4-BE49-F238E27FC236}">
                    <a16:creationId xmlns:a16="http://schemas.microsoft.com/office/drawing/2014/main" id="{0B0CFAB7-51E2-C64C-9CC8-F024812FF95C}"/>
                  </a:ext>
                </a:extLst>
              </p:cNvPr>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2" name="Oval 61">
                <a:extLst>
                  <a:ext uri="{FF2B5EF4-FFF2-40B4-BE49-F238E27FC236}">
                    <a16:creationId xmlns:a16="http://schemas.microsoft.com/office/drawing/2014/main" id="{D9D9FB5E-EC1A-CC46-9248-EAA8754542AF}"/>
                  </a:ext>
                </a:extLst>
              </p:cNvPr>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3" name="Oval 62">
                <a:extLst>
                  <a:ext uri="{FF2B5EF4-FFF2-40B4-BE49-F238E27FC236}">
                    <a16:creationId xmlns:a16="http://schemas.microsoft.com/office/drawing/2014/main" id="{81DC9453-8CB4-C446-B4DB-E592CB833E6D}"/>
                  </a:ext>
                </a:extLst>
              </p:cNvPr>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4" name="Oval 63">
                <a:extLst>
                  <a:ext uri="{FF2B5EF4-FFF2-40B4-BE49-F238E27FC236}">
                    <a16:creationId xmlns:a16="http://schemas.microsoft.com/office/drawing/2014/main" id="{EEFC4078-951A-8747-8304-DD69FAB1D965}"/>
                  </a:ext>
                </a:extLst>
              </p:cNvPr>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5" name="Oval 64">
                <a:extLst>
                  <a:ext uri="{FF2B5EF4-FFF2-40B4-BE49-F238E27FC236}">
                    <a16:creationId xmlns:a16="http://schemas.microsoft.com/office/drawing/2014/main" id="{008135A2-0ADA-EE43-BF14-307F8D29A195}"/>
                  </a:ext>
                </a:extLst>
              </p:cNvPr>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6" name="Oval 65">
                <a:extLst>
                  <a:ext uri="{FF2B5EF4-FFF2-40B4-BE49-F238E27FC236}">
                    <a16:creationId xmlns:a16="http://schemas.microsoft.com/office/drawing/2014/main" id="{1AA7F266-163E-8E44-A219-3936AC3BE608}"/>
                  </a:ext>
                </a:extLst>
              </p:cNvPr>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7" name="Oval 66">
                <a:extLst>
                  <a:ext uri="{FF2B5EF4-FFF2-40B4-BE49-F238E27FC236}">
                    <a16:creationId xmlns:a16="http://schemas.microsoft.com/office/drawing/2014/main" id="{1BF96821-339B-7540-AF72-5322BFCDC839}"/>
                  </a:ext>
                </a:extLst>
              </p:cNvPr>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8" name="Oval 67">
                <a:extLst>
                  <a:ext uri="{FF2B5EF4-FFF2-40B4-BE49-F238E27FC236}">
                    <a16:creationId xmlns:a16="http://schemas.microsoft.com/office/drawing/2014/main" id="{EF8393D7-2917-A94A-919B-650F3CE90BBF}"/>
                  </a:ext>
                </a:extLst>
              </p:cNvPr>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9" name="Oval 68">
                <a:extLst>
                  <a:ext uri="{FF2B5EF4-FFF2-40B4-BE49-F238E27FC236}">
                    <a16:creationId xmlns:a16="http://schemas.microsoft.com/office/drawing/2014/main" id="{979D1CD9-296B-0845-8DB1-810AFB122683}"/>
                  </a:ext>
                </a:extLst>
              </p:cNvPr>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0" name="Oval 69">
                <a:extLst>
                  <a:ext uri="{FF2B5EF4-FFF2-40B4-BE49-F238E27FC236}">
                    <a16:creationId xmlns:a16="http://schemas.microsoft.com/office/drawing/2014/main" id="{30D36610-910D-DA42-875F-F4B35ED17CD1}"/>
                  </a:ext>
                </a:extLst>
              </p:cNvPr>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1" name="Oval 70">
                <a:extLst>
                  <a:ext uri="{FF2B5EF4-FFF2-40B4-BE49-F238E27FC236}">
                    <a16:creationId xmlns:a16="http://schemas.microsoft.com/office/drawing/2014/main" id="{D5F38B31-6862-3243-BEF5-366B7DB8D7B4}"/>
                  </a:ext>
                </a:extLst>
              </p:cNvPr>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2" name="Oval 71">
                <a:extLst>
                  <a:ext uri="{FF2B5EF4-FFF2-40B4-BE49-F238E27FC236}">
                    <a16:creationId xmlns:a16="http://schemas.microsoft.com/office/drawing/2014/main" id="{78087064-1DB8-0946-BB41-42B82E19F5E8}"/>
                  </a:ext>
                </a:extLst>
              </p:cNvPr>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3" name="Oval 72">
                <a:extLst>
                  <a:ext uri="{FF2B5EF4-FFF2-40B4-BE49-F238E27FC236}">
                    <a16:creationId xmlns:a16="http://schemas.microsoft.com/office/drawing/2014/main" id="{0E0F0522-2F6B-EC43-A2B6-550C1BCD9F01}"/>
                  </a:ext>
                </a:extLst>
              </p:cNvPr>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4" name="Oval 73">
                <a:extLst>
                  <a:ext uri="{FF2B5EF4-FFF2-40B4-BE49-F238E27FC236}">
                    <a16:creationId xmlns:a16="http://schemas.microsoft.com/office/drawing/2014/main" id="{35EFFE54-37C4-9048-BE15-4D39983644B0}"/>
                  </a:ext>
                </a:extLst>
              </p:cNvPr>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5" name="Oval 74">
                <a:extLst>
                  <a:ext uri="{FF2B5EF4-FFF2-40B4-BE49-F238E27FC236}">
                    <a16:creationId xmlns:a16="http://schemas.microsoft.com/office/drawing/2014/main" id="{FED94618-5D44-5C4B-A7B4-B6B9A3C5592A}"/>
                  </a:ext>
                </a:extLst>
              </p:cNvPr>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6" name="Oval 75">
                <a:extLst>
                  <a:ext uri="{FF2B5EF4-FFF2-40B4-BE49-F238E27FC236}">
                    <a16:creationId xmlns:a16="http://schemas.microsoft.com/office/drawing/2014/main" id="{E44D03E3-63F4-6440-BFB0-562E5210B3F6}"/>
                  </a:ext>
                </a:extLst>
              </p:cNvPr>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7" name="Oval 76">
                <a:extLst>
                  <a:ext uri="{FF2B5EF4-FFF2-40B4-BE49-F238E27FC236}">
                    <a16:creationId xmlns:a16="http://schemas.microsoft.com/office/drawing/2014/main" id="{257295A1-8673-6541-B40A-740E74900996}"/>
                  </a:ext>
                </a:extLst>
              </p:cNvPr>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8" name="Oval 77">
                <a:extLst>
                  <a:ext uri="{FF2B5EF4-FFF2-40B4-BE49-F238E27FC236}">
                    <a16:creationId xmlns:a16="http://schemas.microsoft.com/office/drawing/2014/main" id="{E3F61C51-FF64-314A-8ED8-591841616E38}"/>
                  </a:ext>
                </a:extLst>
              </p:cNvPr>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9" name="Oval 78">
                <a:extLst>
                  <a:ext uri="{FF2B5EF4-FFF2-40B4-BE49-F238E27FC236}">
                    <a16:creationId xmlns:a16="http://schemas.microsoft.com/office/drawing/2014/main" id="{28B7D709-C184-D540-A4A0-8D4E03DFB698}"/>
                  </a:ext>
                </a:extLst>
              </p:cNvPr>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0" name="Oval 79">
                <a:extLst>
                  <a:ext uri="{FF2B5EF4-FFF2-40B4-BE49-F238E27FC236}">
                    <a16:creationId xmlns:a16="http://schemas.microsoft.com/office/drawing/2014/main" id="{3D872C8F-5DD9-AE44-A051-3F62028060FD}"/>
                  </a:ext>
                </a:extLst>
              </p:cNvPr>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1" name="Oval 80">
                <a:extLst>
                  <a:ext uri="{FF2B5EF4-FFF2-40B4-BE49-F238E27FC236}">
                    <a16:creationId xmlns:a16="http://schemas.microsoft.com/office/drawing/2014/main" id="{1B265698-03A2-E74B-B1BC-8DADEB338400}"/>
                  </a:ext>
                </a:extLst>
              </p:cNvPr>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2" name="Oval 81">
                <a:extLst>
                  <a:ext uri="{FF2B5EF4-FFF2-40B4-BE49-F238E27FC236}">
                    <a16:creationId xmlns:a16="http://schemas.microsoft.com/office/drawing/2014/main" id="{F5A50DE7-C78C-9441-878B-7EED15998D72}"/>
                  </a:ext>
                </a:extLst>
              </p:cNvPr>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3" name="Oval 82">
                <a:extLst>
                  <a:ext uri="{FF2B5EF4-FFF2-40B4-BE49-F238E27FC236}">
                    <a16:creationId xmlns:a16="http://schemas.microsoft.com/office/drawing/2014/main" id="{7D29EEB4-E77B-0A40-8550-48358B40D293}"/>
                  </a:ext>
                </a:extLst>
              </p:cNvPr>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4" name="Oval 83">
                <a:extLst>
                  <a:ext uri="{FF2B5EF4-FFF2-40B4-BE49-F238E27FC236}">
                    <a16:creationId xmlns:a16="http://schemas.microsoft.com/office/drawing/2014/main" id="{334AB9B7-5A59-2C40-947D-339323EAF64A}"/>
                  </a:ext>
                </a:extLst>
              </p:cNvPr>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5" name="Oval 84">
                <a:extLst>
                  <a:ext uri="{FF2B5EF4-FFF2-40B4-BE49-F238E27FC236}">
                    <a16:creationId xmlns:a16="http://schemas.microsoft.com/office/drawing/2014/main" id="{A39BADCC-E5D0-3B47-8FF0-DA5D7A6F6A8F}"/>
                  </a:ext>
                </a:extLst>
              </p:cNvPr>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6" name="Oval 85">
                <a:extLst>
                  <a:ext uri="{FF2B5EF4-FFF2-40B4-BE49-F238E27FC236}">
                    <a16:creationId xmlns:a16="http://schemas.microsoft.com/office/drawing/2014/main" id="{80815E60-D580-3D4D-9577-9E3F28318836}"/>
                  </a:ext>
                </a:extLst>
              </p:cNvPr>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7" name="Oval 86">
                <a:extLst>
                  <a:ext uri="{FF2B5EF4-FFF2-40B4-BE49-F238E27FC236}">
                    <a16:creationId xmlns:a16="http://schemas.microsoft.com/office/drawing/2014/main" id="{ECF54FB2-76F1-C449-AC3C-7F608DABC9AC}"/>
                  </a:ext>
                </a:extLst>
              </p:cNvPr>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8" name="Oval 87">
                <a:extLst>
                  <a:ext uri="{FF2B5EF4-FFF2-40B4-BE49-F238E27FC236}">
                    <a16:creationId xmlns:a16="http://schemas.microsoft.com/office/drawing/2014/main" id="{9B50446C-7133-CA47-95D7-4088A012ED87}"/>
                  </a:ext>
                </a:extLst>
              </p:cNvPr>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9" name="Oval 88">
                <a:extLst>
                  <a:ext uri="{FF2B5EF4-FFF2-40B4-BE49-F238E27FC236}">
                    <a16:creationId xmlns:a16="http://schemas.microsoft.com/office/drawing/2014/main" id="{F27C3106-421B-5D48-8E14-E49DC444A984}"/>
                  </a:ext>
                </a:extLst>
              </p:cNvPr>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0" name="Oval 89">
                <a:extLst>
                  <a:ext uri="{FF2B5EF4-FFF2-40B4-BE49-F238E27FC236}">
                    <a16:creationId xmlns:a16="http://schemas.microsoft.com/office/drawing/2014/main" id="{389D8682-C322-A54B-AE4C-01A52CC5EF78}"/>
                  </a:ext>
                </a:extLst>
              </p:cNvPr>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1" name="Oval 90">
                <a:extLst>
                  <a:ext uri="{FF2B5EF4-FFF2-40B4-BE49-F238E27FC236}">
                    <a16:creationId xmlns:a16="http://schemas.microsoft.com/office/drawing/2014/main" id="{FD5D83B9-2A90-5744-9D12-465762EC988C}"/>
                  </a:ext>
                </a:extLst>
              </p:cNvPr>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2" name="Oval 91">
                <a:extLst>
                  <a:ext uri="{FF2B5EF4-FFF2-40B4-BE49-F238E27FC236}">
                    <a16:creationId xmlns:a16="http://schemas.microsoft.com/office/drawing/2014/main" id="{C66BB921-2452-694F-8E9A-26069D607E67}"/>
                  </a:ext>
                </a:extLst>
              </p:cNvPr>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3" name="Oval 92">
                <a:extLst>
                  <a:ext uri="{FF2B5EF4-FFF2-40B4-BE49-F238E27FC236}">
                    <a16:creationId xmlns:a16="http://schemas.microsoft.com/office/drawing/2014/main" id="{0CBC8AB1-5CBD-E64F-A202-D1D90143BF30}"/>
                  </a:ext>
                </a:extLst>
              </p:cNvPr>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4" name="Oval 93">
                <a:extLst>
                  <a:ext uri="{FF2B5EF4-FFF2-40B4-BE49-F238E27FC236}">
                    <a16:creationId xmlns:a16="http://schemas.microsoft.com/office/drawing/2014/main" id="{DA7DAC34-6AED-6C4F-9B83-3914DEB95F3C}"/>
                  </a:ext>
                </a:extLst>
              </p:cNvPr>
              <p:cNvSpPr>
                <a:spLocks noChangeAspect="1"/>
              </p:cNvSpPr>
              <p:nvPr/>
            </p:nvSpPr>
            <p:spPr>
              <a:xfrm rot="18861538">
                <a:off x="11663978"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5" name="Oval 94">
                <a:extLst>
                  <a:ext uri="{FF2B5EF4-FFF2-40B4-BE49-F238E27FC236}">
                    <a16:creationId xmlns:a16="http://schemas.microsoft.com/office/drawing/2014/main" id="{D0D6C7F3-B425-4E4F-866C-120C25EBA053}"/>
                  </a:ext>
                </a:extLst>
              </p:cNvPr>
              <p:cNvSpPr>
                <a:spLocks noChangeAspect="1"/>
              </p:cNvSpPr>
              <p:nvPr/>
            </p:nvSpPr>
            <p:spPr>
              <a:xfrm rot="18861538">
                <a:off x="11879491"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6" name="Oval 95">
                <a:extLst>
                  <a:ext uri="{FF2B5EF4-FFF2-40B4-BE49-F238E27FC236}">
                    <a16:creationId xmlns:a16="http://schemas.microsoft.com/office/drawing/2014/main" id="{DD50A258-8AA1-9445-B251-2B6B68E65F97}"/>
                  </a:ext>
                </a:extLst>
              </p:cNvPr>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7" name="Oval 96">
                <a:extLst>
                  <a:ext uri="{FF2B5EF4-FFF2-40B4-BE49-F238E27FC236}">
                    <a16:creationId xmlns:a16="http://schemas.microsoft.com/office/drawing/2014/main" id="{D57B083A-9063-FE45-8303-4126F7DCD87A}"/>
                  </a:ext>
                </a:extLst>
              </p:cNvPr>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8" name="Oval 97">
                <a:extLst>
                  <a:ext uri="{FF2B5EF4-FFF2-40B4-BE49-F238E27FC236}">
                    <a16:creationId xmlns:a16="http://schemas.microsoft.com/office/drawing/2014/main" id="{E33C4777-3165-6046-98E4-45327DE8E11E}"/>
                  </a:ext>
                </a:extLst>
              </p:cNvPr>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9" name="Oval 98">
                <a:extLst>
                  <a:ext uri="{FF2B5EF4-FFF2-40B4-BE49-F238E27FC236}">
                    <a16:creationId xmlns:a16="http://schemas.microsoft.com/office/drawing/2014/main" id="{9E7CB826-708C-1441-B1DD-D88EF14F6241}"/>
                  </a:ext>
                </a:extLst>
              </p:cNvPr>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0" name="Oval 99">
                <a:extLst>
                  <a:ext uri="{FF2B5EF4-FFF2-40B4-BE49-F238E27FC236}">
                    <a16:creationId xmlns:a16="http://schemas.microsoft.com/office/drawing/2014/main" id="{C5E96F96-021C-CE44-9DD2-CDC018BD0D76}"/>
                  </a:ext>
                </a:extLst>
              </p:cNvPr>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1" name="Oval 100">
                <a:extLst>
                  <a:ext uri="{FF2B5EF4-FFF2-40B4-BE49-F238E27FC236}">
                    <a16:creationId xmlns:a16="http://schemas.microsoft.com/office/drawing/2014/main" id="{DF448B1A-2AC4-2D47-8024-EBF9DB0810D1}"/>
                  </a:ext>
                </a:extLst>
              </p:cNvPr>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2" name="Oval 101">
                <a:extLst>
                  <a:ext uri="{FF2B5EF4-FFF2-40B4-BE49-F238E27FC236}">
                    <a16:creationId xmlns:a16="http://schemas.microsoft.com/office/drawing/2014/main" id="{C107FAEB-0D07-2F48-8EB1-7DA42F5FCBCC}"/>
                  </a:ext>
                </a:extLst>
              </p:cNvPr>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3" name="Oval 102">
                <a:extLst>
                  <a:ext uri="{FF2B5EF4-FFF2-40B4-BE49-F238E27FC236}">
                    <a16:creationId xmlns:a16="http://schemas.microsoft.com/office/drawing/2014/main" id="{DD1F9484-750A-8542-9677-223E0C814619}"/>
                  </a:ext>
                </a:extLst>
              </p:cNvPr>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4" name="Oval 103">
                <a:extLst>
                  <a:ext uri="{FF2B5EF4-FFF2-40B4-BE49-F238E27FC236}">
                    <a16:creationId xmlns:a16="http://schemas.microsoft.com/office/drawing/2014/main" id="{36C2DE35-6592-8D46-91C2-E7E229AF8C2E}"/>
                  </a:ext>
                </a:extLst>
              </p:cNvPr>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5" name="Oval 104">
                <a:extLst>
                  <a:ext uri="{FF2B5EF4-FFF2-40B4-BE49-F238E27FC236}">
                    <a16:creationId xmlns:a16="http://schemas.microsoft.com/office/drawing/2014/main" id="{2F00CD62-DA8E-1D46-9A2B-C44D2E205F98}"/>
                  </a:ext>
                </a:extLst>
              </p:cNvPr>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6" name="Oval 105">
                <a:extLst>
                  <a:ext uri="{FF2B5EF4-FFF2-40B4-BE49-F238E27FC236}">
                    <a16:creationId xmlns:a16="http://schemas.microsoft.com/office/drawing/2014/main" id="{BD30E9B3-AE1A-3949-89A0-A8D4072212CC}"/>
                  </a:ext>
                </a:extLst>
              </p:cNvPr>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7" name="Oval 106">
                <a:extLst>
                  <a:ext uri="{FF2B5EF4-FFF2-40B4-BE49-F238E27FC236}">
                    <a16:creationId xmlns:a16="http://schemas.microsoft.com/office/drawing/2014/main" id="{A609772A-8D5B-674D-B520-98089C35BE9C}"/>
                  </a:ext>
                </a:extLst>
              </p:cNvPr>
              <p:cNvSpPr>
                <a:spLocks noChangeAspect="1"/>
              </p:cNvSpPr>
              <p:nvPr/>
            </p:nvSpPr>
            <p:spPr>
              <a:xfrm rot="18861538">
                <a:off x="11879491"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grpSp>
        <p:grpSp>
          <p:nvGrpSpPr>
            <p:cNvPr id="11" name="Group 10">
              <a:extLst>
                <a:ext uri="{FF2B5EF4-FFF2-40B4-BE49-F238E27FC236}">
                  <a16:creationId xmlns:a16="http://schemas.microsoft.com/office/drawing/2014/main" id="{97264B34-1353-B840-B929-B78AE18C8968}"/>
                </a:ext>
              </a:extLst>
            </p:cNvPr>
            <p:cNvGrpSpPr/>
            <p:nvPr userDrawn="1"/>
          </p:nvGrpSpPr>
          <p:grpSpPr>
            <a:xfrm>
              <a:off x="7148372" y="5388428"/>
              <a:ext cx="2501953" cy="149291"/>
              <a:chOff x="6927228" y="7552706"/>
              <a:chExt cx="5016271" cy="227062"/>
            </a:xfrm>
          </p:grpSpPr>
          <p:sp>
            <p:nvSpPr>
              <p:cNvPr id="12" name="Oval 11">
                <a:extLst>
                  <a:ext uri="{FF2B5EF4-FFF2-40B4-BE49-F238E27FC236}">
                    <a16:creationId xmlns:a16="http://schemas.microsoft.com/office/drawing/2014/main" id="{06455C24-9D00-3E42-B03D-9131EA1007BF}"/>
                  </a:ext>
                </a:extLst>
              </p:cNvPr>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 name="Oval 12">
                <a:extLst>
                  <a:ext uri="{FF2B5EF4-FFF2-40B4-BE49-F238E27FC236}">
                    <a16:creationId xmlns:a16="http://schemas.microsoft.com/office/drawing/2014/main" id="{9BF9D318-54BD-6548-8035-05EB85BEA27D}"/>
                  </a:ext>
                </a:extLst>
              </p:cNvPr>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 name="Oval 13">
                <a:extLst>
                  <a:ext uri="{FF2B5EF4-FFF2-40B4-BE49-F238E27FC236}">
                    <a16:creationId xmlns:a16="http://schemas.microsoft.com/office/drawing/2014/main" id="{2057AD0F-E641-3B49-8157-42793C103BC7}"/>
                  </a:ext>
                </a:extLst>
              </p:cNvPr>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 name="Oval 14">
                <a:extLst>
                  <a:ext uri="{FF2B5EF4-FFF2-40B4-BE49-F238E27FC236}">
                    <a16:creationId xmlns:a16="http://schemas.microsoft.com/office/drawing/2014/main" id="{B355372B-14E8-094B-AF56-18AD8DB080E8}"/>
                  </a:ext>
                </a:extLst>
              </p:cNvPr>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 name="Oval 15">
                <a:extLst>
                  <a:ext uri="{FF2B5EF4-FFF2-40B4-BE49-F238E27FC236}">
                    <a16:creationId xmlns:a16="http://schemas.microsoft.com/office/drawing/2014/main" id="{ADDEA467-0890-2E43-A9C6-7F9B1D6AF8EC}"/>
                  </a:ext>
                </a:extLst>
              </p:cNvPr>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 name="Oval 16">
                <a:extLst>
                  <a:ext uri="{FF2B5EF4-FFF2-40B4-BE49-F238E27FC236}">
                    <a16:creationId xmlns:a16="http://schemas.microsoft.com/office/drawing/2014/main" id="{48FA7C5F-6973-8E4F-9F6F-AA3305E2AB5C}"/>
                  </a:ext>
                </a:extLst>
              </p:cNvPr>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 name="Oval 17">
                <a:extLst>
                  <a:ext uri="{FF2B5EF4-FFF2-40B4-BE49-F238E27FC236}">
                    <a16:creationId xmlns:a16="http://schemas.microsoft.com/office/drawing/2014/main" id="{5C7D7484-03A9-E845-AC47-694AD30250B6}"/>
                  </a:ext>
                </a:extLst>
              </p:cNvPr>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 name="Oval 18">
                <a:extLst>
                  <a:ext uri="{FF2B5EF4-FFF2-40B4-BE49-F238E27FC236}">
                    <a16:creationId xmlns:a16="http://schemas.microsoft.com/office/drawing/2014/main" id="{751892BF-DF01-9F48-984B-22DFA1F94AAC}"/>
                  </a:ext>
                </a:extLst>
              </p:cNvPr>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 name="Oval 19">
                <a:extLst>
                  <a:ext uri="{FF2B5EF4-FFF2-40B4-BE49-F238E27FC236}">
                    <a16:creationId xmlns:a16="http://schemas.microsoft.com/office/drawing/2014/main" id="{42BA570F-EEED-1D46-B19E-A3CFC99248D1}"/>
                  </a:ext>
                </a:extLst>
              </p:cNvPr>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1" name="Oval 20">
                <a:extLst>
                  <a:ext uri="{FF2B5EF4-FFF2-40B4-BE49-F238E27FC236}">
                    <a16:creationId xmlns:a16="http://schemas.microsoft.com/office/drawing/2014/main" id="{1EFA85B5-5007-0F41-8FE1-2E864981C6CB}"/>
                  </a:ext>
                </a:extLst>
              </p:cNvPr>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2" name="Oval 21">
                <a:extLst>
                  <a:ext uri="{FF2B5EF4-FFF2-40B4-BE49-F238E27FC236}">
                    <a16:creationId xmlns:a16="http://schemas.microsoft.com/office/drawing/2014/main" id="{B40490A4-6A5F-DA43-938B-BA8011D41839}"/>
                  </a:ext>
                </a:extLst>
              </p:cNvPr>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3" name="Oval 22">
                <a:extLst>
                  <a:ext uri="{FF2B5EF4-FFF2-40B4-BE49-F238E27FC236}">
                    <a16:creationId xmlns:a16="http://schemas.microsoft.com/office/drawing/2014/main" id="{A12CA745-1BFE-C54E-A388-1C71FEA6F59E}"/>
                  </a:ext>
                </a:extLst>
              </p:cNvPr>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4" name="Oval 23">
                <a:extLst>
                  <a:ext uri="{FF2B5EF4-FFF2-40B4-BE49-F238E27FC236}">
                    <a16:creationId xmlns:a16="http://schemas.microsoft.com/office/drawing/2014/main" id="{414DD249-A210-A448-B03A-022B96494C8C}"/>
                  </a:ext>
                </a:extLst>
              </p:cNvPr>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5" name="Oval 24">
                <a:extLst>
                  <a:ext uri="{FF2B5EF4-FFF2-40B4-BE49-F238E27FC236}">
                    <a16:creationId xmlns:a16="http://schemas.microsoft.com/office/drawing/2014/main" id="{1856CFBD-76DE-E54B-8811-40BF5B851514}"/>
                  </a:ext>
                </a:extLst>
              </p:cNvPr>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6" name="Oval 25">
                <a:extLst>
                  <a:ext uri="{FF2B5EF4-FFF2-40B4-BE49-F238E27FC236}">
                    <a16:creationId xmlns:a16="http://schemas.microsoft.com/office/drawing/2014/main" id="{F3E13981-996B-F74E-BDB0-BBD65F1DCF24}"/>
                  </a:ext>
                </a:extLst>
              </p:cNvPr>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7" name="Oval 26">
                <a:extLst>
                  <a:ext uri="{FF2B5EF4-FFF2-40B4-BE49-F238E27FC236}">
                    <a16:creationId xmlns:a16="http://schemas.microsoft.com/office/drawing/2014/main" id="{35226105-411C-9546-8605-7F0029202508}"/>
                  </a:ext>
                </a:extLst>
              </p:cNvPr>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8" name="Oval 27">
                <a:extLst>
                  <a:ext uri="{FF2B5EF4-FFF2-40B4-BE49-F238E27FC236}">
                    <a16:creationId xmlns:a16="http://schemas.microsoft.com/office/drawing/2014/main" id="{69AA2FDC-7E18-8143-B79A-88D706793D6D}"/>
                  </a:ext>
                </a:extLst>
              </p:cNvPr>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9" name="Oval 28">
                <a:extLst>
                  <a:ext uri="{FF2B5EF4-FFF2-40B4-BE49-F238E27FC236}">
                    <a16:creationId xmlns:a16="http://schemas.microsoft.com/office/drawing/2014/main" id="{E45312BB-D91F-214A-A12F-CCCA557A28B0}"/>
                  </a:ext>
                </a:extLst>
              </p:cNvPr>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0" name="Oval 29">
                <a:extLst>
                  <a:ext uri="{FF2B5EF4-FFF2-40B4-BE49-F238E27FC236}">
                    <a16:creationId xmlns:a16="http://schemas.microsoft.com/office/drawing/2014/main" id="{B7A711E9-D108-364B-846D-FE2A61BA462F}"/>
                  </a:ext>
                </a:extLst>
              </p:cNvPr>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1" name="Oval 30">
                <a:extLst>
                  <a:ext uri="{FF2B5EF4-FFF2-40B4-BE49-F238E27FC236}">
                    <a16:creationId xmlns:a16="http://schemas.microsoft.com/office/drawing/2014/main" id="{12D691DA-3FA9-D94F-A669-867ECD0ACC11}"/>
                  </a:ext>
                </a:extLst>
              </p:cNvPr>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2" name="Oval 31">
                <a:extLst>
                  <a:ext uri="{FF2B5EF4-FFF2-40B4-BE49-F238E27FC236}">
                    <a16:creationId xmlns:a16="http://schemas.microsoft.com/office/drawing/2014/main" id="{A6D2D21F-8FD5-0A49-B275-A50B6C81DB26}"/>
                  </a:ext>
                </a:extLst>
              </p:cNvPr>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3" name="Oval 32">
                <a:extLst>
                  <a:ext uri="{FF2B5EF4-FFF2-40B4-BE49-F238E27FC236}">
                    <a16:creationId xmlns:a16="http://schemas.microsoft.com/office/drawing/2014/main" id="{C8A3FE7C-CCE3-E54C-9DD5-38276A91560D}"/>
                  </a:ext>
                </a:extLst>
              </p:cNvPr>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4" name="Oval 33">
                <a:extLst>
                  <a:ext uri="{FF2B5EF4-FFF2-40B4-BE49-F238E27FC236}">
                    <a16:creationId xmlns:a16="http://schemas.microsoft.com/office/drawing/2014/main" id="{1D28709A-CD3D-BB4A-ABA0-2337551819AB}"/>
                  </a:ext>
                </a:extLst>
              </p:cNvPr>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5" name="Oval 34">
                <a:extLst>
                  <a:ext uri="{FF2B5EF4-FFF2-40B4-BE49-F238E27FC236}">
                    <a16:creationId xmlns:a16="http://schemas.microsoft.com/office/drawing/2014/main" id="{6BD1E5D2-367A-6945-8DA7-31C5CBDF3520}"/>
                  </a:ext>
                </a:extLst>
              </p:cNvPr>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6" name="Oval 35">
                <a:extLst>
                  <a:ext uri="{FF2B5EF4-FFF2-40B4-BE49-F238E27FC236}">
                    <a16:creationId xmlns:a16="http://schemas.microsoft.com/office/drawing/2014/main" id="{4C7FC2FE-5670-5D43-BB96-CC0BB20D6F01}"/>
                  </a:ext>
                </a:extLst>
              </p:cNvPr>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7" name="Oval 36">
                <a:extLst>
                  <a:ext uri="{FF2B5EF4-FFF2-40B4-BE49-F238E27FC236}">
                    <a16:creationId xmlns:a16="http://schemas.microsoft.com/office/drawing/2014/main" id="{EE110EAD-D09B-0949-9FAC-B9E5336BD679}"/>
                  </a:ext>
                </a:extLst>
              </p:cNvPr>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8" name="Oval 37">
                <a:extLst>
                  <a:ext uri="{FF2B5EF4-FFF2-40B4-BE49-F238E27FC236}">
                    <a16:creationId xmlns:a16="http://schemas.microsoft.com/office/drawing/2014/main" id="{9902BEEE-E692-AD4A-A016-57551BC4FE33}"/>
                  </a:ext>
                </a:extLst>
              </p:cNvPr>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9" name="Oval 38">
                <a:extLst>
                  <a:ext uri="{FF2B5EF4-FFF2-40B4-BE49-F238E27FC236}">
                    <a16:creationId xmlns:a16="http://schemas.microsoft.com/office/drawing/2014/main" id="{D2BCF384-61FE-474F-8678-D22C29522898}"/>
                  </a:ext>
                </a:extLst>
              </p:cNvPr>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0" name="Oval 39">
                <a:extLst>
                  <a:ext uri="{FF2B5EF4-FFF2-40B4-BE49-F238E27FC236}">
                    <a16:creationId xmlns:a16="http://schemas.microsoft.com/office/drawing/2014/main" id="{9C0E0173-D74F-8F4D-A549-DB54BDBAE66E}"/>
                  </a:ext>
                </a:extLst>
              </p:cNvPr>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1" name="Oval 40">
                <a:extLst>
                  <a:ext uri="{FF2B5EF4-FFF2-40B4-BE49-F238E27FC236}">
                    <a16:creationId xmlns:a16="http://schemas.microsoft.com/office/drawing/2014/main" id="{39C27113-99AA-B049-8007-E2F256506BDE}"/>
                  </a:ext>
                </a:extLst>
              </p:cNvPr>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2" name="Oval 41">
                <a:extLst>
                  <a:ext uri="{FF2B5EF4-FFF2-40B4-BE49-F238E27FC236}">
                    <a16:creationId xmlns:a16="http://schemas.microsoft.com/office/drawing/2014/main" id="{0FAA9F2E-EA23-0342-B585-56175D882949}"/>
                  </a:ext>
                </a:extLst>
              </p:cNvPr>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3" name="Oval 42">
                <a:extLst>
                  <a:ext uri="{FF2B5EF4-FFF2-40B4-BE49-F238E27FC236}">
                    <a16:creationId xmlns:a16="http://schemas.microsoft.com/office/drawing/2014/main" id="{5FBC823E-7C2A-E04D-AEC4-9F891174BFA2}"/>
                  </a:ext>
                </a:extLst>
              </p:cNvPr>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4" name="Oval 43">
                <a:extLst>
                  <a:ext uri="{FF2B5EF4-FFF2-40B4-BE49-F238E27FC236}">
                    <a16:creationId xmlns:a16="http://schemas.microsoft.com/office/drawing/2014/main" id="{9F67A6D3-BDDD-1A42-8E08-885709559F7B}"/>
                  </a:ext>
                </a:extLst>
              </p:cNvPr>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5" name="Oval 44">
                <a:extLst>
                  <a:ext uri="{FF2B5EF4-FFF2-40B4-BE49-F238E27FC236}">
                    <a16:creationId xmlns:a16="http://schemas.microsoft.com/office/drawing/2014/main" id="{5537C916-282F-FF46-8D64-7B69850B2886}"/>
                  </a:ext>
                </a:extLst>
              </p:cNvPr>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6" name="Oval 45">
                <a:extLst>
                  <a:ext uri="{FF2B5EF4-FFF2-40B4-BE49-F238E27FC236}">
                    <a16:creationId xmlns:a16="http://schemas.microsoft.com/office/drawing/2014/main" id="{819AC659-69E8-9042-8C36-62644A554E46}"/>
                  </a:ext>
                </a:extLst>
              </p:cNvPr>
              <p:cNvSpPr>
                <a:spLocks noChangeAspect="1"/>
              </p:cNvSpPr>
              <p:nvPr/>
            </p:nvSpPr>
            <p:spPr>
              <a:xfrm rot="18861538">
                <a:off x="11663978"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7" name="Oval 46">
                <a:extLst>
                  <a:ext uri="{FF2B5EF4-FFF2-40B4-BE49-F238E27FC236}">
                    <a16:creationId xmlns:a16="http://schemas.microsoft.com/office/drawing/2014/main" id="{FC56E4CB-B47A-5948-979C-ED344D50B0F1}"/>
                  </a:ext>
                </a:extLst>
              </p:cNvPr>
              <p:cNvSpPr>
                <a:spLocks noChangeAspect="1"/>
              </p:cNvSpPr>
              <p:nvPr/>
            </p:nvSpPr>
            <p:spPr>
              <a:xfrm rot="18861538">
                <a:off x="11879491"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8" name="Oval 47">
                <a:extLst>
                  <a:ext uri="{FF2B5EF4-FFF2-40B4-BE49-F238E27FC236}">
                    <a16:creationId xmlns:a16="http://schemas.microsoft.com/office/drawing/2014/main" id="{6C2692BD-89C9-DF47-8AEA-9017569DB778}"/>
                  </a:ext>
                </a:extLst>
              </p:cNvPr>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9" name="Oval 48">
                <a:extLst>
                  <a:ext uri="{FF2B5EF4-FFF2-40B4-BE49-F238E27FC236}">
                    <a16:creationId xmlns:a16="http://schemas.microsoft.com/office/drawing/2014/main" id="{141AED1D-2BE5-AF42-9F28-A20471EED34D}"/>
                  </a:ext>
                </a:extLst>
              </p:cNvPr>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0" name="Oval 49">
                <a:extLst>
                  <a:ext uri="{FF2B5EF4-FFF2-40B4-BE49-F238E27FC236}">
                    <a16:creationId xmlns:a16="http://schemas.microsoft.com/office/drawing/2014/main" id="{ED400831-0FCD-774D-BDC8-FFE72A97E550}"/>
                  </a:ext>
                </a:extLst>
              </p:cNvPr>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1" name="Oval 50">
                <a:extLst>
                  <a:ext uri="{FF2B5EF4-FFF2-40B4-BE49-F238E27FC236}">
                    <a16:creationId xmlns:a16="http://schemas.microsoft.com/office/drawing/2014/main" id="{2C3CAB3B-A75A-D74A-BFD3-F8171988C7C3}"/>
                  </a:ext>
                </a:extLst>
              </p:cNvPr>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2" name="Oval 51">
                <a:extLst>
                  <a:ext uri="{FF2B5EF4-FFF2-40B4-BE49-F238E27FC236}">
                    <a16:creationId xmlns:a16="http://schemas.microsoft.com/office/drawing/2014/main" id="{545A9641-E700-F248-9D33-500442AC5D7A}"/>
                  </a:ext>
                </a:extLst>
              </p:cNvPr>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3" name="Oval 52">
                <a:extLst>
                  <a:ext uri="{FF2B5EF4-FFF2-40B4-BE49-F238E27FC236}">
                    <a16:creationId xmlns:a16="http://schemas.microsoft.com/office/drawing/2014/main" id="{11AF4AB0-7D82-E647-87BE-B74954EE8B1A}"/>
                  </a:ext>
                </a:extLst>
              </p:cNvPr>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4" name="Oval 53">
                <a:extLst>
                  <a:ext uri="{FF2B5EF4-FFF2-40B4-BE49-F238E27FC236}">
                    <a16:creationId xmlns:a16="http://schemas.microsoft.com/office/drawing/2014/main" id="{0E07ED09-94BB-2742-8051-944ACD929212}"/>
                  </a:ext>
                </a:extLst>
              </p:cNvPr>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5" name="Oval 54">
                <a:extLst>
                  <a:ext uri="{FF2B5EF4-FFF2-40B4-BE49-F238E27FC236}">
                    <a16:creationId xmlns:a16="http://schemas.microsoft.com/office/drawing/2014/main" id="{467A6002-BF98-BB47-B773-94158633CF8C}"/>
                  </a:ext>
                </a:extLst>
              </p:cNvPr>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6" name="Oval 55">
                <a:extLst>
                  <a:ext uri="{FF2B5EF4-FFF2-40B4-BE49-F238E27FC236}">
                    <a16:creationId xmlns:a16="http://schemas.microsoft.com/office/drawing/2014/main" id="{F10122CE-0D61-534D-8216-10B671E3925E}"/>
                  </a:ext>
                </a:extLst>
              </p:cNvPr>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7" name="Oval 56">
                <a:extLst>
                  <a:ext uri="{FF2B5EF4-FFF2-40B4-BE49-F238E27FC236}">
                    <a16:creationId xmlns:a16="http://schemas.microsoft.com/office/drawing/2014/main" id="{E7DEED5B-3E22-DD47-9F07-F1D320D6B728}"/>
                  </a:ext>
                </a:extLst>
              </p:cNvPr>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8" name="Oval 57">
                <a:extLst>
                  <a:ext uri="{FF2B5EF4-FFF2-40B4-BE49-F238E27FC236}">
                    <a16:creationId xmlns:a16="http://schemas.microsoft.com/office/drawing/2014/main" id="{9D7049D5-06F4-9C48-A4FA-95128E7BB4B8}"/>
                  </a:ext>
                </a:extLst>
              </p:cNvPr>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9" name="Oval 58">
                <a:extLst>
                  <a:ext uri="{FF2B5EF4-FFF2-40B4-BE49-F238E27FC236}">
                    <a16:creationId xmlns:a16="http://schemas.microsoft.com/office/drawing/2014/main" id="{314E10B6-8E47-EA46-B151-9A59EF161010}"/>
                  </a:ext>
                </a:extLst>
              </p:cNvPr>
              <p:cNvSpPr>
                <a:spLocks noChangeAspect="1"/>
              </p:cNvSpPr>
              <p:nvPr/>
            </p:nvSpPr>
            <p:spPr>
              <a:xfrm rot="18861538">
                <a:off x="11879491"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grpSp>
      </p:grpSp>
    </p:spTree>
    <p:extLst>
      <p:ext uri="{BB962C8B-B14F-4D97-AF65-F5344CB8AC3E}">
        <p14:creationId xmlns:p14="http://schemas.microsoft.com/office/powerpoint/2010/main" val="5482842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4">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5A17CE0F-86B2-4F4A-8062-08DFB4C0BFA0}"/>
              </a:ext>
            </a:extLst>
          </p:cNvPr>
          <p:cNvSpPr>
            <a:spLocks noGrp="1"/>
          </p:cNvSpPr>
          <p:nvPr>
            <p:ph type="title"/>
          </p:nvPr>
        </p:nvSpPr>
        <p:spPr>
          <a:xfrm>
            <a:off x="2102455" y="228600"/>
            <a:ext cx="9610246"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11" name="Content Placeholder 4">
            <a:extLst>
              <a:ext uri="{FF2B5EF4-FFF2-40B4-BE49-F238E27FC236}">
                <a16:creationId xmlns:a16="http://schemas.microsoft.com/office/drawing/2014/main" id="{5107627E-8D49-1F41-B296-873CA2E250E3}"/>
              </a:ext>
            </a:extLst>
          </p:cNvPr>
          <p:cNvSpPr>
            <a:spLocks noGrp="1"/>
          </p:cNvSpPr>
          <p:nvPr>
            <p:ph sz="quarter" idx="12"/>
          </p:nvPr>
        </p:nvSpPr>
        <p:spPr>
          <a:xfrm>
            <a:off x="2102330" y="1531917"/>
            <a:ext cx="9610246" cy="43354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2" name="Group 1">
            <a:extLst>
              <a:ext uri="{FF2B5EF4-FFF2-40B4-BE49-F238E27FC236}">
                <a16:creationId xmlns:a16="http://schemas.microsoft.com/office/drawing/2014/main" id="{800B34F4-D37B-4FCE-B19E-8AC2D3136F87}"/>
              </a:ext>
            </a:extLst>
          </p:cNvPr>
          <p:cNvGrpSpPr/>
          <p:nvPr userDrawn="1"/>
        </p:nvGrpSpPr>
        <p:grpSpPr>
          <a:xfrm>
            <a:off x="8528034" y="6106160"/>
            <a:ext cx="3210027" cy="196444"/>
            <a:chOff x="6927228" y="7552706"/>
            <a:chExt cx="5016271" cy="227062"/>
          </a:xfrm>
        </p:grpSpPr>
        <p:sp>
          <p:nvSpPr>
            <p:cNvPr id="3" name="Oval 2">
              <a:extLst>
                <a:ext uri="{FF2B5EF4-FFF2-40B4-BE49-F238E27FC236}">
                  <a16:creationId xmlns:a16="http://schemas.microsoft.com/office/drawing/2014/main" id="{3D79D985-522E-4815-9A90-CCB2102481D8}"/>
                </a:ext>
              </a:extLst>
            </p:cNvPr>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 name="Oval 3">
              <a:extLst>
                <a:ext uri="{FF2B5EF4-FFF2-40B4-BE49-F238E27FC236}">
                  <a16:creationId xmlns:a16="http://schemas.microsoft.com/office/drawing/2014/main" id="{79991DFE-94E4-19AB-0972-9088099F7E00}"/>
                </a:ext>
              </a:extLst>
            </p:cNvPr>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 name="Oval 4">
              <a:extLst>
                <a:ext uri="{FF2B5EF4-FFF2-40B4-BE49-F238E27FC236}">
                  <a16:creationId xmlns:a16="http://schemas.microsoft.com/office/drawing/2014/main" id="{B0A4D449-EF5B-3993-277C-449A2CFF57DF}"/>
                </a:ext>
              </a:extLst>
            </p:cNvPr>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9" name="Oval 58">
              <a:extLst>
                <a:ext uri="{FF2B5EF4-FFF2-40B4-BE49-F238E27FC236}">
                  <a16:creationId xmlns:a16="http://schemas.microsoft.com/office/drawing/2014/main" id="{44463259-608B-E08B-D5CE-F8DC6BECF6E2}"/>
                </a:ext>
              </a:extLst>
            </p:cNvPr>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0" name="Oval 59">
              <a:extLst>
                <a:ext uri="{FF2B5EF4-FFF2-40B4-BE49-F238E27FC236}">
                  <a16:creationId xmlns:a16="http://schemas.microsoft.com/office/drawing/2014/main" id="{DF675E3D-B129-E72A-E03D-2E93027FA320}"/>
                </a:ext>
              </a:extLst>
            </p:cNvPr>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1" name="Oval 60">
              <a:extLst>
                <a:ext uri="{FF2B5EF4-FFF2-40B4-BE49-F238E27FC236}">
                  <a16:creationId xmlns:a16="http://schemas.microsoft.com/office/drawing/2014/main" id="{25F26DBF-EDAC-20C4-6EC5-9DB9EF743A50}"/>
                </a:ext>
              </a:extLst>
            </p:cNvPr>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2" name="Oval 61">
              <a:extLst>
                <a:ext uri="{FF2B5EF4-FFF2-40B4-BE49-F238E27FC236}">
                  <a16:creationId xmlns:a16="http://schemas.microsoft.com/office/drawing/2014/main" id="{821616D7-BEEA-38D6-8DE2-533BDE863130}"/>
                </a:ext>
              </a:extLst>
            </p:cNvPr>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3" name="Oval 62">
              <a:extLst>
                <a:ext uri="{FF2B5EF4-FFF2-40B4-BE49-F238E27FC236}">
                  <a16:creationId xmlns:a16="http://schemas.microsoft.com/office/drawing/2014/main" id="{097235D8-3725-2BF7-1FA7-E0CBCCA96A8D}"/>
                </a:ext>
              </a:extLst>
            </p:cNvPr>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4" name="Oval 63">
              <a:extLst>
                <a:ext uri="{FF2B5EF4-FFF2-40B4-BE49-F238E27FC236}">
                  <a16:creationId xmlns:a16="http://schemas.microsoft.com/office/drawing/2014/main" id="{F47862A7-7803-A1F4-84E2-AE3E916E4B9F}"/>
                </a:ext>
              </a:extLst>
            </p:cNvPr>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5" name="Oval 64">
              <a:extLst>
                <a:ext uri="{FF2B5EF4-FFF2-40B4-BE49-F238E27FC236}">
                  <a16:creationId xmlns:a16="http://schemas.microsoft.com/office/drawing/2014/main" id="{91FF9CD8-1A58-E1A7-807B-85DA801F6A6B}"/>
                </a:ext>
              </a:extLst>
            </p:cNvPr>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6" name="Oval 65">
              <a:extLst>
                <a:ext uri="{FF2B5EF4-FFF2-40B4-BE49-F238E27FC236}">
                  <a16:creationId xmlns:a16="http://schemas.microsoft.com/office/drawing/2014/main" id="{44F93EA7-D6B3-ED8F-0CA5-8A1C2743FE27}"/>
                </a:ext>
              </a:extLst>
            </p:cNvPr>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7" name="Oval 66">
              <a:extLst>
                <a:ext uri="{FF2B5EF4-FFF2-40B4-BE49-F238E27FC236}">
                  <a16:creationId xmlns:a16="http://schemas.microsoft.com/office/drawing/2014/main" id="{85DAFC5D-831F-7CE6-6969-C5F5FC17EBD7}"/>
                </a:ext>
              </a:extLst>
            </p:cNvPr>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8" name="Oval 67">
              <a:extLst>
                <a:ext uri="{FF2B5EF4-FFF2-40B4-BE49-F238E27FC236}">
                  <a16:creationId xmlns:a16="http://schemas.microsoft.com/office/drawing/2014/main" id="{FF61CE59-B617-169E-F5F8-D197A929534C}"/>
                </a:ext>
              </a:extLst>
            </p:cNvPr>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9" name="Oval 68">
              <a:extLst>
                <a:ext uri="{FF2B5EF4-FFF2-40B4-BE49-F238E27FC236}">
                  <a16:creationId xmlns:a16="http://schemas.microsoft.com/office/drawing/2014/main" id="{A79C6CE1-2D95-E701-8511-69F4F10CC640}"/>
                </a:ext>
              </a:extLst>
            </p:cNvPr>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0" name="Oval 69">
              <a:extLst>
                <a:ext uri="{FF2B5EF4-FFF2-40B4-BE49-F238E27FC236}">
                  <a16:creationId xmlns:a16="http://schemas.microsoft.com/office/drawing/2014/main" id="{98F2DF64-891F-1D9D-AD98-A204C7ECB46B}"/>
                </a:ext>
              </a:extLst>
            </p:cNvPr>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1" name="Oval 70">
              <a:extLst>
                <a:ext uri="{FF2B5EF4-FFF2-40B4-BE49-F238E27FC236}">
                  <a16:creationId xmlns:a16="http://schemas.microsoft.com/office/drawing/2014/main" id="{DA0404E7-26AB-7047-24B4-F88E21A7C5F9}"/>
                </a:ext>
              </a:extLst>
            </p:cNvPr>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2" name="Oval 71">
              <a:extLst>
                <a:ext uri="{FF2B5EF4-FFF2-40B4-BE49-F238E27FC236}">
                  <a16:creationId xmlns:a16="http://schemas.microsoft.com/office/drawing/2014/main" id="{24929038-12E0-10F7-317B-CE2DF81AB786}"/>
                </a:ext>
              </a:extLst>
            </p:cNvPr>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3" name="Oval 72">
              <a:extLst>
                <a:ext uri="{FF2B5EF4-FFF2-40B4-BE49-F238E27FC236}">
                  <a16:creationId xmlns:a16="http://schemas.microsoft.com/office/drawing/2014/main" id="{84BD55B9-A153-D481-66A8-BEB251A2B2A5}"/>
                </a:ext>
              </a:extLst>
            </p:cNvPr>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4" name="Oval 73">
              <a:extLst>
                <a:ext uri="{FF2B5EF4-FFF2-40B4-BE49-F238E27FC236}">
                  <a16:creationId xmlns:a16="http://schemas.microsoft.com/office/drawing/2014/main" id="{292EA9E0-1EF4-60B3-060C-5C40BECBD008}"/>
                </a:ext>
              </a:extLst>
            </p:cNvPr>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5" name="Oval 74">
              <a:extLst>
                <a:ext uri="{FF2B5EF4-FFF2-40B4-BE49-F238E27FC236}">
                  <a16:creationId xmlns:a16="http://schemas.microsoft.com/office/drawing/2014/main" id="{ECE7DD42-BEEC-2EA7-F803-4ABFE8C038DA}"/>
                </a:ext>
              </a:extLst>
            </p:cNvPr>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6" name="Oval 75">
              <a:extLst>
                <a:ext uri="{FF2B5EF4-FFF2-40B4-BE49-F238E27FC236}">
                  <a16:creationId xmlns:a16="http://schemas.microsoft.com/office/drawing/2014/main" id="{A60D47DB-51AA-D091-1402-757DA94FD198}"/>
                </a:ext>
              </a:extLst>
            </p:cNvPr>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7" name="Oval 76">
              <a:extLst>
                <a:ext uri="{FF2B5EF4-FFF2-40B4-BE49-F238E27FC236}">
                  <a16:creationId xmlns:a16="http://schemas.microsoft.com/office/drawing/2014/main" id="{85BA26B2-60A8-3E34-C3F3-254E98C4A9C1}"/>
                </a:ext>
              </a:extLst>
            </p:cNvPr>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8" name="Oval 77">
              <a:extLst>
                <a:ext uri="{FF2B5EF4-FFF2-40B4-BE49-F238E27FC236}">
                  <a16:creationId xmlns:a16="http://schemas.microsoft.com/office/drawing/2014/main" id="{985FB6BF-A280-B9AA-036C-069B10CCFB70}"/>
                </a:ext>
              </a:extLst>
            </p:cNvPr>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9" name="Oval 78">
              <a:extLst>
                <a:ext uri="{FF2B5EF4-FFF2-40B4-BE49-F238E27FC236}">
                  <a16:creationId xmlns:a16="http://schemas.microsoft.com/office/drawing/2014/main" id="{76BFA3FB-EB9E-9C53-2E8D-337501C33471}"/>
                </a:ext>
              </a:extLst>
            </p:cNvPr>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0" name="Oval 79">
              <a:extLst>
                <a:ext uri="{FF2B5EF4-FFF2-40B4-BE49-F238E27FC236}">
                  <a16:creationId xmlns:a16="http://schemas.microsoft.com/office/drawing/2014/main" id="{BE257809-91C9-54B8-974F-9D44D2CAB4D3}"/>
                </a:ext>
              </a:extLst>
            </p:cNvPr>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1" name="Oval 80">
              <a:extLst>
                <a:ext uri="{FF2B5EF4-FFF2-40B4-BE49-F238E27FC236}">
                  <a16:creationId xmlns:a16="http://schemas.microsoft.com/office/drawing/2014/main" id="{A5A00912-2EC0-668B-9829-BA72DEFDB3C8}"/>
                </a:ext>
              </a:extLst>
            </p:cNvPr>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2" name="Oval 81">
              <a:extLst>
                <a:ext uri="{FF2B5EF4-FFF2-40B4-BE49-F238E27FC236}">
                  <a16:creationId xmlns:a16="http://schemas.microsoft.com/office/drawing/2014/main" id="{72ED9DEE-1621-BFB0-629A-36410ECB94AB}"/>
                </a:ext>
              </a:extLst>
            </p:cNvPr>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3" name="Oval 82">
              <a:extLst>
                <a:ext uri="{FF2B5EF4-FFF2-40B4-BE49-F238E27FC236}">
                  <a16:creationId xmlns:a16="http://schemas.microsoft.com/office/drawing/2014/main" id="{42EAAB73-3433-053F-17F3-572C20CA8460}"/>
                </a:ext>
              </a:extLst>
            </p:cNvPr>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4" name="Oval 83">
              <a:extLst>
                <a:ext uri="{FF2B5EF4-FFF2-40B4-BE49-F238E27FC236}">
                  <a16:creationId xmlns:a16="http://schemas.microsoft.com/office/drawing/2014/main" id="{75963C91-7D74-2A9B-EAC1-CF50B4E21B7A}"/>
                </a:ext>
              </a:extLst>
            </p:cNvPr>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5" name="Oval 84">
              <a:extLst>
                <a:ext uri="{FF2B5EF4-FFF2-40B4-BE49-F238E27FC236}">
                  <a16:creationId xmlns:a16="http://schemas.microsoft.com/office/drawing/2014/main" id="{87293302-A164-C136-54A2-7BA6EF412302}"/>
                </a:ext>
              </a:extLst>
            </p:cNvPr>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6" name="Oval 85">
              <a:extLst>
                <a:ext uri="{FF2B5EF4-FFF2-40B4-BE49-F238E27FC236}">
                  <a16:creationId xmlns:a16="http://schemas.microsoft.com/office/drawing/2014/main" id="{1154296C-7268-08D1-FB83-FEE1198CB90F}"/>
                </a:ext>
              </a:extLst>
            </p:cNvPr>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7" name="Oval 86">
              <a:extLst>
                <a:ext uri="{FF2B5EF4-FFF2-40B4-BE49-F238E27FC236}">
                  <a16:creationId xmlns:a16="http://schemas.microsoft.com/office/drawing/2014/main" id="{13A7833B-A9B7-6397-0160-7A2A473C46DC}"/>
                </a:ext>
              </a:extLst>
            </p:cNvPr>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8" name="Oval 87">
              <a:extLst>
                <a:ext uri="{FF2B5EF4-FFF2-40B4-BE49-F238E27FC236}">
                  <a16:creationId xmlns:a16="http://schemas.microsoft.com/office/drawing/2014/main" id="{8209A318-9D33-89C6-CEE5-9B65B5CBC845}"/>
                </a:ext>
              </a:extLst>
            </p:cNvPr>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9" name="Oval 88">
              <a:extLst>
                <a:ext uri="{FF2B5EF4-FFF2-40B4-BE49-F238E27FC236}">
                  <a16:creationId xmlns:a16="http://schemas.microsoft.com/office/drawing/2014/main" id="{739EB5A9-440D-E966-2A7F-51EFB41EC164}"/>
                </a:ext>
              </a:extLst>
            </p:cNvPr>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0" name="Oval 89">
              <a:extLst>
                <a:ext uri="{FF2B5EF4-FFF2-40B4-BE49-F238E27FC236}">
                  <a16:creationId xmlns:a16="http://schemas.microsoft.com/office/drawing/2014/main" id="{A4BF16B5-C4D3-9C56-3D42-BA5128EC4D21}"/>
                </a:ext>
              </a:extLst>
            </p:cNvPr>
            <p:cNvSpPr>
              <a:spLocks noChangeAspect="1"/>
            </p:cNvSpPr>
            <p:nvPr/>
          </p:nvSpPr>
          <p:spPr>
            <a:xfrm rot="18861538">
              <a:off x="11663978"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1" name="Oval 90">
              <a:extLst>
                <a:ext uri="{FF2B5EF4-FFF2-40B4-BE49-F238E27FC236}">
                  <a16:creationId xmlns:a16="http://schemas.microsoft.com/office/drawing/2014/main" id="{9BCAAF9B-73C3-52B9-A7BB-82217926591B}"/>
                </a:ext>
              </a:extLst>
            </p:cNvPr>
            <p:cNvSpPr>
              <a:spLocks noChangeAspect="1"/>
            </p:cNvSpPr>
            <p:nvPr/>
          </p:nvSpPr>
          <p:spPr>
            <a:xfrm rot="18861538">
              <a:off x="11879491"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2" name="Oval 91">
              <a:extLst>
                <a:ext uri="{FF2B5EF4-FFF2-40B4-BE49-F238E27FC236}">
                  <a16:creationId xmlns:a16="http://schemas.microsoft.com/office/drawing/2014/main" id="{8F93CD8F-7644-9ACC-31B8-C493D312FC77}"/>
                </a:ext>
              </a:extLst>
            </p:cNvPr>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3" name="Oval 92">
              <a:extLst>
                <a:ext uri="{FF2B5EF4-FFF2-40B4-BE49-F238E27FC236}">
                  <a16:creationId xmlns:a16="http://schemas.microsoft.com/office/drawing/2014/main" id="{C9990D3F-44C8-D228-C7EA-CBD7717FBF5E}"/>
                </a:ext>
              </a:extLst>
            </p:cNvPr>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4" name="Oval 93">
              <a:extLst>
                <a:ext uri="{FF2B5EF4-FFF2-40B4-BE49-F238E27FC236}">
                  <a16:creationId xmlns:a16="http://schemas.microsoft.com/office/drawing/2014/main" id="{1FE225CB-51B9-4E01-EC39-1575092D1286}"/>
                </a:ext>
              </a:extLst>
            </p:cNvPr>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5" name="Oval 94">
              <a:extLst>
                <a:ext uri="{FF2B5EF4-FFF2-40B4-BE49-F238E27FC236}">
                  <a16:creationId xmlns:a16="http://schemas.microsoft.com/office/drawing/2014/main" id="{B99E5398-1B3C-FF77-A50B-F5D27F60DDB4}"/>
                </a:ext>
              </a:extLst>
            </p:cNvPr>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6" name="Oval 95">
              <a:extLst>
                <a:ext uri="{FF2B5EF4-FFF2-40B4-BE49-F238E27FC236}">
                  <a16:creationId xmlns:a16="http://schemas.microsoft.com/office/drawing/2014/main" id="{C842B528-A8EE-E257-827E-733123B701C1}"/>
                </a:ext>
              </a:extLst>
            </p:cNvPr>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7" name="Oval 96">
              <a:extLst>
                <a:ext uri="{FF2B5EF4-FFF2-40B4-BE49-F238E27FC236}">
                  <a16:creationId xmlns:a16="http://schemas.microsoft.com/office/drawing/2014/main" id="{AECBA0FA-8421-7094-7C24-70C585702CE8}"/>
                </a:ext>
              </a:extLst>
            </p:cNvPr>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8" name="Oval 97">
              <a:extLst>
                <a:ext uri="{FF2B5EF4-FFF2-40B4-BE49-F238E27FC236}">
                  <a16:creationId xmlns:a16="http://schemas.microsoft.com/office/drawing/2014/main" id="{0D169013-4512-F5F2-066E-D7A2E27C15D2}"/>
                </a:ext>
              </a:extLst>
            </p:cNvPr>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9" name="Oval 98">
              <a:extLst>
                <a:ext uri="{FF2B5EF4-FFF2-40B4-BE49-F238E27FC236}">
                  <a16:creationId xmlns:a16="http://schemas.microsoft.com/office/drawing/2014/main" id="{4F61AD7B-30F1-CA25-081A-C12DAF007F13}"/>
                </a:ext>
              </a:extLst>
            </p:cNvPr>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0" name="Oval 99">
              <a:extLst>
                <a:ext uri="{FF2B5EF4-FFF2-40B4-BE49-F238E27FC236}">
                  <a16:creationId xmlns:a16="http://schemas.microsoft.com/office/drawing/2014/main" id="{A4BE33CE-C2CC-FC5F-06D4-6F70D8CC5918}"/>
                </a:ext>
              </a:extLst>
            </p:cNvPr>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1" name="Oval 100">
              <a:extLst>
                <a:ext uri="{FF2B5EF4-FFF2-40B4-BE49-F238E27FC236}">
                  <a16:creationId xmlns:a16="http://schemas.microsoft.com/office/drawing/2014/main" id="{8279D601-5CF4-2C8C-951B-0BB86C7E553B}"/>
                </a:ext>
              </a:extLst>
            </p:cNvPr>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2" name="Oval 101">
              <a:extLst>
                <a:ext uri="{FF2B5EF4-FFF2-40B4-BE49-F238E27FC236}">
                  <a16:creationId xmlns:a16="http://schemas.microsoft.com/office/drawing/2014/main" id="{82733E9E-0A64-25A8-960F-DB6409D242B5}"/>
                </a:ext>
              </a:extLst>
            </p:cNvPr>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3" name="Oval 102">
              <a:extLst>
                <a:ext uri="{FF2B5EF4-FFF2-40B4-BE49-F238E27FC236}">
                  <a16:creationId xmlns:a16="http://schemas.microsoft.com/office/drawing/2014/main" id="{2CB0BD8E-2776-176D-33E5-48A3432A190C}"/>
                </a:ext>
              </a:extLst>
            </p:cNvPr>
            <p:cNvSpPr>
              <a:spLocks noChangeAspect="1"/>
            </p:cNvSpPr>
            <p:nvPr/>
          </p:nvSpPr>
          <p:spPr>
            <a:xfrm rot="18861538">
              <a:off x="11879491"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grpSp>
      <p:sp>
        <p:nvSpPr>
          <p:cNvPr id="8" name="Rectangle 7">
            <a:extLst>
              <a:ext uri="{FF2B5EF4-FFF2-40B4-BE49-F238E27FC236}">
                <a16:creationId xmlns:a16="http://schemas.microsoft.com/office/drawing/2014/main" id="{E30DDD92-F8D7-27FF-AD91-CA3E7478236B}"/>
              </a:ext>
            </a:extLst>
          </p:cNvPr>
          <p:cNvSpPr/>
          <p:nvPr userDrawn="1"/>
        </p:nvSpPr>
        <p:spPr>
          <a:xfrm>
            <a:off x="0" y="0"/>
            <a:ext cx="1827213" cy="6858000"/>
          </a:xfrm>
          <a:prstGeom prst="rect">
            <a:avLst/>
          </a:prstGeom>
          <a:gradFill>
            <a:gsLst>
              <a:gs pos="0">
                <a:schemeClr val="accent2"/>
              </a:gs>
              <a:gs pos="83000">
                <a:schemeClr val="accent2">
                  <a:lumMod val="75000"/>
                </a:schemeClr>
              </a:gs>
              <a:gs pos="98000">
                <a:schemeClr val="accent2">
                  <a:lumMod val="50000"/>
                </a:schemeClr>
              </a:gs>
            </a:gsLst>
            <a:lin ang="4800000" scaled="0"/>
          </a:gra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350"/>
          </a:p>
        </p:txBody>
      </p:sp>
    </p:spTree>
    <p:extLst>
      <p:ext uri="{BB962C8B-B14F-4D97-AF65-F5344CB8AC3E}">
        <p14:creationId xmlns:p14="http://schemas.microsoft.com/office/powerpoint/2010/main" val="568975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able 1">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C73B2B5-0208-6E49-B4DB-F158C5731BA9}"/>
              </a:ext>
            </a:extLst>
          </p:cNvPr>
          <p:cNvSpPr>
            <a:spLocks noGrp="1"/>
          </p:cNvSpPr>
          <p:nvPr>
            <p:ph type="title" hasCustomPrompt="1"/>
          </p:nvPr>
        </p:nvSpPr>
        <p:spPr>
          <a:xfrm>
            <a:off x="2102455" y="228600"/>
            <a:ext cx="9610246" cy="1208314"/>
          </a:xfrm>
        </p:spPr>
        <p:txBody>
          <a:bodyPr/>
          <a:lstStyle>
            <a:lvl1pPr>
              <a:defRPr sz="3200"/>
            </a:lvl1pPr>
          </a:lstStyle>
          <a:p>
            <a:r>
              <a:rPr lang="en-US">
                <a:latin typeface="Open Sans" panose="020B0606030504020204" pitchFamily="34" charset="0"/>
              </a:rPr>
              <a:t>Table Example (this slide cannot be edited)</a:t>
            </a:r>
          </a:p>
        </p:txBody>
      </p:sp>
      <p:graphicFrame>
        <p:nvGraphicFramePr>
          <p:cNvPr id="4" name="Table 4">
            <a:extLst>
              <a:ext uri="{FF2B5EF4-FFF2-40B4-BE49-F238E27FC236}">
                <a16:creationId xmlns:a16="http://schemas.microsoft.com/office/drawing/2014/main" id="{1BC0C0AC-259E-8F45-A45D-E10E772A4F95}"/>
              </a:ext>
            </a:extLst>
          </p:cNvPr>
          <p:cNvGraphicFramePr>
            <a:graphicFrameLocks/>
          </p:cNvGraphicFramePr>
          <p:nvPr userDrawn="1">
            <p:extLst>
              <p:ext uri="{D42A27DB-BD31-4B8C-83A1-F6EECF244321}">
                <p14:modId xmlns:p14="http://schemas.microsoft.com/office/powerpoint/2010/main" val="1097459670"/>
              </p:ext>
            </p:extLst>
          </p:nvPr>
        </p:nvGraphicFramePr>
        <p:xfrm>
          <a:off x="2101850" y="1436914"/>
          <a:ext cx="9610725" cy="4778358"/>
        </p:xfrm>
        <a:graphic>
          <a:graphicData uri="http://schemas.openxmlformats.org/drawingml/2006/table">
            <a:tbl>
              <a:tblPr firstRow="1" bandRow="1">
                <a:tableStyleId>{21E4AEA4-8DFA-4A89-87EB-49C32662AFE0}</a:tableStyleId>
              </a:tblPr>
              <a:tblGrid>
                <a:gridCol w="1922145">
                  <a:extLst>
                    <a:ext uri="{9D8B030D-6E8A-4147-A177-3AD203B41FA5}">
                      <a16:colId xmlns:a16="http://schemas.microsoft.com/office/drawing/2014/main" val="648917623"/>
                    </a:ext>
                  </a:extLst>
                </a:gridCol>
                <a:gridCol w="1922145">
                  <a:extLst>
                    <a:ext uri="{9D8B030D-6E8A-4147-A177-3AD203B41FA5}">
                      <a16:colId xmlns:a16="http://schemas.microsoft.com/office/drawing/2014/main" val="600804887"/>
                    </a:ext>
                  </a:extLst>
                </a:gridCol>
                <a:gridCol w="1922145">
                  <a:extLst>
                    <a:ext uri="{9D8B030D-6E8A-4147-A177-3AD203B41FA5}">
                      <a16:colId xmlns:a16="http://schemas.microsoft.com/office/drawing/2014/main" val="2796580745"/>
                    </a:ext>
                  </a:extLst>
                </a:gridCol>
                <a:gridCol w="1922145">
                  <a:extLst>
                    <a:ext uri="{9D8B030D-6E8A-4147-A177-3AD203B41FA5}">
                      <a16:colId xmlns:a16="http://schemas.microsoft.com/office/drawing/2014/main" val="541427354"/>
                    </a:ext>
                  </a:extLst>
                </a:gridCol>
                <a:gridCol w="1922145">
                  <a:extLst>
                    <a:ext uri="{9D8B030D-6E8A-4147-A177-3AD203B41FA5}">
                      <a16:colId xmlns:a16="http://schemas.microsoft.com/office/drawing/2014/main" val="814551050"/>
                    </a:ext>
                  </a:extLst>
                </a:gridCol>
              </a:tblGrid>
              <a:tr h="367566">
                <a:tc>
                  <a:txBody>
                    <a:bodyPr/>
                    <a:lstStyle/>
                    <a:p>
                      <a:r>
                        <a:rPr lang="en-US">
                          <a:solidFill>
                            <a:schemeClr val="bg1"/>
                          </a:solidFill>
                        </a:rPr>
                        <a:t>Header Row</a:t>
                      </a:r>
                    </a:p>
                  </a:txBody>
                  <a:tcPr anchor="ctr">
                    <a:lnR w="3175" cap="flat" cmpd="sng" algn="ctr">
                      <a:solidFill>
                        <a:schemeClr val="tx2"/>
                      </a:solidFill>
                      <a:prstDash val="solid"/>
                      <a:round/>
                      <a:headEnd type="none" w="med" len="med"/>
                      <a:tailEnd type="none" w="med" len="med"/>
                    </a:lnR>
                    <a:lnB w="3175" cap="flat" cmpd="sng" algn="ctr">
                      <a:solidFill>
                        <a:schemeClr val="tx2"/>
                      </a:solidFill>
                      <a:prstDash val="solid"/>
                      <a:round/>
                      <a:headEnd type="none" w="med" len="med"/>
                      <a:tailEnd type="none" w="med" len="med"/>
                    </a:lnB>
                  </a:tcPr>
                </a:tc>
                <a:tc>
                  <a:txBody>
                    <a:bodyPr/>
                    <a:lstStyle/>
                    <a:p>
                      <a:endParaRPr lang="en-US">
                        <a:solidFill>
                          <a:schemeClr val="bg1"/>
                        </a:solidFill>
                      </a:endParaRPr>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B w="3175" cap="flat" cmpd="sng" algn="ctr">
                      <a:solidFill>
                        <a:schemeClr val="tx2"/>
                      </a:solidFill>
                      <a:prstDash val="solid"/>
                      <a:round/>
                      <a:headEnd type="none" w="med" len="med"/>
                      <a:tailEnd type="none" w="med" len="med"/>
                    </a:lnB>
                  </a:tcPr>
                </a:tc>
                <a:tc>
                  <a:txBody>
                    <a:bodyPr/>
                    <a:lstStyle/>
                    <a:p>
                      <a:endParaRPr lang="en-US">
                        <a:solidFill>
                          <a:schemeClr val="bg1"/>
                        </a:solidFill>
                      </a:endParaRPr>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B w="3175" cap="flat" cmpd="sng" algn="ctr">
                      <a:solidFill>
                        <a:schemeClr val="tx2"/>
                      </a:solidFill>
                      <a:prstDash val="solid"/>
                      <a:round/>
                      <a:headEnd type="none" w="med" len="med"/>
                      <a:tailEnd type="none" w="med" len="med"/>
                    </a:lnB>
                  </a:tcPr>
                </a:tc>
                <a:tc>
                  <a:txBody>
                    <a:bodyPr/>
                    <a:lstStyle/>
                    <a:p>
                      <a:endParaRPr lang="en-US">
                        <a:solidFill>
                          <a:schemeClr val="bg1"/>
                        </a:solidFill>
                      </a:endParaRPr>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B w="3175" cap="flat" cmpd="sng" algn="ctr">
                      <a:solidFill>
                        <a:schemeClr val="tx2"/>
                      </a:solidFill>
                      <a:prstDash val="solid"/>
                      <a:round/>
                      <a:headEnd type="none" w="med" len="med"/>
                      <a:tailEnd type="none" w="med" len="med"/>
                    </a:lnB>
                  </a:tcPr>
                </a:tc>
                <a:tc>
                  <a:txBody>
                    <a:bodyPr/>
                    <a:lstStyle/>
                    <a:p>
                      <a:endParaRPr lang="en-US">
                        <a:solidFill>
                          <a:schemeClr val="bg1"/>
                        </a:solidFill>
                      </a:endParaRPr>
                    </a:p>
                  </a:txBody>
                  <a:tcPr anchor="ctr">
                    <a:lnL w="3175" cap="flat" cmpd="sng" algn="ctr">
                      <a:solidFill>
                        <a:schemeClr val="tx2"/>
                      </a:solidFill>
                      <a:prstDash val="solid"/>
                      <a:round/>
                      <a:headEnd type="none" w="med" len="med"/>
                      <a:tailEnd type="none" w="med" len="med"/>
                    </a:lnL>
                    <a:lnB w="3175"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758531304"/>
                  </a:ext>
                </a:extLst>
              </a:tr>
              <a:tr h="367566">
                <a:tc>
                  <a:txBody>
                    <a:bodyPr/>
                    <a:lstStyle/>
                    <a:p>
                      <a:r>
                        <a:rPr lang="en-US"/>
                        <a:t>Row 1</a:t>
                      </a:r>
                    </a:p>
                  </a:txBody>
                  <a:tcPr anchor="ctr">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856013265"/>
                  </a:ext>
                </a:extLst>
              </a:tr>
              <a:tr h="367566">
                <a:tc>
                  <a:txBody>
                    <a:bodyPr/>
                    <a:lstStyle/>
                    <a:p>
                      <a:endParaRPr lang="en-US"/>
                    </a:p>
                  </a:txBody>
                  <a:tcPr anchor="ctr">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3665799826"/>
                  </a:ext>
                </a:extLst>
              </a:tr>
              <a:tr h="367566">
                <a:tc>
                  <a:txBody>
                    <a:bodyPr/>
                    <a:lstStyle/>
                    <a:p>
                      <a:endParaRPr lang="en-US"/>
                    </a:p>
                  </a:txBody>
                  <a:tcPr anchor="ctr">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612874840"/>
                  </a:ext>
                </a:extLst>
              </a:tr>
              <a:tr h="367566">
                <a:tc>
                  <a:txBody>
                    <a:bodyPr/>
                    <a:lstStyle/>
                    <a:p>
                      <a:endParaRPr lang="en-US"/>
                    </a:p>
                  </a:txBody>
                  <a:tcPr anchor="ctr">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3283410066"/>
                  </a:ext>
                </a:extLst>
              </a:tr>
              <a:tr h="367566">
                <a:tc>
                  <a:txBody>
                    <a:bodyPr/>
                    <a:lstStyle/>
                    <a:p>
                      <a:endParaRPr lang="en-US"/>
                    </a:p>
                  </a:txBody>
                  <a:tcPr anchor="ctr">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2996617798"/>
                  </a:ext>
                </a:extLst>
              </a:tr>
              <a:tr h="367566">
                <a:tc>
                  <a:txBody>
                    <a:bodyPr/>
                    <a:lstStyle/>
                    <a:p>
                      <a:endParaRPr lang="en-US"/>
                    </a:p>
                  </a:txBody>
                  <a:tcPr anchor="ctr">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3951368491"/>
                  </a:ext>
                </a:extLst>
              </a:tr>
              <a:tr h="367566">
                <a:tc>
                  <a:txBody>
                    <a:bodyPr/>
                    <a:lstStyle/>
                    <a:p>
                      <a:endParaRPr lang="en-US"/>
                    </a:p>
                  </a:txBody>
                  <a:tcPr anchor="ctr">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3024443610"/>
                  </a:ext>
                </a:extLst>
              </a:tr>
              <a:tr h="367566">
                <a:tc>
                  <a:txBody>
                    <a:bodyPr/>
                    <a:lstStyle/>
                    <a:p>
                      <a:endParaRPr lang="en-US"/>
                    </a:p>
                  </a:txBody>
                  <a:tcPr anchor="ctr">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440834433"/>
                  </a:ext>
                </a:extLst>
              </a:tr>
              <a:tr h="367566">
                <a:tc>
                  <a:txBody>
                    <a:bodyPr/>
                    <a:lstStyle/>
                    <a:p>
                      <a:endParaRPr lang="en-US"/>
                    </a:p>
                  </a:txBody>
                  <a:tcPr anchor="ctr">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4052657742"/>
                  </a:ext>
                </a:extLst>
              </a:tr>
              <a:tr h="367566">
                <a:tc>
                  <a:txBody>
                    <a:bodyPr/>
                    <a:lstStyle/>
                    <a:p>
                      <a:endParaRPr lang="en-US"/>
                    </a:p>
                  </a:txBody>
                  <a:tcPr anchor="ctr">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89897714"/>
                  </a:ext>
                </a:extLst>
              </a:tr>
              <a:tr h="367566">
                <a:tc>
                  <a:txBody>
                    <a:bodyPr/>
                    <a:lstStyle/>
                    <a:p>
                      <a:endParaRPr lang="en-US"/>
                    </a:p>
                  </a:txBody>
                  <a:tcPr anchor="ctr">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3858734154"/>
                  </a:ext>
                </a:extLst>
              </a:tr>
              <a:tr h="367566">
                <a:tc>
                  <a:txBody>
                    <a:bodyPr/>
                    <a:lstStyle/>
                    <a:p>
                      <a:endParaRPr lang="en-US"/>
                    </a:p>
                  </a:txBody>
                  <a:tcPr anchor="ctr">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T w="3175" cap="flat" cmpd="sng" algn="ctr">
                      <a:solidFill>
                        <a:schemeClr val="tx2"/>
                      </a:solidFill>
                      <a:prstDash val="solid"/>
                      <a:round/>
                      <a:headEnd type="none" w="med" len="med"/>
                      <a:tailEnd type="none" w="med" len="med"/>
                    </a:lnT>
                    <a:solidFill>
                      <a:schemeClr val="bg1"/>
                    </a:solidFill>
                  </a:tcPr>
                </a:tc>
                <a:extLst>
                  <a:ext uri="{0D108BD9-81ED-4DB2-BD59-A6C34878D82A}">
                    <a16:rowId xmlns:a16="http://schemas.microsoft.com/office/drawing/2014/main" val="1957898536"/>
                  </a:ext>
                </a:extLst>
              </a:tr>
            </a:tbl>
          </a:graphicData>
        </a:graphic>
      </p:graphicFrame>
      <p:sp>
        <p:nvSpPr>
          <p:cNvPr id="2" name="Rectangle 1">
            <a:extLst>
              <a:ext uri="{FF2B5EF4-FFF2-40B4-BE49-F238E27FC236}">
                <a16:creationId xmlns:a16="http://schemas.microsoft.com/office/drawing/2014/main" id="{4B51C083-0763-45B6-7488-022FBAB4066D}"/>
              </a:ext>
            </a:extLst>
          </p:cNvPr>
          <p:cNvSpPr/>
          <p:nvPr userDrawn="1"/>
        </p:nvSpPr>
        <p:spPr>
          <a:xfrm>
            <a:off x="0" y="0"/>
            <a:ext cx="1827213" cy="6858000"/>
          </a:xfrm>
          <a:prstGeom prst="rect">
            <a:avLst/>
          </a:prstGeom>
          <a:gradFill>
            <a:gsLst>
              <a:gs pos="0">
                <a:schemeClr val="accent2"/>
              </a:gs>
              <a:gs pos="83000">
                <a:schemeClr val="accent2">
                  <a:lumMod val="75000"/>
                </a:schemeClr>
              </a:gs>
              <a:gs pos="98000">
                <a:schemeClr val="accent2">
                  <a:lumMod val="50000"/>
                </a:schemeClr>
              </a:gs>
            </a:gsLst>
            <a:lin ang="4800000" scaled="0"/>
          </a:gra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350"/>
          </a:p>
        </p:txBody>
      </p:sp>
    </p:spTree>
    <p:extLst>
      <p:ext uri="{BB962C8B-B14F-4D97-AF65-F5344CB8AC3E}">
        <p14:creationId xmlns:p14="http://schemas.microsoft.com/office/powerpoint/2010/main" val="7069873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ollage 1">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64B1787-BABE-CE4D-9DEB-0528B582C49E}"/>
              </a:ext>
            </a:extLst>
          </p:cNvPr>
          <p:cNvSpPr/>
          <p:nvPr userDrawn="1"/>
        </p:nvSpPr>
        <p:spPr>
          <a:xfrm>
            <a:off x="9171305" y="6096000"/>
            <a:ext cx="3017520" cy="7620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Rectangle 2">
            <a:extLst>
              <a:ext uri="{FF2B5EF4-FFF2-40B4-BE49-F238E27FC236}">
                <a16:creationId xmlns:a16="http://schemas.microsoft.com/office/drawing/2014/main" id="{3DF8453D-51AE-5C4A-8959-A46D7A017A91}"/>
              </a:ext>
            </a:extLst>
          </p:cNvPr>
          <p:cNvSpPr/>
          <p:nvPr userDrawn="1"/>
        </p:nvSpPr>
        <p:spPr>
          <a:xfrm>
            <a:off x="0" y="0"/>
            <a:ext cx="3017520" cy="6858000"/>
          </a:xfrm>
          <a:prstGeom prst="rect">
            <a:avLst/>
          </a:prstGeom>
          <a:gradFill>
            <a:gsLst>
              <a:gs pos="0">
                <a:schemeClr val="accent2"/>
              </a:gs>
              <a:gs pos="83000">
                <a:schemeClr val="accent2">
                  <a:lumMod val="75000"/>
                </a:schemeClr>
              </a:gs>
              <a:gs pos="98000">
                <a:schemeClr val="accent2">
                  <a:lumMod val="50000"/>
                </a:schemeClr>
              </a:gs>
            </a:gsLst>
            <a:lin ang="4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Rectangle 4">
            <a:extLst>
              <a:ext uri="{FF2B5EF4-FFF2-40B4-BE49-F238E27FC236}">
                <a16:creationId xmlns:a16="http://schemas.microsoft.com/office/drawing/2014/main" id="{57F99DD9-D346-234E-A484-DC6BB9699C38}"/>
              </a:ext>
            </a:extLst>
          </p:cNvPr>
          <p:cNvSpPr/>
          <p:nvPr userDrawn="1"/>
        </p:nvSpPr>
        <p:spPr>
          <a:xfrm>
            <a:off x="6114204" y="2092779"/>
            <a:ext cx="3017520" cy="762000"/>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Rectangle 5">
            <a:extLst>
              <a:ext uri="{FF2B5EF4-FFF2-40B4-BE49-F238E27FC236}">
                <a16:creationId xmlns:a16="http://schemas.microsoft.com/office/drawing/2014/main" id="{D76DFE9A-BDB2-8645-8BC3-FA01EBD7BB8D}"/>
              </a:ext>
            </a:extLst>
          </p:cNvPr>
          <p:cNvSpPr/>
          <p:nvPr userDrawn="1"/>
        </p:nvSpPr>
        <p:spPr>
          <a:xfrm>
            <a:off x="3057102" y="0"/>
            <a:ext cx="3017520" cy="7620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Picture Placeholder 7">
            <a:extLst>
              <a:ext uri="{FF2B5EF4-FFF2-40B4-BE49-F238E27FC236}">
                <a16:creationId xmlns:a16="http://schemas.microsoft.com/office/drawing/2014/main" id="{80EC279B-9D0A-664D-BC1F-CF07F588A7F8}"/>
              </a:ext>
            </a:extLst>
          </p:cNvPr>
          <p:cNvSpPr>
            <a:spLocks noGrp="1"/>
          </p:cNvSpPr>
          <p:nvPr>
            <p:ph type="pic" sz="quarter" idx="10"/>
          </p:nvPr>
        </p:nvSpPr>
        <p:spPr>
          <a:xfrm>
            <a:off x="3057102" y="802822"/>
            <a:ext cx="3017520" cy="3962400"/>
          </a:xfrm>
        </p:spPr>
        <p:txBody>
          <a:bodyPr/>
          <a:lstStyle/>
          <a:p>
            <a:r>
              <a:rPr lang="en-US"/>
              <a:t>Click icon to add picture</a:t>
            </a:r>
          </a:p>
        </p:txBody>
      </p:sp>
      <p:sp>
        <p:nvSpPr>
          <p:cNvPr id="9" name="Picture Placeholder 7">
            <a:extLst>
              <a:ext uri="{FF2B5EF4-FFF2-40B4-BE49-F238E27FC236}">
                <a16:creationId xmlns:a16="http://schemas.microsoft.com/office/drawing/2014/main" id="{9ADF8585-3DCE-0A4A-B135-FE9BB13404A0}"/>
              </a:ext>
            </a:extLst>
          </p:cNvPr>
          <p:cNvSpPr>
            <a:spLocks noGrp="1"/>
          </p:cNvSpPr>
          <p:nvPr>
            <p:ph type="pic" sz="quarter" idx="11"/>
          </p:nvPr>
        </p:nvSpPr>
        <p:spPr>
          <a:xfrm>
            <a:off x="6114204" y="2895600"/>
            <a:ext cx="3017520" cy="3962400"/>
          </a:xfrm>
        </p:spPr>
        <p:txBody>
          <a:bodyPr/>
          <a:lstStyle/>
          <a:p>
            <a:r>
              <a:rPr lang="en-US"/>
              <a:t>Click icon to add picture</a:t>
            </a:r>
          </a:p>
        </p:txBody>
      </p:sp>
      <p:sp>
        <p:nvSpPr>
          <p:cNvPr id="10" name="Picture Placeholder 7">
            <a:extLst>
              <a:ext uri="{FF2B5EF4-FFF2-40B4-BE49-F238E27FC236}">
                <a16:creationId xmlns:a16="http://schemas.microsoft.com/office/drawing/2014/main" id="{3AEDF44C-7426-A447-9EE5-59E987FE7DF6}"/>
              </a:ext>
            </a:extLst>
          </p:cNvPr>
          <p:cNvSpPr>
            <a:spLocks noGrp="1"/>
          </p:cNvSpPr>
          <p:nvPr>
            <p:ph type="pic" sz="quarter" idx="12"/>
          </p:nvPr>
        </p:nvSpPr>
        <p:spPr>
          <a:xfrm>
            <a:off x="9171305" y="0"/>
            <a:ext cx="3017520" cy="3962400"/>
          </a:xfrm>
        </p:spPr>
        <p:txBody>
          <a:bodyPr/>
          <a:lstStyle/>
          <a:p>
            <a:r>
              <a:rPr lang="en-US"/>
              <a:t>Click icon to add picture</a:t>
            </a:r>
          </a:p>
        </p:txBody>
      </p:sp>
      <p:sp>
        <p:nvSpPr>
          <p:cNvPr id="11" name="Picture Placeholder 7">
            <a:extLst>
              <a:ext uri="{FF2B5EF4-FFF2-40B4-BE49-F238E27FC236}">
                <a16:creationId xmlns:a16="http://schemas.microsoft.com/office/drawing/2014/main" id="{DF2D314D-748F-7D4C-B29E-9A76E359919E}"/>
              </a:ext>
            </a:extLst>
          </p:cNvPr>
          <p:cNvSpPr>
            <a:spLocks noGrp="1"/>
          </p:cNvSpPr>
          <p:nvPr>
            <p:ph type="pic" sz="quarter" idx="13"/>
          </p:nvPr>
        </p:nvSpPr>
        <p:spPr>
          <a:xfrm>
            <a:off x="9171305" y="4003221"/>
            <a:ext cx="3017520" cy="2051957"/>
          </a:xfrm>
        </p:spPr>
        <p:txBody>
          <a:bodyPr/>
          <a:lstStyle/>
          <a:p>
            <a:r>
              <a:rPr lang="en-US"/>
              <a:t>Click icon to add picture</a:t>
            </a:r>
          </a:p>
        </p:txBody>
      </p:sp>
      <p:sp>
        <p:nvSpPr>
          <p:cNvPr id="12" name="Picture Placeholder 7">
            <a:extLst>
              <a:ext uri="{FF2B5EF4-FFF2-40B4-BE49-F238E27FC236}">
                <a16:creationId xmlns:a16="http://schemas.microsoft.com/office/drawing/2014/main" id="{7BA3ED9C-28A0-F544-BA32-BF1DAFE52262}"/>
              </a:ext>
            </a:extLst>
          </p:cNvPr>
          <p:cNvSpPr>
            <a:spLocks noGrp="1"/>
          </p:cNvSpPr>
          <p:nvPr>
            <p:ph type="pic" sz="quarter" idx="14"/>
          </p:nvPr>
        </p:nvSpPr>
        <p:spPr>
          <a:xfrm>
            <a:off x="6114204" y="0"/>
            <a:ext cx="3017520" cy="2051957"/>
          </a:xfrm>
        </p:spPr>
        <p:txBody>
          <a:bodyPr/>
          <a:lstStyle/>
          <a:p>
            <a:r>
              <a:rPr lang="en-US"/>
              <a:t>Click icon to add picture</a:t>
            </a:r>
          </a:p>
        </p:txBody>
      </p:sp>
      <p:sp>
        <p:nvSpPr>
          <p:cNvPr id="13" name="Picture Placeholder 7">
            <a:extLst>
              <a:ext uri="{FF2B5EF4-FFF2-40B4-BE49-F238E27FC236}">
                <a16:creationId xmlns:a16="http://schemas.microsoft.com/office/drawing/2014/main" id="{160D6265-3645-544F-B94D-887DECCE7CCF}"/>
              </a:ext>
            </a:extLst>
          </p:cNvPr>
          <p:cNvSpPr>
            <a:spLocks noGrp="1"/>
          </p:cNvSpPr>
          <p:nvPr>
            <p:ph type="pic" sz="quarter" idx="15"/>
          </p:nvPr>
        </p:nvSpPr>
        <p:spPr>
          <a:xfrm>
            <a:off x="3057102" y="4806043"/>
            <a:ext cx="3017520" cy="2051957"/>
          </a:xfrm>
        </p:spPr>
        <p:txBody>
          <a:bodyPr/>
          <a:lstStyle/>
          <a:p>
            <a:r>
              <a:rPr lang="en-US"/>
              <a:t>Click icon to add picture</a:t>
            </a:r>
          </a:p>
        </p:txBody>
      </p:sp>
      <p:sp>
        <p:nvSpPr>
          <p:cNvPr id="14" name="Text Placeholder 2">
            <a:extLst>
              <a:ext uri="{FF2B5EF4-FFF2-40B4-BE49-F238E27FC236}">
                <a16:creationId xmlns:a16="http://schemas.microsoft.com/office/drawing/2014/main" id="{2B85B437-6871-A748-A3BF-5B62265C6775}"/>
              </a:ext>
            </a:extLst>
          </p:cNvPr>
          <p:cNvSpPr>
            <a:spLocks noGrp="1"/>
          </p:cNvSpPr>
          <p:nvPr>
            <p:ph idx="1" hasCustomPrompt="1"/>
          </p:nvPr>
        </p:nvSpPr>
        <p:spPr>
          <a:xfrm>
            <a:off x="507868" y="1752600"/>
            <a:ext cx="2233744" cy="3815447"/>
          </a:xfrm>
          <a:prstGeom prst="rect">
            <a:avLst/>
          </a:prstGeom>
        </p:spPr>
        <p:txBody>
          <a:bodyPr vert="horz" lIns="91440" tIns="45720" rIns="91440" bIns="45720" rtlCol="0">
            <a:normAutofit/>
          </a:bodyPr>
          <a:lstStyle>
            <a:lvl1pPr marL="0" indent="0">
              <a:spcBef>
                <a:spcPts val="0"/>
              </a:spcBef>
              <a:spcAft>
                <a:spcPts val="1200"/>
              </a:spcAft>
              <a:buNone/>
              <a:defRPr sz="1800">
                <a:solidFill>
                  <a:schemeClr val="bg1"/>
                </a:solidFill>
              </a:defRPr>
            </a:lvl1pPr>
            <a:lvl2pPr marL="342814" indent="0">
              <a:buNone/>
              <a:defRPr>
                <a:solidFill>
                  <a:schemeClr val="bg1"/>
                </a:solidFill>
              </a:defRPr>
            </a:lvl2pPr>
            <a:lvl3pPr marL="685629" indent="0">
              <a:buNone/>
              <a:defRPr>
                <a:solidFill>
                  <a:schemeClr val="bg1"/>
                </a:solidFill>
              </a:defRPr>
            </a:lvl3pPr>
            <a:lvl4pPr marL="1028443" indent="0">
              <a:buNone/>
              <a:defRPr>
                <a:solidFill>
                  <a:schemeClr val="bg1"/>
                </a:solidFill>
              </a:defRPr>
            </a:lvl4pPr>
            <a:lvl5pPr marL="1371257" indent="0">
              <a:buNone/>
              <a:defRPr>
                <a:solidFill>
                  <a:schemeClr val="bg1"/>
                </a:solidFill>
              </a:defRPr>
            </a:lvl5pPr>
          </a:lstStyle>
          <a:p>
            <a:pPr lvl="0"/>
            <a:r>
              <a:rPr lang="en-US"/>
              <a:t>Click to edit Master text styles</a:t>
            </a:r>
          </a:p>
        </p:txBody>
      </p:sp>
      <p:sp>
        <p:nvSpPr>
          <p:cNvPr id="15" name="Title Placeholder 1">
            <a:extLst>
              <a:ext uri="{FF2B5EF4-FFF2-40B4-BE49-F238E27FC236}">
                <a16:creationId xmlns:a16="http://schemas.microsoft.com/office/drawing/2014/main" id="{1DDA7C6B-FC07-C44F-B5DA-1C063D92C947}"/>
              </a:ext>
            </a:extLst>
          </p:cNvPr>
          <p:cNvSpPr>
            <a:spLocks noGrp="1"/>
          </p:cNvSpPr>
          <p:nvPr>
            <p:ph type="title"/>
          </p:nvPr>
        </p:nvSpPr>
        <p:spPr>
          <a:xfrm>
            <a:off x="507868" y="357187"/>
            <a:ext cx="2233744" cy="1208314"/>
          </a:xfrm>
          <a:prstGeom prst="rect">
            <a:avLst/>
          </a:prstGeom>
        </p:spPr>
        <p:txBody>
          <a:bodyPr vert="horz" lIns="91440" tIns="45720" rIns="91440" bIns="45720" rtlCol="0" anchor="ctr">
            <a:noAutofit/>
          </a:bodyPr>
          <a:lstStyle>
            <a:lvl1pPr>
              <a:defRPr sz="2800">
                <a:solidFill>
                  <a:schemeClr val="bg1"/>
                </a:solidFill>
              </a:defRPr>
            </a:lvl1pPr>
          </a:lstStyle>
          <a:p>
            <a:r>
              <a:rPr lang="en-US"/>
              <a:t>Click to edit Master title style</a:t>
            </a:r>
          </a:p>
        </p:txBody>
      </p:sp>
      <p:sp>
        <p:nvSpPr>
          <p:cNvPr id="2" name="Text Placeholder 11">
            <a:extLst>
              <a:ext uri="{FF2B5EF4-FFF2-40B4-BE49-F238E27FC236}">
                <a16:creationId xmlns:a16="http://schemas.microsoft.com/office/drawing/2014/main" id="{1964B0A5-FAE1-1B66-48D3-6E8D2A077277}"/>
              </a:ext>
            </a:extLst>
          </p:cNvPr>
          <p:cNvSpPr txBox="1">
            <a:spLocks/>
          </p:cNvSpPr>
          <p:nvPr userDrawn="1"/>
        </p:nvSpPr>
        <p:spPr>
          <a:xfrm>
            <a:off x="7032343" y="6515754"/>
            <a:ext cx="5105401" cy="236981"/>
          </a:xfrm>
          <a:prstGeom prst="rect">
            <a:avLst/>
          </a:prstGeom>
        </p:spPr>
        <p:txBody>
          <a:bodyPr>
            <a:normAutofit lnSpcReduction="10000"/>
          </a:bodyPr>
          <a:lstStyle>
            <a:lvl1pPr marL="0" marR="0" indent="0" algn="r" defTabSz="685629" rtl="0" eaLnBrk="1" fontAlgn="auto" latinLnBrk="0" hangingPunct="1">
              <a:lnSpc>
                <a:spcPct val="100000"/>
              </a:lnSpc>
              <a:spcBef>
                <a:spcPct val="20000"/>
              </a:spcBef>
              <a:spcAft>
                <a:spcPts val="0"/>
              </a:spcAft>
              <a:buClr>
                <a:schemeClr val="tx1"/>
              </a:buClr>
              <a:buSzTx/>
              <a:buFont typeface="Wingdings" panose="05000000000000000000" pitchFamily="2" charset="2"/>
              <a:buNone/>
              <a:tabLst/>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557074" indent="-214260" algn="l" defTabSz="685629" rtl="0" eaLnBrk="1" latinLnBrk="0" hangingPunct="1">
              <a:spcBef>
                <a:spcPct val="20000"/>
              </a:spcBef>
              <a:buClr>
                <a:schemeClr val="tx1"/>
              </a:buClr>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857036" indent="-171407" algn="l" defTabSz="685629" rtl="0" eaLnBrk="1" latinLnBrk="0" hangingPunct="1">
              <a:spcBef>
                <a:spcPct val="20000"/>
              </a:spcBef>
              <a:buClr>
                <a:schemeClr val="tx1"/>
              </a:buClr>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199850" indent="-171407" algn="l" defTabSz="685629" rtl="0" eaLnBrk="1" latinLnBrk="0" hangingPunct="1">
              <a:spcBef>
                <a:spcPct val="20000"/>
              </a:spcBef>
              <a:buClr>
                <a:schemeClr val="tx1"/>
              </a:buClr>
              <a:buFont typeface="Courier New" panose="02070309020205020404" pitchFamily="49" charset="0"/>
              <a:buChar char="o"/>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542664" indent="-171407" algn="l" defTabSz="685629" rtl="0" eaLnBrk="1" latinLnBrk="0" hangingPunct="1">
              <a:spcBef>
                <a:spcPct val="20000"/>
              </a:spcBef>
              <a:buClr>
                <a:schemeClr val="tx1"/>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1885479"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293"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107"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3922"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a:defRPr/>
            </a:pPr>
            <a:r>
              <a:rPr lang="en-US">
                <a:solidFill>
                  <a:schemeClr val="tx1"/>
                </a:solidFill>
              </a:rPr>
              <a:t>© Tennessee Department of Education </a:t>
            </a:r>
            <a:endParaRPr lang="id-ID">
              <a:solidFill>
                <a:schemeClr val="tx1"/>
              </a:solidFill>
            </a:endParaRPr>
          </a:p>
        </p:txBody>
      </p:sp>
    </p:spTree>
    <p:extLst>
      <p:ext uri="{BB962C8B-B14F-4D97-AF65-F5344CB8AC3E}">
        <p14:creationId xmlns:p14="http://schemas.microsoft.com/office/powerpoint/2010/main" val="21921016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Laptop Mockup 1">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42C7D072-0BEC-C7E7-12C9-4B9871DE38C0}"/>
              </a:ext>
            </a:extLst>
          </p:cNvPr>
          <p:cNvGrpSpPr/>
          <p:nvPr userDrawn="1"/>
        </p:nvGrpSpPr>
        <p:grpSpPr>
          <a:xfrm>
            <a:off x="7400495" y="0"/>
            <a:ext cx="4608469" cy="6858000"/>
            <a:chOff x="7400495" y="0"/>
            <a:chExt cx="4608469" cy="6858000"/>
          </a:xfrm>
        </p:grpSpPr>
        <p:sp>
          <p:nvSpPr>
            <p:cNvPr id="4" name="Freeform 3">
              <a:extLst>
                <a:ext uri="{FF2B5EF4-FFF2-40B4-BE49-F238E27FC236}">
                  <a16:creationId xmlns:a16="http://schemas.microsoft.com/office/drawing/2014/main" id="{7456062E-7CD3-C4E6-98C3-4FE7DD9D1B22}"/>
                </a:ext>
              </a:extLst>
            </p:cNvPr>
            <p:cNvSpPr/>
            <p:nvPr userDrawn="1"/>
          </p:nvSpPr>
          <p:spPr>
            <a:xfrm>
              <a:off x="7400495" y="0"/>
              <a:ext cx="4181398" cy="6858000"/>
            </a:xfrm>
            <a:custGeom>
              <a:avLst/>
              <a:gdLst>
                <a:gd name="connsiteX0" fmla="*/ 4075034 w 4181398"/>
                <a:gd name="connsiteY0" fmla="*/ 0 h 6858000"/>
                <a:gd name="connsiteX1" fmla="*/ 4181398 w 4181398"/>
                <a:gd name="connsiteY1" fmla="*/ 0 h 6858000"/>
                <a:gd name="connsiteX2" fmla="*/ 106364 w 4181398"/>
                <a:gd name="connsiteY2" fmla="*/ 6858000 h 6858000"/>
                <a:gd name="connsiteX3" fmla="*/ 0 w 4181398"/>
                <a:gd name="connsiteY3" fmla="*/ 6858000 h 6858000"/>
                <a:gd name="connsiteX4" fmla="*/ 4075034 w 418139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81398" h="6858000">
                  <a:moveTo>
                    <a:pt x="4075034" y="0"/>
                  </a:moveTo>
                  <a:lnTo>
                    <a:pt x="4181398" y="0"/>
                  </a:lnTo>
                  <a:lnTo>
                    <a:pt x="106364" y="6858000"/>
                  </a:lnTo>
                  <a:lnTo>
                    <a:pt x="0" y="6858000"/>
                  </a:lnTo>
                  <a:lnTo>
                    <a:pt x="4075034"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Freeform 5">
              <a:extLst>
                <a:ext uri="{FF2B5EF4-FFF2-40B4-BE49-F238E27FC236}">
                  <a16:creationId xmlns:a16="http://schemas.microsoft.com/office/drawing/2014/main" id="{76EA3E4B-D44A-F270-9548-884A6F72959F}"/>
                </a:ext>
              </a:extLst>
            </p:cNvPr>
            <p:cNvSpPr/>
            <p:nvPr userDrawn="1"/>
          </p:nvSpPr>
          <p:spPr>
            <a:xfrm>
              <a:off x="7616860" y="0"/>
              <a:ext cx="4178568" cy="6853237"/>
            </a:xfrm>
            <a:custGeom>
              <a:avLst/>
              <a:gdLst>
                <a:gd name="connsiteX0" fmla="*/ 4072204 w 4178568"/>
                <a:gd name="connsiteY0" fmla="*/ 0 h 6853237"/>
                <a:gd name="connsiteX1" fmla="*/ 4178568 w 4178568"/>
                <a:gd name="connsiteY1" fmla="*/ 0 h 6853237"/>
                <a:gd name="connsiteX2" fmla="*/ 106364 w 4178568"/>
                <a:gd name="connsiteY2" fmla="*/ 6853237 h 6853237"/>
                <a:gd name="connsiteX3" fmla="*/ 0 w 4178568"/>
                <a:gd name="connsiteY3" fmla="*/ 6853237 h 6853237"/>
                <a:gd name="connsiteX4" fmla="*/ 4072204 w 4178568"/>
                <a:gd name="connsiteY4" fmla="*/ 0 h 68532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8568" h="6853237">
                  <a:moveTo>
                    <a:pt x="4072204" y="0"/>
                  </a:moveTo>
                  <a:lnTo>
                    <a:pt x="4178568" y="0"/>
                  </a:lnTo>
                  <a:lnTo>
                    <a:pt x="106364" y="6853237"/>
                  </a:lnTo>
                  <a:lnTo>
                    <a:pt x="0" y="6853237"/>
                  </a:lnTo>
                  <a:lnTo>
                    <a:pt x="4072204"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14">
              <a:extLst>
                <a:ext uri="{FF2B5EF4-FFF2-40B4-BE49-F238E27FC236}">
                  <a16:creationId xmlns:a16="http://schemas.microsoft.com/office/drawing/2014/main" id="{DE139CA9-D53B-DD0F-4265-217140DD9BCB}"/>
                </a:ext>
              </a:extLst>
            </p:cNvPr>
            <p:cNvSpPr/>
            <p:nvPr userDrawn="1"/>
          </p:nvSpPr>
          <p:spPr>
            <a:xfrm>
              <a:off x="7830397" y="0"/>
              <a:ext cx="4178567" cy="6853237"/>
            </a:xfrm>
            <a:custGeom>
              <a:avLst/>
              <a:gdLst>
                <a:gd name="connsiteX0" fmla="*/ 4072204 w 4178567"/>
                <a:gd name="connsiteY0" fmla="*/ 0 h 6853237"/>
                <a:gd name="connsiteX1" fmla="*/ 4178567 w 4178567"/>
                <a:gd name="connsiteY1" fmla="*/ 0 h 6853237"/>
                <a:gd name="connsiteX2" fmla="*/ 106364 w 4178567"/>
                <a:gd name="connsiteY2" fmla="*/ 6853237 h 6853237"/>
                <a:gd name="connsiteX3" fmla="*/ 0 w 4178567"/>
                <a:gd name="connsiteY3" fmla="*/ 6853237 h 6853237"/>
                <a:gd name="connsiteX4" fmla="*/ 4072204 w 4178567"/>
                <a:gd name="connsiteY4" fmla="*/ 0 h 68532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8567" h="6853237">
                  <a:moveTo>
                    <a:pt x="4072204" y="0"/>
                  </a:moveTo>
                  <a:lnTo>
                    <a:pt x="4178567" y="0"/>
                  </a:lnTo>
                  <a:lnTo>
                    <a:pt x="106364" y="6853237"/>
                  </a:lnTo>
                  <a:lnTo>
                    <a:pt x="0" y="6853237"/>
                  </a:lnTo>
                  <a:lnTo>
                    <a:pt x="4072204"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1" name="Title Placeholder 1">
            <a:extLst>
              <a:ext uri="{FF2B5EF4-FFF2-40B4-BE49-F238E27FC236}">
                <a16:creationId xmlns:a16="http://schemas.microsoft.com/office/drawing/2014/main" id="{89F5F014-426F-2B4A-AACE-FCECB62133E6}"/>
              </a:ext>
            </a:extLst>
          </p:cNvPr>
          <p:cNvSpPr>
            <a:spLocks noGrp="1"/>
          </p:cNvSpPr>
          <p:nvPr>
            <p:ph type="title"/>
          </p:nvPr>
        </p:nvSpPr>
        <p:spPr>
          <a:xfrm>
            <a:off x="507868" y="228600"/>
            <a:ext cx="10006144"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5" name="Text Placeholder 4">
            <a:extLst>
              <a:ext uri="{FF2B5EF4-FFF2-40B4-BE49-F238E27FC236}">
                <a16:creationId xmlns:a16="http://schemas.microsoft.com/office/drawing/2014/main" id="{79225C54-07E2-B24D-8F11-0185A2F9F3C3}"/>
              </a:ext>
            </a:extLst>
          </p:cNvPr>
          <p:cNvSpPr>
            <a:spLocks noGrp="1"/>
          </p:cNvSpPr>
          <p:nvPr>
            <p:ph type="body" sz="quarter" idx="10"/>
          </p:nvPr>
        </p:nvSpPr>
        <p:spPr>
          <a:xfrm>
            <a:off x="507869" y="1531917"/>
            <a:ext cx="5129343" cy="4308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ight Triangle 6">
            <a:extLst>
              <a:ext uri="{FF2B5EF4-FFF2-40B4-BE49-F238E27FC236}">
                <a16:creationId xmlns:a16="http://schemas.microsoft.com/office/drawing/2014/main" id="{774ADCE8-2BEB-EC4B-BF9D-052D10127E42}"/>
              </a:ext>
            </a:extLst>
          </p:cNvPr>
          <p:cNvSpPr/>
          <p:nvPr userDrawn="1"/>
        </p:nvSpPr>
        <p:spPr>
          <a:xfrm flipH="1">
            <a:off x="8131032" y="0"/>
            <a:ext cx="4057793" cy="6858000"/>
          </a:xfrm>
          <a:prstGeom prst="rtTriangle">
            <a:avLst/>
          </a:prstGeom>
          <a:solidFill>
            <a:schemeClr val="bg2"/>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blue screen with white text&#10;&#10;Description automatically generated with medium confidence">
            <a:extLst>
              <a:ext uri="{FF2B5EF4-FFF2-40B4-BE49-F238E27FC236}">
                <a16:creationId xmlns:a16="http://schemas.microsoft.com/office/drawing/2014/main" id="{855AA6CB-C2CB-2746-AE1D-5D62C9BD1D69}"/>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5242404" y="2514600"/>
            <a:ext cx="6993566" cy="3752850"/>
          </a:xfrm>
          <a:prstGeom prst="rect">
            <a:avLst/>
          </a:prstGeom>
        </p:spPr>
      </p:pic>
      <p:sp>
        <p:nvSpPr>
          <p:cNvPr id="10" name="Picture Placeholder 9">
            <a:extLst>
              <a:ext uri="{FF2B5EF4-FFF2-40B4-BE49-F238E27FC236}">
                <a16:creationId xmlns:a16="http://schemas.microsoft.com/office/drawing/2014/main" id="{1E47A6DE-221A-4246-AA12-63BE5B62FAF9}"/>
              </a:ext>
            </a:extLst>
          </p:cNvPr>
          <p:cNvSpPr>
            <a:spLocks noGrp="1"/>
          </p:cNvSpPr>
          <p:nvPr>
            <p:ph type="pic" sz="quarter" idx="11"/>
          </p:nvPr>
        </p:nvSpPr>
        <p:spPr>
          <a:xfrm>
            <a:off x="6270307" y="2743200"/>
            <a:ext cx="4937760" cy="3097213"/>
          </a:xfrm>
          <a:solidFill>
            <a:schemeClr val="bg1"/>
          </a:solidFill>
        </p:spPr>
        <p:txBody>
          <a:bodyPr/>
          <a:lstStyle/>
          <a:p>
            <a:r>
              <a:rPr lang="en-US"/>
              <a:t>Click icon to add picture</a:t>
            </a:r>
          </a:p>
        </p:txBody>
      </p:sp>
      <p:sp>
        <p:nvSpPr>
          <p:cNvPr id="2" name="Text Placeholder 11">
            <a:extLst>
              <a:ext uri="{FF2B5EF4-FFF2-40B4-BE49-F238E27FC236}">
                <a16:creationId xmlns:a16="http://schemas.microsoft.com/office/drawing/2014/main" id="{829AC598-683F-EE19-6538-331867BC2F7F}"/>
              </a:ext>
            </a:extLst>
          </p:cNvPr>
          <p:cNvSpPr txBox="1">
            <a:spLocks/>
          </p:cNvSpPr>
          <p:nvPr userDrawn="1"/>
        </p:nvSpPr>
        <p:spPr>
          <a:xfrm>
            <a:off x="7032343" y="6515754"/>
            <a:ext cx="5105401" cy="236981"/>
          </a:xfrm>
          <a:prstGeom prst="rect">
            <a:avLst/>
          </a:prstGeom>
        </p:spPr>
        <p:txBody>
          <a:bodyPr>
            <a:normAutofit lnSpcReduction="10000"/>
          </a:bodyPr>
          <a:lstStyle>
            <a:lvl1pPr marL="0" marR="0" indent="0" algn="r" defTabSz="685629" rtl="0" eaLnBrk="1" fontAlgn="auto" latinLnBrk="0" hangingPunct="1">
              <a:lnSpc>
                <a:spcPct val="100000"/>
              </a:lnSpc>
              <a:spcBef>
                <a:spcPct val="20000"/>
              </a:spcBef>
              <a:spcAft>
                <a:spcPts val="0"/>
              </a:spcAft>
              <a:buClr>
                <a:schemeClr val="tx1"/>
              </a:buClr>
              <a:buSzTx/>
              <a:buFont typeface="Wingdings" panose="05000000000000000000" pitchFamily="2" charset="2"/>
              <a:buNone/>
              <a:tabLst/>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557074" indent="-214260" algn="l" defTabSz="685629" rtl="0" eaLnBrk="1" latinLnBrk="0" hangingPunct="1">
              <a:spcBef>
                <a:spcPct val="20000"/>
              </a:spcBef>
              <a:buClr>
                <a:schemeClr val="tx1"/>
              </a:buClr>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857036" indent="-171407" algn="l" defTabSz="685629" rtl="0" eaLnBrk="1" latinLnBrk="0" hangingPunct="1">
              <a:spcBef>
                <a:spcPct val="20000"/>
              </a:spcBef>
              <a:buClr>
                <a:schemeClr val="tx1"/>
              </a:buClr>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199850" indent="-171407" algn="l" defTabSz="685629" rtl="0" eaLnBrk="1" latinLnBrk="0" hangingPunct="1">
              <a:spcBef>
                <a:spcPct val="20000"/>
              </a:spcBef>
              <a:buClr>
                <a:schemeClr val="tx1"/>
              </a:buClr>
              <a:buFont typeface="Courier New" panose="02070309020205020404" pitchFamily="49" charset="0"/>
              <a:buChar char="o"/>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542664" indent="-171407" algn="l" defTabSz="685629" rtl="0" eaLnBrk="1" latinLnBrk="0" hangingPunct="1">
              <a:spcBef>
                <a:spcPct val="20000"/>
              </a:spcBef>
              <a:buClr>
                <a:schemeClr val="tx1"/>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1885479"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293"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107"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3922"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a:defRPr/>
            </a:pPr>
            <a:r>
              <a:rPr lang="en-US">
                <a:solidFill>
                  <a:schemeClr val="tx2"/>
                </a:solidFill>
              </a:rPr>
              <a:t>© Tennessee Department of Education </a:t>
            </a:r>
            <a:endParaRPr lang="id-ID">
              <a:solidFill>
                <a:schemeClr val="tx2"/>
              </a:solidFill>
            </a:endParaRPr>
          </a:p>
        </p:txBody>
      </p:sp>
    </p:spTree>
    <p:extLst>
      <p:ext uri="{BB962C8B-B14F-4D97-AF65-F5344CB8AC3E}">
        <p14:creationId xmlns:p14="http://schemas.microsoft.com/office/powerpoint/2010/main" val="19682959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Quote 1">
    <p:spTree>
      <p:nvGrpSpPr>
        <p:cNvPr id="1" name=""/>
        <p:cNvGrpSpPr/>
        <p:nvPr/>
      </p:nvGrpSpPr>
      <p:grpSpPr>
        <a:xfrm>
          <a:off x="0" y="0"/>
          <a:ext cx="0" cy="0"/>
          <a:chOff x="0" y="0"/>
          <a:chExt cx="0" cy="0"/>
        </a:xfrm>
      </p:grpSpPr>
      <p:sp>
        <p:nvSpPr>
          <p:cNvPr id="15" name="Freeform 14">
            <a:extLst>
              <a:ext uri="{FF2B5EF4-FFF2-40B4-BE49-F238E27FC236}">
                <a16:creationId xmlns:a16="http://schemas.microsoft.com/office/drawing/2014/main" id="{97A5AE92-EC6D-4543-8230-AAB67ED5F743}"/>
              </a:ext>
            </a:extLst>
          </p:cNvPr>
          <p:cNvSpPr/>
          <p:nvPr userDrawn="1"/>
        </p:nvSpPr>
        <p:spPr>
          <a:xfrm>
            <a:off x="2" y="0"/>
            <a:ext cx="12188825" cy="4323205"/>
          </a:xfrm>
          <a:custGeom>
            <a:avLst/>
            <a:gdLst>
              <a:gd name="connsiteX0" fmla="*/ 0 w 12188825"/>
              <a:gd name="connsiteY0" fmla="*/ 0 h 4323205"/>
              <a:gd name="connsiteX1" fmla="*/ 12188825 w 12188825"/>
              <a:gd name="connsiteY1" fmla="*/ 0 h 4323205"/>
              <a:gd name="connsiteX2" fmla="*/ 12188825 w 12188825"/>
              <a:gd name="connsiteY2" fmla="*/ 2675705 h 4323205"/>
              <a:gd name="connsiteX3" fmla="*/ 12140429 w 12188825"/>
              <a:gd name="connsiteY3" fmla="*/ 2675705 h 4323205"/>
              <a:gd name="connsiteX4" fmla="*/ 0 w 12188825"/>
              <a:gd name="connsiteY4" fmla="*/ 4323205 h 4323205"/>
              <a:gd name="connsiteX5" fmla="*/ 0 w 12188825"/>
              <a:gd name="connsiteY5" fmla="*/ 2675705 h 4323205"/>
              <a:gd name="connsiteX6" fmla="*/ 0 w 12188825"/>
              <a:gd name="connsiteY6" fmla="*/ 2669551 h 4323205"/>
              <a:gd name="connsiteX7" fmla="*/ 0 w 12188825"/>
              <a:gd name="connsiteY7" fmla="*/ 0 h 4323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88825" h="4323205">
                <a:moveTo>
                  <a:pt x="0" y="0"/>
                </a:moveTo>
                <a:lnTo>
                  <a:pt x="12188825" y="0"/>
                </a:lnTo>
                <a:lnTo>
                  <a:pt x="12188825" y="2675705"/>
                </a:lnTo>
                <a:lnTo>
                  <a:pt x="12140429" y="2675705"/>
                </a:lnTo>
                <a:lnTo>
                  <a:pt x="0" y="4323205"/>
                </a:lnTo>
                <a:lnTo>
                  <a:pt x="0" y="2675705"/>
                </a:lnTo>
                <a:lnTo>
                  <a:pt x="0" y="2669551"/>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Oval 12">
            <a:extLst>
              <a:ext uri="{FF2B5EF4-FFF2-40B4-BE49-F238E27FC236}">
                <a16:creationId xmlns:a16="http://schemas.microsoft.com/office/drawing/2014/main" id="{49E1C433-2BC4-3443-A53B-F3059BD179E8}"/>
              </a:ext>
            </a:extLst>
          </p:cNvPr>
          <p:cNvSpPr>
            <a:spLocks noChangeAspect="1"/>
          </p:cNvSpPr>
          <p:nvPr userDrawn="1"/>
        </p:nvSpPr>
        <p:spPr>
          <a:xfrm>
            <a:off x="833565" y="3199995"/>
            <a:ext cx="2441448" cy="244144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Picture Placeholder 8">
            <a:extLst>
              <a:ext uri="{FF2B5EF4-FFF2-40B4-BE49-F238E27FC236}">
                <a16:creationId xmlns:a16="http://schemas.microsoft.com/office/drawing/2014/main" id="{FD6B18D6-8D55-5343-AD74-20AA063806D4}"/>
              </a:ext>
            </a:extLst>
          </p:cNvPr>
          <p:cNvSpPr>
            <a:spLocks noGrp="1"/>
          </p:cNvSpPr>
          <p:nvPr>
            <p:ph type="pic" sz="quarter" idx="14"/>
          </p:nvPr>
        </p:nvSpPr>
        <p:spPr>
          <a:xfrm>
            <a:off x="1" y="0"/>
            <a:ext cx="12203340" cy="4292711"/>
          </a:xfrm>
          <a:custGeom>
            <a:avLst/>
            <a:gdLst>
              <a:gd name="connsiteX0" fmla="*/ 0 w 12203340"/>
              <a:gd name="connsiteY0" fmla="*/ 0 h 4292711"/>
              <a:gd name="connsiteX1" fmla="*/ 12188825 w 12203340"/>
              <a:gd name="connsiteY1" fmla="*/ 0 h 4292711"/>
              <a:gd name="connsiteX2" fmla="*/ 12203340 w 12203340"/>
              <a:gd name="connsiteY2" fmla="*/ 1767225 h 4292711"/>
              <a:gd name="connsiteX3" fmla="*/ 3015229 w 12203340"/>
              <a:gd name="connsiteY3" fmla="*/ 3668708 h 4292711"/>
              <a:gd name="connsiteX4" fmla="*/ 2996561 w 12203340"/>
              <a:gd name="connsiteY4" fmla="*/ 3643744 h 4292711"/>
              <a:gd name="connsiteX5" fmla="*/ 2055610 w 12203340"/>
              <a:gd name="connsiteY5" fmla="*/ 3199995 h 4292711"/>
              <a:gd name="connsiteX6" fmla="*/ 932034 w 12203340"/>
              <a:gd name="connsiteY6" fmla="*/ 3944751 h 4292711"/>
              <a:gd name="connsiteX7" fmla="*/ 880591 w 12203340"/>
              <a:gd name="connsiteY7" fmla="*/ 4110472 h 4292711"/>
              <a:gd name="connsiteX8" fmla="*/ 0 w 12203340"/>
              <a:gd name="connsiteY8" fmla="*/ 4292711 h 429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03340" h="4292711">
                <a:moveTo>
                  <a:pt x="0" y="0"/>
                </a:moveTo>
                <a:lnTo>
                  <a:pt x="12188825" y="0"/>
                </a:lnTo>
                <a:lnTo>
                  <a:pt x="12203340" y="1767225"/>
                </a:lnTo>
                <a:lnTo>
                  <a:pt x="3015229" y="3668708"/>
                </a:lnTo>
                <a:lnTo>
                  <a:pt x="2996561" y="3643744"/>
                </a:lnTo>
                <a:cubicBezTo>
                  <a:pt x="2772905" y="3372736"/>
                  <a:pt x="2434430" y="3199995"/>
                  <a:pt x="2055610" y="3199995"/>
                </a:cubicBezTo>
                <a:cubicBezTo>
                  <a:pt x="1550517" y="3199995"/>
                  <a:pt x="1117149" y="3507089"/>
                  <a:pt x="932034" y="3944751"/>
                </a:cubicBezTo>
                <a:lnTo>
                  <a:pt x="880591" y="4110472"/>
                </a:lnTo>
                <a:lnTo>
                  <a:pt x="0" y="4292711"/>
                </a:lnTo>
                <a:close/>
              </a:path>
            </a:pathLst>
          </a:custGeom>
          <a:pattFill prst="pct5">
            <a:fgClr>
              <a:schemeClr val="tx2"/>
            </a:fgClr>
            <a:bgClr>
              <a:schemeClr val="bg2"/>
            </a:bgClr>
          </a:pattFill>
          <a:effectLst>
            <a:outerShdw blurRad="50800" dist="38100" dir="5400000" algn="t" rotWithShape="0">
              <a:prstClr val="black">
                <a:alpha val="40000"/>
              </a:prstClr>
            </a:outerShdw>
          </a:effectLst>
        </p:spPr>
        <p:txBody>
          <a:bodyPr wrap="square">
            <a:noAutofit/>
          </a:bodyPr>
          <a:lstStyle/>
          <a:p>
            <a:r>
              <a:rPr lang="en-US"/>
              <a:t>Click icon to add picture</a:t>
            </a:r>
          </a:p>
        </p:txBody>
      </p:sp>
      <p:sp>
        <p:nvSpPr>
          <p:cNvPr id="21" name="Text Placeholder 20">
            <a:extLst>
              <a:ext uri="{FF2B5EF4-FFF2-40B4-BE49-F238E27FC236}">
                <a16:creationId xmlns:a16="http://schemas.microsoft.com/office/drawing/2014/main" id="{8372284A-1807-2E4B-BB2C-450C06DF4CA3}"/>
              </a:ext>
            </a:extLst>
          </p:cNvPr>
          <p:cNvSpPr>
            <a:spLocks noGrp="1"/>
          </p:cNvSpPr>
          <p:nvPr>
            <p:ph type="body" sz="quarter" idx="12" hasCustomPrompt="1"/>
          </p:nvPr>
        </p:nvSpPr>
        <p:spPr>
          <a:xfrm>
            <a:off x="4875213" y="4038600"/>
            <a:ext cx="6781800" cy="2136913"/>
          </a:xfrm>
        </p:spPr>
        <p:txBody>
          <a:bodyPr/>
          <a:lstStyle>
            <a:lvl1pPr marL="0" indent="0">
              <a:buNone/>
              <a:defRPr i="1"/>
            </a:lvl1pPr>
            <a:lvl2pPr marL="342814" indent="0">
              <a:buNone/>
              <a:defRPr/>
            </a:lvl2pPr>
            <a:lvl3pPr marL="685629" indent="0">
              <a:buNone/>
              <a:defRPr/>
            </a:lvl3pPr>
            <a:lvl4pPr marL="1028443" indent="0">
              <a:buNone/>
              <a:defRPr/>
            </a:lvl4pPr>
            <a:lvl5pPr marL="1371257" indent="0">
              <a:buNone/>
              <a:defRPr/>
            </a:lvl5pPr>
          </a:lstStyle>
          <a:p>
            <a:pPr lvl="0"/>
            <a:r>
              <a:rPr lang="en-US"/>
              <a:t>Insert Quote</a:t>
            </a:r>
          </a:p>
        </p:txBody>
      </p:sp>
      <p:sp>
        <p:nvSpPr>
          <p:cNvPr id="22" name="TextBox 21">
            <a:extLst>
              <a:ext uri="{FF2B5EF4-FFF2-40B4-BE49-F238E27FC236}">
                <a16:creationId xmlns:a16="http://schemas.microsoft.com/office/drawing/2014/main" id="{C92FA52E-1996-EC40-A51A-9A4FE260C35F}"/>
              </a:ext>
            </a:extLst>
          </p:cNvPr>
          <p:cNvSpPr txBox="1"/>
          <p:nvPr userDrawn="1"/>
        </p:nvSpPr>
        <p:spPr>
          <a:xfrm>
            <a:off x="3657600" y="3316426"/>
            <a:ext cx="1371601" cy="3170099"/>
          </a:xfrm>
          <a:prstGeom prst="rect">
            <a:avLst/>
          </a:prstGeom>
          <a:noFill/>
        </p:spPr>
        <p:txBody>
          <a:bodyPr wrap="square" rtlCol="0">
            <a:spAutoFit/>
          </a:bodyPr>
          <a:lstStyle/>
          <a:p>
            <a:r>
              <a:rPr lang="en-US" sz="20000">
                <a:solidFill>
                  <a:schemeClr val="tx2"/>
                </a:solidFill>
                <a:latin typeface="Georgia" panose="02040502050405020303" pitchFamily="18" charset="0"/>
              </a:rPr>
              <a:t>“</a:t>
            </a:r>
          </a:p>
        </p:txBody>
      </p:sp>
      <p:sp>
        <p:nvSpPr>
          <p:cNvPr id="29" name="Picture Placeholder 23">
            <a:extLst>
              <a:ext uri="{FF2B5EF4-FFF2-40B4-BE49-F238E27FC236}">
                <a16:creationId xmlns:a16="http://schemas.microsoft.com/office/drawing/2014/main" id="{26E92B36-942C-3A4B-A91C-A961EE87ED19}"/>
              </a:ext>
            </a:extLst>
          </p:cNvPr>
          <p:cNvSpPr>
            <a:spLocks noGrp="1" noChangeAspect="1"/>
          </p:cNvSpPr>
          <p:nvPr>
            <p:ph type="pic" sz="quarter" idx="13"/>
          </p:nvPr>
        </p:nvSpPr>
        <p:spPr>
          <a:xfrm>
            <a:off x="912610" y="3276397"/>
            <a:ext cx="2286000" cy="2286000"/>
          </a:xfrm>
          <a:prstGeom prst="ellipse">
            <a:avLst/>
          </a:prstGeom>
          <a:solidFill>
            <a:schemeClr val="bg1"/>
          </a:solidFill>
        </p:spPr>
        <p:txBody>
          <a:bodyPr/>
          <a:lstStyle/>
          <a:p>
            <a:r>
              <a:rPr lang="en-US"/>
              <a:t>Click icon to add picture</a:t>
            </a:r>
          </a:p>
        </p:txBody>
      </p:sp>
    </p:spTree>
    <p:extLst>
      <p:ext uri="{BB962C8B-B14F-4D97-AF65-F5344CB8AC3E}">
        <p14:creationId xmlns:p14="http://schemas.microsoft.com/office/powerpoint/2010/main" val="19339153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in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E8CC3E-438C-6944-AEA0-C670E2943613}"/>
              </a:ext>
            </a:extLst>
          </p:cNvPr>
          <p:cNvSpPr>
            <a:spLocks noGrp="1"/>
          </p:cNvSpPr>
          <p:nvPr>
            <p:ph type="title"/>
          </p:nvPr>
        </p:nvSpPr>
        <p:spPr/>
        <p:txBody>
          <a:bodyPr/>
          <a:lstStyle/>
          <a:p>
            <a:r>
              <a:rPr lang="en-US"/>
              <a:t>Click to edit Master title style</a:t>
            </a:r>
          </a:p>
        </p:txBody>
      </p:sp>
      <p:sp>
        <p:nvSpPr>
          <p:cNvPr id="4" name="Rectangle 3">
            <a:extLst>
              <a:ext uri="{FF2B5EF4-FFF2-40B4-BE49-F238E27FC236}">
                <a16:creationId xmlns:a16="http://schemas.microsoft.com/office/drawing/2014/main" id="{50DF8C7D-DA00-F14C-9C2F-62C589055A0E}"/>
              </a:ext>
            </a:extLst>
          </p:cNvPr>
          <p:cNvSpPr/>
          <p:nvPr userDrawn="1"/>
        </p:nvSpPr>
        <p:spPr>
          <a:xfrm>
            <a:off x="0" y="2895600"/>
            <a:ext cx="12188825" cy="91440"/>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4">
            <a:extLst>
              <a:ext uri="{FF2B5EF4-FFF2-40B4-BE49-F238E27FC236}">
                <a16:creationId xmlns:a16="http://schemas.microsoft.com/office/drawing/2014/main" id="{97C31C7F-433A-9644-9390-2B26312E3F33}"/>
              </a:ext>
            </a:extLst>
          </p:cNvPr>
          <p:cNvSpPr>
            <a:spLocks noGrp="1"/>
          </p:cNvSpPr>
          <p:nvPr>
            <p:ph type="body" sz="quarter" idx="10"/>
          </p:nvPr>
        </p:nvSpPr>
        <p:spPr>
          <a:xfrm>
            <a:off x="989012" y="3498014"/>
            <a:ext cx="2157544" cy="2057400"/>
          </a:xfrm>
        </p:spPr>
        <p:txBody>
          <a:bodyPr>
            <a:normAutofit/>
          </a:bodyPr>
          <a:lstStyle>
            <a:lvl1pPr marL="0" indent="0" algn="ctr">
              <a:buNone/>
              <a:defRPr sz="1800"/>
            </a:lvl1pPr>
            <a:lvl2pPr marL="342814" indent="0">
              <a:buNone/>
              <a:defRPr/>
            </a:lvl2pPr>
            <a:lvl3pPr marL="685629" indent="0">
              <a:buNone/>
              <a:defRPr/>
            </a:lvl3pPr>
            <a:lvl4pPr marL="1028443" indent="0">
              <a:buNone/>
              <a:defRPr/>
            </a:lvl4pPr>
            <a:lvl5pPr marL="1371257" indent="0">
              <a:buNone/>
              <a:defRPr/>
            </a:lvl5pPr>
          </a:lstStyle>
          <a:p>
            <a:pPr lvl="0"/>
            <a:r>
              <a:rPr lang="en-US"/>
              <a:t>Click to edit Master text styles</a:t>
            </a:r>
          </a:p>
        </p:txBody>
      </p:sp>
      <p:sp>
        <p:nvSpPr>
          <p:cNvPr id="11" name="Text Placeholder 4">
            <a:extLst>
              <a:ext uri="{FF2B5EF4-FFF2-40B4-BE49-F238E27FC236}">
                <a16:creationId xmlns:a16="http://schemas.microsoft.com/office/drawing/2014/main" id="{7B3818D9-5BD2-2040-9BDF-31E2187C3796}"/>
              </a:ext>
            </a:extLst>
          </p:cNvPr>
          <p:cNvSpPr>
            <a:spLocks noGrp="1"/>
          </p:cNvSpPr>
          <p:nvPr>
            <p:ph type="body" sz="quarter" idx="11"/>
          </p:nvPr>
        </p:nvSpPr>
        <p:spPr>
          <a:xfrm>
            <a:off x="3617276" y="3498014"/>
            <a:ext cx="2157544" cy="2057400"/>
          </a:xfrm>
        </p:spPr>
        <p:txBody>
          <a:bodyPr>
            <a:normAutofit/>
          </a:bodyPr>
          <a:lstStyle>
            <a:lvl1pPr marL="0" indent="0" algn="ctr">
              <a:buNone/>
              <a:defRPr sz="1800"/>
            </a:lvl1pPr>
            <a:lvl2pPr marL="342814" indent="0">
              <a:buNone/>
              <a:defRPr/>
            </a:lvl2pPr>
            <a:lvl3pPr marL="685629" indent="0">
              <a:buNone/>
              <a:defRPr/>
            </a:lvl3pPr>
            <a:lvl4pPr marL="1028443" indent="0">
              <a:buNone/>
              <a:defRPr/>
            </a:lvl4pPr>
            <a:lvl5pPr marL="1371257" indent="0">
              <a:buNone/>
              <a:defRPr/>
            </a:lvl5pPr>
          </a:lstStyle>
          <a:p>
            <a:pPr lvl="0"/>
            <a:r>
              <a:rPr lang="en-US"/>
              <a:t>Click to edit Master text styles</a:t>
            </a:r>
          </a:p>
        </p:txBody>
      </p:sp>
      <p:sp>
        <p:nvSpPr>
          <p:cNvPr id="13" name="Text Placeholder 4">
            <a:extLst>
              <a:ext uri="{FF2B5EF4-FFF2-40B4-BE49-F238E27FC236}">
                <a16:creationId xmlns:a16="http://schemas.microsoft.com/office/drawing/2014/main" id="{8238A674-ECA8-5A49-B8F7-4102627D3496}"/>
              </a:ext>
            </a:extLst>
          </p:cNvPr>
          <p:cNvSpPr>
            <a:spLocks noGrp="1"/>
          </p:cNvSpPr>
          <p:nvPr>
            <p:ph type="body" sz="quarter" idx="12"/>
          </p:nvPr>
        </p:nvSpPr>
        <p:spPr>
          <a:xfrm>
            <a:off x="6245540" y="3498014"/>
            <a:ext cx="2157544" cy="2057400"/>
          </a:xfrm>
        </p:spPr>
        <p:txBody>
          <a:bodyPr>
            <a:normAutofit/>
          </a:bodyPr>
          <a:lstStyle>
            <a:lvl1pPr marL="0" indent="0" algn="ctr">
              <a:buNone/>
              <a:defRPr sz="1800"/>
            </a:lvl1pPr>
            <a:lvl2pPr marL="342814" indent="0">
              <a:buNone/>
              <a:defRPr/>
            </a:lvl2pPr>
            <a:lvl3pPr marL="685629" indent="0">
              <a:buNone/>
              <a:defRPr/>
            </a:lvl3pPr>
            <a:lvl4pPr marL="1028443" indent="0">
              <a:buNone/>
              <a:defRPr/>
            </a:lvl4pPr>
            <a:lvl5pPr marL="1371257" indent="0">
              <a:buNone/>
              <a:defRPr/>
            </a:lvl5pPr>
          </a:lstStyle>
          <a:p>
            <a:pPr lvl="0"/>
            <a:r>
              <a:rPr lang="en-US"/>
              <a:t>Click to edit Master text styles</a:t>
            </a:r>
          </a:p>
        </p:txBody>
      </p:sp>
      <p:sp>
        <p:nvSpPr>
          <p:cNvPr id="15" name="Text Placeholder 4">
            <a:extLst>
              <a:ext uri="{FF2B5EF4-FFF2-40B4-BE49-F238E27FC236}">
                <a16:creationId xmlns:a16="http://schemas.microsoft.com/office/drawing/2014/main" id="{2BC574ED-3995-D24D-A797-4FE6FF9F6B2E}"/>
              </a:ext>
            </a:extLst>
          </p:cNvPr>
          <p:cNvSpPr>
            <a:spLocks noGrp="1"/>
          </p:cNvSpPr>
          <p:nvPr>
            <p:ph type="body" sz="quarter" idx="13"/>
          </p:nvPr>
        </p:nvSpPr>
        <p:spPr>
          <a:xfrm>
            <a:off x="8873804" y="3498014"/>
            <a:ext cx="2157544" cy="2057400"/>
          </a:xfrm>
        </p:spPr>
        <p:txBody>
          <a:bodyPr>
            <a:normAutofit/>
          </a:bodyPr>
          <a:lstStyle>
            <a:lvl1pPr marL="0" indent="0" algn="ctr">
              <a:buNone/>
              <a:defRPr sz="1800"/>
            </a:lvl1pPr>
            <a:lvl2pPr marL="342814" indent="0">
              <a:buNone/>
              <a:defRPr/>
            </a:lvl2pPr>
            <a:lvl3pPr marL="685629" indent="0">
              <a:buNone/>
              <a:defRPr/>
            </a:lvl3pPr>
            <a:lvl4pPr marL="1028443" indent="0">
              <a:buNone/>
              <a:defRPr/>
            </a:lvl4pPr>
            <a:lvl5pPr marL="1371257" indent="0">
              <a:buNone/>
              <a:defRPr/>
            </a:lvl5pPr>
          </a:lstStyle>
          <a:p>
            <a:pPr lvl="0"/>
            <a:r>
              <a:rPr lang="en-US"/>
              <a:t>Click to edit Master text styles</a:t>
            </a:r>
          </a:p>
        </p:txBody>
      </p:sp>
    </p:spTree>
    <p:extLst>
      <p:ext uri="{BB962C8B-B14F-4D97-AF65-F5344CB8AC3E}">
        <p14:creationId xmlns:p14="http://schemas.microsoft.com/office/powerpoint/2010/main" val="925634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774C69-3947-4447-91BE-02B1C3486632}"/>
              </a:ext>
            </a:extLst>
          </p:cNvPr>
          <p:cNvSpPr>
            <a:spLocks noGrp="1"/>
          </p:cNvSpPr>
          <p:nvPr>
            <p:ph type="title"/>
          </p:nvPr>
        </p:nvSpPr>
        <p:spPr/>
        <p:txBody>
          <a:bodyPr/>
          <a:lstStyle/>
          <a:p>
            <a:r>
              <a:rPr lang="en-US"/>
              <a:t>Click to edit Master title style</a:t>
            </a:r>
          </a:p>
        </p:txBody>
      </p:sp>
      <p:sp>
        <p:nvSpPr>
          <p:cNvPr id="3" name="Rectangle 2">
            <a:extLst>
              <a:ext uri="{FF2B5EF4-FFF2-40B4-BE49-F238E27FC236}">
                <a16:creationId xmlns:a16="http://schemas.microsoft.com/office/drawing/2014/main" id="{924A5163-EC68-1340-9E13-7E9857D78154}"/>
              </a:ext>
            </a:extLst>
          </p:cNvPr>
          <p:cNvSpPr/>
          <p:nvPr userDrawn="1"/>
        </p:nvSpPr>
        <p:spPr>
          <a:xfrm>
            <a:off x="760412" y="1752600"/>
            <a:ext cx="3429000" cy="990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Rectangle 3">
            <a:extLst>
              <a:ext uri="{FF2B5EF4-FFF2-40B4-BE49-F238E27FC236}">
                <a16:creationId xmlns:a16="http://schemas.microsoft.com/office/drawing/2014/main" id="{A79ABC47-0A8B-A64E-AFF6-5E3BF8F22FF2}"/>
              </a:ext>
            </a:extLst>
          </p:cNvPr>
          <p:cNvSpPr/>
          <p:nvPr userDrawn="1"/>
        </p:nvSpPr>
        <p:spPr>
          <a:xfrm>
            <a:off x="4379912" y="1765738"/>
            <a:ext cx="3429000" cy="990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Rectangle 4">
            <a:extLst>
              <a:ext uri="{FF2B5EF4-FFF2-40B4-BE49-F238E27FC236}">
                <a16:creationId xmlns:a16="http://schemas.microsoft.com/office/drawing/2014/main" id="{C3D43260-8A36-9E4E-B741-64EE1C13D516}"/>
              </a:ext>
            </a:extLst>
          </p:cNvPr>
          <p:cNvSpPr/>
          <p:nvPr userDrawn="1"/>
        </p:nvSpPr>
        <p:spPr>
          <a:xfrm>
            <a:off x="7999412" y="1773621"/>
            <a:ext cx="3429000" cy="990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Text Placeholder 18">
            <a:extLst>
              <a:ext uri="{FF2B5EF4-FFF2-40B4-BE49-F238E27FC236}">
                <a16:creationId xmlns:a16="http://schemas.microsoft.com/office/drawing/2014/main" id="{D02A7A90-7D9D-F941-BEDB-B7A5E9F533D5}"/>
              </a:ext>
            </a:extLst>
          </p:cNvPr>
          <p:cNvSpPr>
            <a:spLocks noGrp="1"/>
          </p:cNvSpPr>
          <p:nvPr>
            <p:ph type="body" sz="quarter" idx="10" hasCustomPrompt="1"/>
          </p:nvPr>
        </p:nvSpPr>
        <p:spPr>
          <a:xfrm>
            <a:off x="760412" y="2971800"/>
            <a:ext cx="3429000" cy="611188"/>
          </a:xfrm>
        </p:spPr>
        <p:txBody>
          <a:bodyPr>
            <a:noAutofit/>
          </a:bodyPr>
          <a:lstStyle>
            <a:lvl1pPr marL="0" indent="0" algn="ctr">
              <a:buNone/>
              <a:defRPr sz="2000" b="1">
                <a:solidFill>
                  <a:schemeClr val="accent2"/>
                </a:solidFill>
              </a:defRPr>
            </a:lvl1pPr>
            <a:lvl2pPr marL="342814" indent="0">
              <a:buNone/>
              <a:defRPr b="1"/>
            </a:lvl2pPr>
            <a:lvl3pPr marL="685629" indent="0">
              <a:buNone/>
              <a:defRPr b="1"/>
            </a:lvl3pPr>
            <a:lvl4pPr marL="1028443" indent="0">
              <a:buNone/>
              <a:defRPr b="1"/>
            </a:lvl4pPr>
            <a:lvl5pPr marL="1371257" indent="0">
              <a:buNone/>
              <a:defRPr b="1"/>
            </a:lvl5pPr>
          </a:lstStyle>
          <a:p>
            <a:pPr lvl="0"/>
            <a:r>
              <a:rPr lang="en-US"/>
              <a:t>CLICK TO EDIT MASTER TEXT STYLES</a:t>
            </a:r>
          </a:p>
        </p:txBody>
      </p:sp>
      <p:cxnSp>
        <p:nvCxnSpPr>
          <p:cNvPr id="7" name="Straight Connector 6">
            <a:extLst>
              <a:ext uri="{FF2B5EF4-FFF2-40B4-BE49-F238E27FC236}">
                <a16:creationId xmlns:a16="http://schemas.microsoft.com/office/drawing/2014/main" id="{50FA36C1-5130-1D41-BCC3-A8CB54ADE21F}"/>
              </a:ext>
            </a:extLst>
          </p:cNvPr>
          <p:cNvCxnSpPr>
            <a:cxnSpLocks/>
          </p:cNvCxnSpPr>
          <p:nvPr userDrawn="1"/>
        </p:nvCxnSpPr>
        <p:spPr>
          <a:xfrm>
            <a:off x="2179482" y="3810000"/>
            <a:ext cx="590861"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Text Placeholder 23">
            <a:extLst>
              <a:ext uri="{FF2B5EF4-FFF2-40B4-BE49-F238E27FC236}">
                <a16:creationId xmlns:a16="http://schemas.microsoft.com/office/drawing/2014/main" id="{594B53E4-5054-D24D-8F10-9D9CE1088110}"/>
              </a:ext>
            </a:extLst>
          </p:cNvPr>
          <p:cNvSpPr>
            <a:spLocks noGrp="1"/>
          </p:cNvSpPr>
          <p:nvPr>
            <p:ph type="body" sz="quarter" idx="12" hasCustomPrompt="1"/>
          </p:nvPr>
        </p:nvSpPr>
        <p:spPr>
          <a:xfrm>
            <a:off x="760412" y="4114800"/>
            <a:ext cx="3429000" cy="2286000"/>
          </a:xfrm>
        </p:spPr>
        <p:txBody>
          <a:bodyPr>
            <a:noAutofit/>
          </a:bodyPr>
          <a:lstStyle>
            <a:lvl1pPr marL="0" indent="0" algn="ctr">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eros </a:t>
            </a:r>
            <a:r>
              <a:rPr lang="en-US" err="1"/>
              <a:t>quis</a:t>
            </a:r>
            <a:r>
              <a:rPr lang="en-US"/>
              <a:t> </a:t>
            </a:r>
            <a:r>
              <a:rPr lang="en-US" err="1"/>
              <a:t>urna</a:t>
            </a:r>
            <a:r>
              <a:rPr lang="en-US"/>
              <a:t>.</a:t>
            </a:r>
          </a:p>
          <a:p>
            <a:pPr lvl="0"/>
            <a:endParaRPr lang="en-US"/>
          </a:p>
        </p:txBody>
      </p:sp>
      <p:sp>
        <p:nvSpPr>
          <p:cNvPr id="9" name="Text Placeholder 18">
            <a:extLst>
              <a:ext uri="{FF2B5EF4-FFF2-40B4-BE49-F238E27FC236}">
                <a16:creationId xmlns:a16="http://schemas.microsoft.com/office/drawing/2014/main" id="{F59834B7-9F52-8E4A-B881-795196739DB9}"/>
              </a:ext>
            </a:extLst>
          </p:cNvPr>
          <p:cNvSpPr>
            <a:spLocks noGrp="1"/>
          </p:cNvSpPr>
          <p:nvPr>
            <p:ph type="body" sz="quarter" idx="13" hasCustomPrompt="1"/>
          </p:nvPr>
        </p:nvSpPr>
        <p:spPr>
          <a:xfrm>
            <a:off x="4379912" y="2971800"/>
            <a:ext cx="3429000" cy="611188"/>
          </a:xfrm>
        </p:spPr>
        <p:txBody>
          <a:bodyPr>
            <a:noAutofit/>
          </a:bodyPr>
          <a:lstStyle>
            <a:lvl1pPr marL="0" indent="0" algn="ctr">
              <a:buNone/>
              <a:defRPr sz="2000" b="1">
                <a:solidFill>
                  <a:schemeClr val="accent2"/>
                </a:solidFill>
              </a:defRPr>
            </a:lvl1pPr>
            <a:lvl2pPr marL="342814" indent="0">
              <a:buNone/>
              <a:defRPr b="1"/>
            </a:lvl2pPr>
            <a:lvl3pPr marL="685629" indent="0">
              <a:buNone/>
              <a:defRPr b="1"/>
            </a:lvl3pPr>
            <a:lvl4pPr marL="1028443" indent="0">
              <a:buNone/>
              <a:defRPr b="1"/>
            </a:lvl4pPr>
            <a:lvl5pPr marL="1371257" indent="0">
              <a:buNone/>
              <a:defRPr b="1"/>
            </a:lvl5pPr>
          </a:lstStyle>
          <a:p>
            <a:pPr lvl="0"/>
            <a:r>
              <a:rPr lang="en-US"/>
              <a:t>CLICK TO EDIT MASTER TEXT STYLES</a:t>
            </a:r>
          </a:p>
        </p:txBody>
      </p:sp>
      <p:cxnSp>
        <p:nvCxnSpPr>
          <p:cNvPr id="10" name="Straight Connector 9">
            <a:extLst>
              <a:ext uri="{FF2B5EF4-FFF2-40B4-BE49-F238E27FC236}">
                <a16:creationId xmlns:a16="http://schemas.microsoft.com/office/drawing/2014/main" id="{787B1BB5-5FFF-D94D-A670-547B9C176B7F}"/>
              </a:ext>
            </a:extLst>
          </p:cNvPr>
          <p:cNvCxnSpPr>
            <a:cxnSpLocks/>
          </p:cNvCxnSpPr>
          <p:nvPr userDrawn="1"/>
        </p:nvCxnSpPr>
        <p:spPr>
          <a:xfrm>
            <a:off x="5798982" y="3810000"/>
            <a:ext cx="590861"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1" name="Text Placeholder 23">
            <a:extLst>
              <a:ext uri="{FF2B5EF4-FFF2-40B4-BE49-F238E27FC236}">
                <a16:creationId xmlns:a16="http://schemas.microsoft.com/office/drawing/2014/main" id="{D43868C3-C7CE-3F41-8435-CADB14EDFE5A}"/>
              </a:ext>
            </a:extLst>
          </p:cNvPr>
          <p:cNvSpPr>
            <a:spLocks noGrp="1"/>
          </p:cNvSpPr>
          <p:nvPr>
            <p:ph type="body" sz="quarter" idx="14" hasCustomPrompt="1"/>
          </p:nvPr>
        </p:nvSpPr>
        <p:spPr>
          <a:xfrm>
            <a:off x="4379912" y="4114800"/>
            <a:ext cx="3429000" cy="2286000"/>
          </a:xfrm>
        </p:spPr>
        <p:txBody>
          <a:bodyPr>
            <a:noAutofit/>
          </a:bodyPr>
          <a:lstStyle>
            <a:lvl1pPr marL="0" indent="0" algn="ctr">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eros </a:t>
            </a:r>
            <a:r>
              <a:rPr lang="en-US" err="1"/>
              <a:t>quis</a:t>
            </a:r>
            <a:r>
              <a:rPr lang="en-US"/>
              <a:t> </a:t>
            </a:r>
            <a:r>
              <a:rPr lang="en-US" err="1"/>
              <a:t>urna</a:t>
            </a:r>
            <a:r>
              <a:rPr lang="en-US"/>
              <a:t>.</a:t>
            </a:r>
          </a:p>
          <a:p>
            <a:pPr lvl="0"/>
            <a:endParaRPr lang="en-US"/>
          </a:p>
        </p:txBody>
      </p:sp>
      <p:sp>
        <p:nvSpPr>
          <p:cNvPr id="12" name="Text Placeholder 18">
            <a:extLst>
              <a:ext uri="{FF2B5EF4-FFF2-40B4-BE49-F238E27FC236}">
                <a16:creationId xmlns:a16="http://schemas.microsoft.com/office/drawing/2014/main" id="{9389BE13-A5BB-A741-B5D6-E385B489BF44}"/>
              </a:ext>
            </a:extLst>
          </p:cNvPr>
          <p:cNvSpPr>
            <a:spLocks noGrp="1"/>
          </p:cNvSpPr>
          <p:nvPr>
            <p:ph type="body" sz="quarter" idx="15" hasCustomPrompt="1"/>
          </p:nvPr>
        </p:nvSpPr>
        <p:spPr>
          <a:xfrm>
            <a:off x="7999412" y="2971800"/>
            <a:ext cx="3429000" cy="611188"/>
          </a:xfrm>
        </p:spPr>
        <p:txBody>
          <a:bodyPr>
            <a:noAutofit/>
          </a:bodyPr>
          <a:lstStyle>
            <a:lvl1pPr marL="0" indent="0" algn="ctr">
              <a:buNone/>
              <a:defRPr sz="2000" b="1">
                <a:solidFill>
                  <a:schemeClr val="accent2"/>
                </a:solidFill>
              </a:defRPr>
            </a:lvl1pPr>
            <a:lvl2pPr marL="342814" indent="0">
              <a:buNone/>
              <a:defRPr b="1"/>
            </a:lvl2pPr>
            <a:lvl3pPr marL="685629" indent="0">
              <a:buNone/>
              <a:defRPr b="1"/>
            </a:lvl3pPr>
            <a:lvl4pPr marL="1028443" indent="0">
              <a:buNone/>
              <a:defRPr b="1"/>
            </a:lvl4pPr>
            <a:lvl5pPr marL="1371257" indent="0">
              <a:buNone/>
              <a:defRPr b="1"/>
            </a:lvl5pPr>
          </a:lstStyle>
          <a:p>
            <a:pPr lvl="0"/>
            <a:r>
              <a:rPr lang="en-US"/>
              <a:t>CLICK TO EDIT MASTER TEXT STYLES</a:t>
            </a:r>
          </a:p>
        </p:txBody>
      </p:sp>
      <p:cxnSp>
        <p:nvCxnSpPr>
          <p:cNvPr id="13" name="Straight Connector 12">
            <a:extLst>
              <a:ext uri="{FF2B5EF4-FFF2-40B4-BE49-F238E27FC236}">
                <a16:creationId xmlns:a16="http://schemas.microsoft.com/office/drawing/2014/main" id="{F65F8E8E-41A8-FE40-A75F-EC1A7CFD55CF}"/>
              </a:ext>
            </a:extLst>
          </p:cNvPr>
          <p:cNvCxnSpPr>
            <a:cxnSpLocks/>
          </p:cNvCxnSpPr>
          <p:nvPr userDrawn="1"/>
        </p:nvCxnSpPr>
        <p:spPr>
          <a:xfrm>
            <a:off x="9418482" y="3810000"/>
            <a:ext cx="590861"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Text Placeholder 23">
            <a:extLst>
              <a:ext uri="{FF2B5EF4-FFF2-40B4-BE49-F238E27FC236}">
                <a16:creationId xmlns:a16="http://schemas.microsoft.com/office/drawing/2014/main" id="{1D12FD19-000C-744A-B000-AFC616AEC469}"/>
              </a:ext>
            </a:extLst>
          </p:cNvPr>
          <p:cNvSpPr>
            <a:spLocks noGrp="1"/>
          </p:cNvSpPr>
          <p:nvPr>
            <p:ph type="body" sz="quarter" idx="16" hasCustomPrompt="1"/>
          </p:nvPr>
        </p:nvSpPr>
        <p:spPr>
          <a:xfrm>
            <a:off x="7999412" y="4114800"/>
            <a:ext cx="3429000" cy="2286000"/>
          </a:xfrm>
        </p:spPr>
        <p:txBody>
          <a:bodyPr>
            <a:noAutofit/>
          </a:bodyPr>
          <a:lstStyle>
            <a:lvl1pPr marL="0" indent="0" algn="ctr">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eros </a:t>
            </a:r>
            <a:r>
              <a:rPr lang="en-US" err="1"/>
              <a:t>quis</a:t>
            </a:r>
            <a:r>
              <a:rPr lang="en-US"/>
              <a:t> </a:t>
            </a:r>
            <a:r>
              <a:rPr lang="en-US" err="1"/>
              <a:t>urna</a:t>
            </a:r>
            <a:r>
              <a:rPr lang="en-US"/>
              <a:t>.</a:t>
            </a:r>
          </a:p>
          <a:p>
            <a:pPr lvl="0"/>
            <a:endParaRPr lang="en-US"/>
          </a:p>
        </p:txBody>
      </p:sp>
    </p:spTree>
    <p:extLst>
      <p:ext uri="{BB962C8B-B14F-4D97-AF65-F5344CB8AC3E}">
        <p14:creationId xmlns:p14="http://schemas.microsoft.com/office/powerpoint/2010/main" val="22118700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Content 6">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E7673E2B-F1DE-D946-A7C2-90F78908CE53}"/>
              </a:ext>
            </a:extLst>
          </p:cNvPr>
          <p:cNvGrpSpPr/>
          <p:nvPr userDrawn="1"/>
        </p:nvGrpSpPr>
        <p:grpSpPr>
          <a:xfrm rot="16200000">
            <a:off x="-1272916" y="3199707"/>
            <a:ext cx="6858000" cy="458586"/>
            <a:chOff x="0" y="6170814"/>
            <a:chExt cx="12188825" cy="458586"/>
          </a:xfrm>
        </p:grpSpPr>
        <p:sp>
          <p:nvSpPr>
            <p:cNvPr id="9" name="Rectangle 8">
              <a:extLst>
                <a:ext uri="{FF2B5EF4-FFF2-40B4-BE49-F238E27FC236}">
                  <a16:creationId xmlns:a16="http://schemas.microsoft.com/office/drawing/2014/main" id="{601C6AE5-6C82-A34E-9C2F-8FE717E975F0}"/>
                </a:ext>
              </a:extLst>
            </p:cNvPr>
            <p:cNvSpPr/>
            <p:nvPr userDrawn="1"/>
          </p:nvSpPr>
          <p:spPr>
            <a:xfrm>
              <a:off x="0" y="6170814"/>
              <a:ext cx="12188825" cy="914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6DFF7B2-B96F-E049-81A7-045142510EA6}"/>
                </a:ext>
              </a:extLst>
            </p:cNvPr>
            <p:cNvSpPr/>
            <p:nvPr userDrawn="1"/>
          </p:nvSpPr>
          <p:spPr>
            <a:xfrm>
              <a:off x="0" y="6354387"/>
              <a:ext cx="12188825" cy="9144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2954184-220A-A146-B4E9-0C730F433DBF}"/>
                </a:ext>
              </a:extLst>
            </p:cNvPr>
            <p:cNvSpPr/>
            <p:nvPr userDrawn="1"/>
          </p:nvSpPr>
          <p:spPr>
            <a:xfrm>
              <a:off x="0" y="6537960"/>
              <a:ext cx="12188825" cy="9144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pSp>
      <p:sp>
        <p:nvSpPr>
          <p:cNvPr id="12" name="Title Placeholder 1">
            <a:extLst>
              <a:ext uri="{FF2B5EF4-FFF2-40B4-BE49-F238E27FC236}">
                <a16:creationId xmlns:a16="http://schemas.microsoft.com/office/drawing/2014/main" id="{BE56A7AD-B524-8F4E-964F-304BB1BE56DC}"/>
              </a:ext>
            </a:extLst>
          </p:cNvPr>
          <p:cNvSpPr>
            <a:spLocks noGrp="1"/>
          </p:cNvSpPr>
          <p:nvPr>
            <p:ph type="title"/>
          </p:nvPr>
        </p:nvSpPr>
        <p:spPr>
          <a:xfrm>
            <a:off x="2665537" y="228600"/>
            <a:ext cx="9047164"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14" name="Content Placeholder 4">
            <a:extLst>
              <a:ext uri="{FF2B5EF4-FFF2-40B4-BE49-F238E27FC236}">
                <a16:creationId xmlns:a16="http://schemas.microsoft.com/office/drawing/2014/main" id="{CAD296F8-2F26-6248-B8FB-B6E8D2CD0573}"/>
              </a:ext>
            </a:extLst>
          </p:cNvPr>
          <p:cNvSpPr>
            <a:spLocks noGrp="1"/>
          </p:cNvSpPr>
          <p:nvPr>
            <p:ph sz="quarter" idx="12"/>
          </p:nvPr>
        </p:nvSpPr>
        <p:spPr>
          <a:xfrm>
            <a:off x="2665412" y="1531917"/>
            <a:ext cx="9047164" cy="43354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5" name="Picture Placeholder 3">
            <a:extLst>
              <a:ext uri="{FF2B5EF4-FFF2-40B4-BE49-F238E27FC236}">
                <a16:creationId xmlns:a16="http://schemas.microsoft.com/office/drawing/2014/main" id="{079C10EB-00BD-F440-BC51-26A2EF457023}"/>
              </a:ext>
            </a:extLst>
          </p:cNvPr>
          <p:cNvSpPr>
            <a:spLocks noGrp="1"/>
          </p:cNvSpPr>
          <p:nvPr>
            <p:ph type="pic" sz="quarter" idx="10"/>
          </p:nvPr>
        </p:nvSpPr>
        <p:spPr>
          <a:xfrm>
            <a:off x="0" y="0"/>
            <a:ext cx="1801368" cy="6858000"/>
          </a:xfr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sz="1013" dirty="0">
                <a:solidFill>
                  <a:schemeClr val="lt1"/>
                </a:solidFill>
                <a:latin typeface="+mn-lt"/>
                <a:ea typeface="+mn-ea"/>
                <a:cs typeface="+mn-cs"/>
              </a:defRPr>
            </a:lvl1pPr>
          </a:lstStyle>
          <a:p>
            <a:pPr marL="0" lvl="0" algn="ctr" defTabSz="914217"/>
            <a:r>
              <a:rPr lang="en-US"/>
              <a:t>Click icon to add picture</a:t>
            </a:r>
          </a:p>
        </p:txBody>
      </p:sp>
      <p:grpSp>
        <p:nvGrpSpPr>
          <p:cNvPr id="2" name="Group 1">
            <a:extLst>
              <a:ext uri="{FF2B5EF4-FFF2-40B4-BE49-F238E27FC236}">
                <a16:creationId xmlns:a16="http://schemas.microsoft.com/office/drawing/2014/main" id="{BBB82FA9-D576-D1D3-EB59-F69C58A8A964}"/>
              </a:ext>
            </a:extLst>
          </p:cNvPr>
          <p:cNvGrpSpPr/>
          <p:nvPr userDrawn="1"/>
        </p:nvGrpSpPr>
        <p:grpSpPr>
          <a:xfrm>
            <a:off x="8528034" y="6106160"/>
            <a:ext cx="3210027" cy="196444"/>
            <a:chOff x="6927228" y="7552706"/>
            <a:chExt cx="5016271" cy="227062"/>
          </a:xfrm>
        </p:grpSpPr>
        <p:sp>
          <p:nvSpPr>
            <p:cNvPr id="3" name="Oval 2">
              <a:extLst>
                <a:ext uri="{FF2B5EF4-FFF2-40B4-BE49-F238E27FC236}">
                  <a16:creationId xmlns:a16="http://schemas.microsoft.com/office/drawing/2014/main" id="{8E13609B-3938-2062-DC23-24402D29AD9C}"/>
                </a:ext>
              </a:extLst>
            </p:cNvPr>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 name="Oval 3">
              <a:extLst>
                <a:ext uri="{FF2B5EF4-FFF2-40B4-BE49-F238E27FC236}">
                  <a16:creationId xmlns:a16="http://schemas.microsoft.com/office/drawing/2014/main" id="{247702AA-339B-E49F-5034-C79229B6DA1A}"/>
                </a:ext>
              </a:extLst>
            </p:cNvPr>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 name="Oval 4">
              <a:extLst>
                <a:ext uri="{FF2B5EF4-FFF2-40B4-BE49-F238E27FC236}">
                  <a16:creationId xmlns:a16="http://schemas.microsoft.com/office/drawing/2014/main" id="{0EC4150D-8893-044A-CAB5-82B3FFB5B5D2}"/>
                </a:ext>
              </a:extLst>
            </p:cNvPr>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 name="Oval 5">
              <a:extLst>
                <a:ext uri="{FF2B5EF4-FFF2-40B4-BE49-F238E27FC236}">
                  <a16:creationId xmlns:a16="http://schemas.microsoft.com/office/drawing/2014/main" id="{4DF89842-448B-A75E-6D94-356FC110ACF5}"/>
                </a:ext>
              </a:extLst>
            </p:cNvPr>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 name="Oval 6">
              <a:extLst>
                <a:ext uri="{FF2B5EF4-FFF2-40B4-BE49-F238E27FC236}">
                  <a16:creationId xmlns:a16="http://schemas.microsoft.com/office/drawing/2014/main" id="{5B989901-5D8D-D7F1-8C73-96BDB2C279EF}"/>
                </a:ext>
              </a:extLst>
            </p:cNvPr>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 name="Oval 12">
              <a:extLst>
                <a:ext uri="{FF2B5EF4-FFF2-40B4-BE49-F238E27FC236}">
                  <a16:creationId xmlns:a16="http://schemas.microsoft.com/office/drawing/2014/main" id="{D4E6C3FF-09CF-FCC5-F819-AB10FD7960F4}"/>
                </a:ext>
              </a:extLst>
            </p:cNvPr>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4" name="Oval 63">
              <a:extLst>
                <a:ext uri="{FF2B5EF4-FFF2-40B4-BE49-F238E27FC236}">
                  <a16:creationId xmlns:a16="http://schemas.microsoft.com/office/drawing/2014/main" id="{0CCFAFB6-8B37-95AA-24EF-BB1C1FB3C938}"/>
                </a:ext>
              </a:extLst>
            </p:cNvPr>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6" name="Oval 65">
              <a:extLst>
                <a:ext uri="{FF2B5EF4-FFF2-40B4-BE49-F238E27FC236}">
                  <a16:creationId xmlns:a16="http://schemas.microsoft.com/office/drawing/2014/main" id="{DD7FEFF3-FB6D-A7EF-FAEC-88C60C7CABE7}"/>
                </a:ext>
              </a:extLst>
            </p:cNvPr>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7" name="Oval 66">
              <a:extLst>
                <a:ext uri="{FF2B5EF4-FFF2-40B4-BE49-F238E27FC236}">
                  <a16:creationId xmlns:a16="http://schemas.microsoft.com/office/drawing/2014/main" id="{B5014327-7C6A-E6B3-D9B7-4A02A60B8CB9}"/>
                </a:ext>
              </a:extLst>
            </p:cNvPr>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8" name="Oval 67">
              <a:extLst>
                <a:ext uri="{FF2B5EF4-FFF2-40B4-BE49-F238E27FC236}">
                  <a16:creationId xmlns:a16="http://schemas.microsoft.com/office/drawing/2014/main" id="{E504882F-9DBE-185C-F3EE-94CF79AC0FFA}"/>
                </a:ext>
              </a:extLst>
            </p:cNvPr>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9" name="Oval 68">
              <a:extLst>
                <a:ext uri="{FF2B5EF4-FFF2-40B4-BE49-F238E27FC236}">
                  <a16:creationId xmlns:a16="http://schemas.microsoft.com/office/drawing/2014/main" id="{0AAD3ADD-2F79-FC5D-6CE3-96FFB178010F}"/>
                </a:ext>
              </a:extLst>
            </p:cNvPr>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0" name="Oval 69">
              <a:extLst>
                <a:ext uri="{FF2B5EF4-FFF2-40B4-BE49-F238E27FC236}">
                  <a16:creationId xmlns:a16="http://schemas.microsoft.com/office/drawing/2014/main" id="{6F4063E9-8863-5AB7-D6C9-36728852F3F5}"/>
                </a:ext>
              </a:extLst>
            </p:cNvPr>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1" name="Oval 70">
              <a:extLst>
                <a:ext uri="{FF2B5EF4-FFF2-40B4-BE49-F238E27FC236}">
                  <a16:creationId xmlns:a16="http://schemas.microsoft.com/office/drawing/2014/main" id="{2F22D429-4CBD-082E-2E5C-CD7CBA6389CE}"/>
                </a:ext>
              </a:extLst>
            </p:cNvPr>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2" name="Oval 71">
              <a:extLst>
                <a:ext uri="{FF2B5EF4-FFF2-40B4-BE49-F238E27FC236}">
                  <a16:creationId xmlns:a16="http://schemas.microsoft.com/office/drawing/2014/main" id="{B7098DB3-506A-8CEB-51BE-8558444F8403}"/>
                </a:ext>
              </a:extLst>
            </p:cNvPr>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3" name="Oval 72">
              <a:extLst>
                <a:ext uri="{FF2B5EF4-FFF2-40B4-BE49-F238E27FC236}">
                  <a16:creationId xmlns:a16="http://schemas.microsoft.com/office/drawing/2014/main" id="{7A3F52C7-D4C8-EC29-7FB5-991F16F4C517}"/>
                </a:ext>
              </a:extLst>
            </p:cNvPr>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4" name="Oval 73">
              <a:extLst>
                <a:ext uri="{FF2B5EF4-FFF2-40B4-BE49-F238E27FC236}">
                  <a16:creationId xmlns:a16="http://schemas.microsoft.com/office/drawing/2014/main" id="{FEDBEFD9-8A60-E420-5162-218889936302}"/>
                </a:ext>
              </a:extLst>
            </p:cNvPr>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5" name="Oval 74">
              <a:extLst>
                <a:ext uri="{FF2B5EF4-FFF2-40B4-BE49-F238E27FC236}">
                  <a16:creationId xmlns:a16="http://schemas.microsoft.com/office/drawing/2014/main" id="{6EA6C269-F0DE-B6A8-06C6-8FAF7DD693FF}"/>
                </a:ext>
              </a:extLst>
            </p:cNvPr>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6" name="Oval 75">
              <a:extLst>
                <a:ext uri="{FF2B5EF4-FFF2-40B4-BE49-F238E27FC236}">
                  <a16:creationId xmlns:a16="http://schemas.microsoft.com/office/drawing/2014/main" id="{0AF58527-3FA7-91BC-2351-30BD99F9CDDD}"/>
                </a:ext>
              </a:extLst>
            </p:cNvPr>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7" name="Oval 76">
              <a:extLst>
                <a:ext uri="{FF2B5EF4-FFF2-40B4-BE49-F238E27FC236}">
                  <a16:creationId xmlns:a16="http://schemas.microsoft.com/office/drawing/2014/main" id="{5204CD7F-1E8F-B365-0B41-7942E3E38755}"/>
                </a:ext>
              </a:extLst>
            </p:cNvPr>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8" name="Oval 77">
              <a:extLst>
                <a:ext uri="{FF2B5EF4-FFF2-40B4-BE49-F238E27FC236}">
                  <a16:creationId xmlns:a16="http://schemas.microsoft.com/office/drawing/2014/main" id="{9B5201B1-BCAD-B1A5-4533-05AE24C94900}"/>
                </a:ext>
              </a:extLst>
            </p:cNvPr>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9" name="Oval 78">
              <a:extLst>
                <a:ext uri="{FF2B5EF4-FFF2-40B4-BE49-F238E27FC236}">
                  <a16:creationId xmlns:a16="http://schemas.microsoft.com/office/drawing/2014/main" id="{DF01DFB5-EDE0-5B96-0B42-EE197D3278C7}"/>
                </a:ext>
              </a:extLst>
            </p:cNvPr>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0" name="Oval 79">
              <a:extLst>
                <a:ext uri="{FF2B5EF4-FFF2-40B4-BE49-F238E27FC236}">
                  <a16:creationId xmlns:a16="http://schemas.microsoft.com/office/drawing/2014/main" id="{85754732-106D-D371-FAA2-067CB844CDC0}"/>
                </a:ext>
              </a:extLst>
            </p:cNvPr>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1" name="Oval 80">
              <a:extLst>
                <a:ext uri="{FF2B5EF4-FFF2-40B4-BE49-F238E27FC236}">
                  <a16:creationId xmlns:a16="http://schemas.microsoft.com/office/drawing/2014/main" id="{D178E087-6D79-4C60-FC49-18346A672D24}"/>
                </a:ext>
              </a:extLst>
            </p:cNvPr>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2" name="Oval 81">
              <a:extLst>
                <a:ext uri="{FF2B5EF4-FFF2-40B4-BE49-F238E27FC236}">
                  <a16:creationId xmlns:a16="http://schemas.microsoft.com/office/drawing/2014/main" id="{E8A0DB7F-A9AD-EBF4-89FE-0EAA5ED98B75}"/>
                </a:ext>
              </a:extLst>
            </p:cNvPr>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3" name="Oval 82">
              <a:extLst>
                <a:ext uri="{FF2B5EF4-FFF2-40B4-BE49-F238E27FC236}">
                  <a16:creationId xmlns:a16="http://schemas.microsoft.com/office/drawing/2014/main" id="{BF988A40-AA8E-1834-9598-9800AC736DF8}"/>
                </a:ext>
              </a:extLst>
            </p:cNvPr>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4" name="Oval 83">
              <a:extLst>
                <a:ext uri="{FF2B5EF4-FFF2-40B4-BE49-F238E27FC236}">
                  <a16:creationId xmlns:a16="http://schemas.microsoft.com/office/drawing/2014/main" id="{190B9D75-57F0-527A-C40A-C5690925F2C5}"/>
                </a:ext>
              </a:extLst>
            </p:cNvPr>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5" name="Oval 84">
              <a:extLst>
                <a:ext uri="{FF2B5EF4-FFF2-40B4-BE49-F238E27FC236}">
                  <a16:creationId xmlns:a16="http://schemas.microsoft.com/office/drawing/2014/main" id="{B1A4445F-A2E4-8918-0ACF-42545AFDF017}"/>
                </a:ext>
              </a:extLst>
            </p:cNvPr>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6" name="Oval 85">
              <a:extLst>
                <a:ext uri="{FF2B5EF4-FFF2-40B4-BE49-F238E27FC236}">
                  <a16:creationId xmlns:a16="http://schemas.microsoft.com/office/drawing/2014/main" id="{D2C1E781-D019-D641-9047-10BAFA4E66D2}"/>
                </a:ext>
              </a:extLst>
            </p:cNvPr>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7" name="Oval 86">
              <a:extLst>
                <a:ext uri="{FF2B5EF4-FFF2-40B4-BE49-F238E27FC236}">
                  <a16:creationId xmlns:a16="http://schemas.microsoft.com/office/drawing/2014/main" id="{FC9EB9EF-1D48-8148-6570-5A9DC6B4BF2C}"/>
                </a:ext>
              </a:extLst>
            </p:cNvPr>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8" name="Oval 87">
              <a:extLst>
                <a:ext uri="{FF2B5EF4-FFF2-40B4-BE49-F238E27FC236}">
                  <a16:creationId xmlns:a16="http://schemas.microsoft.com/office/drawing/2014/main" id="{E2FD2E88-CDF7-E545-9682-A7CF47113DA0}"/>
                </a:ext>
              </a:extLst>
            </p:cNvPr>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9" name="Oval 88">
              <a:extLst>
                <a:ext uri="{FF2B5EF4-FFF2-40B4-BE49-F238E27FC236}">
                  <a16:creationId xmlns:a16="http://schemas.microsoft.com/office/drawing/2014/main" id="{5040441C-16C9-4314-45C3-D58BBBC07E67}"/>
                </a:ext>
              </a:extLst>
            </p:cNvPr>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0" name="Oval 89">
              <a:extLst>
                <a:ext uri="{FF2B5EF4-FFF2-40B4-BE49-F238E27FC236}">
                  <a16:creationId xmlns:a16="http://schemas.microsoft.com/office/drawing/2014/main" id="{B41F9105-C549-C0D8-4244-9D91AC44A5BF}"/>
                </a:ext>
              </a:extLst>
            </p:cNvPr>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1" name="Oval 90">
              <a:extLst>
                <a:ext uri="{FF2B5EF4-FFF2-40B4-BE49-F238E27FC236}">
                  <a16:creationId xmlns:a16="http://schemas.microsoft.com/office/drawing/2014/main" id="{1CA2E5E1-011F-4712-8702-F0C03DFC13DD}"/>
                </a:ext>
              </a:extLst>
            </p:cNvPr>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2" name="Oval 91">
              <a:extLst>
                <a:ext uri="{FF2B5EF4-FFF2-40B4-BE49-F238E27FC236}">
                  <a16:creationId xmlns:a16="http://schemas.microsoft.com/office/drawing/2014/main" id="{B619AD74-D8F8-E36A-758B-1DB1EDA01ED2}"/>
                </a:ext>
              </a:extLst>
            </p:cNvPr>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3" name="Oval 92">
              <a:extLst>
                <a:ext uri="{FF2B5EF4-FFF2-40B4-BE49-F238E27FC236}">
                  <a16:creationId xmlns:a16="http://schemas.microsoft.com/office/drawing/2014/main" id="{87512BC4-BC3A-B63E-0AE6-6BFB84024C07}"/>
                </a:ext>
              </a:extLst>
            </p:cNvPr>
            <p:cNvSpPr>
              <a:spLocks noChangeAspect="1"/>
            </p:cNvSpPr>
            <p:nvPr/>
          </p:nvSpPr>
          <p:spPr>
            <a:xfrm rot="18861538">
              <a:off x="11663978"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4" name="Oval 93">
              <a:extLst>
                <a:ext uri="{FF2B5EF4-FFF2-40B4-BE49-F238E27FC236}">
                  <a16:creationId xmlns:a16="http://schemas.microsoft.com/office/drawing/2014/main" id="{D3B1889C-599D-AB4D-51EE-12951DB849AC}"/>
                </a:ext>
              </a:extLst>
            </p:cNvPr>
            <p:cNvSpPr>
              <a:spLocks noChangeAspect="1"/>
            </p:cNvSpPr>
            <p:nvPr/>
          </p:nvSpPr>
          <p:spPr>
            <a:xfrm rot="18861538">
              <a:off x="11879491"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5" name="Oval 94">
              <a:extLst>
                <a:ext uri="{FF2B5EF4-FFF2-40B4-BE49-F238E27FC236}">
                  <a16:creationId xmlns:a16="http://schemas.microsoft.com/office/drawing/2014/main" id="{FBBB160E-D03C-153E-E296-27859AF4EB11}"/>
                </a:ext>
              </a:extLst>
            </p:cNvPr>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6" name="Oval 95">
              <a:extLst>
                <a:ext uri="{FF2B5EF4-FFF2-40B4-BE49-F238E27FC236}">
                  <a16:creationId xmlns:a16="http://schemas.microsoft.com/office/drawing/2014/main" id="{136B0DE8-D0A0-CC3E-C572-82400CB1215F}"/>
                </a:ext>
              </a:extLst>
            </p:cNvPr>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7" name="Oval 96">
              <a:extLst>
                <a:ext uri="{FF2B5EF4-FFF2-40B4-BE49-F238E27FC236}">
                  <a16:creationId xmlns:a16="http://schemas.microsoft.com/office/drawing/2014/main" id="{FEBB4986-C05D-545A-0791-9F64A01B7866}"/>
                </a:ext>
              </a:extLst>
            </p:cNvPr>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8" name="Oval 97">
              <a:extLst>
                <a:ext uri="{FF2B5EF4-FFF2-40B4-BE49-F238E27FC236}">
                  <a16:creationId xmlns:a16="http://schemas.microsoft.com/office/drawing/2014/main" id="{D7DE3897-4FD0-1A03-E581-F13BA1AFEB38}"/>
                </a:ext>
              </a:extLst>
            </p:cNvPr>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9" name="Oval 98">
              <a:extLst>
                <a:ext uri="{FF2B5EF4-FFF2-40B4-BE49-F238E27FC236}">
                  <a16:creationId xmlns:a16="http://schemas.microsoft.com/office/drawing/2014/main" id="{8711616E-B0AE-DA4B-0E7C-E006542DEC8F}"/>
                </a:ext>
              </a:extLst>
            </p:cNvPr>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0" name="Oval 99">
              <a:extLst>
                <a:ext uri="{FF2B5EF4-FFF2-40B4-BE49-F238E27FC236}">
                  <a16:creationId xmlns:a16="http://schemas.microsoft.com/office/drawing/2014/main" id="{091056C8-D6A2-230D-811C-F2E6CA4827E3}"/>
                </a:ext>
              </a:extLst>
            </p:cNvPr>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1" name="Oval 100">
              <a:extLst>
                <a:ext uri="{FF2B5EF4-FFF2-40B4-BE49-F238E27FC236}">
                  <a16:creationId xmlns:a16="http://schemas.microsoft.com/office/drawing/2014/main" id="{F0A9774C-B0A6-A26D-A2B5-AFA2D29BCCF9}"/>
                </a:ext>
              </a:extLst>
            </p:cNvPr>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2" name="Oval 101">
              <a:extLst>
                <a:ext uri="{FF2B5EF4-FFF2-40B4-BE49-F238E27FC236}">
                  <a16:creationId xmlns:a16="http://schemas.microsoft.com/office/drawing/2014/main" id="{6159A600-34B4-566D-4E14-CC214C90CBCA}"/>
                </a:ext>
              </a:extLst>
            </p:cNvPr>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3" name="Oval 102">
              <a:extLst>
                <a:ext uri="{FF2B5EF4-FFF2-40B4-BE49-F238E27FC236}">
                  <a16:creationId xmlns:a16="http://schemas.microsoft.com/office/drawing/2014/main" id="{29D97F48-41BA-3B8F-19F2-25547D98DD04}"/>
                </a:ext>
              </a:extLst>
            </p:cNvPr>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4" name="Oval 103">
              <a:extLst>
                <a:ext uri="{FF2B5EF4-FFF2-40B4-BE49-F238E27FC236}">
                  <a16:creationId xmlns:a16="http://schemas.microsoft.com/office/drawing/2014/main" id="{2E4013FC-4B75-E77C-D252-06666DCAC094}"/>
                </a:ext>
              </a:extLst>
            </p:cNvPr>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5" name="Oval 104">
              <a:extLst>
                <a:ext uri="{FF2B5EF4-FFF2-40B4-BE49-F238E27FC236}">
                  <a16:creationId xmlns:a16="http://schemas.microsoft.com/office/drawing/2014/main" id="{1BBF0F1E-BDE4-17EE-73DA-53F66B154150}"/>
                </a:ext>
              </a:extLst>
            </p:cNvPr>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6" name="Oval 105">
              <a:extLst>
                <a:ext uri="{FF2B5EF4-FFF2-40B4-BE49-F238E27FC236}">
                  <a16:creationId xmlns:a16="http://schemas.microsoft.com/office/drawing/2014/main" id="{9A2E3AD3-96D2-5562-46A7-89AB21937442}"/>
                </a:ext>
              </a:extLst>
            </p:cNvPr>
            <p:cNvSpPr>
              <a:spLocks noChangeAspect="1"/>
            </p:cNvSpPr>
            <p:nvPr/>
          </p:nvSpPr>
          <p:spPr>
            <a:xfrm rot="18861538">
              <a:off x="11879491"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grpSp>
    </p:spTree>
    <p:extLst>
      <p:ext uri="{BB962C8B-B14F-4D97-AF65-F5344CB8AC3E}">
        <p14:creationId xmlns:p14="http://schemas.microsoft.com/office/powerpoint/2010/main" val="20604973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ontent 7">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8A814912-9EAF-4346-926C-B51428900FFA}"/>
              </a:ext>
            </a:extLst>
          </p:cNvPr>
          <p:cNvSpPr>
            <a:spLocks noGrp="1"/>
          </p:cNvSpPr>
          <p:nvPr>
            <p:ph type="pic" sz="quarter" idx="10"/>
          </p:nvPr>
        </p:nvSpPr>
        <p:spPr>
          <a:xfrm>
            <a:off x="7007225" y="0"/>
            <a:ext cx="5181600" cy="6858000"/>
          </a:xfrm>
          <a:gradFill>
            <a:gsLst>
              <a:gs pos="0">
                <a:schemeClr val="accent2"/>
              </a:gs>
              <a:gs pos="83000">
                <a:schemeClr val="accent2">
                  <a:lumMod val="75000"/>
                </a:schemeClr>
              </a:gs>
              <a:gs pos="98000">
                <a:schemeClr val="accent2">
                  <a:lumMod val="50000"/>
                </a:schemeClr>
              </a:gs>
            </a:gsLst>
            <a:lin ang="4800000" scaled="0"/>
          </a:gradFill>
        </p:spPr>
        <p:txBody>
          <a:bodyPr/>
          <a:lstStyle>
            <a:lvl1pPr marL="0" indent="0">
              <a:buNone/>
              <a:defRPr/>
            </a:lvl1pPr>
          </a:lstStyle>
          <a:p>
            <a:r>
              <a:rPr lang="en-US"/>
              <a:t>Click icon to add picture</a:t>
            </a:r>
          </a:p>
        </p:txBody>
      </p:sp>
      <p:grpSp>
        <p:nvGrpSpPr>
          <p:cNvPr id="5" name="Group 4">
            <a:extLst>
              <a:ext uri="{FF2B5EF4-FFF2-40B4-BE49-F238E27FC236}">
                <a16:creationId xmlns:a16="http://schemas.microsoft.com/office/drawing/2014/main" id="{614080F5-2767-0E40-93F1-EADF6F3F72A1}"/>
              </a:ext>
            </a:extLst>
          </p:cNvPr>
          <p:cNvGrpSpPr/>
          <p:nvPr userDrawn="1"/>
        </p:nvGrpSpPr>
        <p:grpSpPr>
          <a:xfrm rot="16200000">
            <a:off x="3226240" y="3199707"/>
            <a:ext cx="6858000" cy="458586"/>
            <a:chOff x="0" y="6170814"/>
            <a:chExt cx="12188825" cy="458586"/>
          </a:xfrm>
        </p:grpSpPr>
        <p:sp>
          <p:nvSpPr>
            <p:cNvPr id="6" name="Rectangle 5">
              <a:extLst>
                <a:ext uri="{FF2B5EF4-FFF2-40B4-BE49-F238E27FC236}">
                  <a16:creationId xmlns:a16="http://schemas.microsoft.com/office/drawing/2014/main" id="{4B205986-3ABF-7D40-8499-0D43ECEE93E7}"/>
                </a:ext>
              </a:extLst>
            </p:cNvPr>
            <p:cNvSpPr/>
            <p:nvPr userDrawn="1"/>
          </p:nvSpPr>
          <p:spPr>
            <a:xfrm>
              <a:off x="0" y="6170814"/>
              <a:ext cx="12188825" cy="914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5B8C1B07-7A1F-8749-9800-562E303C1C8C}"/>
                </a:ext>
              </a:extLst>
            </p:cNvPr>
            <p:cNvSpPr/>
            <p:nvPr userDrawn="1"/>
          </p:nvSpPr>
          <p:spPr>
            <a:xfrm>
              <a:off x="0" y="6354387"/>
              <a:ext cx="12188825" cy="9144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F672E40A-BB33-554E-8E17-4B0F743DD49F}"/>
                </a:ext>
              </a:extLst>
            </p:cNvPr>
            <p:cNvSpPr/>
            <p:nvPr userDrawn="1"/>
          </p:nvSpPr>
          <p:spPr>
            <a:xfrm>
              <a:off x="0" y="6537960"/>
              <a:ext cx="12188825" cy="9144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952B2F9D-EA4A-A946-AEC9-E08A0C483C17}"/>
              </a:ext>
            </a:extLst>
          </p:cNvPr>
          <p:cNvSpPr>
            <a:spLocks noGrp="1"/>
          </p:cNvSpPr>
          <p:nvPr>
            <p:ph type="title"/>
          </p:nvPr>
        </p:nvSpPr>
        <p:spPr>
          <a:xfrm>
            <a:off x="633534" y="228600"/>
            <a:ext cx="5460878" cy="1208314"/>
          </a:xfrm>
        </p:spPr>
        <p:txBody>
          <a:bodyPr/>
          <a:lstStyle/>
          <a:p>
            <a:r>
              <a:rPr lang="en-US"/>
              <a:t>Click to edit Master title style</a:t>
            </a:r>
          </a:p>
        </p:txBody>
      </p:sp>
      <p:sp>
        <p:nvSpPr>
          <p:cNvPr id="21" name="Text Placeholder 6">
            <a:extLst>
              <a:ext uri="{FF2B5EF4-FFF2-40B4-BE49-F238E27FC236}">
                <a16:creationId xmlns:a16="http://schemas.microsoft.com/office/drawing/2014/main" id="{F2D5930A-0BA7-8149-A1AB-61D9005E3E6C}"/>
              </a:ext>
            </a:extLst>
          </p:cNvPr>
          <p:cNvSpPr>
            <a:spLocks noGrp="1"/>
          </p:cNvSpPr>
          <p:nvPr>
            <p:ph type="body" sz="quarter" idx="11"/>
          </p:nvPr>
        </p:nvSpPr>
        <p:spPr>
          <a:xfrm>
            <a:off x="633534" y="1531919"/>
            <a:ext cx="5460878" cy="4335485"/>
          </a:xfrm>
        </p:spPr>
        <p:txBody>
          <a:bodyPr/>
          <a:lstStyle>
            <a:lvl1pPr>
              <a:spcBef>
                <a:spcPts val="0"/>
              </a:spcBef>
              <a:spcAft>
                <a:spcPts val="1200"/>
              </a:spcAft>
              <a:defRPr/>
            </a:lvl1pPr>
            <a:lvl2pPr>
              <a:spcBef>
                <a:spcPts val="0"/>
              </a:spcBef>
              <a:spcAft>
                <a:spcPts val="1200"/>
              </a:spcAft>
              <a:defRPr/>
            </a:lvl2pPr>
            <a:lvl3pPr>
              <a:spcBef>
                <a:spcPts val="0"/>
              </a:spcBef>
              <a:spcAft>
                <a:spcPts val="1200"/>
              </a:spcAft>
              <a:defRPr/>
            </a:lvl3pPr>
            <a:lvl4pPr>
              <a:spcBef>
                <a:spcPts val="0"/>
              </a:spcBef>
              <a:spcAft>
                <a:spcPts val="1200"/>
              </a:spcAft>
              <a:defRPr/>
            </a:lvl4pPr>
            <a:lvl5pPr>
              <a:spcBef>
                <a:spcPts val="0"/>
              </a:spcBef>
              <a:spcAft>
                <a:spcPts val="12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11">
            <a:extLst>
              <a:ext uri="{FF2B5EF4-FFF2-40B4-BE49-F238E27FC236}">
                <a16:creationId xmlns:a16="http://schemas.microsoft.com/office/drawing/2014/main" id="{34F7E5B8-205A-957D-3664-018EA6E80E7B}"/>
              </a:ext>
            </a:extLst>
          </p:cNvPr>
          <p:cNvSpPr txBox="1">
            <a:spLocks/>
          </p:cNvSpPr>
          <p:nvPr userDrawn="1"/>
        </p:nvSpPr>
        <p:spPr>
          <a:xfrm>
            <a:off x="7032343" y="6515754"/>
            <a:ext cx="5105401" cy="236981"/>
          </a:xfrm>
          <a:prstGeom prst="rect">
            <a:avLst/>
          </a:prstGeom>
        </p:spPr>
        <p:txBody>
          <a:bodyPr>
            <a:normAutofit lnSpcReduction="10000"/>
          </a:bodyPr>
          <a:lstStyle>
            <a:lvl1pPr marL="0" marR="0" indent="0" algn="r" defTabSz="685629" rtl="0" eaLnBrk="1" fontAlgn="auto" latinLnBrk="0" hangingPunct="1">
              <a:lnSpc>
                <a:spcPct val="100000"/>
              </a:lnSpc>
              <a:spcBef>
                <a:spcPct val="20000"/>
              </a:spcBef>
              <a:spcAft>
                <a:spcPts val="0"/>
              </a:spcAft>
              <a:buClr>
                <a:schemeClr val="tx1"/>
              </a:buClr>
              <a:buSzTx/>
              <a:buFont typeface="Wingdings" panose="05000000000000000000" pitchFamily="2" charset="2"/>
              <a:buNone/>
              <a:tabLst/>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557074" indent="-214260" algn="l" defTabSz="685629" rtl="0" eaLnBrk="1" latinLnBrk="0" hangingPunct="1">
              <a:spcBef>
                <a:spcPct val="20000"/>
              </a:spcBef>
              <a:buClr>
                <a:schemeClr val="tx1"/>
              </a:buClr>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857036" indent="-171407" algn="l" defTabSz="685629" rtl="0" eaLnBrk="1" latinLnBrk="0" hangingPunct="1">
              <a:spcBef>
                <a:spcPct val="20000"/>
              </a:spcBef>
              <a:buClr>
                <a:schemeClr val="tx1"/>
              </a:buClr>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199850" indent="-171407" algn="l" defTabSz="685629" rtl="0" eaLnBrk="1" latinLnBrk="0" hangingPunct="1">
              <a:spcBef>
                <a:spcPct val="20000"/>
              </a:spcBef>
              <a:buClr>
                <a:schemeClr val="tx1"/>
              </a:buClr>
              <a:buFont typeface="Courier New" panose="02070309020205020404" pitchFamily="49" charset="0"/>
              <a:buChar char="o"/>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542664" indent="-171407" algn="l" defTabSz="685629" rtl="0" eaLnBrk="1" latinLnBrk="0" hangingPunct="1">
              <a:spcBef>
                <a:spcPct val="20000"/>
              </a:spcBef>
              <a:buClr>
                <a:schemeClr val="tx1"/>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1885479"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293"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107"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3922"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a:defRPr/>
            </a:pPr>
            <a:r>
              <a:rPr lang="en-US">
                <a:solidFill>
                  <a:schemeClr val="bg1"/>
                </a:solidFill>
              </a:rPr>
              <a:t>© Tennessee Department of Education </a:t>
            </a:r>
            <a:endParaRPr lang="id-ID">
              <a:solidFill>
                <a:schemeClr val="bg1"/>
              </a:solidFill>
            </a:endParaRPr>
          </a:p>
        </p:txBody>
      </p:sp>
    </p:spTree>
    <p:extLst>
      <p:ext uri="{BB962C8B-B14F-4D97-AF65-F5344CB8AC3E}">
        <p14:creationId xmlns:p14="http://schemas.microsoft.com/office/powerpoint/2010/main" val="19388475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ontent 8">
    <p:spTree>
      <p:nvGrpSpPr>
        <p:cNvPr id="1" name=""/>
        <p:cNvGrpSpPr/>
        <p:nvPr/>
      </p:nvGrpSpPr>
      <p:grpSpPr>
        <a:xfrm>
          <a:off x="0" y="0"/>
          <a:ext cx="0" cy="0"/>
          <a:chOff x="0" y="0"/>
          <a:chExt cx="0" cy="0"/>
        </a:xfrm>
      </p:grpSpPr>
      <p:sp>
        <p:nvSpPr>
          <p:cNvPr id="3" name="Rectangle 2"/>
          <p:cNvSpPr/>
          <p:nvPr userDrawn="1"/>
        </p:nvSpPr>
        <p:spPr>
          <a:xfrm>
            <a:off x="0" y="0"/>
            <a:ext cx="3930554" cy="6858000"/>
          </a:xfrm>
          <a:prstGeom prst="rect">
            <a:avLst/>
          </a:prstGeom>
          <a:gradFill>
            <a:gsLst>
              <a:gs pos="0">
                <a:schemeClr val="accent2"/>
              </a:gs>
              <a:gs pos="83000">
                <a:schemeClr val="accent2">
                  <a:lumMod val="75000"/>
                </a:schemeClr>
              </a:gs>
              <a:gs pos="98000">
                <a:schemeClr val="accent2">
                  <a:lumMod val="5000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350"/>
          </a:p>
        </p:txBody>
      </p:sp>
      <p:sp>
        <p:nvSpPr>
          <p:cNvPr id="4" name="Picture Placeholder 3">
            <a:extLst>
              <a:ext uri="{FF2B5EF4-FFF2-40B4-BE49-F238E27FC236}">
                <a16:creationId xmlns:a16="http://schemas.microsoft.com/office/drawing/2014/main" id="{09E3FBC9-6C0B-004F-AE00-05853C3DF5B8}"/>
              </a:ext>
            </a:extLst>
          </p:cNvPr>
          <p:cNvSpPr>
            <a:spLocks noGrp="1"/>
          </p:cNvSpPr>
          <p:nvPr>
            <p:ph type="pic" sz="quarter" idx="10"/>
          </p:nvPr>
        </p:nvSpPr>
        <p:spPr>
          <a:xfrm>
            <a:off x="0" y="0"/>
            <a:ext cx="3732213" cy="6858000"/>
          </a:xfrm>
          <a:pattFill prst="pct5">
            <a:fgClr>
              <a:schemeClr val="tx2"/>
            </a:fgClr>
            <a:bgClr>
              <a:schemeClr val="accent2"/>
            </a:bgClr>
          </a:pattFill>
        </p:spPr>
        <p:txBody>
          <a:bodyPr/>
          <a:lstStyle>
            <a:lvl1pPr marL="0" indent="0">
              <a:buNone/>
              <a:defRPr/>
            </a:lvl1pPr>
          </a:lstStyle>
          <a:p>
            <a:r>
              <a:rPr lang="en-US"/>
              <a:t>Click icon to add picture</a:t>
            </a:r>
          </a:p>
        </p:txBody>
      </p:sp>
      <p:grpSp>
        <p:nvGrpSpPr>
          <p:cNvPr id="5" name="Group 4">
            <a:extLst>
              <a:ext uri="{FF2B5EF4-FFF2-40B4-BE49-F238E27FC236}">
                <a16:creationId xmlns:a16="http://schemas.microsoft.com/office/drawing/2014/main" id="{C3ABCF23-3149-9C43-B789-074700B153D7}"/>
              </a:ext>
            </a:extLst>
          </p:cNvPr>
          <p:cNvGrpSpPr/>
          <p:nvPr userDrawn="1"/>
        </p:nvGrpSpPr>
        <p:grpSpPr>
          <a:xfrm rot="16200000">
            <a:off x="837305" y="3199707"/>
            <a:ext cx="6858000" cy="458586"/>
            <a:chOff x="0" y="6170814"/>
            <a:chExt cx="12188825" cy="458586"/>
          </a:xfrm>
        </p:grpSpPr>
        <p:sp>
          <p:nvSpPr>
            <p:cNvPr id="6" name="Rectangle 5">
              <a:extLst>
                <a:ext uri="{FF2B5EF4-FFF2-40B4-BE49-F238E27FC236}">
                  <a16:creationId xmlns:a16="http://schemas.microsoft.com/office/drawing/2014/main" id="{1895F846-6F7C-6247-BAFD-365BDB86C733}"/>
                </a:ext>
              </a:extLst>
            </p:cNvPr>
            <p:cNvSpPr/>
            <p:nvPr userDrawn="1"/>
          </p:nvSpPr>
          <p:spPr>
            <a:xfrm>
              <a:off x="0" y="6170814"/>
              <a:ext cx="12188825" cy="9144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C9BB4C2-476C-4E49-B11D-0F2D32B86F4B}"/>
                </a:ext>
              </a:extLst>
            </p:cNvPr>
            <p:cNvSpPr/>
            <p:nvPr userDrawn="1"/>
          </p:nvSpPr>
          <p:spPr>
            <a:xfrm>
              <a:off x="0" y="6354387"/>
              <a:ext cx="12188825" cy="91440"/>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A19D3C85-A57E-DB4A-9A36-C392D30A0D8F}"/>
                </a:ext>
              </a:extLst>
            </p:cNvPr>
            <p:cNvSpPr/>
            <p:nvPr userDrawn="1"/>
          </p:nvSpPr>
          <p:spPr>
            <a:xfrm>
              <a:off x="0" y="6537960"/>
              <a:ext cx="12188825" cy="9144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1410276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Content 9">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DE378850-31BD-394C-9D03-7C241ED38CE4}"/>
              </a:ext>
            </a:extLst>
          </p:cNvPr>
          <p:cNvGrpSpPr/>
          <p:nvPr userDrawn="1"/>
        </p:nvGrpSpPr>
        <p:grpSpPr>
          <a:xfrm rot="16200000">
            <a:off x="-1645118" y="4533206"/>
            <a:ext cx="4191003" cy="458586"/>
            <a:chOff x="0" y="6170814"/>
            <a:chExt cx="12188825" cy="458586"/>
          </a:xfrm>
        </p:grpSpPr>
        <p:sp>
          <p:nvSpPr>
            <p:cNvPr id="16" name="Rectangle 15">
              <a:extLst>
                <a:ext uri="{FF2B5EF4-FFF2-40B4-BE49-F238E27FC236}">
                  <a16:creationId xmlns:a16="http://schemas.microsoft.com/office/drawing/2014/main" id="{5CEE3CC4-0BA7-A540-BE31-114A39C2ED44}"/>
                </a:ext>
              </a:extLst>
            </p:cNvPr>
            <p:cNvSpPr/>
            <p:nvPr userDrawn="1"/>
          </p:nvSpPr>
          <p:spPr>
            <a:xfrm>
              <a:off x="0" y="6170814"/>
              <a:ext cx="12188825"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24BA21B3-E727-A548-9D5F-55D6F2D91AF5}"/>
                </a:ext>
              </a:extLst>
            </p:cNvPr>
            <p:cNvSpPr/>
            <p:nvPr userDrawn="1"/>
          </p:nvSpPr>
          <p:spPr>
            <a:xfrm>
              <a:off x="0" y="6354387"/>
              <a:ext cx="12188825" cy="91440"/>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E81D408C-F4DE-FD4B-B55F-9CB6825C3B94}"/>
                </a:ext>
              </a:extLst>
            </p:cNvPr>
            <p:cNvSpPr/>
            <p:nvPr userDrawn="1"/>
          </p:nvSpPr>
          <p:spPr>
            <a:xfrm>
              <a:off x="0" y="6537960"/>
              <a:ext cx="12188825" cy="9144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pSp>
      <p:sp>
        <p:nvSpPr>
          <p:cNvPr id="13" name="Rectangle 12">
            <a:extLst>
              <a:ext uri="{FF2B5EF4-FFF2-40B4-BE49-F238E27FC236}">
                <a16:creationId xmlns:a16="http://schemas.microsoft.com/office/drawing/2014/main" id="{31CDA9E0-12DC-DE43-9456-80E8FDC3CD73}"/>
              </a:ext>
            </a:extLst>
          </p:cNvPr>
          <p:cNvSpPr/>
          <p:nvPr userDrawn="1"/>
        </p:nvSpPr>
        <p:spPr>
          <a:xfrm>
            <a:off x="1" y="0"/>
            <a:ext cx="12188824" cy="2813387"/>
          </a:xfrm>
          <a:prstGeom prst="rect">
            <a:avLst/>
          </a:prstGeom>
          <a:gradFill>
            <a:gsLst>
              <a:gs pos="0">
                <a:schemeClr val="accent2"/>
              </a:gs>
              <a:gs pos="83000">
                <a:schemeClr val="accent2">
                  <a:lumMod val="75000"/>
                </a:schemeClr>
              </a:gs>
              <a:gs pos="98000">
                <a:schemeClr val="accent2">
                  <a:lumMod val="50000"/>
                </a:schemeClr>
              </a:gs>
            </a:gsLst>
            <a:lin ang="4800000" scaled="0"/>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Picture Placeholder 3">
            <a:extLst>
              <a:ext uri="{FF2B5EF4-FFF2-40B4-BE49-F238E27FC236}">
                <a16:creationId xmlns:a16="http://schemas.microsoft.com/office/drawing/2014/main" id="{BC06C8C0-10E5-AE40-AA72-66BAC2BD7782}"/>
              </a:ext>
            </a:extLst>
          </p:cNvPr>
          <p:cNvSpPr>
            <a:spLocks noGrp="1"/>
          </p:cNvSpPr>
          <p:nvPr>
            <p:ph type="pic" sz="quarter" idx="11"/>
          </p:nvPr>
        </p:nvSpPr>
        <p:spPr>
          <a:xfrm>
            <a:off x="0" y="0"/>
            <a:ext cx="12188952" cy="2667000"/>
          </a:xfrm>
          <a:pattFill prst="pct5">
            <a:fgClr>
              <a:schemeClr val="tx2"/>
            </a:fgClr>
            <a:bgClr>
              <a:schemeClr val="accent2"/>
            </a:bgClr>
          </a:pattFill>
        </p:spPr>
        <p:txBody>
          <a:bodyPr/>
          <a:lstStyle>
            <a:lvl1pPr marL="0" indent="0">
              <a:buNone/>
              <a:defRPr/>
            </a:lvl1pPr>
          </a:lstStyle>
          <a:p>
            <a:r>
              <a:rPr lang="en-US"/>
              <a:t>Click icon to add picture</a:t>
            </a:r>
          </a:p>
        </p:txBody>
      </p:sp>
      <p:sp>
        <p:nvSpPr>
          <p:cNvPr id="11" name="Title Placeholder 1">
            <a:extLst>
              <a:ext uri="{FF2B5EF4-FFF2-40B4-BE49-F238E27FC236}">
                <a16:creationId xmlns:a16="http://schemas.microsoft.com/office/drawing/2014/main" id="{A18A5E09-F974-6F47-9E79-B36FE2C36050}"/>
              </a:ext>
            </a:extLst>
          </p:cNvPr>
          <p:cNvSpPr>
            <a:spLocks noGrp="1"/>
          </p:cNvSpPr>
          <p:nvPr>
            <p:ph type="title"/>
          </p:nvPr>
        </p:nvSpPr>
        <p:spPr>
          <a:xfrm>
            <a:off x="980970" y="3009050"/>
            <a:ext cx="10564656"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12" name="Text Placeholder 4">
            <a:extLst>
              <a:ext uri="{FF2B5EF4-FFF2-40B4-BE49-F238E27FC236}">
                <a16:creationId xmlns:a16="http://schemas.microsoft.com/office/drawing/2014/main" id="{A7B203F4-996A-F649-BA2A-71E24A932007}"/>
              </a:ext>
            </a:extLst>
          </p:cNvPr>
          <p:cNvSpPr>
            <a:spLocks noGrp="1"/>
          </p:cNvSpPr>
          <p:nvPr>
            <p:ph type="body" sz="quarter" idx="10"/>
          </p:nvPr>
        </p:nvSpPr>
        <p:spPr>
          <a:xfrm>
            <a:off x="980969" y="4312370"/>
            <a:ext cx="8123273" cy="2101682"/>
          </a:xfrm>
        </p:spPr>
        <p:txBody>
          <a:bodyPr/>
          <a:lstStyle>
            <a:lvl1pPr marL="0" indent="0">
              <a:buNone/>
              <a:defRPr/>
            </a:lvl1pPr>
            <a:lvl2pPr marL="342814" indent="0">
              <a:buNone/>
              <a:defRPr/>
            </a:lvl2pPr>
            <a:lvl3pPr marL="685629" indent="0">
              <a:buNone/>
              <a:defRPr/>
            </a:lvl3pPr>
            <a:lvl4pPr marL="1028443" indent="0">
              <a:buNone/>
              <a:defRPr/>
            </a:lvl4pPr>
            <a:lvl5pPr marL="1371257" indent="0">
              <a:buNone/>
              <a:defRPr/>
            </a:lvl5pPr>
          </a:lstStyle>
          <a:p>
            <a:pPr lvl="0"/>
            <a:r>
              <a:rPr lang="en-US"/>
              <a:t>Click to edit Master text styles</a:t>
            </a:r>
          </a:p>
        </p:txBody>
      </p:sp>
      <p:pic>
        <p:nvPicPr>
          <p:cNvPr id="21" name="Picture 20">
            <a:extLst>
              <a:ext uri="{FF2B5EF4-FFF2-40B4-BE49-F238E27FC236}">
                <a16:creationId xmlns:a16="http://schemas.microsoft.com/office/drawing/2014/main" id="{ED0AD15F-FDAC-A947-937F-1300A3D403B2}"/>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414065" y="5658380"/>
            <a:ext cx="1586983" cy="627866"/>
          </a:xfrm>
          <a:prstGeom prst="rect">
            <a:avLst/>
          </a:prstGeom>
        </p:spPr>
      </p:pic>
    </p:spTree>
    <p:extLst>
      <p:ext uri="{BB962C8B-B14F-4D97-AF65-F5344CB8AC3E}">
        <p14:creationId xmlns:p14="http://schemas.microsoft.com/office/powerpoint/2010/main" val="8377275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A2CFAAF-5625-7D4D-8E3D-266A07FDB861}"/>
              </a:ext>
            </a:extLst>
          </p:cNvPr>
          <p:cNvSpPr>
            <a:spLocks noGrp="1"/>
          </p:cNvSpPr>
          <p:nvPr>
            <p:ph type="title"/>
          </p:nvPr>
        </p:nvSpPr>
        <p:spPr/>
        <p:txBody>
          <a:bodyPr/>
          <a:lstStyle/>
          <a:p>
            <a:r>
              <a:rPr lang="en-US"/>
              <a:t>Click to edit Master title style</a:t>
            </a:r>
          </a:p>
        </p:txBody>
      </p:sp>
      <p:sp>
        <p:nvSpPr>
          <p:cNvPr id="8" name="Text Placeholder 6">
            <a:extLst>
              <a:ext uri="{FF2B5EF4-FFF2-40B4-BE49-F238E27FC236}">
                <a16:creationId xmlns:a16="http://schemas.microsoft.com/office/drawing/2014/main" id="{3017CB97-2350-5B4F-BB4C-38837643373B}"/>
              </a:ext>
            </a:extLst>
          </p:cNvPr>
          <p:cNvSpPr>
            <a:spLocks noGrp="1"/>
          </p:cNvSpPr>
          <p:nvPr>
            <p:ph type="body" sz="quarter" idx="10"/>
          </p:nvPr>
        </p:nvSpPr>
        <p:spPr>
          <a:xfrm>
            <a:off x="507868" y="1531919"/>
            <a:ext cx="11071516" cy="4335485"/>
          </a:xfrm>
        </p:spPr>
        <p:txBody>
          <a:bodyPr/>
          <a:lstStyle>
            <a:lvl1pPr>
              <a:spcBef>
                <a:spcPts val="0"/>
              </a:spcBef>
              <a:spcAft>
                <a:spcPts val="1200"/>
              </a:spcAft>
              <a:defRPr/>
            </a:lvl1pPr>
            <a:lvl2pPr>
              <a:spcBef>
                <a:spcPts val="0"/>
              </a:spcBef>
              <a:spcAft>
                <a:spcPts val="1200"/>
              </a:spcAft>
              <a:defRPr/>
            </a:lvl2pPr>
            <a:lvl3pPr>
              <a:spcBef>
                <a:spcPts val="0"/>
              </a:spcBef>
              <a:spcAft>
                <a:spcPts val="1200"/>
              </a:spcAft>
              <a:defRPr/>
            </a:lvl3pPr>
            <a:lvl4pPr>
              <a:spcBef>
                <a:spcPts val="0"/>
              </a:spcBef>
              <a:spcAft>
                <a:spcPts val="1200"/>
              </a:spcAft>
              <a:defRPr/>
            </a:lvl4pPr>
            <a:lvl5pPr>
              <a:spcBef>
                <a:spcPts val="0"/>
              </a:spcBef>
              <a:spcAft>
                <a:spcPts val="12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2" name="Picture 1" descr="A close-up of a logo&#10;&#10;Description automatically generated">
            <a:extLst>
              <a:ext uri="{FF2B5EF4-FFF2-40B4-BE49-F238E27FC236}">
                <a16:creationId xmlns:a16="http://schemas.microsoft.com/office/drawing/2014/main" id="{461570D2-7070-FA12-3815-F5664C9C3A04}"/>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b="39573"/>
          <a:stretch/>
        </p:blipFill>
        <p:spPr>
          <a:xfrm>
            <a:off x="0" y="5754231"/>
            <a:ext cx="3259037" cy="1035537"/>
          </a:xfrm>
          <a:prstGeom prst="rect">
            <a:avLst/>
          </a:prstGeom>
        </p:spPr>
      </p:pic>
    </p:spTree>
    <p:extLst>
      <p:ext uri="{BB962C8B-B14F-4D97-AF65-F5344CB8AC3E}">
        <p14:creationId xmlns:p14="http://schemas.microsoft.com/office/powerpoint/2010/main" val="3877244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596831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 Blu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C1D464B-A5AC-8F48-99FA-84F28D847A97}"/>
              </a:ext>
            </a:extLst>
          </p:cNvPr>
          <p:cNvSpPr/>
          <p:nvPr userDrawn="1"/>
        </p:nvSpPr>
        <p:spPr>
          <a:xfrm>
            <a:off x="1" y="2"/>
            <a:ext cx="12188824" cy="6857999"/>
          </a:xfrm>
          <a:prstGeom prst="rect">
            <a:avLst/>
          </a:prstGeom>
          <a:gradFill>
            <a:gsLst>
              <a:gs pos="0">
                <a:schemeClr val="accent2"/>
              </a:gs>
              <a:gs pos="83000">
                <a:schemeClr val="accent2">
                  <a:lumMod val="75000"/>
                </a:schemeClr>
              </a:gs>
              <a:gs pos="98000">
                <a:schemeClr val="accent2">
                  <a:lumMod val="5000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ext Placeholder 11">
            <a:extLst>
              <a:ext uri="{FF2B5EF4-FFF2-40B4-BE49-F238E27FC236}">
                <a16:creationId xmlns:a16="http://schemas.microsoft.com/office/drawing/2014/main" id="{2C9220F1-E0A6-719C-235A-1A655211AEB1}"/>
              </a:ext>
            </a:extLst>
          </p:cNvPr>
          <p:cNvSpPr txBox="1">
            <a:spLocks/>
          </p:cNvSpPr>
          <p:nvPr userDrawn="1"/>
        </p:nvSpPr>
        <p:spPr>
          <a:xfrm>
            <a:off x="7032343" y="6515754"/>
            <a:ext cx="5105401" cy="236981"/>
          </a:xfrm>
          <a:prstGeom prst="rect">
            <a:avLst/>
          </a:prstGeom>
        </p:spPr>
        <p:txBody>
          <a:bodyPr>
            <a:normAutofit lnSpcReduction="10000"/>
          </a:bodyPr>
          <a:lstStyle>
            <a:lvl1pPr marL="0" marR="0" indent="0" algn="r" defTabSz="685629" rtl="0" eaLnBrk="1" fontAlgn="auto" latinLnBrk="0" hangingPunct="1">
              <a:lnSpc>
                <a:spcPct val="100000"/>
              </a:lnSpc>
              <a:spcBef>
                <a:spcPct val="20000"/>
              </a:spcBef>
              <a:spcAft>
                <a:spcPts val="0"/>
              </a:spcAft>
              <a:buClr>
                <a:schemeClr val="tx1"/>
              </a:buClr>
              <a:buSzTx/>
              <a:buFont typeface="Wingdings" panose="05000000000000000000" pitchFamily="2" charset="2"/>
              <a:buNone/>
              <a:tabLst/>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557074" indent="-214260" algn="l" defTabSz="685629" rtl="0" eaLnBrk="1" latinLnBrk="0" hangingPunct="1">
              <a:spcBef>
                <a:spcPct val="20000"/>
              </a:spcBef>
              <a:buClr>
                <a:schemeClr val="tx1"/>
              </a:buClr>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857036" indent="-171407" algn="l" defTabSz="685629" rtl="0" eaLnBrk="1" latinLnBrk="0" hangingPunct="1">
              <a:spcBef>
                <a:spcPct val="20000"/>
              </a:spcBef>
              <a:buClr>
                <a:schemeClr val="tx1"/>
              </a:buClr>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199850" indent="-171407" algn="l" defTabSz="685629" rtl="0" eaLnBrk="1" latinLnBrk="0" hangingPunct="1">
              <a:spcBef>
                <a:spcPct val="20000"/>
              </a:spcBef>
              <a:buClr>
                <a:schemeClr val="tx1"/>
              </a:buClr>
              <a:buFont typeface="Courier New" panose="02070309020205020404" pitchFamily="49" charset="0"/>
              <a:buChar char="o"/>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542664" indent="-171407" algn="l" defTabSz="685629" rtl="0" eaLnBrk="1" latinLnBrk="0" hangingPunct="1">
              <a:spcBef>
                <a:spcPct val="20000"/>
              </a:spcBef>
              <a:buClr>
                <a:schemeClr val="tx1"/>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1885479"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293"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107"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3922"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a:defRPr/>
            </a:pPr>
            <a:r>
              <a:rPr lang="en-US">
                <a:solidFill>
                  <a:schemeClr val="bg1"/>
                </a:solidFill>
              </a:rPr>
              <a:t>© Tennessee Department of Education </a:t>
            </a:r>
            <a:endParaRPr lang="id-ID">
              <a:solidFill>
                <a:schemeClr val="bg1"/>
              </a:solidFill>
            </a:endParaRPr>
          </a:p>
        </p:txBody>
      </p:sp>
    </p:spTree>
    <p:extLst>
      <p:ext uri="{BB962C8B-B14F-4D97-AF65-F5344CB8AC3E}">
        <p14:creationId xmlns:p14="http://schemas.microsoft.com/office/powerpoint/2010/main" val="9130603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hart Examples">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39CC23F9-032D-C649-8221-A5E85B501A32}"/>
              </a:ext>
            </a:extLst>
          </p:cNvPr>
          <p:cNvSpPr>
            <a:spLocks noGrp="1"/>
          </p:cNvSpPr>
          <p:nvPr>
            <p:ph type="title"/>
          </p:nvPr>
        </p:nvSpPr>
        <p:spPr>
          <a:xfrm>
            <a:off x="507868" y="228600"/>
            <a:ext cx="11071516" cy="1208314"/>
          </a:xfrm>
        </p:spPr>
        <p:txBody>
          <a:bodyPr/>
          <a:lstStyle/>
          <a:p>
            <a:r>
              <a:rPr lang="en-US"/>
              <a:t>Click to edit Master title style</a:t>
            </a:r>
          </a:p>
        </p:txBody>
      </p:sp>
      <p:graphicFrame>
        <p:nvGraphicFramePr>
          <p:cNvPr id="4" name="Chart 3" descr="Bar chart">
            <a:extLst>
              <a:ext uri="{FF2B5EF4-FFF2-40B4-BE49-F238E27FC236}">
                <a16:creationId xmlns:a16="http://schemas.microsoft.com/office/drawing/2014/main" id="{7E18F1CB-D3FC-5449-BF60-5D6EFDB60459}"/>
              </a:ext>
            </a:extLst>
          </p:cNvPr>
          <p:cNvGraphicFramePr/>
          <p:nvPr userDrawn="1">
            <p:extLst>
              <p:ext uri="{D42A27DB-BD31-4B8C-83A1-F6EECF244321}">
                <p14:modId xmlns:p14="http://schemas.microsoft.com/office/powerpoint/2010/main" val="2585361098"/>
              </p:ext>
            </p:extLst>
          </p:nvPr>
        </p:nvGraphicFramePr>
        <p:xfrm>
          <a:off x="499776" y="1585082"/>
          <a:ext cx="7232114" cy="516722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Chart 4" descr="Chart">
            <a:extLst>
              <a:ext uri="{FF2B5EF4-FFF2-40B4-BE49-F238E27FC236}">
                <a16:creationId xmlns:a16="http://schemas.microsoft.com/office/drawing/2014/main" id="{6E0F6DF5-7B1C-3644-A508-4E0A5F229ED4}"/>
              </a:ext>
            </a:extLst>
          </p:cNvPr>
          <p:cNvGraphicFramePr/>
          <p:nvPr userDrawn="1">
            <p:extLst>
              <p:ext uri="{D42A27DB-BD31-4B8C-83A1-F6EECF244321}">
                <p14:modId xmlns:p14="http://schemas.microsoft.com/office/powerpoint/2010/main" val="1513787116"/>
              </p:ext>
            </p:extLst>
          </p:nvPr>
        </p:nvGraphicFramePr>
        <p:xfrm>
          <a:off x="9057678" y="198786"/>
          <a:ext cx="2377118" cy="3806056"/>
        </p:xfrm>
        <a:graphic>
          <a:graphicData uri="http://schemas.openxmlformats.org/drawingml/2006/chart">
            <c:chart xmlns:c="http://schemas.openxmlformats.org/drawingml/2006/chart" xmlns:r="http://schemas.openxmlformats.org/officeDocument/2006/relationships" r:id="rId3"/>
          </a:graphicData>
        </a:graphic>
      </p:graphicFrame>
      <p:grpSp>
        <p:nvGrpSpPr>
          <p:cNvPr id="6" name="Group 5" descr="chart example">
            <a:extLst>
              <a:ext uri="{FF2B5EF4-FFF2-40B4-BE49-F238E27FC236}">
                <a16:creationId xmlns:a16="http://schemas.microsoft.com/office/drawing/2014/main" id="{ECA461BE-E978-2543-BF52-CFEF86F0DA80}"/>
              </a:ext>
            </a:extLst>
          </p:cNvPr>
          <p:cNvGrpSpPr/>
          <p:nvPr userDrawn="1"/>
        </p:nvGrpSpPr>
        <p:grpSpPr>
          <a:xfrm>
            <a:off x="8873550" y="3856826"/>
            <a:ext cx="2745372" cy="2175630"/>
            <a:chOff x="585216" y="1597307"/>
            <a:chExt cx="4675916" cy="2314082"/>
          </a:xfrm>
        </p:grpSpPr>
        <p:sp>
          <p:nvSpPr>
            <p:cNvPr id="7" name="Rectangle 6">
              <a:extLst>
                <a:ext uri="{FF2B5EF4-FFF2-40B4-BE49-F238E27FC236}">
                  <a16:creationId xmlns:a16="http://schemas.microsoft.com/office/drawing/2014/main" id="{1E96A288-41B6-1946-B658-56825632016A}"/>
                </a:ext>
              </a:extLst>
            </p:cNvPr>
            <p:cNvSpPr/>
            <p:nvPr/>
          </p:nvSpPr>
          <p:spPr bwMode="auto">
            <a:xfrm>
              <a:off x="585216" y="1597307"/>
              <a:ext cx="1101566" cy="2314080"/>
            </a:xfrm>
            <a:prstGeom prst="rect">
              <a:avLst/>
            </a:prstGeom>
            <a:solidFill>
              <a:schemeClr val="accent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Segoe UI"/>
                  <a:ea typeface="+mn-ea"/>
                  <a:cs typeface="+mn-cs"/>
                </a:rPr>
                <a:t>1</a:t>
              </a:r>
            </a:p>
          </p:txBody>
        </p:sp>
        <p:sp>
          <p:nvSpPr>
            <p:cNvPr id="8" name="Rectangle 7">
              <a:extLst>
                <a:ext uri="{FF2B5EF4-FFF2-40B4-BE49-F238E27FC236}">
                  <a16:creationId xmlns:a16="http://schemas.microsoft.com/office/drawing/2014/main" id="{89CCFB2C-3C85-3240-BE62-BB079485DA98}"/>
                </a:ext>
              </a:extLst>
            </p:cNvPr>
            <p:cNvSpPr/>
            <p:nvPr/>
          </p:nvSpPr>
          <p:spPr bwMode="auto">
            <a:xfrm>
              <a:off x="1776666" y="2233913"/>
              <a:ext cx="1101566" cy="1677473"/>
            </a:xfrm>
            <a:prstGeom prst="rect">
              <a:avLst/>
            </a:prstGeom>
            <a:solidFill>
              <a:schemeClr val="accent2"/>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Segoe UI"/>
                  <a:ea typeface="+mn-ea"/>
                  <a:cs typeface="+mn-cs"/>
                </a:rPr>
                <a:t>2</a:t>
              </a:r>
            </a:p>
          </p:txBody>
        </p:sp>
        <p:sp>
          <p:nvSpPr>
            <p:cNvPr id="9" name="Rectangle 8">
              <a:extLst>
                <a:ext uri="{FF2B5EF4-FFF2-40B4-BE49-F238E27FC236}">
                  <a16:creationId xmlns:a16="http://schemas.microsoft.com/office/drawing/2014/main" id="{7B94FDE2-1D2A-6D49-ADA7-2C1DEE8398D0}"/>
                </a:ext>
              </a:extLst>
            </p:cNvPr>
            <p:cNvSpPr/>
            <p:nvPr/>
          </p:nvSpPr>
          <p:spPr bwMode="auto">
            <a:xfrm>
              <a:off x="2968116" y="3067291"/>
              <a:ext cx="1101566" cy="844098"/>
            </a:xfrm>
            <a:prstGeom prst="rect">
              <a:avLst/>
            </a:prstGeom>
            <a:solidFill>
              <a:schemeClr val="accent3"/>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Segoe UI"/>
                  <a:ea typeface="+mn-ea"/>
                  <a:cs typeface="+mn-cs"/>
                </a:rPr>
                <a:t>3</a:t>
              </a:r>
            </a:p>
          </p:txBody>
        </p:sp>
        <p:sp>
          <p:nvSpPr>
            <p:cNvPr id="10" name="Rectangle 9">
              <a:extLst>
                <a:ext uri="{FF2B5EF4-FFF2-40B4-BE49-F238E27FC236}">
                  <a16:creationId xmlns:a16="http://schemas.microsoft.com/office/drawing/2014/main" id="{8AF5AF01-1CE0-444E-9ACC-370C42386EE7}"/>
                </a:ext>
              </a:extLst>
            </p:cNvPr>
            <p:cNvSpPr/>
            <p:nvPr/>
          </p:nvSpPr>
          <p:spPr bwMode="auto">
            <a:xfrm>
              <a:off x="4159566" y="3530278"/>
              <a:ext cx="1101566" cy="381110"/>
            </a:xfrm>
            <a:prstGeom prst="rect">
              <a:avLst/>
            </a:prstGeom>
            <a:solidFill>
              <a:schemeClr val="accent5"/>
            </a:solidFill>
            <a:ln>
              <a:noFill/>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Segoe UI"/>
                  <a:ea typeface="+mn-ea"/>
                  <a:cs typeface="+mn-cs"/>
                </a:rPr>
                <a:t>4</a:t>
              </a:r>
            </a:p>
          </p:txBody>
        </p:sp>
      </p:grpSp>
    </p:spTree>
    <p:extLst>
      <p:ext uri="{BB962C8B-B14F-4D97-AF65-F5344CB8AC3E}">
        <p14:creationId xmlns:p14="http://schemas.microsoft.com/office/powerpoint/2010/main" val="38099514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randing">
    <p:spTree>
      <p:nvGrpSpPr>
        <p:cNvPr id="1" name=""/>
        <p:cNvGrpSpPr/>
        <p:nvPr/>
      </p:nvGrpSpPr>
      <p:grpSpPr>
        <a:xfrm>
          <a:off x="0" y="0"/>
          <a:ext cx="0" cy="0"/>
          <a:chOff x="0" y="0"/>
          <a:chExt cx="0" cy="0"/>
        </a:xfrm>
      </p:grpSpPr>
      <p:sp>
        <p:nvSpPr>
          <p:cNvPr id="29" name="Right Triangle 28">
            <a:extLst>
              <a:ext uri="{FF2B5EF4-FFF2-40B4-BE49-F238E27FC236}">
                <a16:creationId xmlns:a16="http://schemas.microsoft.com/office/drawing/2014/main" id="{42CBF4D8-9553-C541-8755-8ED89563E0A3}"/>
              </a:ext>
            </a:extLst>
          </p:cNvPr>
          <p:cNvSpPr/>
          <p:nvPr userDrawn="1"/>
        </p:nvSpPr>
        <p:spPr>
          <a:xfrm flipH="1">
            <a:off x="5278582" y="0"/>
            <a:ext cx="4057793" cy="6858000"/>
          </a:xfrm>
          <a:prstGeom prst="r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094587F7-C138-C246-B8DA-7FD77884A9FA}"/>
              </a:ext>
            </a:extLst>
          </p:cNvPr>
          <p:cNvSpPr/>
          <p:nvPr userDrawn="1"/>
        </p:nvSpPr>
        <p:spPr>
          <a:xfrm>
            <a:off x="9336375" y="0"/>
            <a:ext cx="28524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8739E624-5E93-0D40-9F2E-8142DF2F1E99}"/>
              </a:ext>
            </a:extLst>
          </p:cNvPr>
          <p:cNvSpPr/>
          <p:nvPr userDrawn="1"/>
        </p:nvSpPr>
        <p:spPr>
          <a:xfrm>
            <a:off x="6297361" y="1905001"/>
            <a:ext cx="5586544" cy="45966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extBox 2">
            <a:extLst>
              <a:ext uri="{FF2B5EF4-FFF2-40B4-BE49-F238E27FC236}">
                <a16:creationId xmlns:a16="http://schemas.microsoft.com/office/drawing/2014/main" id="{856F5E18-B513-F447-A082-DD28AB8845FC}"/>
              </a:ext>
            </a:extLst>
          </p:cNvPr>
          <p:cNvSpPr txBox="1"/>
          <p:nvPr userDrawn="1"/>
        </p:nvSpPr>
        <p:spPr>
          <a:xfrm>
            <a:off x="507868" y="1915775"/>
            <a:ext cx="5586544" cy="4585871"/>
          </a:xfrm>
          <a:prstGeom prst="rect">
            <a:avLst/>
          </a:prstGeom>
          <a:noFill/>
        </p:spPr>
        <p:txBody>
          <a:bodyPr wrap="square" rtlCol="0">
            <a:spAutoFit/>
          </a:bodyPr>
          <a:lstStyle/>
          <a:p>
            <a:r>
              <a:rPr lang="en-US" sz="3200" b="1"/>
              <a:t>TDOE Approved PPT Fonts</a:t>
            </a:r>
          </a:p>
          <a:p>
            <a:endParaRPr lang="en-US" b="1"/>
          </a:p>
          <a:p>
            <a:r>
              <a:rPr lang="en-US" b="1">
                <a:solidFill>
                  <a:schemeClr val="accent2"/>
                </a:solidFill>
              </a:rPr>
              <a:t>Standard Headings – Serif Bold Blue</a:t>
            </a:r>
          </a:p>
          <a:p>
            <a:r>
              <a:rPr lang="en-US" sz="3600" b="1">
                <a:solidFill>
                  <a:schemeClr val="accent2"/>
                </a:solidFill>
                <a:latin typeface="Georgia" panose="02040502050405020303" pitchFamily="18" charset="0"/>
              </a:rPr>
              <a:t>Georgia Bold</a:t>
            </a:r>
          </a:p>
          <a:p>
            <a:r>
              <a:rPr lang="en-US" sz="1600" b="0" i="1">
                <a:solidFill>
                  <a:schemeClr val="accent2"/>
                </a:solidFill>
                <a:latin typeface="Georgia" panose="02040502050405020303" pitchFamily="18" charset="0"/>
              </a:rPr>
              <a:t>Safer choice for PPT - available on most computers</a:t>
            </a:r>
          </a:p>
          <a:p>
            <a:r>
              <a:rPr lang="en-US" sz="3600" b="1">
                <a:solidFill>
                  <a:schemeClr val="accent2"/>
                </a:solidFill>
                <a:latin typeface="PermianSlabSerifTypeface" panose="02000000000000000000" pitchFamily="2" charset="0"/>
              </a:rPr>
              <a:t>Permian Slab Serif Bold</a:t>
            </a:r>
            <a:br>
              <a:rPr lang="en-US" sz="3600" b="1">
                <a:solidFill>
                  <a:schemeClr val="accent2"/>
                </a:solidFill>
                <a:latin typeface="PermianSlabSerifTypeface" panose="02000000000000000000" pitchFamily="2" charset="0"/>
              </a:rPr>
            </a:br>
            <a:r>
              <a:rPr lang="en-US" sz="1600" b="0" i="1">
                <a:solidFill>
                  <a:schemeClr val="accent2"/>
                </a:solidFill>
                <a:latin typeface="PermianSlabSerifTypeface" panose="02000000000000000000" pitchFamily="2" charset="0"/>
              </a:rPr>
              <a:t>may not be available on every computer</a:t>
            </a:r>
          </a:p>
          <a:p>
            <a:endParaRPr lang="en-US"/>
          </a:p>
          <a:p>
            <a:endParaRPr lang="en-US"/>
          </a:p>
          <a:p>
            <a:r>
              <a:rPr lang="en-US" sz="1800" b="1"/>
              <a:t>Standard Body  / Bullets – Sans Serif Regular</a:t>
            </a:r>
          </a:p>
          <a:p>
            <a:r>
              <a:rPr lang="en-US" sz="2400"/>
              <a:t>Open Sans font family</a:t>
            </a:r>
          </a:p>
          <a:p>
            <a:r>
              <a:rPr lang="en-US" sz="2400">
                <a:latin typeface="Arial" panose="020B0604020202020204" pitchFamily="34" charset="0"/>
                <a:cs typeface="Arial" panose="020B0604020202020204" pitchFamily="34" charset="0"/>
              </a:rPr>
              <a:t>Arial font family</a:t>
            </a:r>
          </a:p>
          <a:p>
            <a:endParaRPr lang="en-US"/>
          </a:p>
        </p:txBody>
      </p:sp>
      <p:sp>
        <p:nvSpPr>
          <p:cNvPr id="4" name="TextBox 3">
            <a:extLst>
              <a:ext uri="{FF2B5EF4-FFF2-40B4-BE49-F238E27FC236}">
                <a16:creationId xmlns:a16="http://schemas.microsoft.com/office/drawing/2014/main" id="{33CE20FF-6924-354D-9730-5064B654CB50}"/>
              </a:ext>
            </a:extLst>
          </p:cNvPr>
          <p:cNvSpPr txBox="1"/>
          <p:nvPr userDrawn="1"/>
        </p:nvSpPr>
        <p:spPr>
          <a:xfrm>
            <a:off x="6297361" y="1905000"/>
            <a:ext cx="5586544" cy="1138773"/>
          </a:xfrm>
          <a:prstGeom prst="rect">
            <a:avLst/>
          </a:prstGeom>
          <a:noFill/>
        </p:spPr>
        <p:txBody>
          <a:bodyPr wrap="square" rtlCol="0">
            <a:spAutoFit/>
          </a:bodyPr>
          <a:lstStyle/>
          <a:p>
            <a:r>
              <a:rPr lang="en-US" sz="3200" b="1"/>
              <a:t>TDOE Approved PPT Colors</a:t>
            </a:r>
          </a:p>
          <a:p>
            <a:endParaRPr lang="en-US" b="1"/>
          </a:p>
          <a:p>
            <a:endParaRPr lang="en-US"/>
          </a:p>
        </p:txBody>
      </p:sp>
      <p:pic>
        <p:nvPicPr>
          <p:cNvPr id="6" name="Picture 5" descr="A picture containing graphical user interface&#10;&#10;Description automatically generated">
            <a:extLst>
              <a:ext uri="{FF2B5EF4-FFF2-40B4-BE49-F238E27FC236}">
                <a16:creationId xmlns:a16="http://schemas.microsoft.com/office/drawing/2014/main" id="{08B85F31-02B1-FE46-80D3-E8F62808E279}"/>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6500309" y="2522220"/>
            <a:ext cx="5180648" cy="560070"/>
          </a:xfrm>
          <a:prstGeom prst="rect">
            <a:avLst/>
          </a:prstGeom>
        </p:spPr>
      </p:pic>
      <p:sp>
        <p:nvSpPr>
          <p:cNvPr id="7" name="Rectangle 6">
            <a:extLst>
              <a:ext uri="{FF2B5EF4-FFF2-40B4-BE49-F238E27FC236}">
                <a16:creationId xmlns:a16="http://schemas.microsoft.com/office/drawing/2014/main" id="{9154DF34-A7FD-094A-A1CE-D48366923B05}"/>
              </a:ext>
            </a:extLst>
          </p:cNvPr>
          <p:cNvSpPr/>
          <p:nvPr userDrawn="1"/>
        </p:nvSpPr>
        <p:spPr>
          <a:xfrm>
            <a:off x="507868" y="395823"/>
            <a:ext cx="7130478" cy="1200329"/>
          </a:xfrm>
          <a:prstGeom prst="rect">
            <a:avLst/>
          </a:prstGeom>
        </p:spPr>
        <p:txBody>
          <a:bodyPr wrap="none">
            <a:spAutoFit/>
          </a:bodyPr>
          <a:lstStyle/>
          <a:p>
            <a:r>
              <a:rPr lang="en-US" sz="3600" b="1">
                <a:solidFill>
                  <a:schemeClr val="accent2"/>
                </a:solidFill>
                <a:latin typeface="Georgia" panose="02040502050405020303" pitchFamily="18" charset="0"/>
              </a:rPr>
              <a:t>Branding – Fonts and Colors </a:t>
            </a:r>
            <a:br>
              <a:rPr lang="en-US" sz="3600" b="1">
                <a:solidFill>
                  <a:schemeClr val="accent2"/>
                </a:solidFill>
                <a:latin typeface="Georgia" panose="02040502050405020303" pitchFamily="18" charset="0"/>
              </a:rPr>
            </a:br>
            <a:r>
              <a:rPr lang="en-US" sz="3600" b="1">
                <a:solidFill>
                  <a:schemeClr val="accent2"/>
                </a:solidFill>
                <a:latin typeface="Georgia" panose="02040502050405020303" pitchFamily="18" charset="0"/>
              </a:rPr>
              <a:t>for Reference</a:t>
            </a:r>
          </a:p>
        </p:txBody>
      </p:sp>
      <p:sp>
        <p:nvSpPr>
          <p:cNvPr id="8" name="Rectangle 7">
            <a:extLst>
              <a:ext uri="{FF2B5EF4-FFF2-40B4-BE49-F238E27FC236}">
                <a16:creationId xmlns:a16="http://schemas.microsoft.com/office/drawing/2014/main" id="{8D3619AD-F865-1E40-BEC5-4D4005221789}"/>
              </a:ext>
            </a:extLst>
          </p:cNvPr>
          <p:cNvSpPr/>
          <p:nvPr userDrawn="1"/>
        </p:nvSpPr>
        <p:spPr>
          <a:xfrm>
            <a:off x="0" y="0"/>
            <a:ext cx="30491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8271F19E-2BB6-CE42-8419-54FCF502FF25}"/>
              </a:ext>
            </a:extLst>
          </p:cNvPr>
          <p:cNvGrpSpPr/>
          <p:nvPr userDrawn="1"/>
        </p:nvGrpSpPr>
        <p:grpSpPr>
          <a:xfrm>
            <a:off x="6629399" y="3479073"/>
            <a:ext cx="4865913" cy="1352807"/>
            <a:chOff x="6629399" y="3265713"/>
            <a:chExt cx="4865913" cy="1352807"/>
          </a:xfrm>
        </p:grpSpPr>
        <p:sp>
          <p:nvSpPr>
            <p:cNvPr id="9" name="Rectangle 8">
              <a:extLst>
                <a:ext uri="{FF2B5EF4-FFF2-40B4-BE49-F238E27FC236}">
                  <a16:creationId xmlns:a16="http://schemas.microsoft.com/office/drawing/2014/main" id="{207BF23C-84DE-5449-A944-4598BD9478F5}"/>
                </a:ext>
              </a:extLst>
            </p:cNvPr>
            <p:cNvSpPr/>
            <p:nvPr userDrawn="1"/>
          </p:nvSpPr>
          <p:spPr>
            <a:xfrm>
              <a:off x="6629399" y="3282042"/>
              <a:ext cx="914400" cy="914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CD6000C-09D3-A749-8A2B-66718C90CDE6}"/>
                </a:ext>
              </a:extLst>
            </p:cNvPr>
            <p:cNvSpPr/>
            <p:nvPr userDrawn="1"/>
          </p:nvSpPr>
          <p:spPr>
            <a:xfrm>
              <a:off x="7924799" y="3282042"/>
              <a:ext cx="914400" cy="9144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F9B2413-F52C-A74C-B166-6BAFD9F47070}"/>
                </a:ext>
              </a:extLst>
            </p:cNvPr>
            <p:cNvSpPr/>
            <p:nvPr userDrawn="1"/>
          </p:nvSpPr>
          <p:spPr>
            <a:xfrm>
              <a:off x="9220199" y="3282042"/>
              <a:ext cx="914400" cy="914400"/>
            </a:xfrm>
            <a:prstGeom prst="rect">
              <a:avLst/>
            </a:prstGeom>
            <a:solidFill>
              <a:srgbClr val="EE3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63CEEBE-73D5-984F-B455-D8F5FF8E69E1}"/>
                </a:ext>
              </a:extLst>
            </p:cNvPr>
            <p:cNvSpPr/>
            <p:nvPr userDrawn="1"/>
          </p:nvSpPr>
          <p:spPr>
            <a:xfrm>
              <a:off x="10515599" y="3265713"/>
              <a:ext cx="914400" cy="914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1603C857-0D09-4948-80F9-82E8BEA16D42}"/>
                </a:ext>
              </a:extLst>
            </p:cNvPr>
            <p:cNvSpPr txBox="1"/>
            <p:nvPr userDrawn="1"/>
          </p:nvSpPr>
          <p:spPr>
            <a:xfrm>
              <a:off x="6629399" y="4310743"/>
              <a:ext cx="914400" cy="307777"/>
            </a:xfrm>
            <a:prstGeom prst="rect">
              <a:avLst/>
            </a:prstGeom>
            <a:noFill/>
          </p:spPr>
          <p:txBody>
            <a:bodyPr wrap="square" rtlCol="0">
              <a:spAutoFit/>
            </a:bodyPr>
            <a:lstStyle/>
            <a:p>
              <a:pPr algn="ctr"/>
              <a:r>
                <a:rPr lang="en-US" sz="1400"/>
                <a:t>#6E7073</a:t>
              </a:r>
            </a:p>
          </p:txBody>
        </p:sp>
        <p:sp>
          <p:nvSpPr>
            <p:cNvPr id="14" name="TextBox 13">
              <a:extLst>
                <a:ext uri="{FF2B5EF4-FFF2-40B4-BE49-F238E27FC236}">
                  <a16:creationId xmlns:a16="http://schemas.microsoft.com/office/drawing/2014/main" id="{39EEF433-7549-A54F-80D8-55694C4BC4DD}"/>
                </a:ext>
              </a:extLst>
            </p:cNvPr>
            <p:cNvSpPr txBox="1"/>
            <p:nvPr userDrawn="1"/>
          </p:nvSpPr>
          <p:spPr>
            <a:xfrm>
              <a:off x="7924799" y="4310743"/>
              <a:ext cx="914400" cy="307777"/>
            </a:xfrm>
            <a:prstGeom prst="rect">
              <a:avLst/>
            </a:prstGeom>
            <a:noFill/>
          </p:spPr>
          <p:txBody>
            <a:bodyPr wrap="square" rtlCol="0">
              <a:spAutoFit/>
            </a:bodyPr>
            <a:lstStyle/>
            <a:p>
              <a:pPr algn="ctr"/>
              <a:r>
                <a:rPr lang="en-US" sz="1400"/>
                <a:t>#EEEEEE</a:t>
              </a:r>
            </a:p>
          </p:txBody>
        </p:sp>
        <p:sp>
          <p:nvSpPr>
            <p:cNvPr id="15" name="TextBox 14">
              <a:extLst>
                <a:ext uri="{FF2B5EF4-FFF2-40B4-BE49-F238E27FC236}">
                  <a16:creationId xmlns:a16="http://schemas.microsoft.com/office/drawing/2014/main" id="{743A51DA-FB3C-C744-8828-E904FD6B5FE2}"/>
                </a:ext>
              </a:extLst>
            </p:cNvPr>
            <p:cNvSpPr txBox="1"/>
            <p:nvPr userDrawn="1"/>
          </p:nvSpPr>
          <p:spPr>
            <a:xfrm>
              <a:off x="9220199" y="4310743"/>
              <a:ext cx="914400" cy="307777"/>
            </a:xfrm>
            <a:prstGeom prst="rect">
              <a:avLst/>
            </a:prstGeom>
            <a:noFill/>
          </p:spPr>
          <p:txBody>
            <a:bodyPr wrap="square" rtlCol="0">
              <a:spAutoFit/>
            </a:bodyPr>
            <a:lstStyle/>
            <a:p>
              <a:pPr algn="ctr"/>
              <a:r>
                <a:rPr lang="en-US" sz="1400"/>
                <a:t>#EE3424</a:t>
              </a:r>
            </a:p>
          </p:txBody>
        </p:sp>
        <p:sp>
          <p:nvSpPr>
            <p:cNvPr id="16" name="TextBox 15">
              <a:extLst>
                <a:ext uri="{FF2B5EF4-FFF2-40B4-BE49-F238E27FC236}">
                  <a16:creationId xmlns:a16="http://schemas.microsoft.com/office/drawing/2014/main" id="{8DA6DBB4-945C-E844-B174-DCC715476F20}"/>
                </a:ext>
              </a:extLst>
            </p:cNvPr>
            <p:cNvSpPr txBox="1"/>
            <p:nvPr userDrawn="1"/>
          </p:nvSpPr>
          <p:spPr>
            <a:xfrm>
              <a:off x="10466611" y="4310743"/>
              <a:ext cx="1028701" cy="307777"/>
            </a:xfrm>
            <a:prstGeom prst="rect">
              <a:avLst/>
            </a:prstGeom>
            <a:noFill/>
          </p:spPr>
          <p:txBody>
            <a:bodyPr wrap="square" rtlCol="0">
              <a:spAutoFit/>
            </a:bodyPr>
            <a:lstStyle/>
            <a:p>
              <a:pPr algn="ctr"/>
              <a:r>
                <a:rPr lang="en-US" sz="1400"/>
                <a:t>#0E2B5A</a:t>
              </a:r>
            </a:p>
          </p:txBody>
        </p:sp>
      </p:grpSp>
      <p:grpSp>
        <p:nvGrpSpPr>
          <p:cNvPr id="18" name="Group 17">
            <a:extLst>
              <a:ext uri="{FF2B5EF4-FFF2-40B4-BE49-F238E27FC236}">
                <a16:creationId xmlns:a16="http://schemas.microsoft.com/office/drawing/2014/main" id="{4FEAB40D-E97A-DF45-85D9-A61CD6C97316}"/>
              </a:ext>
            </a:extLst>
          </p:cNvPr>
          <p:cNvGrpSpPr/>
          <p:nvPr userDrawn="1"/>
        </p:nvGrpSpPr>
        <p:grpSpPr>
          <a:xfrm>
            <a:off x="6657676" y="5077648"/>
            <a:ext cx="4865913" cy="1352807"/>
            <a:chOff x="6629399" y="3265713"/>
            <a:chExt cx="4865913" cy="1352807"/>
          </a:xfrm>
        </p:grpSpPr>
        <p:sp>
          <p:nvSpPr>
            <p:cNvPr id="19" name="Rectangle 18">
              <a:extLst>
                <a:ext uri="{FF2B5EF4-FFF2-40B4-BE49-F238E27FC236}">
                  <a16:creationId xmlns:a16="http://schemas.microsoft.com/office/drawing/2014/main" id="{1C38CE40-0498-5E44-923E-3D0F67B61342}"/>
                </a:ext>
              </a:extLst>
            </p:cNvPr>
            <p:cNvSpPr/>
            <p:nvPr userDrawn="1"/>
          </p:nvSpPr>
          <p:spPr>
            <a:xfrm>
              <a:off x="6629399" y="3282042"/>
              <a:ext cx="914400" cy="9144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A2C5B19E-3967-244D-B600-658B7EF7AC6D}"/>
                </a:ext>
              </a:extLst>
            </p:cNvPr>
            <p:cNvSpPr/>
            <p:nvPr userDrawn="1"/>
          </p:nvSpPr>
          <p:spPr>
            <a:xfrm>
              <a:off x="7924799" y="3282042"/>
              <a:ext cx="914400" cy="914400"/>
            </a:xfrm>
            <a:prstGeom prst="rect">
              <a:avLst/>
            </a:prstGeom>
            <a:solidFill>
              <a:srgbClr val="2DCC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D41E33E6-A8AD-E14F-B9FB-15A020C2267B}"/>
                </a:ext>
              </a:extLst>
            </p:cNvPr>
            <p:cNvSpPr/>
            <p:nvPr userDrawn="1"/>
          </p:nvSpPr>
          <p:spPr>
            <a:xfrm>
              <a:off x="9220199" y="3282042"/>
              <a:ext cx="914400" cy="914400"/>
            </a:xfrm>
            <a:prstGeom prst="rect">
              <a:avLst/>
            </a:prstGeom>
            <a:solidFill>
              <a:srgbClr val="D2D7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CF99990D-5C13-8B40-A391-68EDD42763D3}"/>
                </a:ext>
              </a:extLst>
            </p:cNvPr>
            <p:cNvSpPr/>
            <p:nvPr userDrawn="1"/>
          </p:nvSpPr>
          <p:spPr>
            <a:xfrm>
              <a:off x="10515599" y="3265713"/>
              <a:ext cx="914400" cy="914400"/>
            </a:xfrm>
            <a:prstGeom prst="rect">
              <a:avLst/>
            </a:prstGeom>
            <a:solidFill>
              <a:srgbClr val="5D7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58190A09-DDDC-6046-BD9E-D52D62D97261}"/>
                </a:ext>
              </a:extLst>
            </p:cNvPr>
            <p:cNvSpPr txBox="1"/>
            <p:nvPr userDrawn="1"/>
          </p:nvSpPr>
          <p:spPr>
            <a:xfrm>
              <a:off x="6629399" y="4310743"/>
              <a:ext cx="914400" cy="307777"/>
            </a:xfrm>
            <a:prstGeom prst="rect">
              <a:avLst/>
            </a:prstGeom>
            <a:noFill/>
          </p:spPr>
          <p:txBody>
            <a:bodyPr wrap="square" rtlCol="0">
              <a:spAutoFit/>
            </a:bodyPr>
            <a:lstStyle/>
            <a:p>
              <a:pPr algn="ctr"/>
              <a:r>
                <a:rPr lang="en-US" sz="1400"/>
                <a:t>#E87722</a:t>
              </a:r>
            </a:p>
          </p:txBody>
        </p:sp>
        <p:sp>
          <p:nvSpPr>
            <p:cNvPr id="24" name="TextBox 23">
              <a:extLst>
                <a:ext uri="{FF2B5EF4-FFF2-40B4-BE49-F238E27FC236}">
                  <a16:creationId xmlns:a16="http://schemas.microsoft.com/office/drawing/2014/main" id="{0BB889DE-1BFD-1742-9D5C-3D3528459CB4}"/>
                </a:ext>
              </a:extLst>
            </p:cNvPr>
            <p:cNvSpPr txBox="1"/>
            <p:nvPr userDrawn="1"/>
          </p:nvSpPr>
          <p:spPr>
            <a:xfrm>
              <a:off x="7843154" y="4310743"/>
              <a:ext cx="1077688" cy="307777"/>
            </a:xfrm>
            <a:prstGeom prst="rect">
              <a:avLst/>
            </a:prstGeom>
            <a:noFill/>
          </p:spPr>
          <p:txBody>
            <a:bodyPr wrap="square" rtlCol="0">
              <a:spAutoFit/>
            </a:bodyPr>
            <a:lstStyle/>
            <a:p>
              <a:pPr algn="ctr"/>
              <a:r>
                <a:rPr lang="en-US" sz="1400"/>
                <a:t>#2DCCD3</a:t>
              </a:r>
            </a:p>
          </p:txBody>
        </p:sp>
        <p:sp>
          <p:nvSpPr>
            <p:cNvPr id="25" name="TextBox 24">
              <a:extLst>
                <a:ext uri="{FF2B5EF4-FFF2-40B4-BE49-F238E27FC236}">
                  <a16:creationId xmlns:a16="http://schemas.microsoft.com/office/drawing/2014/main" id="{BF4979F1-646B-6A46-AB25-39C85135A247}"/>
                </a:ext>
              </a:extLst>
            </p:cNvPr>
            <p:cNvSpPr txBox="1"/>
            <p:nvPr userDrawn="1"/>
          </p:nvSpPr>
          <p:spPr>
            <a:xfrm>
              <a:off x="9154885" y="4310743"/>
              <a:ext cx="1077688" cy="307777"/>
            </a:xfrm>
            <a:prstGeom prst="rect">
              <a:avLst/>
            </a:prstGeom>
            <a:noFill/>
          </p:spPr>
          <p:txBody>
            <a:bodyPr wrap="square" rtlCol="0">
              <a:spAutoFit/>
            </a:bodyPr>
            <a:lstStyle/>
            <a:p>
              <a:pPr algn="ctr"/>
              <a:r>
                <a:rPr lang="en-US" sz="1400"/>
                <a:t>#D2D755</a:t>
              </a:r>
            </a:p>
          </p:txBody>
        </p:sp>
        <p:sp>
          <p:nvSpPr>
            <p:cNvPr id="26" name="TextBox 25">
              <a:extLst>
                <a:ext uri="{FF2B5EF4-FFF2-40B4-BE49-F238E27FC236}">
                  <a16:creationId xmlns:a16="http://schemas.microsoft.com/office/drawing/2014/main" id="{CCEB6A0A-5A36-6648-93D5-6FC9FF2A730D}"/>
                </a:ext>
              </a:extLst>
            </p:cNvPr>
            <p:cNvSpPr txBox="1"/>
            <p:nvPr userDrawn="1"/>
          </p:nvSpPr>
          <p:spPr>
            <a:xfrm>
              <a:off x="10466611" y="4310743"/>
              <a:ext cx="1028701" cy="307777"/>
            </a:xfrm>
            <a:prstGeom prst="rect">
              <a:avLst/>
            </a:prstGeom>
            <a:noFill/>
          </p:spPr>
          <p:txBody>
            <a:bodyPr wrap="square" rtlCol="0">
              <a:spAutoFit/>
            </a:bodyPr>
            <a:lstStyle/>
            <a:p>
              <a:pPr algn="ctr"/>
              <a:r>
                <a:rPr lang="en-US" sz="1400"/>
                <a:t>#5D7975</a:t>
              </a:r>
            </a:p>
          </p:txBody>
        </p:sp>
      </p:grpSp>
    </p:spTree>
    <p:extLst>
      <p:ext uri="{BB962C8B-B14F-4D97-AF65-F5344CB8AC3E}">
        <p14:creationId xmlns:p14="http://schemas.microsoft.com/office/powerpoint/2010/main" val="160560815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Logos">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2B3CE76F-62A7-BE43-BB16-A675AA79F0BB}"/>
              </a:ext>
            </a:extLst>
          </p:cNvPr>
          <p:cNvSpPr/>
          <p:nvPr userDrawn="1"/>
        </p:nvSpPr>
        <p:spPr>
          <a:xfrm>
            <a:off x="0" y="3991335"/>
            <a:ext cx="12188825" cy="286666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8E9BCB30-C16C-8D4E-AD15-5EC15692C5A6}"/>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703965" y="4507362"/>
            <a:ext cx="1617558" cy="640080"/>
          </a:xfrm>
          <a:prstGeom prst="rect">
            <a:avLst/>
          </a:prstGeom>
        </p:spPr>
      </p:pic>
      <p:pic>
        <p:nvPicPr>
          <p:cNvPr id="7" name="Picture 6">
            <a:extLst>
              <a:ext uri="{FF2B5EF4-FFF2-40B4-BE49-F238E27FC236}">
                <a16:creationId xmlns:a16="http://schemas.microsoft.com/office/drawing/2014/main" id="{A9804A93-595F-D640-86AF-457F0F3F6C15}"/>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703816" y="1511456"/>
            <a:ext cx="1617856" cy="640080"/>
          </a:xfrm>
          <a:prstGeom prst="rect">
            <a:avLst/>
          </a:prstGeom>
        </p:spPr>
      </p:pic>
      <p:pic>
        <p:nvPicPr>
          <p:cNvPr id="36" name="Picture 35">
            <a:extLst>
              <a:ext uri="{FF2B5EF4-FFF2-40B4-BE49-F238E27FC236}">
                <a16:creationId xmlns:a16="http://schemas.microsoft.com/office/drawing/2014/main" id="{9FC74139-B78F-9B48-8C5A-F442465A5CA6}"/>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710452" y="2887046"/>
            <a:ext cx="1604584" cy="640080"/>
          </a:xfrm>
          <a:prstGeom prst="rect">
            <a:avLst/>
          </a:prstGeom>
        </p:spPr>
      </p:pic>
      <p:pic>
        <p:nvPicPr>
          <p:cNvPr id="38" name="Picture 37">
            <a:extLst>
              <a:ext uri="{FF2B5EF4-FFF2-40B4-BE49-F238E27FC236}">
                <a16:creationId xmlns:a16="http://schemas.microsoft.com/office/drawing/2014/main" id="{009B7054-14D5-394F-A7D5-DF791EE5C8E1}"/>
              </a:ext>
            </a:extLst>
          </p:cNvPr>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710452" y="5683640"/>
            <a:ext cx="1604584" cy="640080"/>
          </a:xfrm>
          <a:prstGeom prst="rect">
            <a:avLst/>
          </a:prstGeom>
        </p:spPr>
      </p:pic>
      <p:pic>
        <p:nvPicPr>
          <p:cNvPr id="46" name="Graphic 45">
            <a:extLst>
              <a:ext uri="{FF2B5EF4-FFF2-40B4-BE49-F238E27FC236}">
                <a16:creationId xmlns:a16="http://schemas.microsoft.com/office/drawing/2014/main" id="{F093F5FE-3155-6046-90FB-C598CC079517}"/>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3548711" y="4438039"/>
            <a:ext cx="764882" cy="778726"/>
          </a:xfrm>
          <a:prstGeom prst="rect">
            <a:avLst/>
          </a:prstGeom>
        </p:spPr>
      </p:pic>
      <p:pic>
        <p:nvPicPr>
          <p:cNvPr id="48" name="Graphic 47">
            <a:extLst>
              <a:ext uri="{FF2B5EF4-FFF2-40B4-BE49-F238E27FC236}">
                <a16:creationId xmlns:a16="http://schemas.microsoft.com/office/drawing/2014/main" id="{A567B533-05F1-3640-BBEB-1B6CA63671CF}"/>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4419683" y="5533516"/>
            <a:ext cx="906134" cy="940328"/>
          </a:xfrm>
          <a:prstGeom prst="rect">
            <a:avLst/>
          </a:prstGeom>
        </p:spPr>
      </p:pic>
      <p:pic>
        <p:nvPicPr>
          <p:cNvPr id="50" name="Graphic 49">
            <a:extLst>
              <a:ext uri="{FF2B5EF4-FFF2-40B4-BE49-F238E27FC236}">
                <a16:creationId xmlns:a16="http://schemas.microsoft.com/office/drawing/2014/main" id="{35F3B8C2-B235-D14E-B821-51DF99C84BAF}"/>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3193470" y="5317880"/>
            <a:ext cx="1347216" cy="1371600"/>
          </a:xfrm>
          <a:prstGeom prst="rect">
            <a:avLst/>
          </a:prstGeom>
        </p:spPr>
      </p:pic>
      <p:pic>
        <p:nvPicPr>
          <p:cNvPr id="54" name="Graphic 53">
            <a:extLst>
              <a:ext uri="{FF2B5EF4-FFF2-40B4-BE49-F238E27FC236}">
                <a16:creationId xmlns:a16="http://schemas.microsoft.com/office/drawing/2014/main" id="{C093AD71-AE46-8E4A-A1EB-BB43E4754189}"/>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4463882" y="2521286"/>
            <a:ext cx="1347216" cy="1371600"/>
          </a:xfrm>
          <a:prstGeom prst="rect">
            <a:avLst/>
          </a:prstGeom>
        </p:spPr>
      </p:pic>
      <p:pic>
        <p:nvPicPr>
          <p:cNvPr id="56" name="Graphic 55">
            <a:extLst>
              <a:ext uri="{FF2B5EF4-FFF2-40B4-BE49-F238E27FC236}">
                <a16:creationId xmlns:a16="http://schemas.microsoft.com/office/drawing/2014/main" id="{E2061AE5-2DF4-1A44-A38F-A53D6562246E}"/>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4113932" y="4135478"/>
            <a:ext cx="1347216" cy="1371600"/>
          </a:xfrm>
          <a:prstGeom prst="rect">
            <a:avLst/>
          </a:prstGeom>
        </p:spPr>
      </p:pic>
      <p:pic>
        <p:nvPicPr>
          <p:cNvPr id="58" name="Graphic 57">
            <a:extLst>
              <a:ext uri="{FF2B5EF4-FFF2-40B4-BE49-F238E27FC236}">
                <a16:creationId xmlns:a16="http://schemas.microsoft.com/office/drawing/2014/main" id="{6C7CADC2-DE23-AD4B-B685-B70227B65467}"/>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3193470" y="2775784"/>
            <a:ext cx="1437673" cy="862604"/>
          </a:xfrm>
          <a:prstGeom prst="rect">
            <a:avLst/>
          </a:prstGeom>
        </p:spPr>
      </p:pic>
      <p:pic>
        <p:nvPicPr>
          <p:cNvPr id="59" name="Graphic 58">
            <a:extLst>
              <a:ext uri="{FF2B5EF4-FFF2-40B4-BE49-F238E27FC236}">
                <a16:creationId xmlns:a16="http://schemas.microsoft.com/office/drawing/2014/main" id="{A0776E28-998E-4041-BF33-F89F61772047}"/>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3062854" y="1433683"/>
            <a:ext cx="2713657" cy="795627"/>
          </a:xfrm>
          <a:prstGeom prst="rect">
            <a:avLst/>
          </a:prstGeom>
        </p:spPr>
      </p:pic>
      <p:sp>
        <p:nvSpPr>
          <p:cNvPr id="60" name="Rectangle 59">
            <a:extLst>
              <a:ext uri="{FF2B5EF4-FFF2-40B4-BE49-F238E27FC236}">
                <a16:creationId xmlns:a16="http://schemas.microsoft.com/office/drawing/2014/main" id="{0BDD5228-99F1-9140-A332-F4A63BD88913}"/>
              </a:ext>
            </a:extLst>
          </p:cNvPr>
          <p:cNvSpPr/>
          <p:nvPr userDrawn="1"/>
        </p:nvSpPr>
        <p:spPr>
          <a:xfrm>
            <a:off x="507868" y="395823"/>
            <a:ext cx="11102719" cy="646203"/>
          </a:xfrm>
          <a:prstGeom prst="rect">
            <a:avLst/>
          </a:prstGeom>
        </p:spPr>
        <p:txBody>
          <a:bodyPr wrap="none">
            <a:spAutoFit/>
          </a:bodyPr>
          <a:lstStyle/>
          <a:p>
            <a:pPr algn="l" defTabSz="685629" rtl="0" eaLnBrk="1" latinLnBrk="0" hangingPunct="1">
              <a:spcBef>
                <a:spcPct val="0"/>
              </a:spcBef>
              <a:buNone/>
            </a:pPr>
            <a:r>
              <a:rPr lang="en-US" sz="3599" b="1" kern="1200">
                <a:solidFill>
                  <a:schemeClr val="accent2"/>
                </a:solidFill>
                <a:latin typeface="Georgia" panose="02040502050405020303" pitchFamily="18" charset="0"/>
                <a:ea typeface="+mj-ea"/>
                <a:cs typeface="+mj-cs"/>
              </a:rPr>
              <a:t>Common Logos &amp; TN State Graphic Elements</a:t>
            </a:r>
          </a:p>
        </p:txBody>
      </p:sp>
      <p:sp>
        <p:nvSpPr>
          <p:cNvPr id="61" name="Rectangle 60">
            <a:extLst>
              <a:ext uri="{FF2B5EF4-FFF2-40B4-BE49-F238E27FC236}">
                <a16:creationId xmlns:a16="http://schemas.microsoft.com/office/drawing/2014/main" id="{5501AF59-22F0-A94A-A4B9-FCCE18AABCEB}"/>
              </a:ext>
            </a:extLst>
          </p:cNvPr>
          <p:cNvSpPr/>
          <p:nvPr userDrawn="1"/>
        </p:nvSpPr>
        <p:spPr>
          <a:xfrm>
            <a:off x="0" y="0"/>
            <a:ext cx="30491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5454352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Icons">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F83741A-8EE6-8C49-8520-6418AED61522}"/>
              </a:ext>
            </a:extLst>
          </p:cNvPr>
          <p:cNvSpPr/>
          <p:nvPr userDrawn="1"/>
        </p:nvSpPr>
        <p:spPr>
          <a:xfrm>
            <a:off x="507868" y="395823"/>
            <a:ext cx="4439036" cy="646203"/>
          </a:xfrm>
          <a:prstGeom prst="rect">
            <a:avLst/>
          </a:prstGeom>
        </p:spPr>
        <p:txBody>
          <a:bodyPr wrap="none">
            <a:spAutoFit/>
          </a:bodyPr>
          <a:lstStyle/>
          <a:p>
            <a:pPr algn="l" defTabSz="685629" rtl="0" eaLnBrk="1" latinLnBrk="0" hangingPunct="1">
              <a:spcBef>
                <a:spcPct val="0"/>
              </a:spcBef>
              <a:buNone/>
            </a:pPr>
            <a:r>
              <a:rPr lang="en-US" sz="3599" b="1" kern="1200">
                <a:solidFill>
                  <a:schemeClr val="accent2"/>
                </a:solidFill>
                <a:latin typeface="Georgia" panose="02040502050405020303" pitchFamily="18" charset="0"/>
                <a:ea typeface="+mj-ea"/>
                <a:cs typeface="+mj-cs"/>
              </a:rPr>
              <a:t>Simple Line Icons</a:t>
            </a:r>
          </a:p>
        </p:txBody>
      </p:sp>
      <p:sp>
        <p:nvSpPr>
          <p:cNvPr id="4" name="Rectangle 3">
            <a:extLst>
              <a:ext uri="{FF2B5EF4-FFF2-40B4-BE49-F238E27FC236}">
                <a16:creationId xmlns:a16="http://schemas.microsoft.com/office/drawing/2014/main" id="{C3DCF5C1-BD21-A74C-B490-EE3167D16572}"/>
              </a:ext>
            </a:extLst>
          </p:cNvPr>
          <p:cNvSpPr/>
          <p:nvPr userDrawn="1"/>
        </p:nvSpPr>
        <p:spPr>
          <a:xfrm>
            <a:off x="0" y="0"/>
            <a:ext cx="30491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Graphic 42">
            <a:extLst>
              <a:ext uri="{FF2B5EF4-FFF2-40B4-BE49-F238E27FC236}">
                <a16:creationId xmlns:a16="http://schemas.microsoft.com/office/drawing/2014/main" id="{0847C2FE-F9EE-2747-8714-AE390CBD053E}"/>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1676190" y="1222787"/>
            <a:ext cx="914400" cy="914400"/>
          </a:xfrm>
          <a:prstGeom prst="rect">
            <a:avLst/>
          </a:prstGeom>
        </p:spPr>
      </p:pic>
      <p:pic>
        <p:nvPicPr>
          <p:cNvPr id="45" name="Graphic 44">
            <a:extLst>
              <a:ext uri="{FF2B5EF4-FFF2-40B4-BE49-F238E27FC236}">
                <a16:creationId xmlns:a16="http://schemas.microsoft.com/office/drawing/2014/main" id="{5C26BFAD-3A11-9346-B82A-3FC99CBF902F}"/>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832903" y="1222787"/>
            <a:ext cx="914400" cy="914400"/>
          </a:xfrm>
          <a:prstGeom prst="rect">
            <a:avLst/>
          </a:prstGeom>
        </p:spPr>
      </p:pic>
      <p:pic>
        <p:nvPicPr>
          <p:cNvPr id="47" name="Graphic 46">
            <a:extLst>
              <a:ext uri="{FF2B5EF4-FFF2-40B4-BE49-F238E27FC236}">
                <a16:creationId xmlns:a16="http://schemas.microsoft.com/office/drawing/2014/main" id="{B56E5527-D745-B44C-99EA-B3385179A287}"/>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3978984" y="1222787"/>
            <a:ext cx="914400" cy="914400"/>
          </a:xfrm>
          <a:prstGeom prst="rect">
            <a:avLst/>
          </a:prstGeom>
        </p:spPr>
      </p:pic>
      <p:pic>
        <p:nvPicPr>
          <p:cNvPr id="49" name="Graphic 48">
            <a:extLst>
              <a:ext uri="{FF2B5EF4-FFF2-40B4-BE49-F238E27FC236}">
                <a16:creationId xmlns:a16="http://schemas.microsoft.com/office/drawing/2014/main" id="{3DFD813B-19B1-A14C-BC4F-511E53CE84C9}"/>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5125067" y="1222787"/>
            <a:ext cx="914400" cy="914400"/>
          </a:xfrm>
          <a:prstGeom prst="rect">
            <a:avLst/>
          </a:prstGeom>
        </p:spPr>
      </p:pic>
      <p:pic>
        <p:nvPicPr>
          <p:cNvPr id="51" name="Graphic 50">
            <a:extLst>
              <a:ext uri="{FF2B5EF4-FFF2-40B4-BE49-F238E27FC236}">
                <a16:creationId xmlns:a16="http://schemas.microsoft.com/office/drawing/2014/main" id="{BBB2B73A-7CFB-1F4E-B272-3897B93E75C7}"/>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6271149" y="1222787"/>
            <a:ext cx="914400" cy="914400"/>
          </a:xfrm>
          <a:prstGeom prst="rect">
            <a:avLst/>
          </a:prstGeom>
        </p:spPr>
      </p:pic>
      <p:pic>
        <p:nvPicPr>
          <p:cNvPr id="53" name="Graphic 52">
            <a:extLst>
              <a:ext uri="{FF2B5EF4-FFF2-40B4-BE49-F238E27FC236}">
                <a16:creationId xmlns:a16="http://schemas.microsoft.com/office/drawing/2014/main" id="{777AD503-D630-B64F-B271-192C7EE13515}"/>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7332168" y="1222787"/>
            <a:ext cx="914400" cy="914400"/>
          </a:xfrm>
          <a:prstGeom prst="rect">
            <a:avLst/>
          </a:prstGeom>
        </p:spPr>
      </p:pic>
      <p:pic>
        <p:nvPicPr>
          <p:cNvPr id="55" name="Graphic 54">
            <a:extLst>
              <a:ext uri="{FF2B5EF4-FFF2-40B4-BE49-F238E27FC236}">
                <a16:creationId xmlns:a16="http://schemas.microsoft.com/office/drawing/2014/main" id="{C8397CF7-4002-5B48-8DE5-07ECF802BAED}"/>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8540999" y="1222787"/>
            <a:ext cx="914400" cy="914400"/>
          </a:xfrm>
          <a:prstGeom prst="rect">
            <a:avLst/>
          </a:prstGeom>
        </p:spPr>
      </p:pic>
      <p:pic>
        <p:nvPicPr>
          <p:cNvPr id="57" name="Graphic 56">
            <a:extLst>
              <a:ext uri="{FF2B5EF4-FFF2-40B4-BE49-F238E27FC236}">
                <a16:creationId xmlns:a16="http://schemas.microsoft.com/office/drawing/2014/main" id="{E73C6980-3717-F64B-B02A-A92081A4A16D}"/>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9682453" y="1222787"/>
            <a:ext cx="914400" cy="914400"/>
          </a:xfrm>
          <a:prstGeom prst="rect">
            <a:avLst/>
          </a:prstGeom>
        </p:spPr>
      </p:pic>
      <p:pic>
        <p:nvPicPr>
          <p:cNvPr id="59" name="Graphic 58">
            <a:extLst>
              <a:ext uri="{FF2B5EF4-FFF2-40B4-BE49-F238E27FC236}">
                <a16:creationId xmlns:a16="http://schemas.microsoft.com/office/drawing/2014/main" id="{1C8F8964-B374-8F4E-B30F-E62E075E8B7D}"/>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10823912" y="1222787"/>
            <a:ext cx="914400" cy="914400"/>
          </a:xfrm>
          <a:prstGeom prst="rect">
            <a:avLst/>
          </a:prstGeom>
        </p:spPr>
      </p:pic>
      <p:pic>
        <p:nvPicPr>
          <p:cNvPr id="61" name="Graphic 60">
            <a:extLst>
              <a:ext uri="{FF2B5EF4-FFF2-40B4-BE49-F238E27FC236}">
                <a16:creationId xmlns:a16="http://schemas.microsoft.com/office/drawing/2014/main" id="{690C9108-9FCB-144E-BA54-E5D46C142BDC}"/>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572637" y="1222787"/>
            <a:ext cx="914400" cy="914400"/>
          </a:xfrm>
          <a:prstGeom prst="rect">
            <a:avLst/>
          </a:prstGeom>
        </p:spPr>
      </p:pic>
      <p:pic>
        <p:nvPicPr>
          <p:cNvPr id="63" name="Graphic 62">
            <a:extLst>
              <a:ext uri="{FF2B5EF4-FFF2-40B4-BE49-F238E27FC236}">
                <a16:creationId xmlns:a16="http://schemas.microsoft.com/office/drawing/2014/main" id="{D6EBDDD6-C559-A546-AF9C-911CFE7C9E58}"/>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3978984" y="2480052"/>
            <a:ext cx="914400" cy="914400"/>
          </a:xfrm>
          <a:prstGeom prst="rect">
            <a:avLst/>
          </a:prstGeom>
        </p:spPr>
      </p:pic>
      <p:pic>
        <p:nvPicPr>
          <p:cNvPr id="65" name="Graphic 64">
            <a:extLst>
              <a:ext uri="{FF2B5EF4-FFF2-40B4-BE49-F238E27FC236}">
                <a16:creationId xmlns:a16="http://schemas.microsoft.com/office/drawing/2014/main" id="{C16F62EF-4820-A74A-A8BF-8F6F3BDAEC04}"/>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5125067" y="2480052"/>
            <a:ext cx="914400" cy="914400"/>
          </a:xfrm>
          <a:prstGeom prst="rect">
            <a:avLst/>
          </a:prstGeom>
        </p:spPr>
      </p:pic>
      <p:pic>
        <p:nvPicPr>
          <p:cNvPr id="67" name="Graphic 66">
            <a:extLst>
              <a:ext uri="{FF2B5EF4-FFF2-40B4-BE49-F238E27FC236}">
                <a16:creationId xmlns:a16="http://schemas.microsoft.com/office/drawing/2014/main" id="{FDC65AAD-7E82-1643-9DFE-0FD6CF8D1971}"/>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6271149" y="2480052"/>
            <a:ext cx="914400" cy="914400"/>
          </a:xfrm>
          <a:prstGeom prst="rect">
            <a:avLst/>
          </a:prstGeom>
        </p:spPr>
      </p:pic>
      <p:pic>
        <p:nvPicPr>
          <p:cNvPr id="69" name="Graphic 68">
            <a:extLst>
              <a:ext uri="{FF2B5EF4-FFF2-40B4-BE49-F238E27FC236}">
                <a16:creationId xmlns:a16="http://schemas.microsoft.com/office/drawing/2014/main" id="{1EF710EF-F055-D445-B1BC-8E1CC1F518EF}"/>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15"/>
              </a:ext>
            </a:extLst>
          </a:blip>
          <a:stretch>
            <a:fillRect/>
          </a:stretch>
        </p:blipFill>
        <p:spPr>
          <a:xfrm>
            <a:off x="7332168" y="2480052"/>
            <a:ext cx="914400" cy="914400"/>
          </a:xfrm>
          <a:prstGeom prst="rect">
            <a:avLst/>
          </a:prstGeom>
        </p:spPr>
      </p:pic>
      <p:pic>
        <p:nvPicPr>
          <p:cNvPr id="71" name="Graphic 70">
            <a:extLst>
              <a:ext uri="{FF2B5EF4-FFF2-40B4-BE49-F238E27FC236}">
                <a16:creationId xmlns:a16="http://schemas.microsoft.com/office/drawing/2014/main" id="{596E828F-AFA3-D944-9C98-0F63F6262A22}"/>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16"/>
              </a:ext>
            </a:extLst>
          </a:blip>
          <a:stretch>
            <a:fillRect/>
          </a:stretch>
        </p:blipFill>
        <p:spPr>
          <a:xfrm>
            <a:off x="8540999" y="2480052"/>
            <a:ext cx="914400" cy="914400"/>
          </a:xfrm>
          <a:prstGeom prst="rect">
            <a:avLst/>
          </a:prstGeom>
        </p:spPr>
      </p:pic>
      <p:pic>
        <p:nvPicPr>
          <p:cNvPr id="73" name="Graphic 72">
            <a:extLst>
              <a:ext uri="{FF2B5EF4-FFF2-40B4-BE49-F238E27FC236}">
                <a16:creationId xmlns:a16="http://schemas.microsoft.com/office/drawing/2014/main" id="{8E94DE81-7199-8946-B49F-DE7FDF0AEE5F}"/>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17"/>
              </a:ext>
            </a:extLst>
          </a:blip>
          <a:stretch>
            <a:fillRect/>
          </a:stretch>
        </p:blipFill>
        <p:spPr>
          <a:xfrm>
            <a:off x="9682453" y="2480052"/>
            <a:ext cx="914400" cy="914400"/>
          </a:xfrm>
          <a:prstGeom prst="rect">
            <a:avLst/>
          </a:prstGeom>
        </p:spPr>
      </p:pic>
      <p:pic>
        <p:nvPicPr>
          <p:cNvPr id="75" name="Graphic 74">
            <a:extLst>
              <a:ext uri="{FF2B5EF4-FFF2-40B4-BE49-F238E27FC236}">
                <a16:creationId xmlns:a16="http://schemas.microsoft.com/office/drawing/2014/main" id="{F9656505-310A-FC4D-9B81-910F014B70D7}"/>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18"/>
              </a:ext>
            </a:extLst>
          </a:blip>
          <a:stretch>
            <a:fillRect/>
          </a:stretch>
        </p:blipFill>
        <p:spPr>
          <a:xfrm>
            <a:off x="10823912" y="2480052"/>
            <a:ext cx="914400" cy="914400"/>
          </a:xfrm>
          <a:prstGeom prst="rect">
            <a:avLst/>
          </a:prstGeom>
        </p:spPr>
      </p:pic>
      <p:pic>
        <p:nvPicPr>
          <p:cNvPr id="77" name="Graphic 76">
            <a:extLst>
              <a:ext uri="{FF2B5EF4-FFF2-40B4-BE49-F238E27FC236}">
                <a16:creationId xmlns:a16="http://schemas.microsoft.com/office/drawing/2014/main" id="{D9275CCF-CC2D-5D40-8B3D-1F7599E3B7E6}"/>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19"/>
              </a:ext>
            </a:extLst>
          </a:blip>
          <a:stretch>
            <a:fillRect/>
          </a:stretch>
        </p:blipFill>
        <p:spPr>
          <a:xfrm>
            <a:off x="2832903" y="2480052"/>
            <a:ext cx="914400" cy="914400"/>
          </a:xfrm>
          <a:prstGeom prst="rect">
            <a:avLst/>
          </a:prstGeom>
        </p:spPr>
      </p:pic>
      <p:pic>
        <p:nvPicPr>
          <p:cNvPr id="79" name="Graphic 78">
            <a:extLst>
              <a:ext uri="{FF2B5EF4-FFF2-40B4-BE49-F238E27FC236}">
                <a16:creationId xmlns:a16="http://schemas.microsoft.com/office/drawing/2014/main" id="{1F9D7853-8551-B14D-A546-DF2B66DD5BBE}"/>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20"/>
              </a:ext>
            </a:extLst>
          </a:blip>
          <a:stretch>
            <a:fillRect/>
          </a:stretch>
        </p:blipFill>
        <p:spPr>
          <a:xfrm>
            <a:off x="1676190" y="2480052"/>
            <a:ext cx="914400" cy="914400"/>
          </a:xfrm>
          <a:prstGeom prst="rect">
            <a:avLst/>
          </a:prstGeom>
        </p:spPr>
      </p:pic>
      <p:pic>
        <p:nvPicPr>
          <p:cNvPr id="81" name="Graphic 80">
            <a:extLst>
              <a:ext uri="{FF2B5EF4-FFF2-40B4-BE49-F238E27FC236}">
                <a16:creationId xmlns:a16="http://schemas.microsoft.com/office/drawing/2014/main" id="{A6A11B83-FE29-0D47-AD9F-5BD6181A9871}"/>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21"/>
              </a:ext>
            </a:extLst>
          </a:blip>
          <a:stretch>
            <a:fillRect/>
          </a:stretch>
        </p:blipFill>
        <p:spPr>
          <a:xfrm>
            <a:off x="572637" y="2480052"/>
            <a:ext cx="914400" cy="914400"/>
          </a:xfrm>
          <a:prstGeom prst="rect">
            <a:avLst/>
          </a:prstGeom>
        </p:spPr>
      </p:pic>
      <p:pic>
        <p:nvPicPr>
          <p:cNvPr id="82" name="Graphic 81">
            <a:extLst>
              <a:ext uri="{FF2B5EF4-FFF2-40B4-BE49-F238E27FC236}">
                <a16:creationId xmlns:a16="http://schemas.microsoft.com/office/drawing/2014/main" id="{66BC2792-2B57-3E47-8702-A196145F6447}"/>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22"/>
              </a:ext>
            </a:extLst>
          </a:blip>
          <a:stretch>
            <a:fillRect/>
          </a:stretch>
        </p:blipFill>
        <p:spPr>
          <a:xfrm>
            <a:off x="572637" y="3609761"/>
            <a:ext cx="914400" cy="914400"/>
          </a:xfrm>
          <a:prstGeom prst="rect">
            <a:avLst/>
          </a:prstGeom>
        </p:spPr>
      </p:pic>
      <p:pic>
        <p:nvPicPr>
          <p:cNvPr id="83" name="Graphic 82">
            <a:extLst>
              <a:ext uri="{FF2B5EF4-FFF2-40B4-BE49-F238E27FC236}">
                <a16:creationId xmlns:a16="http://schemas.microsoft.com/office/drawing/2014/main" id="{ECECA867-F1DB-8146-BDD5-B851F0A957AC}"/>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23"/>
              </a:ext>
            </a:extLst>
          </a:blip>
          <a:stretch>
            <a:fillRect/>
          </a:stretch>
        </p:blipFill>
        <p:spPr>
          <a:xfrm>
            <a:off x="1676190" y="3609761"/>
            <a:ext cx="914400" cy="914400"/>
          </a:xfrm>
          <a:prstGeom prst="rect">
            <a:avLst/>
          </a:prstGeom>
        </p:spPr>
      </p:pic>
      <p:pic>
        <p:nvPicPr>
          <p:cNvPr id="84" name="Graphic 83">
            <a:extLst>
              <a:ext uri="{FF2B5EF4-FFF2-40B4-BE49-F238E27FC236}">
                <a16:creationId xmlns:a16="http://schemas.microsoft.com/office/drawing/2014/main" id="{23C02834-9659-364F-A1A6-D796F7E83269}"/>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24"/>
              </a:ext>
            </a:extLst>
          </a:blip>
          <a:stretch>
            <a:fillRect/>
          </a:stretch>
        </p:blipFill>
        <p:spPr>
          <a:xfrm>
            <a:off x="2832903" y="3609761"/>
            <a:ext cx="914400" cy="914400"/>
          </a:xfrm>
          <a:prstGeom prst="rect">
            <a:avLst/>
          </a:prstGeom>
        </p:spPr>
      </p:pic>
      <p:pic>
        <p:nvPicPr>
          <p:cNvPr id="85" name="Graphic 84">
            <a:extLst>
              <a:ext uri="{FF2B5EF4-FFF2-40B4-BE49-F238E27FC236}">
                <a16:creationId xmlns:a16="http://schemas.microsoft.com/office/drawing/2014/main" id="{5B7DAE9A-BA65-4B4F-AD82-1562C3D92A3D}"/>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25"/>
              </a:ext>
            </a:extLst>
          </a:blip>
          <a:stretch>
            <a:fillRect/>
          </a:stretch>
        </p:blipFill>
        <p:spPr>
          <a:xfrm>
            <a:off x="3978984" y="3609761"/>
            <a:ext cx="914400" cy="914400"/>
          </a:xfrm>
          <a:prstGeom prst="rect">
            <a:avLst/>
          </a:prstGeom>
        </p:spPr>
      </p:pic>
      <p:pic>
        <p:nvPicPr>
          <p:cNvPr id="86" name="Graphic 85">
            <a:extLst>
              <a:ext uri="{FF2B5EF4-FFF2-40B4-BE49-F238E27FC236}">
                <a16:creationId xmlns:a16="http://schemas.microsoft.com/office/drawing/2014/main" id="{D9D86EDB-A4B7-4E45-A391-F916F71BF6D4}"/>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26"/>
              </a:ext>
            </a:extLst>
          </a:blip>
          <a:stretch>
            <a:fillRect/>
          </a:stretch>
        </p:blipFill>
        <p:spPr>
          <a:xfrm>
            <a:off x="5125067" y="3609761"/>
            <a:ext cx="914400" cy="914400"/>
          </a:xfrm>
          <a:prstGeom prst="rect">
            <a:avLst/>
          </a:prstGeom>
        </p:spPr>
      </p:pic>
      <p:pic>
        <p:nvPicPr>
          <p:cNvPr id="87" name="Graphic 86">
            <a:extLst>
              <a:ext uri="{FF2B5EF4-FFF2-40B4-BE49-F238E27FC236}">
                <a16:creationId xmlns:a16="http://schemas.microsoft.com/office/drawing/2014/main" id="{9842D526-C7C3-7C47-8F20-3E0291821185}"/>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27"/>
              </a:ext>
            </a:extLst>
          </a:blip>
          <a:stretch>
            <a:fillRect/>
          </a:stretch>
        </p:blipFill>
        <p:spPr>
          <a:xfrm>
            <a:off x="6271149" y="3609761"/>
            <a:ext cx="914400" cy="914400"/>
          </a:xfrm>
          <a:prstGeom prst="rect">
            <a:avLst/>
          </a:prstGeom>
        </p:spPr>
      </p:pic>
      <p:pic>
        <p:nvPicPr>
          <p:cNvPr id="88" name="Graphic 87">
            <a:extLst>
              <a:ext uri="{FF2B5EF4-FFF2-40B4-BE49-F238E27FC236}">
                <a16:creationId xmlns:a16="http://schemas.microsoft.com/office/drawing/2014/main" id="{3A272E9D-898F-2F4A-A1A1-7D5871A72501}"/>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28"/>
              </a:ext>
            </a:extLst>
          </a:blip>
          <a:stretch>
            <a:fillRect/>
          </a:stretch>
        </p:blipFill>
        <p:spPr>
          <a:xfrm>
            <a:off x="7332168" y="3609761"/>
            <a:ext cx="914400" cy="914400"/>
          </a:xfrm>
          <a:prstGeom prst="rect">
            <a:avLst/>
          </a:prstGeom>
        </p:spPr>
      </p:pic>
      <p:pic>
        <p:nvPicPr>
          <p:cNvPr id="89" name="Graphic 88">
            <a:extLst>
              <a:ext uri="{FF2B5EF4-FFF2-40B4-BE49-F238E27FC236}">
                <a16:creationId xmlns:a16="http://schemas.microsoft.com/office/drawing/2014/main" id="{821F70A9-707E-F146-94AF-08CC08D56ADD}"/>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29"/>
              </a:ext>
            </a:extLst>
          </a:blip>
          <a:stretch>
            <a:fillRect/>
          </a:stretch>
        </p:blipFill>
        <p:spPr>
          <a:xfrm>
            <a:off x="8540999" y="3609761"/>
            <a:ext cx="914400" cy="914400"/>
          </a:xfrm>
          <a:prstGeom prst="rect">
            <a:avLst/>
          </a:prstGeom>
        </p:spPr>
      </p:pic>
      <p:pic>
        <p:nvPicPr>
          <p:cNvPr id="90" name="Graphic 89">
            <a:extLst>
              <a:ext uri="{FF2B5EF4-FFF2-40B4-BE49-F238E27FC236}">
                <a16:creationId xmlns:a16="http://schemas.microsoft.com/office/drawing/2014/main" id="{705F3FFA-AAFD-D248-8488-2CD428F07E16}"/>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30"/>
              </a:ext>
            </a:extLst>
          </a:blip>
          <a:stretch>
            <a:fillRect/>
          </a:stretch>
        </p:blipFill>
        <p:spPr>
          <a:xfrm>
            <a:off x="9682453" y="3609761"/>
            <a:ext cx="914400" cy="914400"/>
          </a:xfrm>
          <a:prstGeom prst="rect">
            <a:avLst/>
          </a:prstGeom>
        </p:spPr>
      </p:pic>
      <p:pic>
        <p:nvPicPr>
          <p:cNvPr id="91" name="Graphic 90">
            <a:extLst>
              <a:ext uri="{FF2B5EF4-FFF2-40B4-BE49-F238E27FC236}">
                <a16:creationId xmlns:a16="http://schemas.microsoft.com/office/drawing/2014/main" id="{FCB6D16B-C3BA-D841-A864-D45B9338AB93}"/>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31"/>
              </a:ext>
            </a:extLst>
          </a:blip>
          <a:stretch>
            <a:fillRect/>
          </a:stretch>
        </p:blipFill>
        <p:spPr>
          <a:xfrm>
            <a:off x="10823912" y="3609761"/>
            <a:ext cx="914400" cy="914400"/>
          </a:xfrm>
          <a:prstGeom prst="rect">
            <a:avLst/>
          </a:prstGeom>
        </p:spPr>
      </p:pic>
      <p:pic>
        <p:nvPicPr>
          <p:cNvPr id="92" name="Graphic 91">
            <a:extLst>
              <a:ext uri="{FF2B5EF4-FFF2-40B4-BE49-F238E27FC236}">
                <a16:creationId xmlns:a16="http://schemas.microsoft.com/office/drawing/2014/main" id="{ABCB3520-5186-4240-9028-244C570045A5}"/>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32"/>
              </a:ext>
            </a:extLst>
          </a:blip>
          <a:stretch>
            <a:fillRect/>
          </a:stretch>
        </p:blipFill>
        <p:spPr>
          <a:xfrm>
            <a:off x="572637" y="4651717"/>
            <a:ext cx="914400" cy="914400"/>
          </a:xfrm>
          <a:prstGeom prst="rect">
            <a:avLst/>
          </a:prstGeom>
        </p:spPr>
      </p:pic>
      <p:pic>
        <p:nvPicPr>
          <p:cNvPr id="93" name="Graphic 92">
            <a:extLst>
              <a:ext uri="{FF2B5EF4-FFF2-40B4-BE49-F238E27FC236}">
                <a16:creationId xmlns:a16="http://schemas.microsoft.com/office/drawing/2014/main" id="{02ABCD3B-98EA-A24F-ABC2-3C239E3608FC}"/>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33"/>
              </a:ext>
            </a:extLst>
          </a:blip>
          <a:stretch>
            <a:fillRect/>
          </a:stretch>
        </p:blipFill>
        <p:spPr>
          <a:xfrm>
            <a:off x="1676190" y="4651717"/>
            <a:ext cx="914400" cy="914400"/>
          </a:xfrm>
          <a:prstGeom prst="rect">
            <a:avLst/>
          </a:prstGeom>
        </p:spPr>
      </p:pic>
      <p:pic>
        <p:nvPicPr>
          <p:cNvPr id="94" name="Graphic 93">
            <a:extLst>
              <a:ext uri="{FF2B5EF4-FFF2-40B4-BE49-F238E27FC236}">
                <a16:creationId xmlns:a16="http://schemas.microsoft.com/office/drawing/2014/main" id="{6BD4A1B1-9913-5F45-9A9F-D62304063346}"/>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34"/>
              </a:ext>
            </a:extLst>
          </a:blip>
          <a:stretch>
            <a:fillRect/>
          </a:stretch>
        </p:blipFill>
        <p:spPr>
          <a:xfrm>
            <a:off x="2832903" y="4651717"/>
            <a:ext cx="914400" cy="914400"/>
          </a:xfrm>
          <a:prstGeom prst="rect">
            <a:avLst/>
          </a:prstGeom>
        </p:spPr>
      </p:pic>
      <p:pic>
        <p:nvPicPr>
          <p:cNvPr id="95" name="Graphic 94">
            <a:extLst>
              <a:ext uri="{FF2B5EF4-FFF2-40B4-BE49-F238E27FC236}">
                <a16:creationId xmlns:a16="http://schemas.microsoft.com/office/drawing/2014/main" id="{3AFB5711-95F8-AC4A-851D-F489AA8816EB}"/>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35"/>
              </a:ext>
            </a:extLst>
          </a:blip>
          <a:stretch>
            <a:fillRect/>
          </a:stretch>
        </p:blipFill>
        <p:spPr>
          <a:xfrm>
            <a:off x="3978984" y="4651717"/>
            <a:ext cx="914400" cy="914400"/>
          </a:xfrm>
          <a:prstGeom prst="rect">
            <a:avLst/>
          </a:prstGeom>
        </p:spPr>
      </p:pic>
      <p:pic>
        <p:nvPicPr>
          <p:cNvPr id="96" name="Graphic 95">
            <a:extLst>
              <a:ext uri="{FF2B5EF4-FFF2-40B4-BE49-F238E27FC236}">
                <a16:creationId xmlns:a16="http://schemas.microsoft.com/office/drawing/2014/main" id="{FC391E16-473D-6343-B56F-386452E3B393}"/>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36"/>
              </a:ext>
            </a:extLst>
          </a:blip>
          <a:stretch>
            <a:fillRect/>
          </a:stretch>
        </p:blipFill>
        <p:spPr>
          <a:xfrm>
            <a:off x="5125067" y="4651717"/>
            <a:ext cx="914400" cy="914400"/>
          </a:xfrm>
          <a:prstGeom prst="rect">
            <a:avLst/>
          </a:prstGeom>
        </p:spPr>
      </p:pic>
      <p:pic>
        <p:nvPicPr>
          <p:cNvPr id="97" name="Graphic 96">
            <a:extLst>
              <a:ext uri="{FF2B5EF4-FFF2-40B4-BE49-F238E27FC236}">
                <a16:creationId xmlns:a16="http://schemas.microsoft.com/office/drawing/2014/main" id="{180447E1-D7F4-7E45-B315-3F1423A63C8D}"/>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37"/>
              </a:ext>
            </a:extLst>
          </a:blip>
          <a:stretch>
            <a:fillRect/>
          </a:stretch>
        </p:blipFill>
        <p:spPr>
          <a:xfrm>
            <a:off x="6271149" y="4651717"/>
            <a:ext cx="914400" cy="914400"/>
          </a:xfrm>
          <a:prstGeom prst="rect">
            <a:avLst/>
          </a:prstGeom>
        </p:spPr>
      </p:pic>
      <p:pic>
        <p:nvPicPr>
          <p:cNvPr id="98" name="Graphic 97">
            <a:extLst>
              <a:ext uri="{FF2B5EF4-FFF2-40B4-BE49-F238E27FC236}">
                <a16:creationId xmlns:a16="http://schemas.microsoft.com/office/drawing/2014/main" id="{ABA7A3D0-E799-B74F-B62E-906224B9D775}"/>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38"/>
              </a:ext>
            </a:extLst>
          </a:blip>
          <a:stretch>
            <a:fillRect/>
          </a:stretch>
        </p:blipFill>
        <p:spPr>
          <a:xfrm>
            <a:off x="7332168" y="4651717"/>
            <a:ext cx="914400" cy="914400"/>
          </a:xfrm>
          <a:prstGeom prst="rect">
            <a:avLst/>
          </a:prstGeom>
        </p:spPr>
      </p:pic>
      <p:pic>
        <p:nvPicPr>
          <p:cNvPr id="99" name="Graphic 98">
            <a:extLst>
              <a:ext uri="{FF2B5EF4-FFF2-40B4-BE49-F238E27FC236}">
                <a16:creationId xmlns:a16="http://schemas.microsoft.com/office/drawing/2014/main" id="{2B86704D-EC58-9543-B25A-EF2FDCAA7C8A}"/>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39"/>
              </a:ext>
            </a:extLst>
          </a:blip>
          <a:stretch>
            <a:fillRect/>
          </a:stretch>
        </p:blipFill>
        <p:spPr>
          <a:xfrm>
            <a:off x="8540999" y="4651717"/>
            <a:ext cx="914400" cy="914400"/>
          </a:xfrm>
          <a:prstGeom prst="rect">
            <a:avLst/>
          </a:prstGeom>
        </p:spPr>
      </p:pic>
      <p:pic>
        <p:nvPicPr>
          <p:cNvPr id="100" name="Graphic 99">
            <a:extLst>
              <a:ext uri="{FF2B5EF4-FFF2-40B4-BE49-F238E27FC236}">
                <a16:creationId xmlns:a16="http://schemas.microsoft.com/office/drawing/2014/main" id="{D3CB457F-ABD5-D047-B3D6-8FF93EDE14E4}"/>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40"/>
              </a:ext>
            </a:extLst>
          </a:blip>
          <a:stretch>
            <a:fillRect/>
          </a:stretch>
        </p:blipFill>
        <p:spPr>
          <a:xfrm>
            <a:off x="9682453" y="4651717"/>
            <a:ext cx="914400" cy="914400"/>
          </a:xfrm>
          <a:prstGeom prst="rect">
            <a:avLst/>
          </a:prstGeom>
        </p:spPr>
      </p:pic>
      <p:pic>
        <p:nvPicPr>
          <p:cNvPr id="101" name="Graphic 100">
            <a:extLst>
              <a:ext uri="{FF2B5EF4-FFF2-40B4-BE49-F238E27FC236}">
                <a16:creationId xmlns:a16="http://schemas.microsoft.com/office/drawing/2014/main" id="{8EAB62DC-2801-6842-A659-C0E0E313F851}"/>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41"/>
              </a:ext>
            </a:extLst>
          </a:blip>
          <a:stretch>
            <a:fillRect/>
          </a:stretch>
        </p:blipFill>
        <p:spPr>
          <a:xfrm>
            <a:off x="10823912" y="4651717"/>
            <a:ext cx="914400" cy="914400"/>
          </a:xfrm>
          <a:prstGeom prst="rect">
            <a:avLst/>
          </a:prstGeom>
        </p:spPr>
      </p:pic>
      <p:pic>
        <p:nvPicPr>
          <p:cNvPr id="103" name="Graphic 102">
            <a:extLst>
              <a:ext uri="{FF2B5EF4-FFF2-40B4-BE49-F238E27FC236}">
                <a16:creationId xmlns:a16="http://schemas.microsoft.com/office/drawing/2014/main" id="{BE6E5E71-D875-334C-85BE-D72644F9A3C1}"/>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42"/>
              </a:ext>
            </a:extLst>
          </a:blip>
          <a:stretch>
            <a:fillRect/>
          </a:stretch>
        </p:blipFill>
        <p:spPr>
          <a:xfrm>
            <a:off x="572637" y="5693673"/>
            <a:ext cx="914400" cy="914400"/>
          </a:xfrm>
          <a:prstGeom prst="rect">
            <a:avLst/>
          </a:prstGeom>
        </p:spPr>
      </p:pic>
      <p:pic>
        <p:nvPicPr>
          <p:cNvPr id="104" name="Graphic 103">
            <a:extLst>
              <a:ext uri="{FF2B5EF4-FFF2-40B4-BE49-F238E27FC236}">
                <a16:creationId xmlns:a16="http://schemas.microsoft.com/office/drawing/2014/main" id="{96A908EB-FC90-0349-85E2-24253A813354}"/>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43"/>
              </a:ext>
            </a:extLst>
          </a:blip>
          <a:stretch>
            <a:fillRect/>
          </a:stretch>
        </p:blipFill>
        <p:spPr>
          <a:xfrm>
            <a:off x="1676190" y="5693673"/>
            <a:ext cx="914400" cy="914400"/>
          </a:xfrm>
          <a:prstGeom prst="rect">
            <a:avLst/>
          </a:prstGeom>
        </p:spPr>
      </p:pic>
      <p:pic>
        <p:nvPicPr>
          <p:cNvPr id="105" name="Graphic 104">
            <a:extLst>
              <a:ext uri="{FF2B5EF4-FFF2-40B4-BE49-F238E27FC236}">
                <a16:creationId xmlns:a16="http://schemas.microsoft.com/office/drawing/2014/main" id="{53256011-330C-154D-A3EB-F66E34E82494}"/>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44"/>
              </a:ext>
            </a:extLst>
          </a:blip>
          <a:stretch>
            <a:fillRect/>
          </a:stretch>
        </p:blipFill>
        <p:spPr>
          <a:xfrm>
            <a:off x="2832903" y="5693673"/>
            <a:ext cx="914400" cy="914400"/>
          </a:xfrm>
          <a:prstGeom prst="rect">
            <a:avLst/>
          </a:prstGeom>
        </p:spPr>
      </p:pic>
      <p:pic>
        <p:nvPicPr>
          <p:cNvPr id="106" name="Graphic 105">
            <a:extLst>
              <a:ext uri="{FF2B5EF4-FFF2-40B4-BE49-F238E27FC236}">
                <a16:creationId xmlns:a16="http://schemas.microsoft.com/office/drawing/2014/main" id="{6AE98316-AC08-E045-88B4-C79AD32665BE}"/>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45"/>
              </a:ext>
            </a:extLst>
          </a:blip>
          <a:stretch>
            <a:fillRect/>
          </a:stretch>
        </p:blipFill>
        <p:spPr>
          <a:xfrm>
            <a:off x="3978984" y="5693673"/>
            <a:ext cx="914400" cy="914400"/>
          </a:xfrm>
          <a:prstGeom prst="rect">
            <a:avLst/>
          </a:prstGeom>
        </p:spPr>
      </p:pic>
      <p:pic>
        <p:nvPicPr>
          <p:cNvPr id="107" name="Graphic 106">
            <a:extLst>
              <a:ext uri="{FF2B5EF4-FFF2-40B4-BE49-F238E27FC236}">
                <a16:creationId xmlns:a16="http://schemas.microsoft.com/office/drawing/2014/main" id="{CCD49EDD-6FBD-ED4A-B51F-71BB263CA5A5}"/>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46"/>
              </a:ext>
            </a:extLst>
          </a:blip>
          <a:stretch>
            <a:fillRect/>
          </a:stretch>
        </p:blipFill>
        <p:spPr>
          <a:xfrm>
            <a:off x="5125067" y="5693673"/>
            <a:ext cx="914400" cy="914400"/>
          </a:xfrm>
          <a:prstGeom prst="rect">
            <a:avLst/>
          </a:prstGeom>
        </p:spPr>
      </p:pic>
      <p:pic>
        <p:nvPicPr>
          <p:cNvPr id="108" name="Graphic 107">
            <a:extLst>
              <a:ext uri="{FF2B5EF4-FFF2-40B4-BE49-F238E27FC236}">
                <a16:creationId xmlns:a16="http://schemas.microsoft.com/office/drawing/2014/main" id="{675B0881-9C97-5C47-9020-5B1C64F648CB}"/>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47"/>
              </a:ext>
            </a:extLst>
          </a:blip>
          <a:stretch>
            <a:fillRect/>
          </a:stretch>
        </p:blipFill>
        <p:spPr>
          <a:xfrm>
            <a:off x="6271149" y="5693673"/>
            <a:ext cx="914400" cy="914400"/>
          </a:xfrm>
          <a:prstGeom prst="rect">
            <a:avLst/>
          </a:prstGeom>
        </p:spPr>
      </p:pic>
      <p:pic>
        <p:nvPicPr>
          <p:cNvPr id="109" name="Graphic 108">
            <a:extLst>
              <a:ext uri="{FF2B5EF4-FFF2-40B4-BE49-F238E27FC236}">
                <a16:creationId xmlns:a16="http://schemas.microsoft.com/office/drawing/2014/main" id="{863D07FC-FAC4-F24C-8466-7662F216946B}"/>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48"/>
              </a:ext>
            </a:extLst>
          </a:blip>
          <a:stretch>
            <a:fillRect/>
          </a:stretch>
        </p:blipFill>
        <p:spPr>
          <a:xfrm>
            <a:off x="7332168" y="5693673"/>
            <a:ext cx="914400" cy="914400"/>
          </a:xfrm>
          <a:prstGeom prst="rect">
            <a:avLst/>
          </a:prstGeom>
        </p:spPr>
      </p:pic>
      <p:pic>
        <p:nvPicPr>
          <p:cNvPr id="110" name="Graphic 109">
            <a:extLst>
              <a:ext uri="{FF2B5EF4-FFF2-40B4-BE49-F238E27FC236}">
                <a16:creationId xmlns:a16="http://schemas.microsoft.com/office/drawing/2014/main" id="{430B36E7-16E5-E343-A201-FB9EC16F1D66}"/>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49"/>
              </a:ext>
            </a:extLst>
          </a:blip>
          <a:stretch>
            <a:fillRect/>
          </a:stretch>
        </p:blipFill>
        <p:spPr>
          <a:xfrm>
            <a:off x="8540999" y="5693673"/>
            <a:ext cx="914400" cy="914400"/>
          </a:xfrm>
          <a:prstGeom prst="rect">
            <a:avLst/>
          </a:prstGeom>
        </p:spPr>
      </p:pic>
      <p:pic>
        <p:nvPicPr>
          <p:cNvPr id="111" name="Graphic 110">
            <a:extLst>
              <a:ext uri="{FF2B5EF4-FFF2-40B4-BE49-F238E27FC236}">
                <a16:creationId xmlns:a16="http://schemas.microsoft.com/office/drawing/2014/main" id="{166E3074-4E63-D841-9C64-A2B62EC5EC38}"/>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50"/>
              </a:ext>
            </a:extLst>
          </a:blip>
          <a:stretch>
            <a:fillRect/>
          </a:stretch>
        </p:blipFill>
        <p:spPr>
          <a:xfrm>
            <a:off x="9682453" y="5693673"/>
            <a:ext cx="914400" cy="914400"/>
          </a:xfrm>
          <a:prstGeom prst="rect">
            <a:avLst/>
          </a:prstGeom>
        </p:spPr>
      </p:pic>
      <p:pic>
        <p:nvPicPr>
          <p:cNvPr id="112" name="Graphic 111">
            <a:extLst>
              <a:ext uri="{FF2B5EF4-FFF2-40B4-BE49-F238E27FC236}">
                <a16:creationId xmlns:a16="http://schemas.microsoft.com/office/drawing/2014/main" id="{3A7D0A86-E0D0-9048-94F4-124EB34EF4E0}"/>
              </a:ext>
            </a:extLst>
          </p:cNvPr>
          <p:cNvPicPr>
            <a:picLocks noChangeAspect="1"/>
          </p:cNvPicPr>
          <p:nvPr userDrawn="1"/>
        </p:nvPicPr>
        <p:blipFill>
          <a:blip cstate="hqprint">
            <a:extLst>
              <a:ext uri="{28A0092B-C50C-407E-A947-70E740481C1C}">
                <a14:useLocalDpi xmlns:a14="http://schemas.microsoft.com/office/drawing/2010/main"/>
              </a:ext>
              <a:ext uri="{96DAC541-7B7A-43D3-8B79-37D633B846F1}">
                <asvg:svgBlip xmlns:asvg="http://schemas.microsoft.com/office/drawing/2016/SVG/main" r:embed="rId51"/>
              </a:ext>
            </a:extLst>
          </a:blip>
          <a:stretch>
            <a:fillRect/>
          </a:stretch>
        </p:blipFill>
        <p:spPr>
          <a:xfrm>
            <a:off x="10823912" y="5693673"/>
            <a:ext cx="914400" cy="914400"/>
          </a:xfrm>
          <a:prstGeom prst="rect">
            <a:avLst/>
          </a:prstGeom>
        </p:spPr>
      </p:pic>
    </p:spTree>
    <p:extLst>
      <p:ext uri="{BB962C8B-B14F-4D97-AF65-F5344CB8AC3E}">
        <p14:creationId xmlns:p14="http://schemas.microsoft.com/office/powerpoint/2010/main" val="41668850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Content 9">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DE378850-31BD-394C-9D03-7C241ED38CE4}"/>
              </a:ext>
            </a:extLst>
          </p:cNvPr>
          <p:cNvGrpSpPr/>
          <p:nvPr userDrawn="1"/>
        </p:nvGrpSpPr>
        <p:grpSpPr>
          <a:xfrm rot="16200000">
            <a:off x="-1645118" y="4533206"/>
            <a:ext cx="4191003" cy="458586"/>
            <a:chOff x="0" y="6170814"/>
            <a:chExt cx="12188825" cy="458586"/>
          </a:xfrm>
        </p:grpSpPr>
        <p:sp>
          <p:nvSpPr>
            <p:cNvPr id="16" name="Rectangle 15">
              <a:extLst>
                <a:ext uri="{FF2B5EF4-FFF2-40B4-BE49-F238E27FC236}">
                  <a16:creationId xmlns:a16="http://schemas.microsoft.com/office/drawing/2014/main" id="{5CEE3CC4-0BA7-A540-BE31-114A39C2ED44}"/>
                </a:ext>
              </a:extLst>
            </p:cNvPr>
            <p:cNvSpPr/>
            <p:nvPr userDrawn="1"/>
          </p:nvSpPr>
          <p:spPr>
            <a:xfrm>
              <a:off x="0" y="6170814"/>
              <a:ext cx="12188825"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24BA21B3-E727-A548-9D5F-55D6F2D91AF5}"/>
                </a:ext>
              </a:extLst>
            </p:cNvPr>
            <p:cNvSpPr/>
            <p:nvPr userDrawn="1"/>
          </p:nvSpPr>
          <p:spPr>
            <a:xfrm>
              <a:off x="0" y="6354387"/>
              <a:ext cx="12188825" cy="9144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E81D408C-F4DE-FD4B-B55F-9CB6825C3B94}"/>
                </a:ext>
              </a:extLst>
            </p:cNvPr>
            <p:cNvSpPr/>
            <p:nvPr userDrawn="1"/>
          </p:nvSpPr>
          <p:spPr>
            <a:xfrm>
              <a:off x="0" y="6537960"/>
              <a:ext cx="12188825" cy="91440"/>
            </a:xfrm>
            <a:prstGeom prst="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pSp>
      <p:sp>
        <p:nvSpPr>
          <p:cNvPr id="13" name="Rectangle 12">
            <a:extLst>
              <a:ext uri="{FF2B5EF4-FFF2-40B4-BE49-F238E27FC236}">
                <a16:creationId xmlns:a16="http://schemas.microsoft.com/office/drawing/2014/main" id="{31CDA9E0-12DC-DE43-9456-80E8FDC3CD73}"/>
              </a:ext>
            </a:extLst>
          </p:cNvPr>
          <p:cNvSpPr/>
          <p:nvPr userDrawn="1"/>
        </p:nvSpPr>
        <p:spPr>
          <a:xfrm>
            <a:off x="1" y="0"/>
            <a:ext cx="12188824" cy="2813387"/>
          </a:xfrm>
          <a:prstGeom prst="rect">
            <a:avLst/>
          </a:prstGeom>
          <a:gradFill>
            <a:gsLst>
              <a:gs pos="0">
                <a:schemeClr val="accent2"/>
              </a:gs>
              <a:gs pos="83000">
                <a:schemeClr val="accent2">
                  <a:lumMod val="75000"/>
                </a:schemeClr>
              </a:gs>
              <a:gs pos="98000">
                <a:schemeClr val="accent2">
                  <a:lumMod val="50000"/>
                </a:schemeClr>
              </a:gs>
            </a:gsLst>
            <a:lin ang="4800000" scaled="0"/>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Picture Placeholder 3">
            <a:extLst>
              <a:ext uri="{FF2B5EF4-FFF2-40B4-BE49-F238E27FC236}">
                <a16:creationId xmlns:a16="http://schemas.microsoft.com/office/drawing/2014/main" id="{BC06C8C0-10E5-AE40-AA72-66BAC2BD7782}"/>
              </a:ext>
            </a:extLst>
          </p:cNvPr>
          <p:cNvSpPr>
            <a:spLocks noGrp="1"/>
          </p:cNvSpPr>
          <p:nvPr>
            <p:ph type="pic" sz="quarter" idx="11"/>
          </p:nvPr>
        </p:nvSpPr>
        <p:spPr>
          <a:xfrm>
            <a:off x="0" y="0"/>
            <a:ext cx="12188952" cy="2667000"/>
          </a:xfrm>
          <a:pattFill prst="pct5">
            <a:fgClr>
              <a:schemeClr val="tx2"/>
            </a:fgClr>
            <a:bgClr>
              <a:schemeClr val="accent2"/>
            </a:bgClr>
          </a:pattFill>
        </p:spPr>
        <p:txBody>
          <a:bodyPr/>
          <a:lstStyle>
            <a:lvl1pPr marL="0" indent="0">
              <a:buNone/>
              <a:defRPr/>
            </a:lvl1pPr>
          </a:lstStyle>
          <a:p>
            <a:r>
              <a:rPr lang="en-US"/>
              <a:t>Click icon to add picture</a:t>
            </a:r>
          </a:p>
        </p:txBody>
      </p:sp>
      <p:sp>
        <p:nvSpPr>
          <p:cNvPr id="11" name="Title Placeholder 1">
            <a:extLst>
              <a:ext uri="{FF2B5EF4-FFF2-40B4-BE49-F238E27FC236}">
                <a16:creationId xmlns:a16="http://schemas.microsoft.com/office/drawing/2014/main" id="{A18A5E09-F974-6F47-9E79-B36FE2C36050}"/>
              </a:ext>
            </a:extLst>
          </p:cNvPr>
          <p:cNvSpPr>
            <a:spLocks noGrp="1"/>
          </p:cNvSpPr>
          <p:nvPr>
            <p:ph type="title"/>
          </p:nvPr>
        </p:nvSpPr>
        <p:spPr>
          <a:xfrm>
            <a:off x="980970" y="3009050"/>
            <a:ext cx="10564656"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12" name="Text Placeholder 4">
            <a:extLst>
              <a:ext uri="{FF2B5EF4-FFF2-40B4-BE49-F238E27FC236}">
                <a16:creationId xmlns:a16="http://schemas.microsoft.com/office/drawing/2014/main" id="{A7B203F4-996A-F649-BA2A-71E24A932007}"/>
              </a:ext>
            </a:extLst>
          </p:cNvPr>
          <p:cNvSpPr>
            <a:spLocks noGrp="1"/>
          </p:cNvSpPr>
          <p:nvPr>
            <p:ph type="body" sz="quarter" idx="10"/>
          </p:nvPr>
        </p:nvSpPr>
        <p:spPr>
          <a:xfrm>
            <a:off x="980969" y="4312370"/>
            <a:ext cx="8123273" cy="1513395"/>
          </a:xfrm>
        </p:spPr>
        <p:txBody>
          <a:bodyPr/>
          <a:lstStyle>
            <a:lvl1pPr marL="0" indent="0">
              <a:buNone/>
              <a:defRPr/>
            </a:lvl1pPr>
            <a:lvl2pPr marL="342814" indent="0">
              <a:buNone/>
              <a:defRPr/>
            </a:lvl2pPr>
            <a:lvl3pPr marL="685629" indent="0">
              <a:buNone/>
              <a:defRPr/>
            </a:lvl3pPr>
            <a:lvl4pPr marL="1028443" indent="0">
              <a:buNone/>
              <a:defRPr/>
            </a:lvl4pPr>
            <a:lvl5pPr marL="1371257" indent="0">
              <a:buNone/>
              <a:defRPr/>
            </a:lvl5pPr>
          </a:lstStyle>
          <a:p>
            <a:pPr lvl="0"/>
            <a:r>
              <a:rPr lang="en-US"/>
              <a:t>Click to edit Master text styles</a:t>
            </a:r>
          </a:p>
        </p:txBody>
      </p:sp>
      <p:pic>
        <p:nvPicPr>
          <p:cNvPr id="21" name="Picture 20">
            <a:extLst>
              <a:ext uri="{FF2B5EF4-FFF2-40B4-BE49-F238E27FC236}">
                <a16:creationId xmlns:a16="http://schemas.microsoft.com/office/drawing/2014/main" id="{ED0AD15F-FDAC-A947-937F-1300A3D403B2}"/>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414065" y="5658380"/>
            <a:ext cx="1586983" cy="627866"/>
          </a:xfrm>
          <a:prstGeom prst="rect">
            <a:avLst/>
          </a:prstGeom>
        </p:spPr>
      </p:pic>
      <p:sp>
        <p:nvSpPr>
          <p:cNvPr id="2" name="Text Placeholder 4">
            <a:extLst>
              <a:ext uri="{FF2B5EF4-FFF2-40B4-BE49-F238E27FC236}">
                <a16:creationId xmlns:a16="http://schemas.microsoft.com/office/drawing/2014/main" id="{7499874C-59BB-99D5-67FC-82F426D2A0E1}"/>
              </a:ext>
            </a:extLst>
          </p:cNvPr>
          <p:cNvSpPr txBox="1">
            <a:spLocks/>
          </p:cNvSpPr>
          <p:nvPr userDrawn="1"/>
        </p:nvSpPr>
        <p:spPr>
          <a:xfrm>
            <a:off x="980969" y="5987441"/>
            <a:ext cx="7602961" cy="688932"/>
          </a:xfrm>
          <a:prstGeom prst="rect">
            <a:avLst/>
          </a:prstGeom>
        </p:spPr>
        <p:txBody>
          <a:bodyPr vert="horz" lIns="91440" tIns="45720" rIns="91440" bIns="45720" rtlCol="0">
            <a:normAutofit/>
          </a:bodyPr>
          <a:lstStyle>
            <a:lvl1pPr marL="0" indent="0" algn="l" defTabSz="685629" rtl="0" eaLnBrk="1" latinLnBrk="0" hangingPunct="1">
              <a:spcBef>
                <a:spcPct val="20000"/>
              </a:spcBef>
              <a:buClr>
                <a:schemeClr val="tx1"/>
              </a:buClr>
              <a:buFont typeface="Wingdings" panose="05000000000000000000" pitchFamily="2" charset="2"/>
              <a:buNone/>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342814" indent="0" algn="l" defTabSz="685629" rtl="0" eaLnBrk="1" latinLnBrk="0" hangingPunct="1">
              <a:spcBef>
                <a:spcPct val="20000"/>
              </a:spcBef>
              <a:buClr>
                <a:schemeClr val="tx1"/>
              </a:buClr>
              <a:buFont typeface="Arial" panose="020B0604020202020204" pitchFamily="34" charset="0"/>
              <a:buNone/>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685629" indent="0" algn="l" defTabSz="685629" rtl="0" eaLnBrk="1" latinLnBrk="0" hangingPunct="1">
              <a:spcBef>
                <a:spcPct val="20000"/>
              </a:spcBef>
              <a:buClr>
                <a:schemeClr val="tx1"/>
              </a:buClr>
              <a:buFont typeface="Arial" panose="020B0604020202020204" pitchFamily="34" charset="0"/>
              <a:buNone/>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028443" indent="0" algn="l" defTabSz="685629" rtl="0" eaLnBrk="1" latinLnBrk="0" hangingPunct="1">
              <a:spcBef>
                <a:spcPct val="20000"/>
              </a:spcBef>
              <a:buClr>
                <a:schemeClr val="tx1"/>
              </a:buClr>
              <a:buFont typeface="Courier New" panose="02070309020205020404" pitchFamily="49"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371257" indent="0" algn="l" defTabSz="685629" rtl="0" eaLnBrk="1" latinLnBrk="0" hangingPunct="1">
              <a:spcBef>
                <a:spcPct val="20000"/>
              </a:spcBef>
              <a:buClr>
                <a:schemeClr val="tx1"/>
              </a:buClr>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1885479"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293"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107"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3922"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a:lnSpc>
                <a:spcPct val="120000"/>
              </a:lnSpc>
              <a:spcBef>
                <a:spcPts val="0"/>
              </a:spcBef>
            </a:pPr>
            <a:r>
              <a:rPr lang="en-US" sz="1100" b="0" i="1" u="none" strike="noStrike">
                <a:effectLst/>
              </a:rPr>
              <a:t>Permission is granted to use and copy these materials for non-commercial educational purposes with attribution credit to the “Tennessee Department of Education”. If you wish to use the materials for reasons other than non-commercial educational purposes, please contact the office of general counsel at (615) 741-2921.</a:t>
            </a:r>
            <a:endParaRPr lang="en-US" sz="1100"/>
          </a:p>
        </p:txBody>
      </p:sp>
    </p:spTree>
    <p:extLst>
      <p:ext uri="{BB962C8B-B14F-4D97-AF65-F5344CB8AC3E}">
        <p14:creationId xmlns:p14="http://schemas.microsoft.com/office/powerpoint/2010/main" val="204236514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55" name="Rectangle 54">
            <a:extLst>
              <a:ext uri="{FF2B5EF4-FFF2-40B4-BE49-F238E27FC236}">
                <a16:creationId xmlns:a16="http://schemas.microsoft.com/office/drawing/2014/main" id="{C6A80A89-1BA0-5C44-8514-C5D9DFBD7236}"/>
              </a:ext>
            </a:extLst>
          </p:cNvPr>
          <p:cNvSpPr/>
          <p:nvPr userDrawn="1"/>
        </p:nvSpPr>
        <p:spPr>
          <a:xfrm>
            <a:off x="-23257" y="0"/>
            <a:ext cx="3930554" cy="6858000"/>
          </a:xfrm>
          <a:prstGeom prst="rect">
            <a:avLst/>
          </a:prstGeom>
          <a:gradFill>
            <a:gsLst>
              <a:gs pos="0">
                <a:schemeClr val="accent2"/>
              </a:gs>
              <a:gs pos="83000">
                <a:schemeClr val="accent2">
                  <a:lumMod val="75000"/>
                </a:schemeClr>
              </a:gs>
              <a:gs pos="98000">
                <a:schemeClr val="accent2">
                  <a:lumMod val="5000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350"/>
          </a:p>
        </p:txBody>
      </p:sp>
      <p:grpSp>
        <p:nvGrpSpPr>
          <p:cNvPr id="5" name="Group 4"/>
          <p:cNvGrpSpPr/>
          <p:nvPr userDrawn="1"/>
        </p:nvGrpSpPr>
        <p:grpSpPr>
          <a:xfrm>
            <a:off x="8528034" y="6106160"/>
            <a:ext cx="3210027" cy="196444"/>
            <a:chOff x="6927228" y="7552706"/>
            <a:chExt cx="5016271" cy="227062"/>
          </a:xfrm>
        </p:grpSpPr>
        <p:sp>
          <p:nvSpPr>
            <p:cNvPr id="6" name="Oval 5"/>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 name="Oval 6"/>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 name="Oval 7"/>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 name="Oval 8"/>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 name="Oval 9"/>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 name="Oval 10"/>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 name="Oval 11"/>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 name="Oval 12"/>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 name="Oval 13"/>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 name="Oval 14"/>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 name="Oval 15"/>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 name="Oval 16"/>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 name="Oval 17"/>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 name="Oval 18"/>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 name="Oval 19"/>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1" name="Oval 20"/>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2" name="Oval 21"/>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3" name="Oval 22"/>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4" name="Oval 23"/>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5" name="Oval 24"/>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6" name="Oval 25"/>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7" name="Oval 26"/>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8" name="Oval 27"/>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9" name="Oval 28"/>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0" name="Oval 29"/>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1" name="Oval 30"/>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2" name="Oval 31"/>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3" name="Oval 32"/>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4" name="Oval 33"/>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5" name="Oval 34"/>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6" name="Oval 35"/>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7" name="Oval 36"/>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8" name="Oval 37"/>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9" name="Oval 38"/>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0" name="Oval 39"/>
            <p:cNvSpPr>
              <a:spLocks noChangeAspect="1"/>
            </p:cNvSpPr>
            <p:nvPr/>
          </p:nvSpPr>
          <p:spPr>
            <a:xfrm rot="18861538">
              <a:off x="11663978"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1" name="Oval 40"/>
            <p:cNvSpPr>
              <a:spLocks noChangeAspect="1"/>
            </p:cNvSpPr>
            <p:nvPr/>
          </p:nvSpPr>
          <p:spPr>
            <a:xfrm rot="18861538">
              <a:off x="11879491"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2" name="Oval 41"/>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3" name="Oval 42"/>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4" name="Oval 43"/>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5" name="Oval 44"/>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6" name="Oval 45"/>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7" name="Oval 46"/>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8" name="Oval 47"/>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9" name="Oval 48"/>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0" name="Oval 49"/>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1" name="Oval 50"/>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2" name="Oval 51"/>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3" name="Oval 52"/>
            <p:cNvSpPr>
              <a:spLocks noChangeAspect="1"/>
            </p:cNvSpPr>
            <p:nvPr/>
          </p:nvSpPr>
          <p:spPr>
            <a:xfrm rot="18861538">
              <a:off x="11879491"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grpSp>
      <p:sp>
        <p:nvSpPr>
          <p:cNvPr id="57" name="Title Placeholder 1">
            <a:extLst>
              <a:ext uri="{FF2B5EF4-FFF2-40B4-BE49-F238E27FC236}">
                <a16:creationId xmlns:a16="http://schemas.microsoft.com/office/drawing/2014/main" id="{23F9C191-2D7F-CD43-AE85-0484228973D6}"/>
              </a:ext>
            </a:extLst>
          </p:cNvPr>
          <p:cNvSpPr>
            <a:spLocks noGrp="1"/>
          </p:cNvSpPr>
          <p:nvPr>
            <p:ph type="title" hasCustomPrompt="1"/>
          </p:nvPr>
        </p:nvSpPr>
        <p:spPr>
          <a:xfrm>
            <a:off x="5491334" y="228600"/>
            <a:ext cx="6246726"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Agenda</a:t>
            </a:r>
          </a:p>
        </p:txBody>
      </p:sp>
      <p:sp>
        <p:nvSpPr>
          <p:cNvPr id="58" name="Text Placeholder 4">
            <a:extLst>
              <a:ext uri="{FF2B5EF4-FFF2-40B4-BE49-F238E27FC236}">
                <a16:creationId xmlns:a16="http://schemas.microsoft.com/office/drawing/2014/main" id="{A66B4290-B988-2544-9CDD-E153F59314DE}"/>
              </a:ext>
            </a:extLst>
          </p:cNvPr>
          <p:cNvSpPr>
            <a:spLocks noGrp="1"/>
          </p:cNvSpPr>
          <p:nvPr>
            <p:ph type="body" sz="quarter" idx="10"/>
          </p:nvPr>
        </p:nvSpPr>
        <p:spPr>
          <a:xfrm>
            <a:off x="5500255" y="1531917"/>
            <a:ext cx="6246726" cy="44116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60" name="Group 59">
            <a:extLst>
              <a:ext uri="{FF2B5EF4-FFF2-40B4-BE49-F238E27FC236}">
                <a16:creationId xmlns:a16="http://schemas.microsoft.com/office/drawing/2014/main" id="{5F227487-E919-7A49-B599-FA575AC1F4FE}"/>
              </a:ext>
            </a:extLst>
          </p:cNvPr>
          <p:cNvGrpSpPr/>
          <p:nvPr userDrawn="1"/>
        </p:nvGrpSpPr>
        <p:grpSpPr>
          <a:xfrm rot="16200000">
            <a:off x="-229494" y="3199707"/>
            <a:ext cx="6858000" cy="458586"/>
            <a:chOff x="0" y="6170814"/>
            <a:chExt cx="12188825" cy="458586"/>
          </a:xfrm>
        </p:grpSpPr>
        <p:sp>
          <p:nvSpPr>
            <p:cNvPr id="61" name="Rectangle 60">
              <a:extLst>
                <a:ext uri="{FF2B5EF4-FFF2-40B4-BE49-F238E27FC236}">
                  <a16:creationId xmlns:a16="http://schemas.microsoft.com/office/drawing/2014/main" id="{89D72522-0673-2A40-9161-9546733B7C88}"/>
                </a:ext>
              </a:extLst>
            </p:cNvPr>
            <p:cNvSpPr/>
            <p:nvPr userDrawn="1"/>
          </p:nvSpPr>
          <p:spPr>
            <a:xfrm>
              <a:off x="0" y="6170814"/>
              <a:ext cx="12188825"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a:extLst>
                <a:ext uri="{FF2B5EF4-FFF2-40B4-BE49-F238E27FC236}">
                  <a16:creationId xmlns:a16="http://schemas.microsoft.com/office/drawing/2014/main" id="{2AF55D50-06B9-9149-AA67-072EB550E6E7}"/>
                </a:ext>
              </a:extLst>
            </p:cNvPr>
            <p:cNvSpPr/>
            <p:nvPr userDrawn="1"/>
          </p:nvSpPr>
          <p:spPr>
            <a:xfrm>
              <a:off x="0" y="6354387"/>
              <a:ext cx="12188825" cy="9144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8371612A-D036-A140-A204-E10D7C771A1E}"/>
                </a:ext>
              </a:extLst>
            </p:cNvPr>
            <p:cNvSpPr/>
            <p:nvPr userDrawn="1"/>
          </p:nvSpPr>
          <p:spPr>
            <a:xfrm>
              <a:off x="0" y="6537960"/>
              <a:ext cx="12188825" cy="91440"/>
            </a:xfrm>
            <a:prstGeom prst="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pSp>
      <p:sp>
        <p:nvSpPr>
          <p:cNvPr id="54" name="Rectangle 53">
            <a:extLst>
              <a:ext uri="{FF2B5EF4-FFF2-40B4-BE49-F238E27FC236}">
                <a16:creationId xmlns:a16="http://schemas.microsoft.com/office/drawing/2014/main" id="{AD5FB9A4-B083-FA46-B029-5FAF6078FE60}"/>
              </a:ext>
            </a:extLst>
          </p:cNvPr>
          <p:cNvSpPr/>
          <p:nvPr userDrawn="1"/>
        </p:nvSpPr>
        <p:spPr>
          <a:xfrm>
            <a:off x="437243" y="393865"/>
            <a:ext cx="4708359" cy="6070271"/>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Picture Placeholder 2">
            <a:extLst>
              <a:ext uri="{FF2B5EF4-FFF2-40B4-BE49-F238E27FC236}">
                <a16:creationId xmlns:a16="http://schemas.microsoft.com/office/drawing/2014/main" id="{00ECAD39-DFCC-A445-A2F6-945E60E432E3}"/>
              </a:ext>
            </a:extLst>
          </p:cNvPr>
          <p:cNvSpPr>
            <a:spLocks noGrp="1"/>
          </p:cNvSpPr>
          <p:nvPr>
            <p:ph type="pic" sz="quarter" idx="11"/>
          </p:nvPr>
        </p:nvSpPr>
        <p:spPr>
          <a:xfrm>
            <a:off x="708605" y="650914"/>
            <a:ext cx="4165635" cy="5556172"/>
          </a:xfrm>
        </p:spPr>
        <p:txBody>
          <a:bodyPr/>
          <a:lstStyle/>
          <a:p>
            <a:r>
              <a:rPr lang="en-US"/>
              <a:t>Click icon to add picture</a:t>
            </a:r>
          </a:p>
        </p:txBody>
      </p:sp>
    </p:spTree>
    <p:extLst>
      <p:ext uri="{BB962C8B-B14F-4D97-AF65-F5344CB8AC3E}">
        <p14:creationId xmlns:p14="http://schemas.microsoft.com/office/powerpoint/2010/main" val="15785990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1">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276A3134-F569-8646-A42D-F63E04F64D14}"/>
              </a:ext>
            </a:extLst>
          </p:cNvPr>
          <p:cNvGrpSpPr/>
          <p:nvPr userDrawn="1"/>
        </p:nvGrpSpPr>
        <p:grpSpPr>
          <a:xfrm>
            <a:off x="7400495" y="0"/>
            <a:ext cx="4608469" cy="6858000"/>
            <a:chOff x="7400495" y="0"/>
            <a:chExt cx="4608469" cy="6858000"/>
          </a:xfrm>
        </p:grpSpPr>
        <p:sp>
          <p:nvSpPr>
            <p:cNvPr id="40" name="Freeform 39">
              <a:extLst>
                <a:ext uri="{FF2B5EF4-FFF2-40B4-BE49-F238E27FC236}">
                  <a16:creationId xmlns:a16="http://schemas.microsoft.com/office/drawing/2014/main" id="{93118687-118E-1C41-9FB4-27FF8AD1F8ED}"/>
                </a:ext>
              </a:extLst>
            </p:cNvPr>
            <p:cNvSpPr/>
            <p:nvPr userDrawn="1"/>
          </p:nvSpPr>
          <p:spPr>
            <a:xfrm>
              <a:off x="7400495" y="0"/>
              <a:ext cx="4181398" cy="6858000"/>
            </a:xfrm>
            <a:custGeom>
              <a:avLst/>
              <a:gdLst>
                <a:gd name="connsiteX0" fmla="*/ 4075034 w 4181398"/>
                <a:gd name="connsiteY0" fmla="*/ 0 h 6858000"/>
                <a:gd name="connsiteX1" fmla="*/ 4181398 w 4181398"/>
                <a:gd name="connsiteY1" fmla="*/ 0 h 6858000"/>
                <a:gd name="connsiteX2" fmla="*/ 106364 w 4181398"/>
                <a:gd name="connsiteY2" fmla="*/ 6858000 h 6858000"/>
                <a:gd name="connsiteX3" fmla="*/ 0 w 4181398"/>
                <a:gd name="connsiteY3" fmla="*/ 6858000 h 6858000"/>
                <a:gd name="connsiteX4" fmla="*/ 4075034 w 418139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81398" h="6858000">
                  <a:moveTo>
                    <a:pt x="4075034" y="0"/>
                  </a:moveTo>
                  <a:lnTo>
                    <a:pt x="4181398" y="0"/>
                  </a:lnTo>
                  <a:lnTo>
                    <a:pt x="106364" y="6858000"/>
                  </a:lnTo>
                  <a:lnTo>
                    <a:pt x="0" y="6858000"/>
                  </a:lnTo>
                  <a:lnTo>
                    <a:pt x="4075034"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4" name="Freeform 43">
              <a:extLst>
                <a:ext uri="{FF2B5EF4-FFF2-40B4-BE49-F238E27FC236}">
                  <a16:creationId xmlns:a16="http://schemas.microsoft.com/office/drawing/2014/main" id="{8CA8E291-A12D-5B49-BE1A-688ACBDCA8B5}"/>
                </a:ext>
              </a:extLst>
            </p:cNvPr>
            <p:cNvSpPr/>
            <p:nvPr userDrawn="1"/>
          </p:nvSpPr>
          <p:spPr>
            <a:xfrm>
              <a:off x="7616860" y="0"/>
              <a:ext cx="4178568" cy="6853237"/>
            </a:xfrm>
            <a:custGeom>
              <a:avLst/>
              <a:gdLst>
                <a:gd name="connsiteX0" fmla="*/ 4072204 w 4178568"/>
                <a:gd name="connsiteY0" fmla="*/ 0 h 6853237"/>
                <a:gd name="connsiteX1" fmla="*/ 4178568 w 4178568"/>
                <a:gd name="connsiteY1" fmla="*/ 0 h 6853237"/>
                <a:gd name="connsiteX2" fmla="*/ 106364 w 4178568"/>
                <a:gd name="connsiteY2" fmla="*/ 6853237 h 6853237"/>
                <a:gd name="connsiteX3" fmla="*/ 0 w 4178568"/>
                <a:gd name="connsiteY3" fmla="*/ 6853237 h 6853237"/>
                <a:gd name="connsiteX4" fmla="*/ 4072204 w 4178568"/>
                <a:gd name="connsiteY4" fmla="*/ 0 h 68532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8568" h="6853237">
                  <a:moveTo>
                    <a:pt x="4072204" y="0"/>
                  </a:moveTo>
                  <a:lnTo>
                    <a:pt x="4178568" y="0"/>
                  </a:lnTo>
                  <a:lnTo>
                    <a:pt x="106364" y="6853237"/>
                  </a:lnTo>
                  <a:lnTo>
                    <a:pt x="0" y="6853237"/>
                  </a:lnTo>
                  <a:lnTo>
                    <a:pt x="4072204"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8" name="Freeform 47">
              <a:extLst>
                <a:ext uri="{FF2B5EF4-FFF2-40B4-BE49-F238E27FC236}">
                  <a16:creationId xmlns:a16="http://schemas.microsoft.com/office/drawing/2014/main" id="{066923CB-F2BF-CA48-8C03-8AEFA99D081C}"/>
                </a:ext>
              </a:extLst>
            </p:cNvPr>
            <p:cNvSpPr/>
            <p:nvPr userDrawn="1"/>
          </p:nvSpPr>
          <p:spPr>
            <a:xfrm>
              <a:off x="7830397" y="0"/>
              <a:ext cx="4178567" cy="6853237"/>
            </a:xfrm>
            <a:custGeom>
              <a:avLst/>
              <a:gdLst>
                <a:gd name="connsiteX0" fmla="*/ 4072204 w 4178567"/>
                <a:gd name="connsiteY0" fmla="*/ 0 h 6853237"/>
                <a:gd name="connsiteX1" fmla="*/ 4178567 w 4178567"/>
                <a:gd name="connsiteY1" fmla="*/ 0 h 6853237"/>
                <a:gd name="connsiteX2" fmla="*/ 106364 w 4178567"/>
                <a:gd name="connsiteY2" fmla="*/ 6853237 h 6853237"/>
                <a:gd name="connsiteX3" fmla="*/ 0 w 4178567"/>
                <a:gd name="connsiteY3" fmla="*/ 6853237 h 6853237"/>
                <a:gd name="connsiteX4" fmla="*/ 4072204 w 4178567"/>
                <a:gd name="connsiteY4" fmla="*/ 0 h 68532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8567" h="6853237">
                  <a:moveTo>
                    <a:pt x="4072204" y="0"/>
                  </a:moveTo>
                  <a:lnTo>
                    <a:pt x="4178567" y="0"/>
                  </a:lnTo>
                  <a:lnTo>
                    <a:pt x="106364" y="6853237"/>
                  </a:lnTo>
                  <a:lnTo>
                    <a:pt x="0" y="6853237"/>
                  </a:lnTo>
                  <a:lnTo>
                    <a:pt x="4072204"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8" name="Right Triangle 7">
            <a:extLst>
              <a:ext uri="{FF2B5EF4-FFF2-40B4-BE49-F238E27FC236}">
                <a16:creationId xmlns:a16="http://schemas.microsoft.com/office/drawing/2014/main" id="{023B4474-A5E7-FD4B-87BC-41821CD8CA5D}"/>
              </a:ext>
            </a:extLst>
          </p:cNvPr>
          <p:cNvSpPr/>
          <p:nvPr userDrawn="1"/>
        </p:nvSpPr>
        <p:spPr>
          <a:xfrm flipH="1">
            <a:off x="8131032" y="0"/>
            <a:ext cx="4057793" cy="6858000"/>
          </a:xfrm>
          <a:prstGeom prst="rtTriangle">
            <a:avLst/>
          </a:prstGeom>
          <a:solidFill>
            <a:schemeClr val="bg2"/>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8EA55D89-C39F-4D43-AE63-61EB5128A2CE}"/>
              </a:ext>
            </a:extLst>
          </p:cNvPr>
          <p:cNvSpPr/>
          <p:nvPr userDrawn="1"/>
        </p:nvSpPr>
        <p:spPr>
          <a:xfrm>
            <a:off x="8131032" y="2009788"/>
            <a:ext cx="3629107" cy="3630052"/>
          </a:xfrm>
          <a:prstGeom prst="ellipse">
            <a:avLst/>
          </a:prstGeom>
          <a:gradFill>
            <a:gsLst>
              <a:gs pos="0">
                <a:schemeClr val="accent2"/>
              </a:gs>
              <a:gs pos="83000">
                <a:schemeClr val="accent2">
                  <a:lumMod val="75000"/>
                </a:schemeClr>
              </a:gs>
              <a:gs pos="98000">
                <a:schemeClr val="accent2">
                  <a:lumMod val="50000"/>
                </a:schemeClr>
              </a:gs>
            </a:gsLst>
            <a:lin ang="48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350"/>
          </a:p>
        </p:txBody>
      </p:sp>
      <p:sp>
        <p:nvSpPr>
          <p:cNvPr id="7" name="Title Placeholder 1">
            <a:extLst>
              <a:ext uri="{FF2B5EF4-FFF2-40B4-BE49-F238E27FC236}">
                <a16:creationId xmlns:a16="http://schemas.microsoft.com/office/drawing/2014/main" id="{D9222229-0C55-D44F-9E0B-BD6657EC6809}"/>
              </a:ext>
            </a:extLst>
          </p:cNvPr>
          <p:cNvSpPr>
            <a:spLocks noGrp="1"/>
          </p:cNvSpPr>
          <p:nvPr>
            <p:ph type="title"/>
          </p:nvPr>
        </p:nvSpPr>
        <p:spPr>
          <a:xfrm>
            <a:off x="507869" y="228600"/>
            <a:ext cx="10039275"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9" name="Text Placeholder 4">
            <a:extLst>
              <a:ext uri="{FF2B5EF4-FFF2-40B4-BE49-F238E27FC236}">
                <a16:creationId xmlns:a16="http://schemas.microsoft.com/office/drawing/2014/main" id="{BB270A57-A186-E741-B7EB-237807E41C4C}"/>
              </a:ext>
            </a:extLst>
          </p:cNvPr>
          <p:cNvSpPr>
            <a:spLocks noGrp="1"/>
          </p:cNvSpPr>
          <p:nvPr>
            <p:ph type="body" sz="quarter" idx="10"/>
          </p:nvPr>
        </p:nvSpPr>
        <p:spPr>
          <a:xfrm>
            <a:off x="507868" y="1531917"/>
            <a:ext cx="7319950" cy="4308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23">
            <a:extLst>
              <a:ext uri="{FF2B5EF4-FFF2-40B4-BE49-F238E27FC236}">
                <a16:creationId xmlns:a16="http://schemas.microsoft.com/office/drawing/2014/main" id="{24371D59-BD56-DA4C-843B-99CF7AC81C35}"/>
              </a:ext>
            </a:extLst>
          </p:cNvPr>
          <p:cNvSpPr>
            <a:spLocks noGrp="1" noChangeAspect="1"/>
          </p:cNvSpPr>
          <p:nvPr>
            <p:ph type="pic" sz="quarter" idx="13"/>
          </p:nvPr>
        </p:nvSpPr>
        <p:spPr>
          <a:xfrm>
            <a:off x="8295313" y="2174542"/>
            <a:ext cx="3300545" cy="3300545"/>
          </a:xfrm>
          <a:prstGeom prst="ellipse">
            <a:avLst/>
          </a:prstGeom>
          <a:noFill/>
        </p:spPr>
        <p:txBody>
          <a:bodyPr/>
          <a:lstStyle/>
          <a:p>
            <a:r>
              <a:rPr lang="en-US"/>
              <a:t>Click icon to add picture</a:t>
            </a:r>
          </a:p>
        </p:txBody>
      </p:sp>
      <p:sp>
        <p:nvSpPr>
          <p:cNvPr id="2" name="Text Placeholder 11">
            <a:extLst>
              <a:ext uri="{FF2B5EF4-FFF2-40B4-BE49-F238E27FC236}">
                <a16:creationId xmlns:a16="http://schemas.microsoft.com/office/drawing/2014/main" id="{02E0BF29-865E-6D8B-578D-387019834176}"/>
              </a:ext>
            </a:extLst>
          </p:cNvPr>
          <p:cNvSpPr txBox="1">
            <a:spLocks/>
          </p:cNvSpPr>
          <p:nvPr userDrawn="1"/>
        </p:nvSpPr>
        <p:spPr>
          <a:xfrm>
            <a:off x="7032343" y="6515754"/>
            <a:ext cx="5105401" cy="236981"/>
          </a:xfrm>
          <a:prstGeom prst="rect">
            <a:avLst/>
          </a:prstGeom>
        </p:spPr>
        <p:txBody>
          <a:bodyPr>
            <a:normAutofit lnSpcReduction="10000"/>
          </a:bodyPr>
          <a:lstStyle>
            <a:lvl1pPr marL="0" marR="0" indent="0" algn="r" defTabSz="685629" rtl="0" eaLnBrk="1" fontAlgn="auto" latinLnBrk="0" hangingPunct="1">
              <a:lnSpc>
                <a:spcPct val="100000"/>
              </a:lnSpc>
              <a:spcBef>
                <a:spcPct val="20000"/>
              </a:spcBef>
              <a:spcAft>
                <a:spcPts val="0"/>
              </a:spcAft>
              <a:buClr>
                <a:schemeClr val="tx1"/>
              </a:buClr>
              <a:buSzTx/>
              <a:buFont typeface="Wingdings" panose="05000000000000000000" pitchFamily="2" charset="2"/>
              <a:buNone/>
              <a:tabLst/>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557074" indent="-214260" algn="l" defTabSz="685629" rtl="0" eaLnBrk="1" latinLnBrk="0" hangingPunct="1">
              <a:spcBef>
                <a:spcPct val="20000"/>
              </a:spcBef>
              <a:buClr>
                <a:schemeClr val="tx1"/>
              </a:buClr>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857036" indent="-171407" algn="l" defTabSz="685629" rtl="0" eaLnBrk="1" latinLnBrk="0" hangingPunct="1">
              <a:spcBef>
                <a:spcPct val="20000"/>
              </a:spcBef>
              <a:buClr>
                <a:schemeClr val="tx1"/>
              </a:buClr>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199850" indent="-171407" algn="l" defTabSz="685629" rtl="0" eaLnBrk="1" latinLnBrk="0" hangingPunct="1">
              <a:spcBef>
                <a:spcPct val="20000"/>
              </a:spcBef>
              <a:buClr>
                <a:schemeClr val="tx1"/>
              </a:buClr>
              <a:buFont typeface="Courier New" panose="02070309020205020404" pitchFamily="49" charset="0"/>
              <a:buChar char="o"/>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542664" indent="-171407" algn="l" defTabSz="685629" rtl="0" eaLnBrk="1" latinLnBrk="0" hangingPunct="1">
              <a:spcBef>
                <a:spcPct val="20000"/>
              </a:spcBef>
              <a:buClr>
                <a:schemeClr val="tx1"/>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1885479"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293"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107"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3922"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a:defRPr/>
            </a:pPr>
            <a:r>
              <a:rPr lang="en-US">
                <a:solidFill>
                  <a:schemeClr val="tx2"/>
                </a:solidFill>
              </a:rPr>
              <a:t>© Tennessee Department of Education </a:t>
            </a:r>
            <a:endParaRPr lang="id-ID">
              <a:solidFill>
                <a:schemeClr val="tx2"/>
              </a:solidFill>
            </a:endParaRPr>
          </a:p>
        </p:txBody>
      </p:sp>
    </p:spTree>
    <p:extLst>
      <p:ext uri="{BB962C8B-B14F-4D97-AF65-F5344CB8AC3E}">
        <p14:creationId xmlns:p14="http://schemas.microsoft.com/office/powerpoint/2010/main" val="11347462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2">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9E3EC3A5-8DCE-854F-BBDA-489A49DBA4BB}"/>
              </a:ext>
            </a:extLst>
          </p:cNvPr>
          <p:cNvGrpSpPr/>
          <p:nvPr userDrawn="1"/>
        </p:nvGrpSpPr>
        <p:grpSpPr>
          <a:xfrm>
            <a:off x="0" y="5953038"/>
            <a:ext cx="12188825" cy="458586"/>
            <a:chOff x="0" y="6170814"/>
            <a:chExt cx="12188825" cy="458586"/>
          </a:xfrm>
        </p:grpSpPr>
        <p:sp>
          <p:nvSpPr>
            <p:cNvPr id="4" name="Rectangle 3">
              <a:extLst>
                <a:ext uri="{FF2B5EF4-FFF2-40B4-BE49-F238E27FC236}">
                  <a16:creationId xmlns:a16="http://schemas.microsoft.com/office/drawing/2014/main" id="{AF2FE6E9-E9DF-AB40-9AE7-7D62BD427FF7}"/>
                </a:ext>
              </a:extLst>
            </p:cNvPr>
            <p:cNvSpPr/>
            <p:nvPr userDrawn="1"/>
          </p:nvSpPr>
          <p:spPr>
            <a:xfrm>
              <a:off x="0" y="6170814"/>
              <a:ext cx="12188825"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 name="Rectangle 255">
              <a:extLst>
                <a:ext uri="{FF2B5EF4-FFF2-40B4-BE49-F238E27FC236}">
                  <a16:creationId xmlns:a16="http://schemas.microsoft.com/office/drawing/2014/main" id="{D1E78ED1-F414-6C40-90F3-F5AFF60C4045}"/>
                </a:ext>
              </a:extLst>
            </p:cNvPr>
            <p:cNvSpPr/>
            <p:nvPr userDrawn="1"/>
          </p:nvSpPr>
          <p:spPr>
            <a:xfrm>
              <a:off x="0" y="6354387"/>
              <a:ext cx="12188825" cy="9144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57" name="Rectangle 256">
              <a:extLst>
                <a:ext uri="{FF2B5EF4-FFF2-40B4-BE49-F238E27FC236}">
                  <a16:creationId xmlns:a16="http://schemas.microsoft.com/office/drawing/2014/main" id="{2DCB7BFD-68C1-FC4D-823C-BBFB370FA89C}"/>
                </a:ext>
              </a:extLst>
            </p:cNvPr>
            <p:cNvSpPr/>
            <p:nvPr userDrawn="1"/>
          </p:nvSpPr>
          <p:spPr>
            <a:xfrm>
              <a:off x="0" y="6537960"/>
              <a:ext cx="12188825" cy="91440"/>
            </a:xfrm>
            <a:prstGeom prst="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pSp>
      <p:sp>
        <p:nvSpPr>
          <p:cNvPr id="5" name="Title Placeholder 1">
            <a:extLst>
              <a:ext uri="{FF2B5EF4-FFF2-40B4-BE49-F238E27FC236}">
                <a16:creationId xmlns:a16="http://schemas.microsoft.com/office/drawing/2014/main" id="{6AC5AEF8-E7BB-1D4F-A049-B1E811BC617B}"/>
              </a:ext>
            </a:extLst>
          </p:cNvPr>
          <p:cNvSpPr>
            <a:spLocks noGrp="1"/>
          </p:cNvSpPr>
          <p:nvPr>
            <p:ph type="title"/>
          </p:nvPr>
        </p:nvSpPr>
        <p:spPr>
          <a:xfrm>
            <a:off x="2133468" y="228600"/>
            <a:ext cx="9592096"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8" name="Text Placeholder 4">
            <a:extLst>
              <a:ext uri="{FF2B5EF4-FFF2-40B4-BE49-F238E27FC236}">
                <a16:creationId xmlns:a16="http://schemas.microsoft.com/office/drawing/2014/main" id="{84660F89-3C72-2B46-B3F5-11717829B5F7}"/>
              </a:ext>
            </a:extLst>
          </p:cNvPr>
          <p:cNvSpPr>
            <a:spLocks noGrp="1"/>
          </p:cNvSpPr>
          <p:nvPr>
            <p:ph type="body" sz="quarter" idx="10"/>
          </p:nvPr>
        </p:nvSpPr>
        <p:spPr>
          <a:xfrm>
            <a:off x="2133468" y="1531917"/>
            <a:ext cx="9592096" cy="4308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Rectangle 8">
            <a:extLst>
              <a:ext uri="{FF2B5EF4-FFF2-40B4-BE49-F238E27FC236}">
                <a16:creationId xmlns:a16="http://schemas.microsoft.com/office/drawing/2014/main" id="{7388F303-BD04-1949-8375-D52BF73748A8}"/>
              </a:ext>
            </a:extLst>
          </p:cNvPr>
          <p:cNvSpPr/>
          <p:nvPr userDrawn="1"/>
        </p:nvSpPr>
        <p:spPr>
          <a:xfrm>
            <a:off x="0" y="0"/>
            <a:ext cx="1827213" cy="6858000"/>
          </a:xfrm>
          <a:prstGeom prst="rect">
            <a:avLst/>
          </a:prstGeom>
          <a:gradFill>
            <a:gsLst>
              <a:gs pos="0">
                <a:schemeClr val="accent2"/>
              </a:gs>
              <a:gs pos="83000">
                <a:schemeClr val="accent2">
                  <a:lumMod val="75000"/>
                </a:schemeClr>
              </a:gs>
              <a:gs pos="98000">
                <a:schemeClr val="accent2">
                  <a:lumMod val="50000"/>
                </a:schemeClr>
              </a:gs>
            </a:gsLst>
            <a:lin ang="4800000" scaled="0"/>
          </a:gra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350"/>
          </a:p>
        </p:txBody>
      </p:sp>
      <p:sp>
        <p:nvSpPr>
          <p:cNvPr id="10" name="Picture Placeholder 3">
            <a:extLst>
              <a:ext uri="{FF2B5EF4-FFF2-40B4-BE49-F238E27FC236}">
                <a16:creationId xmlns:a16="http://schemas.microsoft.com/office/drawing/2014/main" id="{1FFA5001-507A-524A-BED7-A5FD450C470D}"/>
              </a:ext>
            </a:extLst>
          </p:cNvPr>
          <p:cNvSpPr>
            <a:spLocks noGrp="1"/>
          </p:cNvSpPr>
          <p:nvPr>
            <p:ph type="pic" sz="quarter" idx="11"/>
          </p:nvPr>
        </p:nvSpPr>
        <p:spPr>
          <a:xfrm>
            <a:off x="0" y="0"/>
            <a:ext cx="1674813" cy="6858000"/>
          </a:xfrm>
          <a:pattFill prst="pct5">
            <a:fgClr>
              <a:schemeClr val="tx2"/>
            </a:fgClr>
            <a:bgClr>
              <a:schemeClr val="accent2"/>
            </a:bgClr>
          </a:pattFill>
        </p:spPr>
        <p:txBody>
          <a:bodyPr/>
          <a:lstStyle>
            <a:lvl1pPr marL="0" indent="0">
              <a:buNone/>
              <a:defRPr/>
            </a:lvl1pPr>
          </a:lstStyle>
          <a:p>
            <a:r>
              <a:rPr lang="en-US"/>
              <a:t>Click icon to add picture</a:t>
            </a:r>
          </a:p>
        </p:txBody>
      </p:sp>
    </p:spTree>
    <p:extLst>
      <p:ext uri="{BB962C8B-B14F-4D97-AF65-F5344CB8AC3E}">
        <p14:creationId xmlns:p14="http://schemas.microsoft.com/office/powerpoint/2010/main" val="326092468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llage 1">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64B1787-BABE-CE4D-9DEB-0528B582C49E}"/>
              </a:ext>
            </a:extLst>
          </p:cNvPr>
          <p:cNvSpPr/>
          <p:nvPr userDrawn="1"/>
        </p:nvSpPr>
        <p:spPr>
          <a:xfrm>
            <a:off x="9171305" y="6096000"/>
            <a:ext cx="3017520" cy="762000"/>
          </a:xfrm>
          <a:prstGeom prst="rect">
            <a:avLst/>
          </a:pr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Rectangle 2">
            <a:extLst>
              <a:ext uri="{FF2B5EF4-FFF2-40B4-BE49-F238E27FC236}">
                <a16:creationId xmlns:a16="http://schemas.microsoft.com/office/drawing/2014/main" id="{3DF8453D-51AE-5C4A-8959-A46D7A017A91}"/>
              </a:ext>
            </a:extLst>
          </p:cNvPr>
          <p:cNvSpPr/>
          <p:nvPr userDrawn="1"/>
        </p:nvSpPr>
        <p:spPr>
          <a:xfrm>
            <a:off x="0" y="0"/>
            <a:ext cx="3017520" cy="6858000"/>
          </a:xfrm>
          <a:prstGeom prst="rect">
            <a:avLst/>
          </a:prstGeom>
          <a:gradFill>
            <a:gsLst>
              <a:gs pos="0">
                <a:schemeClr val="accent2"/>
              </a:gs>
              <a:gs pos="83000">
                <a:schemeClr val="accent2">
                  <a:lumMod val="75000"/>
                </a:schemeClr>
              </a:gs>
              <a:gs pos="98000">
                <a:schemeClr val="accent2">
                  <a:lumMod val="50000"/>
                </a:schemeClr>
              </a:gs>
            </a:gsLst>
            <a:lin ang="4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Rectangle 4">
            <a:extLst>
              <a:ext uri="{FF2B5EF4-FFF2-40B4-BE49-F238E27FC236}">
                <a16:creationId xmlns:a16="http://schemas.microsoft.com/office/drawing/2014/main" id="{57F99DD9-D346-234E-A484-DC6BB9699C38}"/>
              </a:ext>
            </a:extLst>
          </p:cNvPr>
          <p:cNvSpPr/>
          <p:nvPr userDrawn="1"/>
        </p:nvSpPr>
        <p:spPr>
          <a:xfrm>
            <a:off x="6114204" y="2092779"/>
            <a:ext cx="3017520" cy="762000"/>
          </a:xfrm>
          <a:prstGeom prst="rect">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Rectangle 5">
            <a:extLst>
              <a:ext uri="{FF2B5EF4-FFF2-40B4-BE49-F238E27FC236}">
                <a16:creationId xmlns:a16="http://schemas.microsoft.com/office/drawing/2014/main" id="{D76DFE9A-BDB2-8645-8BC3-FA01EBD7BB8D}"/>
              </a:ext>
            </a:extLst>
          </p:cNvPr>
          <p:cNvSpPr/>
          <p:nvPr userDrawn="1"/>
        </p:nvSpPr>
        <p:spPr>
          <a:xfrm>
            <a:off x="3057102" y="0"/>
            <a:ext cx="3017520" cy="762000"/>
          </a:xfrm>
          <a:prstGeom prst="rect">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Picture Placeholder 7">
            <a:extLst>
              <a:ext uri="{FF2B5EF4-FFF2-40B4-BE49-F238E27FC236}">
                <a16:creationId xmlns:a16="http://schemas.microsoft.com/office/drawing/2014/main" id="{80EC279B-9D0A-664D-BC1F-CF07F588A7F8}"/>
              </a:ext>
            </a:extLst>
          </p:cNvPr>
          <p:cNvSpPr>
            <a:spLocks noGrp="1"/>
          </p:cNvSpPr>
          <p:nvPr>
            <p:ph type="pic" sz="quarter" idx="10"/>
          </p:nvPr>
        </p:nvSpPr>
        <p:spPr>
          <a:xfrm>
            <a:off x="3057102" y="802822"/>
            <a:ext cx="3017520" cy="3962400"/>
          </a:xfrm>
        </p:spPr>
        <p:txBody>
          <a:bodyPr/>
          <a:lstStyle/>
          <a:p>
            <a:r>
              <a:rPr lang="en-US"/>
              <a:t>Click icon to add picture</a:t>
            </a:r>
          </a:p>
        </p:txBody>
      </p:sp>
      <p:sp>
        <p:nvSpPr>
          <p:cNvPr id="9" name="Picture Placeholder 7">
            <a:extLst>
              <a:ext uri="{FF2B5EF4-FFF2-40B4-BE49-F238E27FC236}">
                <a16:creationId xmlns:a16="http://schemas.microsoft.com/office/drawing/2014/main" id="{9ADF8585-3DCE-0A4A-B135-FE9BB13404A0}"/>
              </a:ext>
            </a:extLst>
          </p:cNvPr>
          <p:cNvSpPr>
            <a:spLocks noGrp="1"/>
          </p:cNvSpPr>
          <p:nvPr>
            <p:ph type="pic" sz="quarter" idx="11"/>
          </p:nvPr>
        </p:nvSpPr>
        <p:spPr>
          <a:xfrm>
            <a:off x="6114204" y="2895600"/>
            <a:ext cx="3017520" cy="3962400"/>
          </a:xfrm>
        </p:spPr>
        <p:txBody>
          <a:bodyPr/>
          <a:lstStyle/>
          <a:p>
            <a:r>
              <a:rPr lang="en-US"/>
              <a:t>Click icon to add picture</a:t>
            </a:r>
          </a:p>
        </p:txBody>
      </p:sp>
      <p:sp>
        <p:nvSpPr>
          <p:cNvPr id="10" name="Picture Placeholder 7">
            <a:extLst>
              <a:ext uri="{FF2B5EF4-FFF2-40B4-BE49-F238E27FC236}">
                <a16:creationId xmlns:a16="http://schemas.microsoft.com/office/drawing/2014/main" id="{3AEDF44C-7426-A447-9EE5-59E987FE7DF6}"/>
              </a:ext>
            </a:extLst>
          </p:cNvPr>
          <p:cNvSpPr>
            <a:spLocks noGrp="1"/>
          </p:cNvSpPr>
          <p:nvPr>
            <p:ph type="pic" sz="quarter" idx="12"/>
          </p:nvPr>
        </p:nvSpPr>
        <p:spPr>
          <a:xfrm>
            <a:off x="9171305" y="0"/>
            <a:ext cx="3017520" cy="3962400"/>
          </a:xfrm>
        </p:spPr>
        <p:txBody>
          <a:bodyPr/>
          <a:lstStyle/>
          <a:p>
            <a:r>
              <a:rPr lang="en-US"/>
              <a:t>Click icon to add picture</a:t>
            </a:r>
          </a:p>
        </p:txBody>
      </p:sp>
      <p:sp>
        <p:nvSpPr>
          <p:cNvPr id="11" name="Picture Placeholder 7">
            <a:extLst>
              <a:ext uri="{FF2B5EF4-FFF2-40B4-BE49-F238E27FC236}">
                <a16:creationId xmlns:a16="http://schemas.microsoft.com/office/drawing/2014/main" id="{DF2D314D-748F-7D4C-B29E-9A76E359919E}"/>
              </a:ext>
            </a:extLst>
          </p:cNvPr>
          <p:cNvSpPr>
            <a:spLocks noGrp="1"/>
          </p:cNvSpPr>
          <p:nvPr>
            <p:ph type="pic" sz="quarter" idx="13"/>
          </p:nvPr>
        </p:nvSpPr>
        <p:spPr>
          <a:xfrm>
            <a:off x="9171305" y="4003221"/>
            <a:ext cx="3017520" cy="2051957"/>
          </a:xfrm>
        </p:spPr>
        <p:txBody>
          <a:bodyPr/>
          <a:lstStyle/>
          <a:p>
            <a:r>
              <a:rPr lang="en-US"/>
              <a:t>Click icon to add picture</a:t>
            </a:r>
          </a:p>
        </p:txBody>
      </p:sp>
      <p:sp>
        <p:nvSpPr>
          <p:cNvPr id="12" name="Picture Placeholder 7">
            <a:extLst>
              <a:ext uri="{FF2B5EF4-FFF2-40B4-BE49-F238E27FC236}">
                <a16:creationId xmlns:a16="http://schemas.microsoft.com/office/drawing/2014/main" id="{7BA3ED9C-28A0-F544-BA32-BF1DAFE52262}"/>
              </a:ext>
            </a:extLst>
          </p:cNvPr>
          <p:cNvSpPr>
            <a:spLocks noGrp="1"/>
          </p:cNvSpPr>
          <p:nvPr>
            <p:ph type="pic" sz="quarter" idx="14"/>
          </p:nvPr>
        </p:nvSpPr>
        <p:spPr>
          <a:xfrm>
            <a:off x="6114204" y="0"/>
            <a:ext cx="3017520" cy="2051957"/>
          </a:xfrm>
        </p:spPr>
        <p:txBody>
          <a:bodyPr/>
          <a:lstStyle/>
          <a:p>
            <a:r>
              <a:rPr lang="en-US"/>
              <a:t>Click icon to add picture</a:t>
            </a:r>
          </a:p>
        </p:txBody>
      </p:sp>
      <p:sp>
        <p:nvSpPr>
          <p:cNvPr id="13" name="Picture Placeholder 7">
            <a:extLst>
              <a:ext uri="{FF2B5EF4-FFF2-40B4-BE49-F238E27FC236}">
                <a16:creationId xmlns:a16="http://schemas.microsoft.com/office/drawing/2014/main" id="{160D6265-3645-544F-B94D-887DECCE7CCF}"/>
              </a:ext>
            </a:extLst>
          </p:cNvPr>
          <p:cNvSpPr>
            <a:spLocks noGrp="1"/>
          </p:cNvSpPr>
          <p:nvPr>
            <p:ph type="pic" sz="quarter" idx="15"/>
          </p:nvPr>
        </p:nvSpPr>
        <p:spPr>
          <a:xfrm>
            <a:off x="3057102" y="4806043"/>
            <a:ext cx="3017520" cy="2051957"/>
          </a:xfrm>
        </p:spPr>
        <p:txBody>
          <a:bodyPr/>
          <a:lstStyle/>
          <a:p>
            <a:r>
              <a:rPr lang="en-US"/>
              <a:t>Click icon to add picture</a:t>
            </a:r>
          </a:p>
        </p:txBody>
      </p:sp>
      <p:sp>
        <p:nvSpPr>
          <p:cNvPr id="14" name="Text Placeholder 2">
            <a:extLst>
              <a:ext uri="{FF2B5EF4-FFF2-40B4-BE49-F238E27FC236}">
                <a16:creationId xmlns:a16="http://schemas.microsoft.com/office/drawing/2014/main" id="{2B85B437-6871-A748-A3BF-5B62265C6775}"/>
              </a:ext>
            </a:extLst>
          </p:cNvPr>
          <p:cNvSpPr>
            <a:spLocks noGrp="1"/>
          </p:cNvSpPr>
          <p:nvPr>
            <p:ph idx="1" hasCustomPrompt="1"/>
          </p:nvPr>
        </p:nvSpPr>
        <p:spPr>
          <a:xfrm>
            <a:off x="507868" y="1752600"/>
            <a:ext cx="2233744" cy="3815447"/>
          </a:xfrm>
          <a:prstGeom prst="rect">
            <a:avLst/>
          </a:prstGeom>
        </p:spPr>
        <p:txBody>
          <a:bodyPr vert="horz" lIns="91440" tIns="45720" rIns="91440" bIns="45720" rtlCol="0">
            <a:normAutofit/>
          </a:bodyPr>
          <a:lstStyle>
            <a:lvl1pPr marL="0" indent="0">
              <a:spcBef>
                <a:spcPts val="0"/>
              </a:spcBef>
              <a:spcAft>
                <a:spcPts val="1200"/>
              </a:spcAft>
              <a:buNone/>
              <a:defRPr sz="1800">
                <a:solidFill>
                  <a:schemeClr val="bg1"/>
                </a:solidFill>
              </a:defRPr>
            </a:lvl1pPr>
            <a:lvl2pPr marL="342814" indent="0">
              <a:buNone/>
              <a:defRPr>
                <a:solidFill>
                  <a:schemeClr val="bg1"/>
                </a:solidFill>
              </a:defRPr>
            </a:lvl2pPr>
            <a:lvl3pPr marL="685629" indent="0">
              <a:buNone/>
              <a:defRPr>
                <a:solidFill>
                  <a:schemeClr val="bg1"/>
                </a:solidFill>
              </a:defRPr>
            </a:lvl3pPr>
            <a:lvl4pPr marL="1028443" indent="0">
              <a:buNone/>
              <a:defRPr>
                <a:solidFill>
                  <a:schemeClr val="bg1"/>
                </a:solidFill>
              </a:defRPr>
            </a:lvl4pPr>
            <a:lvl5pPr marL="1371257" indent="0">
              <a:buNone/>
              <a:defRPr>
                <a:solidFill>
                  <a:schemeClr val="bg1"/>
                </a:solidFill>
              </a:defRPr>
            </a:lvl5pPr>
          </a:lstStyle>
          <a:p>
            <a:pPr lvl="0"/>
            <a:r>
              <a:rPr lang="en-US"/>
              <a:t>Click to edit Master text styles</a:t>
            </a:r>
          </a:p>
        </p:txBody>
      </p:sp>
      <p:sp>
        <p:nvSpPr>
          <p:cNvPr id="15" name="Title Placeholder 1">
            <a:extLst>
              <a:ext uri="{FF2B5EF4-FFF2-40B4-BE49-F238E27FC236}">
                <a16:creationId xmlns:a16="http://schemas.microsoft.com/office/drawing/2014/main" id="{1DDA7C6B-FC07-C44F-B5DA-1C063D92C947}"/>
              </a:ext>
            </a:extLst>
          </p:cNvPr>
          <p:cNvSpPr>
            <a:spLocks noGrp="1"/>
          </p:cNvSpPr>
          <p:nvPr>
            <p:ph type="title"/>
          </p:nvPr>
        </p:nvSpPr>
        <p:spPr>
          <a:xfrm>
            <a:off x="507868" y="357187"/>
            <a:ext cx="2233744" cy="1208314"/>
          </a:xfrm>
          <a:prstGeom prst="rect">
            <a:avLst/>
          </a:prstGeom>
        </p:spPr>
        <p:txBody>
          <a:bodyPr vert="horz" lIns="91440" tIns="45720" rIns="91440" bIns="45720" rtlCol="0" anchor="ctr">
            <a:noAutofit/>
          </a:bodyPr>
          <a:lstStyle>
            <a:lvl1pPr>
              <a:defRPr sz="2800">
                <a:solidFill>
                  <a:schemeClr val="bg1"/>
                </a:solidFill>
              </a:defRPr>
            </a:lvl1pPr>
          </a:lstStyle>
          <a:p>
            <a:r>
              <a:rPr lang="en-US"/>
              <a:t>Click to edit Master title style</a:t>
            </a:r>
          </a:p>
        </p:txBody>
      </p:sp>
      <p:sp>
        <p:nvSpPr>
          <p:cNvPr id="2" name="Text Placeholder 11">
            <a:extLst>
              <a:ext uri="{FF2B5EF4-FFF2-40B4-BE49-F238E27FC236}">
                <a16:creationId xmlns:a16="http://schemas.microsoft.com/office/drawing/2014/main" id="{1964B0A5-FAE1-1B66-48D3-6E8D2A077277}"/>
              </a:ext>
            </a:extLst>
          </p:cNvPr>
          <p:cNvSpPr txBox="1">
            <a:spLocks/>
          </p:cNvSpPr>
          <p:nvPr userDrawn="1"/>
        </p:nvSpPr>
        <p:spPr>
          <a:xfrm>
            <a:off x="7032343" y="6515754"/>
            <a:ext cx="5105401" cy="236981"/>
          </a:xfrm>
          <a:prstGeom prst="rect">
            <a:avLst/>
          </a:prstGeom>
        </p:spPr>
        <p:txBody>
          <a:bodyPr>
            <a:normAutofit lnSpcReduction="10000"/>
          </a:bodyPr>
          <a:lstStyle>
            <a:lvl1pPr marL="0" marR="0" indent="0" algn="r" defTabSz="685629" rtl="0" eaLnBrk="1" fontAlgn="auto" latinLnBrk="0" hangingPunct="1">
              <a:lnSpc>
                <a:spcPct val="100000"/>
              </a:lnSpc>
              <a:spcBef>
                <a:spcPct val="20000"/>
              </a:spcBef>
              <a:spcAft>
                <a:spcPts val="0"/>
              </a:spcAft>
              <a:buClr>
                <a:schemeClr val="tx1"/>
              </a:buClr>
              <a:buSzTx/>
              <a:buFont typeface="Wingdings" panose="05000000000000000000" pitchFamily="2" charset="2"/>
              <a:buNone/>
              <a:tabLst/>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557074" indent="-214260" algn="l" defTabSz="685629" rtl="0" eaLnBrk="1" latinLnBrk="0" hangingPunct="1">
              <a:spcBef>
                <a:spcPct val="20000"/>
              </a:spcBef>
              <a:buClr>
                <a:schemeClr val="tx1"/>
              </a:buClr>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857036" indent="-171407" algn="l" defTabSz="685629" rtl="0" eaLnBrk="1" latinLnBrk="0" hangingPunct="1">
              <a:spcBef>
                <a:spcPct val="20000"/>
              </a:spcBef>
              <a:buClr>
                <a:schemeClr val="tx1"/>
              </a:buClr>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199850" indent="-171407" algn="l" defTabSz="685629" rtl="0" eaLnBrk="1" latinLnBrk="0" hangingPunct="1">
              <a:spcBef>
                <a:spcPct val="20000"/>
              </a:spcBef>
              <a:buClr>
                <a:schemeClr val="tx1"/>
              </a:buClr>
              <a:buFont typeface="Courier New" panose="02070309020205020404" pitchFamily="49" charset="0"/>
              <a:buChar char="o"/>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542664" indent="-171407" algn="l" defTabSz="685629" rtl="0" eaLnBrk="1" latinLnBrk="0" hangingPunct="1">
              <a:spcBef>
                <a:spcPct val="20000"/>
              </a:spcBef>
              <a:buClr>
                <a:schemeClr val="tx1"/>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1885479"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293"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107"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3922"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a:defRPr/>
            </a:pPr>
            <a:r>
              <a:rPr lang="en-US">
                <a:solidFill>
                  <a:schemeClr val="bg1"/>
                </a:solidFill>
              </a:rPr>
              <a:t>© Tennessee Department of Education </a:t>
            </a:r>
            <a:endParaRPr lang="id-ID">
              <a:solidFill>
                <a:schemeClr val="bg1"/>
              </a:solidFill>
            </a:endParaRPr>
          </a:p>
        </p:txBody>
      </p:sp>
    </p:spTree>
    <p:extLst>
      <p:ext uri="{BB962C8B-B14F-4D97-AF65-F5344CB8AC3E}">
        <p14:creationId xmlns:p14="http://schemas.microsoft.com/office/powerpoint/2010/main" val="181594534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Laptop Mockup 1">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3CA318C5-0EED-3646-9300-B64845B07ABD}"/>
              </a:ext>
            </a:extLst>
          </p:cNvPr>
          <p:cNvGrpSpPr/>
          <p:nvPr userDrawn="1"/>
        </p:nvGrpSpPr>
        <p:grpSpPr>
          <a:xfrm>
            <a:off x="7400495" y="0"/>
            <a:ext cx="4608469" cy="6858000"/>
            <a:chOff x="7400495" y="0"/>
            <a:chExt cx="4608469" cy="6858000"/>
          </a:xfrm>
        </p:grpSpPr>
        <p:sp>
          <p:nvSpPr>
            <p:cNvPr id="12" name="Freeform 11">
              <a:extLst>
                <a:ext uri="{FF2B5EF4-FFF2-40B4-BE49-F238E27FC236}">
                  <a16:creationId xmlns:a16="http://schemas.microsoft.com/office/drawing/2014/main" id="{5B94C799-9B24-8244-AB52-17A994763F67}"/>
                </a:ext>
              </a:extLst>
            </p:cNvPr>
            <p:cNvSpPr/>
            <p:nvPr userDrawn="1"/>
          </p:nvSpPr>
          <p:spPr>
            <a:xfrm>
              <a:off x="7400495" y="0"/>
              <a:ext cx="4181398" cy="6858000"/>
            </a:xfrm>
            <a:custGeom>
              <a:avLst/>
              <a:gdLst>
                <a:gd name="connsiteX0" fmla="*/ 4075034 w 4181398"/>
                <a:gd name="connsiteY0" fmla="*/ 0 h 6858000"/>
                <a:gd name="connsiteX1" fmla="*/ 4181398 w 4181398"/>
                <a:gd name="connsiteY1" fmla="*/ 0 h 6858000"/>
                <a:gd name="connsiteX2" fmla="*/ 106364 w 4181398"/>
                <a:gd name="connsiteY2" fmla="*/ 6858000 h 6858000"/>
                <a:gd name="connsiteX3" fmla="*/ 0 w 4181398"/>
                <a:gd name="connsiteY3" fmla="*/ 6858000 h 6858000"/>
                <a:gd name="connsiteX4" fmla="*/ 4075034 w 418139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81398" h="6858000">
                  <a:moveTo>
                    <a:pt x="4075034" y="0"/>
                  </a:moveTo>
                  <a:lnTo>
                    <a:pt x="4181398" y="0"/>
                  </a:lnTo>
                  <a:lnTo>
                    <a:pt x="106364" y="6858000"/>
                  </a:lnTo>
                  <a:lnTo>
                    <a:pt x="0" y="6858000"/>
                  </a:lnTo>
                  <a:lnTo>
                    <a:pt x="4075034"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12">
              <a:extLst>
                <a:ext uri="{FF2B5EF4-FFF2-40B4-BE49-F238E27FC236}">
                  <a16:creationId xmlns:a16="http://schemas.microsoft.com/office/drawing/2014/main" id="{E5FB19FC-EB67-5648-8F38-CE44CA4A507C}"/>
                </a:ext>
              </a:extLst>
            </p:cNvPr>
            <p:cNvSpPr/>
            <p:nvPr userDrawn="1"/>
          </p:nvSpPr>
          <p:spPr>
            <a:xfrm>
              <a:off x="7616860" y="0"/>
              <a:ext cx="4178568" cy="6853237"/>
            </a:xfrm>
            <a:custGeom>
              <a:avLst/>
              <a:gdLst>
                <a:gd name="connsiteX0" fmla="*/ 4072204 w 4178568"/>
                <a:gd name="connsiteY0" fmla="*/ 0 h 6853237"/>
                <a:gd name="connsiteX1" fmla="*/ 4178568 w 4178568"/>
                <a:gd name="connsiteY1" fmla="*/ 0 h 6853237"/>
                <a:gd name="connsiteX2" fmla="*/ 106364 w 4178568"/>
                <a:gd name="connsiteY2" fmla="*/ 6853237 h 6853237"/>
                <a:gd name="connsiteX3" fmla="*/ 0 w 4178568"/>
                <a:gd name="connsiteY3" fmla="*/ 6853237 h 6853237"/>
                <a:gd name="connsiteX4" fmla="*/ 4072204 w 4178568"/>
                <a:gd name="connsiteY4" fmla="*/ 0 h 68532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8568" h="6853237">
                  <a:moveTo>
                    <a:pt x="4072204" y="0"/>
                  </a:moveTo>
                  <a:lnTo>
                    <a:pt x="4178568" y="0"/>
                  </a:lnTo>
                  <a:lnTo>
                    <a:pt x="106364" y="6853237"/>
                  </a:lnTo>
                  <a:lnTo>
                    <a:pt x="0" y="6853237"/>
                  </a:lnTo>
                  <a:lnTo>
                    <a:pt x="4072204"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13">
              <a:extLst>
                <a:ext uri="{FF2B5EF4-FFF2-40B4-BE49-F238E27FC236}">
                  <a16:creationId xmlns:a16="http://schemas.microsoft.com/office/drawing/2014/main" id="{8A6B392C-942F-9947-9296-CF5C4742E984}"/>
                </a:ext>
              </a:extLst>
            </p:cNvPr>
            <p:cNvSpPr/>
            <p:nvPr userDrawn="1"/>
          </p:nvSpPr>
          <p:spPr>
            <a:xfrm>
              <a:off x="7830397" y="0"/>
              <a:ext cx="4178567" cy="6853237"/>
            </a:xfrm>
            <a:custGeom>
              <a:avLst/>
              <a:gdLst>
                <a:gd name="connsiteX0" fmla="*/ 4072204 w 4178567"/>
                <a:gd name="connsiteY0" fmla="*/ 0 h 6853237"/>
                <a:gd name="connsiteX1" fmla="*/ 4178567 w 4178567"/>
                <a:gd name="connsiteY1" fmla="*/ 0 h 6853237"/>
                <a:gd name="connsiteX2" fmla="*/ 106364 w 4178567"/>
                <a:gd name="connsiteY2" fmla="*/ 6853237 h 6853237"/>
                <a:gd name="connsiteX3" fmla="*/ 0 w 4178567"/>
                <a:gd name="connsiteY3" fmla="*/ 6853237 h 6853237"/>
                <a:gd name="connsiteX4" fmla="*/ 4072204 w 4178567"/>
                <a:gd name="connsiteY4" fmla="*/ 0 h 68532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8567" h="6853237">
                  <a:moveTo>
                    <a:pt x="4072204" y="0"/>
                  </a:moveTo>
                  <a:lnTo>
                    <a:pt x="4178567" y="0"/>
                  </a:lnTo>
                  <a:lnTo>
                    <a:pt x="106364" y="6853237"/>
                  </a:lnTo>
                  <a:lnTo>
                    <a:pt x="0" y="6853237"/>
                  </a:lnTo>
                  <a:lnTo>
                    <a:pt x="4072204"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1" name="Title Placeholder 1">
            <a:extLst>
              <a:ext uri="{FF2B5EF4-FFF2-40B4-BE49-F238E27FC236}">
                <a16:creationId xmlns:a16="http://schemas.microsoft.com/office/drawing/2014/main" id="{89F5F014-426F-2B4A-AACE-FCECB62133E6}"/>
              </a:ext>
            </a:extLst>
          </p:cNvPr>
          <p:cNvSpPr>
            <a:spLocks noGrp="1"/>
          </p:cNvSpPr>
          <p:nvPr>
            <p:ph type="title"/>
          </p:nvPr>
        </p:nvSpPr>
        <p:spPr>
          <a:xfrm>
            <a:off x="507868" y="228600"/>
            <a:ext cx="10006144"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5" name="Text Placeholder 4">
            <a:extLst>
              <a:ext uri="{FF2B5EF4-FFF2-40B4-BE49-F238E27FC236}">
                <a16:creationId xmlns:a16="http://schemas.microsoft.com/office/drawing/2014/main" id="{79225C54-07E2-B24D-8F11-0185A2F9F3C3}"/>
              </a:ext>
            </a:extLst>
          </p:cNvPr>
          <p:cNvSpPr>
            <a:spLocks noGrp="1"/>
          </p:cNvSpPr>
          <p:nvPr>
            <p:ph type="body" sz="quarter" idx="10"/>
          </p:nvPr>
        </p:nvSpPr>
        <p:spPr>
          <a:xfrm>
            <a:off x="507869" y="1531917"/>
            <a:ext cx="5129343" cy="4308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ight Triangle 6">
            <a:extLst>
              <a:ext uri="{FF2B5EF4-FFF2-40B4-BE49-F238E27FC236}">
                <a16:creationId xmlns:a16="http://schemas.microsoft.com/office/drawing/2014/main" id="{774ADCE8-2BEB-EC4B-BF9D-052D10127E42}"/>
              </a:ext>
            </a:extLst>
          </p:cNvPr>
          <p:cNvSpPr/>
          <p:nvPr userDrawn="1"/>
        </p:nvSpPr>
        <p:spPr>
          <a:xfrm flipH="1">
            <a:off x="8131032" y="0"/>
            <a:ext cx="4057793" cy="6858000"/>
          </a:xfrm>
          <a:prstGeom prst="rtTriangle">
            <a:avLst/>
          </a:prstGeom>
          <a:solidFill>
            <a:schemeClr val="bg2"/>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blue screen with white text&#10;&#10;Description automatically generated with medium confidence">
            <a:extLst>
              <a:ext uri="{FF2B5EF4-FFF2-40B4-BE49-F238E27FC236}">
                <a16:creationId xmlns:a16="http://schemas.microsoft.com/office/drawing/2014/main" id="{855AA6CB-C2CB-2746-AE1D-5D62C9BD1D69}"/>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5242404" y="2514600"/>
            <a:ext cx="6993566" cy="3752850"/>
          </a:xfrm>
          <a:prstGeom prst="rect">
            <a:avLst/>
          </a:prstGeom>
        </p:spPr>
      </p:pic>
      <p:sp>
        <p:nvSpPr>
          <p:cNvPr id="10" name="Picture Placeholder 9">
            <a:extLst>
              <a:ext uri="{FF2B5EF4-FFF2-40B4-BE49-F238E27FC236}">
                <a16:creationId xmlns:a16="http://schemas.microsoft.com/office/drawing/2014/main" id="{1E47A6DE-221A-4246-AA12-63BE5B62FAF9}"/>
              </a:ext>
            </a:extLst>
          </p:cNvPr>
          <p:cNvSpPr>
            <a:spLocks noGrp="1"/>
          </p:cNvSpPr>
          <p:nvPr>
            <p:ph type="pic" sz="quarter" idx="11"/>
          </p:nvPr>
        </p:nvSpPr>
        <p:spPr>
          <a:xfrm>
            <a:off x="6270307" y="2743200"/>
            <a:ext cx="4937760" cy="3097213"/>
          </a:xfrm>
          <a:solidFill>
            <a:schemeClr val="bg1"/>
          </a:solidFill>
        </p:spPr>
        <p:txBody>
          <a:bodyPr/>
          <a:lstStyle/>
          <a:p>
            <a:r>
              <a:rPr lang="en-US"/>
              <a:t>Click icon to add picture</a:t>
            </a:r>
          </a:p>
        </p:txBody>
      </p:sp>
      <p:sp>
        <p:nvSpPr>
          <p:cNvPr id="2" name="Text Placeholder 11">
            <a:extLst>
              <a:ext uri="{FF2B5EF4-FFF2-40B4-BE49-F238E27FC236}">
                <a16:creationId xmlns:a16="http://schemas.microsoft.com/office/drawing/2014/main" id="{829AC598-683F-EE19-6538-331867BC2F7F}"/>
              </a:ext>
            </a:extLst>
          </p:cNvPr>
          <p:cNvSpPr txBox="1">
            <a:spLocks/>
          </p:cNvSpPr>
          <p:nvPr userDrawn="1"/>
        </p:nvSpPr>
        <p:spPr>
          <a:xfrm>
            <a:off x="7032343" y="6515754"/>
            <a:ext cx="5105401" cy="236981"/>
          </a:xfrm>
          <a:prstGeom prst="rect">
            <a:avLst/>
          </a:prstGeom>
        </p:spPr>
        <p:txBody>
          <a:bodyPr>
            <a:normAutofit lnSpcReduction="10000"/>
          </a:bodyPr>
          <a:lstStyle>
            <a:lvl1pPr marL="0" marR="0" indent="0" algn="r" defTabSz="685629" rtl="0" eaLnBrk="1" fontAlgn="auto" latinLnBrk="0" hangingPunct="1">
              <a:lnSpc>
                <a:spcPct val="100000"/>
              </a:lnSpc>
              <a:spcBef>
                <a:spcPct val="20000"/>
              </a:spcBef>
              <a:spcAft>
                <a:spcPts val="0"/>
              </a:spcAft>
              <a:buClr>
                <a:schemeClr val="tx1"/>
              </a:buClr>
              <a:buSzTx/>
              <a:buFont typeface="Wingdings" panose="05000000000000000000" pitchFamily="2" charset="2"/>
              <a:buNone/>
              <a:tabLst/>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557074" indent="-214260" algn="l" defTabSz="685629" rtl="0" eaLnBrk="1" latinLnBrk="0" hangingPunct="1">
              <a:spcBef>
                <a:spcPct val="20000"/>
              </a:spcBef>
              <a:buClr>
                <a:schemeClr val="tx1"/>
              </a:buClr>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857036" indent="-171407" algn="l" defTabSz="685629" rtl="0" eaLnBrk="1" latinLnBrk="0" hangingPunct="1">
              <a:spcBef>
                <a:spcPct val="20000"/>
              </a:spcBef>
              <a:buClr>
                <a:schemeClr val="tx1"/>
              </a:buClr>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199850" indent="-171407" algn="l" defTabSz="685629" rtl="0" eaLnBrk="1" latinLnBrk="0" hangingPunct="1">
              <a:spcBef>
                <a:spcPct val="20000"/>
              </a:spcBef>
              <a:buClr>
                <a:schemeClr val="tx1"/>
              </a:buClr>
              <a:buFont typeface="Courier New" panose="02070309020205020404" pitchFamily="49" charset="0"/>
              <a:buChar char="o"/>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542664" indent="-171407" algn="l" defTabSz="685629" rtl="0" eaLnBrk="1" latinLnBrk="0" hangingPunct="1">
              <a:spcBef>
                <a:spcPct val="20000"/>
              </a:spcBef>
              <a:buClr>
                <a:schemeClr val="tx1"/>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1885479"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293"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107"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3922"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a:defRPr/>
            </a:pPr>
            <a:r>
              <a:rPr lang="en-US">
                <a:solidFill>
                  <a:schemeClr val="tx2"/>
                </a:solidFill>
              </a:rPr>
              <a:t>© Tennessee Department of Education </a:t>
            </a:r>
            <a:endParaRPr lang="id-ID">
              <a:solidFill>
                <a:schemeClr val="tx2"/>
              </a:solidFill>
            </a:endParaRPr>
          </a:p>
        </p:txBody>
      </p:sp>
    </p:spTree>
    <p:extLst>
      <p:ext uri="{BB962C8B-B14F-4D97-AF65-F5344CB8AC3E}">
        <p14:creationId xmlns:p14="http://schemas.microsoft.com/office/powerpoint/2010/main" val="335230634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BfA 1">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3552E95-F748-7844-A212-1D0DB91C1007}"/>
              </a:ext>
            </a:extLst>
          </p:cNvPr>
          <p:cNvSpPr/>
          <p:nvPr userDrawn="1"/>
        </p:nvSpPr>
        <p:spPr>
          <a:xfrm>
            <a:off x="9143873" y="0"/>
            <a:ext cx="3044952" cy="6858000"/>
          </a:xfrm>
          <a:prstGeom prst="rect">
            <a:avLst/>
          </a:prstGeom>
          <a:solidFill>
            <a:schemeClr val="accent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Rectangle 6">
            <a:extLst>
              <a:ext uri="{FF2B5EF4-FFF2-40B4-BE49-F238E27FC236}">
                <a16:creationId xmlns:a16="http://schemas.microsoft.com/office/drawing/2014/main" id="{81092200-74AA-294F-A021-342F4FC34C20}"/>
              </a:ext>
            </a:extLst>
          </p:cNvPr>
          <p:cNvSpPr/>
          <p:nvPr userDrawn="1"/>
        </p:nvSpPr>
        <p:spPr>
          <a:xfrm>
            <a:off x="6095916" y="0"/>
            <a:ext cx="3044952" cy="6858000"/>
          </a:xfrm>
          <a:prstGeom prst="rect">
            <a:avLst/>
          </a:prstGeom>
          <a:solidFill>
            <a:schemeClr val="accent5"/>
          </a:solidFill>
          <a:ln>
            <a:noFill/>
          </a:ln>
          <a:effectLst>
            <a:outerShdw blurRad="50800" dist="762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Rectangle 5">
            <a:extLst>
              <a:ext uri="{FF2B5EF4-FFF2-40B4-BE49-F238E27FC236}">
                <a16:creationId xmlns:a16="http://schemas.microsoft.com/office/drawing/2014/main" id="{572C4062-A4BA-B043-BADD-89F22D77B393}"/>
              </a:ext>
            </a:extLst>
          </p:cNvPr>
          <p:cNvSpPr/>
          <p:nvPr userDrawn="1"/>
        </p:nvSpPr>
        <p:spPr>
          <a:xfrm>
            <a:off x="3047958" y="0"/>
            <a:ext cx="3044952" cy="6858000"/>
          </a:xfrm>
          <a:prstGeom prst="rect">
            <a:avLst/>
          </a:prstGeom>
          <a:solidFill>
            <a:schemeClr val="accent4"/>
          </a:solidFill>
          <a:ln>
            <a:noFill/>
          </a:ln>
          <a:effectLst>
            <a:outerShdw blurRad="50800" dist="762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Rectangle 4">
            <a:extLst>
              <a:ext uri="{FF2B5EF4-FFF2-40B4-BE49-F238E27FC236}">
                <a16:creationId xmlns:a16="http://schemas.microsoft.com/office/drawing/2014/main" id="{9504C7D2-5385-044F-9EEF-75DAB4274B6D}"/>
              </a:ext>
            </a:extLst>
          </p:cNvPr>
          <p:cNvSpPr/>
          <p:nvPr userDrawn="1"/>
        </p:nvSpPr>
        <p:spPr>
          <a:xfrm>
            <a:off x="0" y="0"/>
            <a:ext cx="3044952" cy="6858000"/>
          </a:xfrm>
          <a:prstGeom prst="rect">
            <a:avLst/>
          </a:prstGeom>
          <a:solidFill>
            <a:schemeClr val="accent3"/>
          </a:solidFill>
          <a:ln>
            <a:noFill/>
          </a:ln>
          <a:effectLst>
            <a:outerShdw blurRad="50800" dist="762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Rectangle 8">
            <a:extLst>
              <a:ext uri="{FF2B5EF4-FFF2-40B4-BE49-F238E27FC236}">
                <a16:creationId xmlns:a16="http://schemas.microsoft.com/office/drawing/2014/main" id="{913D4F14-01F5-0649-9A05-93895A948C65}"/>
              </a:ext>
            </a:extLst>
          </p:cNvPr>
          <p:cNvSpPr/>
          <p:nvPr userDrawn="1"/>
        </p:nvSpPr>
        <p:spPr>
          <a:xfrm>
            <a:off x="0" y="0"/>
            <a:ext cx="12188952" cy="1752600"/>
          </a:xfrm>
          <a:prstGeom prst="rect">
            <a:avLst/>
          </a:prstGeom>
          <a:solidFill>
            <a:schemeClr val="bg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Title 1">
            <a:extLst>
              <a:ext uri="{FF2B5EF4-FFF2-40B4-BE49-F238E27FC236}">
                <a16:creationId xmlns:a16="http://schemas.microsoft.com/office/drawing/2014/main" id="{3A89660E-A1E2-B84C-A282-0E596277C1A8}"/>
              </a:ext>
            </a:extLst>
          </p:cNvPr>
          <p:cNvSpPr>
            <a:spLocks noGrp="1"/>
          </p:cNvSpPr>
          <p:nvPr>
            <p:ph type="title"/>
          </p:nvPr>
        </p:nvSpPr>
        <p:spPr>
          <a:xfrm>
            <a:off x="507868" y="228600"/>
            <a:ext cx="11071516" cy="1208314"/>
          </a:xfrm>
        </p:spPr>
        <p:txBody>
          <a:bodyPr/>
          <a:lstStyle/>
          <a:p>
            <a:r>
              <a:rPr lang="en-US"/>
              <a:t>Click to edit Master title style</a:t>
            </a:r>
          </a:p>
        </p:txBody>
      </p:sp>
      <p:sp>
        <p:nvSpPr>
          <p:cNvPr id="2" name="Text Placeholder 11">
            <a:extLst>
              <a:ext uri="{FF2B5EF4-FFF2-40B4-BE49-F238E27FC236}">
                <a16:creationId xmlns:a16="http://schemas.microsoft.com/office/drawing/2014/main" id="{C29E782A-1549-04BC-5D42-7E094DFB6877}"/>
              </a:ext>
            </a:extLst>
          </p:cNvPr>
          <p:cNvSpPr txBox="1">
            <a:spLocks/>
          </p:cNvSpPr>
          <p:nvPr userDrawn="1"/>
        </p:nvSpPr>
        <p:spPr>
          <a:xfrm>
            <a:off x="7032343" y="6515754"/>
            <a:ext cx="5105401" cy="236981"/>
          </a:xfrm>
          <a:prstGeom prst="rect">
            <a:avLst/>
          </a:prstGeom>
        </p:spPr>
        <p:txBody>
          <a:bodyPr>
            <a:normAutofit lnSpcReduction="10000"/>
          </a:bodyPr>
          <a:lstStyle>
            <a:lvl1pPr marL="0" marR="0" indent="0" algn="r" defTabSz="685629" rtl="0" eaLnBrk="1" fontAlgn="auto" latinLnBrk="0" hangingPunct="1">
              <a:lnSpc>
                <a:spcPct val="100000"/>
              </a:lnSpc>
              <a:spcBef>
                <a:spcPct val="20000"/>
              </a:spcBef>
              <a:spcAft>
                <a:spcPts val="0"/>
              </a:spcAft>
              <a:buClr>
                <a:schemeClr val="tx1"/>
              </a:buClr>
              <a:buSzTx/>
              <a:buFont typeface="Wingdings" panose="05000000000000000000" pitchFamily="2" charset="2"/>
              <a:buNone/>
              <a:tabLst/>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557074" indent="-214260" algn="l" defTabSz="685629" rtl="0" eaLnBrk="1" latinLnBrk="0" hangingPunct="1">
              <a:spcBef>
                <a:spcPct val="20000"/>
              </a:spcBef>
              <a:buClr>
                <a:schemeClr val="tx1"/>
              </a:buClr>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857036" indent="-171407" algn="l" defTabSz="685629" rtl="0" eaLnBrk="1" latinLnBrk="0" hangingPunct="1">
              <a:spcBef>
                <a:spcPct val="20000"/>
              </a:spcBef>
              <a:buClr>
                <a:schemeClr val="tx1"/>
              </a:buClr>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199850" indent="-171407" algn="l" defTabSz="685629" rtl="0" eaLnBrk="1" latinLnBrk="0" hangingPunct="1">
              <a:spcBef>
                <a:spcPct val="20000"/>
              </a:spcBef>
              <a:buClr>
                <a:schemeClr val="tx1"/>
              </a:buClr>
              <a:buFont typeface="Courier New" panose="02070309020205020404" pitchFamily="49" charset="0"/>
              <a:buChar char="o"/>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542664" indent="-171407" algn="l" defTabSz="685629" rtl="0" eaLnBrk="1" latinLnBrk="0" hangingPunct="1">
              <a:spcBef>
                <a:spcPct val="20000"/>
              </a:spcBef>
              <a:buClr>
                <a:schemeClr val="tx1"/>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1885479"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293"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107"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3922"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a:defRPr/>
            </a:pPr>
            <a:r>
              <a:rPr lang="en-US">
                <a:solidFill>
                  <a:schemeClr val="bg1"/>
                </a:solidFill>
              </a:rPr>
              <a:t>© Tennessee Department of Education </a:t>
            </a:r>
            <a:endParaRPr lang="id-ID">
              <a:solidFill>
                <a:schemeClr val="bg1"/>
              </a:solidFill>
            </a:endParaRPr>
          </a:p>
        </p:txBody>
      </p:sp>
    </p:spTree>
    <p:extLst>
      <p:ext uri="{BB962C8B-B14F-4D97-AF65-F5344CB8AC3E}">
        <p14:creationId xmlns:p14="http://schemas.microsoft.com/office/powerpoint/2010/main" val="397088552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List 1">
    <p:spTree>
      <p:nvGrpSpPr>
        <p:cNvPr id="1" name=""/>
        <p:cNvGrpSpPr/>
        <p:nvPr/>
      </p:nvGrpSpPr>
      <p:grpSpPr>
        <a:xfrm>
          <a:off x="0" y="0"/>
          <a:ext cx="0" cy="0"/>
          <a:chOff x="0" y="0"/>
          <a:chExt cx="0" cy="0"/>
        </a:xfrm>
      </p:grpSpPr>
      <p:sp>
        <p:nvSpPr>
          <p:cNvPr id="15" name="Title Placeholder 1">
            <a:extLst>
              <a:ext uri="{FF2B5EF4-FFF2-40B4-BE49-F238E27FC236}">
                <a16:creationId xmlns:a16="http://schemas.microsoft.com/office/drawing/2014/main" id="{5AD24FB6-8C03-794B-8063-E87486FDBF49}"/>
              </a:ext>
            </a:extLst>
          </p:cNvPr>
          <p:cNvSpPr>
            <a:spLocks noGrp="1"/>
          </p:cNvSpPr>
          <p:nvPr>
            <p:ph type="title" hasCustomPrompt="1"/>
          </p:nvPr>
        </p:nvSpPr>
        <p:spPr>
          <a:xfrm>
            <a:off x="507868" y="228600"/>
            <a:ext cx="11071516" cy="1208314"/>
          </a:xfrm>
          <a:prstGeom prst="rect">
            <a:avLst/>
          </a:prstGeom>
        </p:spPr>
        <p:txBody>
          <a:bodyPr vert="horz" lIns="91440" tIns="45720" rIns="91440" bIns="45720" rtlCol="0" anchor="ctr">
            <a:normAutofit/>
          </a:bodyPr>
          <a:lstStyle/>
          <a:p>
            <a:r>
              <a:rPr lang="en-US"/>
              <a:t>Click to edit title style</a:t>
            </a:r>
          </a:p>
        </p:txBody>
      </p:sp>
      <p:sp>
        <p:nvSpPr>
          <p:cNvPr id="19" name="Oval 18">
            <a:extLst>
              <a:ext uri="{FF2B5EF4-FFF2-40B4-BE49-F238E27FC236}">
                <a16:creationId xmlns:a16="http://schemas.microsoft.com/office/drawing/2014/main" id="{5F320E24-72C2-DA4C-9CFC-DB5DA0B99003}"/>
              </a:ext>
            </a:extLst>
          </p:cNvPr>
          <p:cNvSpPr/>
          <p:nvPr userDrawn="1"/>
        </p:nvSpPr>
        <p:spPr>
          <a:xfrm>
            <a:off x="6246812" y="4187924"/>
            <a:ext cx="914400" cy="914400"/>
          </a:xfrm>
          <a:prstGeom prst="ellipse">
            <a:avLst/>
          </a:prstGeom>
          <a:solidFill>
            <a:srgbClr val="A8AA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6ECC2DB4-62BB-7F4A-BD15-BF97A6ADE12A}"/>
              </a:ext>
            </a:extLst>
          </p:cNvPr>
          <p:cNvSpPr>
            <a:spLocks noChangeAspect="1"/>
          </p:cNvSpPr>
          <p:nvPr userDrawn="1"/>
        </p:nvSpPr>
        <p:spPr>
          <a:xfrm>
            <a:off x="379742" y="1755054"/>
            <a:ext cx="914400" cy="914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2FD9CB14-23C2-1244-BF62-9E9B603DFF61}"/>
              </a:ext>
            </a:extLst>
          </p:cNvPr>
          <p:cNvSpPr>
            <a:spLocks noChangeAspect="1"/>
          </p:cNvSpPr>
          <p:nvPr userDrawn="1"/>
        </p:nvSpPr>
        <p:spPr>
          <a:xfrm>
            <a:off x="379412" y="2971489"/>
            <a:ext cx="915061" cy="9144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4AC374B3-3BAC-5944-89A2-F9D190B31E0D}"/>
              </a:ext>
            </a:extLst>
          </p:cNvPr>
          <p:cNvSpPr>
            <a:spLocks noChangeAspect="1"/>
          </p:cNvSpPr>
          <p:nvPr userDrawn="1"/>
        </p:nvSpPr>
        <p:spPr>
          <a:xfrm>
            <a:off x="379742" y="5404359"/>
            <a:ext cx="914400" cy="914400"/>
          </a:xfrm>
          <a:prstGeom prst="ellipse">
            <a:avLst/>
          </a:prstGeom>
          <a:solidFill>
            <a:srgbClr val="8155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6FAE400B-F649-C54C-9540-48547933C605}"/>
              </a:ext>
            </a:extLst>
          </p:cNvPr>
          <p:cNvSpPr>
            <a:spLocks noChangeAspect="1"/>
          </p:cNvSpPr>
          <p:nvPr userDrawn="1"/>
        </p:nvSpPr>
        <p:spPr>
          <a:xfrm>
            <a:off x="6246812" y="1755054"/>
            <a:ext cx="914400" cy="9144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9FF4B867-E48B-4244-BC05-6092A55D51AF}"/>
              </a:ext>
            </a:extLst>
          </p:cNvPr>
          <p:cNvSpPr>
            <a:spLocks noChangeAspect="1"/>
          </p:cNvSpPr>
          <p:nvPr userDrawn="1"/>
        </p:nvSpPr>
        <p:spPr>
          <a:xfrm>
            <a:off x="6246812" y="2971489"/>
            <a:ext cx="914400" cy="9144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BE7EDD3F-837B-6444-926B-6F4759ADF6B6}"/>
              </a:ext>
            </a:extLst>
          </p:cNvPr>
          <p:cNvSpPr>
            <a:spLocks noChangeAspect="1"/>
          </p:cNvSpPr>
          <p:nvPr userDrawn="1"/>
        </p:nvSpPr>
        <p:spPr>
          <a:xfrm>
            <a:off x="379742" y="4187924"/>
            <a:ext cx="914400" cy="9144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D3AC53A1-5753-DC43-ABCC-DD0038E43373}"/>
              </a:ext>
            </a:extLst>
          </p:cNvPr>
          <p:cNvSpPr>
            <a:spLocks noChangeAspect="1"/>
          </p:cNvSpPr>
          <p:nvPr userDrawn="1"/>
        </p:nvSpPr>
        <p:spPr>
          <a:xfrm>
            <a:off x="6246812" y="5404359"/>
            <a:ext cx="914400" cy="914400"/>
          </a:xfrm>
          <a:prstGeom prst="ellipse">
            <a:avLst/>
          </a:prstGeom>
          <a:solidFill>
            <a:srgbClr val="03A5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 Placeholder 18">
            <a:extLst>
              <a:ext uri="{FF2B5EF4-FFF2-40B4-BE49-F238E27FC236}">
                <a16:creationId xmlns:a16="http://schemas.microsoft.com/office/drawing/2014/main" id="{70F20593-2EC2-E844-8E50-E7E52E7CA0A7}"/>
              </a:ext>
            </a:extLst>
          </p:cNvPr>
          <p:cNvSpPr>
            <a:spLocks noGrp="1"/>
          </p:cNvSpPr>
          <p:nvPr>
            <p:ph type="body" sz="quarter" idx="10" hasCustomPrompt="1"/>
          </p:nvPr>
        </p:nvSpPr>
        <p:spPr>
          <a:xfrm>
            <a:off x="1359414" y="1676400"/>
            <a:ext cx="4697831" cy="382588"/>
          </a:xfrm>
        </p:spPr>
        <p:txBody>
          <a:bodyPr anchor="b">
            <a:noAutofit/>
          </a:bodyPr>
          <a:lstStyle>
            <a:lvl1pPr marL="0" indent="0" algn="l">
              <a:buNone/>
              <a:defRPr sz="1600" b="1">
                <a:solidFill>
                  <a:schemeClr val="tx1"/>
                </a:solidFill>
              </a:defRPr>
            </a:lvl1pPr>
            <a:lvl2pPr marL="342814" indent="0">
              <a:buNone/>
              <a:defRPr b="1"/>
            </a:lvl2pPr>
            <a:lvl3pPr marL="685629" indent="0">
              <a:buNone/>
              <a:defRPr b="1"/>
            </a:lvl3pPr>
            <a:lvl4pPr marL="1028443" indent="0">
              <a:buNone/>
              <a:defRPr b="1"/>
            </a:lvl4pPr>
            <a:lvl5pPr marL="1371257" indent="0">
              <a:buNone/>
              <a:defRPr b="1"/>
            </a:lvl5pPr>
          </a:lstStyle>
          <a:p>
            <a:pPr lvl="0"/>
            <a:r>
              <a:rPr lang="en-US"/>
              <a:t>CLICK TO EDIT MASTER TEXT STYLES</a:t>
            </a:r>
          </a:p>
        </p:txBody>
      </p:sp>
      <p:sp>
        <p:nvSpPr>
          <p:cNvPr id="56" name="Text Placeholder 23">
            <a:extLst>
              <a:ext uri="{FF2B5EF4-FFF2-40B4-BE49-F238E27FC236}">
                <a16:creationId xmlns:a16="http://schemas.microsoft.com/office/drawing/2014/main" id="{4E7C5C1D-0D32-DF48-9C7A-3282905712E1}"/>
              </a:ext>
            </a:extLst>
          </p:cNvPr>
          <p:cNvSpPr>
            <a:spLocks noGrp="1"/>
          </p:cNvSpPr>
          <p:nvPr>
            <p:ph type="body" sz="quarter" idx="12" hasCustomPrompt="1"/>
          </p:nvPr>
        </p:nvSpPr>
        <p:spPr>
          <a:xfrm>
            <a:off x="1359414" y="2057400"/>
            <a:ext cx="4697831" cy="685800"/>
          </a:xfrm>
        </p:spPr>
        <p:txBody>
          <a:bodyPr>
            <a:noAutofit/>
          </a:bodyPr>
          <a:lstStyle>
            <a:lvl1pPr marL="0" indent="0" algn="l">
              <a:buNone/>
              <a:defRPr sz="14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p>
        </p:txBody>
      </p:sp>
      <p:sp>
        <p:nvSpPr>
          <p:cNvPr id="57" name="Text Placeholder 18">
            <a:extLst>
              <a:ext uri="{FF2B5EF4-FFF2-40B4-BE49-F238E27FC236}">
                <a16:creationId xmlns:a16="http://schemas.microsoft.com/office/drawing/2014/main" id="{3C2F706C-A3D0-2E41-ADAF-8E9700540C8E}"/>
              </a:ext>
            </a:extLst>
          </p:cNvPr>
          <p:cNvSpPr>
            <a:spLocks noGrp="1"/>
          </p:cNvSpPr>
          <p:nvPr>
            <p:ph type="body" sz="quarter" idx="13" hasCustomPrompt="1"/>
          </p:nvPr>
        </p:nvSpPr>
        <p:spPr>
          <a:xfrm>
            <a:off x="1376221" y="2895600"/>
            <a:ext cx="4697831" cy="382588"/>
          </a:xfrm>
        </p:spPr>
        <p:txBody>
          <a:bodyPr anchor="b">
            <a:noAutofit/>
          </a:bodyPr>
          <a:lstStyle>
            <a:lvl1pPr marL="0" indent="0" algn="l">
              <a:buNone/>
              <a:defRPr sz="1600" b="1">
                <a:solidFill>
                  <a:schemeClr val="tx1"/>
                </a:solidFill>
              </a:defRPr>
            </a:lvl1pPr>
            <a:lvl2pPr marL="342814" indent="0">
              <a:buNone/>
              <a:defRPr b="1"/>
            </a:lvl2pPr>
            <a:lvl3pPr marL="685629" indent="0">
              <a:buNone/>
              <a:defRPr b="1"/>
            </a:lvl3pPr>
            <a:lvl4pPr marL="1028443" indent="0">
              <a:buNone/>
              <a:defRPr b="1"/>
            </a:lvl4pPr>
            <a:lvl5pPr marL="1371257" indent="0">
              <a:buNone/>
              <a:defRPr b="1"/>
            </a:lvl5pPr>
          </a:lstStyle>
          <a:p>
            <a:pPr lvl="0"/>
            <a:r>
              <a:rPr lang="en-US"/>
              <a:t>CLICK TO EDIT MASTER TEXT STYLES</a:t>
            </a:r>
          </a:p>
        </p:txBody>
      </p:sp>
      <p:sp>
        <p:nvSpPr>
          <p:cNvPr id="58" name="Text Placeholder 23">
            <a:extLst>
              <a:ext uri="{FF2B5EF4-FFF2-40B4-BE49-F238E27FC236}">
                <a16:creationId xmlns:a16="http://schemas.microsoft.com/office/drawing/2014/main" id="{2782B6A3-CEB0-6047-9AC0-DCB812F4C5B2}"/>
              </a:ext>
            </a:extLst>
          </p:cNvPr>
          <p:cNvSpPr>
            <a:spLocks noGrp="1"/>
          </p:cNvSpPr>
          <p:nvPr>
            <p:ph type="body" sz="quarter" idx="14" hasCustomPrompt="1"/>
          </p:nvPr>
        </p:nvSpPr>
        <p:spPr>
          <a:xfrm>
            <a:off x="1376221" y="3276600"/>
            <a:ext cx="4697831" cy="685800"/>
          </a:xfrm>
        </p:spPr>
        <p:txBody>
          <a:bodyPr>
            <a:noAutofit/>
          </a:bodyPr>
          <a:lstStyle>
            <a:lvl1pPr marL="0" indent="0" algn="l">
              <a:buNone/>
              <a:defRPr sz="14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p>
        </p:txBody>
      </p:sp>
      <p:sp>
        <p:nvSpPr>
          <p:cNvPr id="59" name="Text Placeholder 18">
            <a:extLst>
              <a:ext uri="{FF2B5EF4-FFF2-40B4-BE49-F238E27FC236}">
                <a16:creationId xmlns:a16="http://schemas.microsoft.com/office/drawing/2014/main" id="{BA6E5278-EB39-7947-AD13-8817A46FD7E4}"/>
              </a:ext>
            </a:extLst>
          </p:cNvPr>
          <p:cNvSpPr>
            <a:spLocks noGrp="1"/>
          </p:cNvSpPr>
          <p:nvPr>
            <p:ph type="body" sz="quarter" idx="15" hasCustomPrompt="1"/>
          </p:nvPr>
        </p:nvSpPr>
        <p:spPr>
          <a:xfrm>
            <a:off x="1376221" y="4114800"/>
            <a:ext cx="4697831" cy="382588"/>
          </a:xfrm>
        </p:spPr>
        <p:txBody>
          <a:bodyPr anchor="b">
            <a:noAutofit/>
          </a:bodyPr>
          <a:lstStyle>
            <a:lvl1pPr marL="0" indent="0" algn="l">
              <a:buNone/>
              <a:defRPr sz="1600" b="1">
                <a:solidFill>
                  <a:schemeClr val="tx1"/>
                </a:solidFill>
              </a:defRPr>
            </a:lvl1pPr>
            <a:lvl2pPr marL="342814" indent="0">
              <a:buNone/>
              <a:defRPr b="1"/>
            </a:lvl2pPr>
            <a:lvl3pPr marL="685629" indent="0">
              <a:buNone/>
              <a:defRPr b="1"/>
            </a:lvl3pPr>
            <a:lvl4pPr marL="1028443" indent="0">
              <a:buNone/>
              <a:defRPr b="1"/>
            </a:lvl4pPr>
            <a:lvl5pPr marL="1371257" indent="0">
              <a:buNone/>
              <a:defRPr b="1"/>
            </a:lvl5pPr>
          </a:lstStyle>
          <a:p>
            <a:pPr lvl="0"/>
            <a:r>
              <a:rPr lang="en-US"/>
              <a:t>CLICK TO EDIT MASTER TEXT STYLES</a:t>
            </a:r>
          </a:p>
        </p:txBody>
      </p:sp>
      <p:sp>
        <p:nvSpPr>
          <p:cNvPr id="60" name="Text Placeholder 23">
            <a:extLst>
              <a:ext uri="{FF2B5EF4-FFF2-40B4-BE49-F238E27FC236}">
                <a16:creationId xmlns:a16="http://schemas.microsoft.com/office/drawing/2014/main" id="{3C23DCDE-D734-3C44-A0E1-0D9C4157E9C4}"/>
              </a:ext>
            </a:extLst>
          </p:cNvPr>
          <p:cNvSpPr>
            <a:spLocks noGrp="1"/>
          </p:cNvSpPr>
          <p:nvPr>
            <p:ph type="body" sz="quarter" idx="16" hasCustomPrompt="1"/>
          </p:nvPr>
        </p:nvSpPr>
        <p:spPr>
          <a:xfrm>
            <a:off x="1376221" y="4495800"/>
            <a:ext cx="4697831" cy="685800"/>
          </a:xfrm>
        </p:spPr>
        <p:txBody>
          <a:bodyPr>
            <a:noAutofit/>
          </a:bodyPr>
          <a:lstStyle>
            <a:lvl1pPr marL="0" indent="0" algn="l">
              <a:buNone/>
              <a:defRPr sz="14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p>
        </p:txBody>
      </p:sp>
      <p:sp>
        <p:nvSpPr>
          <p:cNvPr id="61" name="Text Placeholder 18">
            <a:extLst>
              <a:ext uri="{FF2B5EF4-FFF2-40B4-BE49-F238E27FC236}">
                <a16:creationId xmlns:a16="http://schemas.microsoft.com/office/drawing/2014/main" id="{AAAF1ED4-3A85-A44F-A517-20293273557C}"/>
              </a:ext>
            </a:extLst>
          </p:cNvPr>
          <p:cNvSpPr>
            <a:spLocks noGrp="1"/>
          </p:cNvSpPr>
          <p:nvPr>
            <p:ph type="body" sz="quarter" idx="17" hasCustomPrompt="1"/>
          </p:nvPr>
        </p:nvSpPr>
        <p:spPr>
          <a:xfrm>
            <a:off x="1359414" y="5334000"/>
            <a:ext cx="4697831" cy="382588"/>
          </a:xfrm>
        </p:spPr>
        <p:txBody>
          <a:bodyPr anchor="b">
            <a:noAutofit/>
          </a:bodyPr>
          <a:lstStyle>
            <a:lvl1pPr marL="0" indent="0" algn="l">
              <a:buNone/>
              <a:defRPr sz="1600" b="1">
                <a:solidFill>
                  <a:schemeClr val="tx1"/>
                </a:solidFill>
              </a:defRPr>
            </a:lvl1pPr>
            <a:lvl2pPr marL="342814" indent="0">
              <a:buNone/>
              <a:defRPr b="1"/>
            </a:lvl2pPr>
            <a:lvl3pPr marL="685629" indent="0">
              <a:buNone/>
              <a:defRPr b="1"/>
            </a:lvl3pPr>
            <a:lvl4pPr marL="1028443" indent="0">
              <a:buNone/>
              <a:defRPr b="1"/>
            </a:lvl4pPr>
            <a:lvl5pPr marL="1371257" indent="0">
              <a:buNone/>
              <a:defRPr b="1"/>
            </a:lvl5pPr>
          </a:lstStyle>
          <a:p>
            <a:pPr lvl="0"/>
            <a:r>
              <a:rPr lang="en-US"/>
              <a:t>CLICK TO EDIT MASTER TEXT STYLES</a:t>
            </a:r>
          </a:p>
        </p:txBody>
      </p:sp>
      <p:sp>
        <p:nvSpPr>
          <p:cNvPr id="62" name="Text Placeholder 23">
            <a:extLst>
              <a:ext uri="{FF2B5EF4-FFF2-40B4-BE49-F238E27FC236}">
                <a16:creationId xmlns:a16="http://schemas.microsoft.com/office/drawing/2014/main" id="{CDDF7B02-64A2-1740-9F7F-C29EA2818AEF}"/>
              </a:ext>
            </a:extLst>
          </p:cNvPr>
          <p:cNvSpPr>
            <a:spLocks noGrp="1"/>
          </p:cNvSpPr>
          <p:nvPr>
            <p:ph type="body" sz="quarter" idx="18" hasCustomPrompt="1"/>
          </p:nvPr>
        </p:nvSpPr>
        <p:spPr>
          <a:xfrm>
            <a:off x="1359414" y="5715000"/>
            <a:ext cx="4697831" cy="685800"/>
          </a:xfrm>
        </p:spPr>
        <p:txBody>
          <a:bodyPr>
            <a:noAutofit/>
          </a:bodyPr>
          <a:lstStyle>
            <a:lvl1pPr marL="0" indent="0" algn="l">
              <a:buNone/>
              <a:defRPr sz="14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p>
        </p:txBody>
      </p:sp>
      <p:sp>
        <p:nvSpPr>
          <p:cNvPr id="63" name="Text Placeholder 18">
            <a:extLst>
              <a:ext uri="{FF2B5EF4-FFF2-40B4-BE49-F238E27FC236}">
                <a16:creationId xmlns:a16="http://schemas.microsoft.com/office/drawing/2014/main" id="{188CFC25-B889-344B-90E9-6605F66F75C7}"/>
              </a:ext>
            </a:extLst>
          </p:cNvPr>
          <p:cNvSpPr>
            <a:spLocks noGrp="1"/>
          </p:cNvSpPr>
          <p:nvPr>
            <p:ph type="body" sz="quarter" idx="19" hasCustomPrompt="1"/>
          </p:nvPr>
        </p:nvSpPr>
        <p:spPr>
          <a:xfrm>
            <a:off x="7237412" y="1676400"/>
            <a:ext cx="4697831" cy="382588"/>
          </a:xfrm>
        </p:spPr>
        <p:txBody>
          <a:bodyPr anchor="b">
            <a:noAutofit/>
          </a:bodyPr>
          <a:lstStyle>
            <a:lvl1pPr marL="0" indent="0" algn="l">
              <a:buNone/>
              <a:defRPr sz="1600" b="1">
                <a:solidFill>
                  <a:schemeClr val="tx1"/>
                </a:solidFill>
              </a:defRPr>
            </a:lvl1pPr>
            <a:lvl2pPr marL="342814" indent="0">
              <a:buNone/>
              <a:defRPr b="1"/>
            </a:lvl2pPr>
            <a:lvl3pPr marL="685629" indent="0">
              <a:buNone/>
              <a:defRPr b="1"/>
            </a:lvl3pPr>
            <a:lvl4pPr marL="1028443" indent="0">
              <a:buNone/>
              <a:defRPr b="1"/>
            </a:lvl4pPr>
            <a:lvl5pPr marL="1371257" indent="0">
              <a:buNone/>
              <a:defRPr b="1"/>
            </a:lvl5pPr>
          </a:lstStyle>
          <a:p>
            <a:pPr lvl="0"/>
            <a:r>
              <a:rPr lang="en-US"/>
              <a:t>CLICK TO EDIT MASTER TEXT STYLES</a:t>
            </a:r>
          </a:p>
        </p:txBody>
      </p:sp>
      <p:sp>
        <p:nvSpPr>
          <p:cNvPr id="64" name="Text Placeholder 23">
            <a:extLst>
              <a:ext uri="{FF2B5EF4-FFF2-40B4-BE49-F238E27FC236}">
                <a16:creationId xmlns:a16="http://schemas.microsoft.com/office/drawing/2014/main" id="{C34DC39D-0102-BD44-B92E-F62003AF1B8B}"/>
              </a:ext>
            </a:extLst>
          </p:cNvPr>
          <p:cNvSpPr>
            <a:spLocks noGrp="1"/>
          </p:cNvSpPr>
          <p:nvPr>
            <p:ph type="body" sz="quarter" idx="20" hasCustomPrompt="1"/>
          </p:nvPr>
        </p:nvSpPr>
        <p:spPr>
          <a:xfrm>
            <a:off x="7237412" y="2057400"/>
            <a:ext cx="4697831" cy="685800"/>
          </a:xfrm>
        </p:spPr>
        <p:txBody>
          <a:bodyPr>
            <a:noAutofit/>
          </a:bodyPr>
          <a:lstStyle>
            <a:lvl1pPr marL="0" indent="0" algn="l">
              <a:buNone/>
              <a:defRPr sz="14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p>
        </p:txBody>
      </p:sp>
      <p:sp>
        <p:nvSpPr>
          <p:cNvPr id="65" name="Text Placeholder 18">
            <a:extLst>
              <a:ext uri="{FF2B5EF4-FFF2-40B4-BE49-F238E27FC236}">
                <a16:creationId xmlns:a16="http://schemas.microsoft.com/office/drawing/2014/main" id="{639B980E-A374-EF4A-AC36-85E481F98F9C}"/>
              </a:ext>
            </a:extLst>
          </p:cNvPr>
          <p:cNvSpPr>
            <a:spLocks noGrp="1"/>
          </p:cNvSpPr>
          <p:nvPr>
            <p:ph type="body" sz="quarter" idx="21" hasCustomPrompt="1"/>
          </p:nvPr>
        </p:nvSpPr>
        <p:spPr>
          <a:xfrm>
            <a:off x="7254219" y="2895600"/>
            <a:ext cx="4697831" cy="382588"/>
          </a:xfrm>
        </p:spPr>
        <p:txBody>
          <a:bodyPr anchor="b">
            <a:noAutofit/>
          </a:bodyPr>
          <a:lstStyle>
            <a:lvl1pPr marL="0" indent="0" algn="l">
              <a:buNone/>
              <a:defRPr sz="1600" b="1">
                <a:solidFill>
                  <a:schemeClr val="tx1"/>
                </a:solidFill>
              </a:defRPr>
            </a:lvl1pPr>
            <a:lvl2pPr marL="342814" indent="0">
              <a:buNone/>
              <a:defRPr b="1"/>
            </a:lvl2pPr>
            <a:lvl3pPr marL="685629" indent="0">
              <a:buNone/>
              <a:defRPr b="1"/>
            </a:lvl3pPr>
            <a:lvl4pPr marL="1028443" indent="0">
              <a:buNone/>
              <a:defRPr b="1"/>
            </a:lvl4pPr>
            <a:lvl5pPr marL="1371257" indent="0">
              <a:buNone/>
              <a:defRPr b="1"/>
            </a:lvl5pPr>
          </a:lstStyle>
          <a:p>
            <a:pPr lvl="0"/>
            <a:r>
              <a:rPr lang="en-US"/>
              <a:t>CLICK TO EDIT MASTER TEXT STYLES</a:t>
            </a:r>
          </a:p>
        </p:txBody>
      </p:sp>
      <p:sp>
        <p:nvSpPr>
          <p:cNvPr id="66" name="Text Placeholder 23">
            <a:extLst>
              <a:ext uri="{FF2B5EF4-FFF2-40B4-BE49-F238E27FC236}">
                <a16:creationId xmlns:a16="http://schemas.microsoft.com/office/drawing/2014/main" id="{A897EB43-015D-A140-A7D6-53CA70056660}"/>
              </a:ext>
            </a:extLst>
          </p:cNvPr>
          <p:cNvSpPr>
            <a:spLocks noGrp="1"/>
          </p:cNvSpPr>
          <p:nvPr>
            <p:ph type="body" sz="quarter" idx="22" hasCustomPrompt="1"/>
          </p:nvPr>
        </p:nvSpPr>
        <p:spPr>
          <a:xfrm>
            <a:off x="7254219" y="3276600"/>
            <a:ext cx="4697831" cy="685800"/>
          </a:xfrm>
        </p:spPr>
        <p:txBody>
          <a:bodyPr>
            <a:noAutofit/>
          </a:bodyPr>
          <a:lstStyle>
            <a:lvl1pPr marL="0" indent="0" algn="l">
              <a:buNone/>
              <a:defRPr sz="14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p>
        </p:txBody>
      </p:sp>
      <p:sp>
        <p:nvSpPr>
          <p:cNvPr id="67" name="Text Placeholder 18">
            <a:extLst>
              <a:ext uri="{FF2B5EF4-FFF2-40B4-BE49-F238E27FC236}">
                <a16:creationId xmlns:a16="http://schemas.microsoft.com/office/drawing/2014/main" id="{13D9F522-42D1-F243-AA98-B4A3DA80AB3A}"/>
              </a:ext>
            </a:extLst>
          </p:cNvPr>
          <p:cNvSpPr>
            <a:spLocks noGrp="1"/>
          </p:cNvSpPr>
          <p:nvPr>
            <p:ph type="body" sz="quarter" idx="23" hasCustomPrompt="1"/>
          </p:nvPr>
        </p:nvSpPr>
        <p:spPr>
          <a:xfrm>
            <a:off x="7254219" y="4114800"/>
            <a:ext cx="4697831" cy="382588"/>
          </a:xfrm>
        </p:spPr>
        <p:txBody>
          <a:bodyPr anchor="b">
            <a:noAutofit/>
          </a:bodyPr>
          <a:lstStyle>
            <a:lvl1pPr marL="0" indent="0" algn="l">
              <a:buNone/>
              <a:defRPr sz="1600" b="1">
                <a:solidFill>
                  <a:schemeClr val="tx1"/>
                </a:solidFill>
              </a:defRPr>
            </a:lvl1pPr>
            <a:lvl2pPr marL="342814" indent="0">
              <a:buNone/>
              <a:defRPr b="1"/>
            </a:lvl2pPr>
            <a:lvl3pPr marL="685629" indent="0">
              <a:buNone/>
              <a:defRPr b="1"/>
            </a:lvl3pPr>
            <a:lvl4pPr marL="1028443" indent="0">
              <a:buNone/>
              <a:defRPr b="1"/>
            </a:lvl4pPr>
            <a:lvl5pPr marL="1371257" indent="0">
              <a:buNone/>
              <a:defRPr b="1"/>
            </a:lvl5pPr>
          </a:lstStyle>
          <a:p>
            <a:pPr lvl="0"/>
            <a:r>
              <a:rPr lang="en-US"/>
              <a:t>CLICK TO EDIT MASTER TEXT STYLES</a:t>
            </a:r>
          </a:p>
        </p:txBody>
      </p:sp>
      <p:sp>
        <p:nvSpPr>
          <p:cNvPr id="68" name="Text Placeholder 23">
            <a:extLst>
              <a:ext uri="{FF2B5EF4-FFF2-40B4-BE49-F238E27FC236}">
                <a16:creationId xmlns:a16="http://schemas.microsoft.com/office/drawing/2014/main" id="{4C8DA6B1-6C07-3C4A-8009-0F9C4724D02F}"/>
              </a:ext>
            </a:extLst>
          </p:cNvPr>
          <p:cNvSpPr>
            <a:spLocks noGrp="1"/>
          </p:cNvSpPr>
          <p:nvPr>
            <p:ph type="body" sz="quarter" idx="24" hasCustomPrompt="1"/>
          </p:nvPr>
        </p:nvSpPr>
        <p:spPr>
          <a:xfrm>
            <a:off x="7254219" y="4495800"/>
            <a:ext cx="4697831" cy="685800"/>
          </a:xfrm>
        </p:spPr>
        <p:txBody>
          <a:bodyPr>
            <a:noAutofit/>
          </a:bodyPr>
          <a:lstStyle>
            <a:lvl1pPr marL="0" indent="0" algn="l">
              <a:buNone/>
              <a:defRPr sz="14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p>
        </p:txBody>
      </p:sp>
      <p:sp>
        <p:nvSpPr>
          <p:cNvPr id="69" name="Text Placeholder 18">
            <a:extLst>
              <a:ext uri="{FF2B5EF4-FFF2-40B4-BE49-F238E27FC236}">
                <a16:creationId xmlns:a16="http://schemas.microsoft.com/office/drawing/2014/main" id="{9E95319F-2FAB-AF41-B745-EA27168548F8}"/>
              </a:ext>
            </a:extLst>
          </p:cNvPr>
          <p:cNvSpPr>
            <a:spLocks noGrp="1"/>
          </p:cNvSpPr>
          <p:nvPr>
            <p:ph type="body" sz="quarter" idx="25" hasCustomPrompt="1"/>
          </p:nvPr>
        </p:nvSpPr>
        <p:spPr>
          <a:xfrm>
            <a:off x="7237412" y="5334000"/>
            <a:ext cx="4697831" cy="382588"/>
          </a:xfrm>
        </p:spPr>
        <p:txBody>
          <a:bodyPr anchor="b">
            <a:noAutofit/>
          </a:bodyPr>
          <a:lstStyle>
            <a:lvl1pPr marL="0" indent="0" algn="l">
              <a:buNone/>
              <a:defRPr sz="1600" b="1">
                <a:solidFill>
                  <a:schemeClr val="tx1"/>
                </a:solidFill>
              </a:defRPr>
            </a:lvl1pPr>
            <a:lvl2pPr marL="342814" indent="0">
              <a:buNone/>
              <a:defRPr b="1"/>
            </a:lvl2pPr>
            <a:lvl3pPr marL="685629" indent="0">
              <a:buNone/>
              <a:defRPr b="1"/>
            </a:lvl3pPr>
            <a:lvl4pPr marL="1028443" indent="0">
              <a:buNone/>
              <a:defRPr b="1"/>
            </a:lvl4pPr>
            <a:lvl5pPr marL="1371257" indent="0">
              <a:buNone/>
              <a:defRPr b="1"/>
            </a:lvl5pPr>
          </a:lstStyle>
          <a:p>
            <a:pPr lvl="0"/>
            <a:r>
              <a:rPr lang="en-US"/>
              <a:t>CLICK TO EDIT MASTER TEXT STYLES</a:t>
            </a:r>
          </a:p>
        </p:txBody>
      </p:sp>
      <p:sp>
        <p:nvSpPr>
          <p:cNvPr id="70" name="Text Placeholder 23">
            <a:extLst>
              <a:ext uri="{FF2B5EF4-FFF2-40B4-BE49-F238E27FC236}">
                <a16:creationId xmlns:a16="http://schemas.microsoft.com/office/drawing/2014/main" id="{82454812-BF3E-C84D-9118-7CFDC6048467}"/>
              </a:ext>
            </a:extLst>
          </p:cNvPr>
          <p:cNvSpPr>
            <a:spLocks noGrp="1"/>
          </p:cNvSpPr>
          <p:nvPr>
            <p:ph type="body" sz="quarter" idx="26" hasCustomPrompt="1"/>
          </p:nvPr>
        </p:nvSpPr>
        <p:spPr>
          <a:xfrm>
            <a:off x="7237412" y="5715000"/>
            <a:ext cx="4697831" cy="685800"/>
          </a:xfrm>
        </p:spPr>
        <p:txBody>
          <a:bodyPr>
            <a:noAutofit/>
          </a:bodyPr>
          <a:lstStyle>
            <a:lvl1pPr marL="0" indent="0" algn="l">
              <a:buNone/>
              <a:defRPr sz="14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p>
        </p:txBody>
      </p:sp>
    </p:spTree>
    <p:extLst>
      <p:ext uri="{BB962C8B-B14F-4D97-AF65-F5344CB8AC3E}">
        <p14:creationId xmlns:p14="http://schemas.microsoft.com/office/powerpoint/2010/main" val="16134687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6">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E7673E2B-F1DE-D946-A7C2-90F78908CE53}"/>
              </a:ext>
            </a:extLst>
          </p:cNvPr>
          <p:cNvGrpSpPr/>
          <p:nvPr userDrawn="1"/>
        </p:nvGrpSpPr>
        <p:grpSpPr>
          <a:xfrm rot="16200000">
            <a:off x="-1272916" y="3199707"/>
            <a:ext cx="6858000" cy="458586"/>
            <a:chOff x="0" y="6170814"/>
            <a:chExt cx="12188825" cy="458586"/>
          </a:xfrm>
        </p:grpSpPr>
        <p:sp>
          <p:nvSpPr>
            <p:cNvPr id="9" name="Rectangle 8">
              <a:extLst>
                <a:ext uri="{FF2B5EF4-FFF2-40B4-BE49-F238E27FC236}">
                  <a16:creationId xmlns:a16="http://schemas.microsoft.com/office/drawing/2014/main" id="{601C6AE5-6C82-A34E-9C2F-8FE717E975F0}"/>
                </a:ext>
              </a:extLst>
            </p:cNvPr>
            <p:cNvSpPr/>
            <p:nvPr userDrawn="1"/>
          </p:nvSpPr>
          <p:spPr>
            <a:xfrm>
              <a:off x="0" y="6170814"/>
              <a:ext cx="12188825"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6DFF7B2-B96F-E049-81A7-045142510EA6}"/>
                </a:ext>
              </a:extLst>
            </p:cNvPr>
            <p:cNvSpPr/>
            <p:nvPr userDrawn="1"/>
          </p:nvSpPr>
          <p:spPr>
            <a:xfrm>
              <a:off x="0" y="6354387"/>
              <a:ext cx="12188825" cy="9144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2954184-220A-A146-B4E9-0C730F433DBF}"/>
                </a:ext>
              </a:extLst>
            </p:cNvPr>
            <p:cNvSpPr/>
            <p:nvPr userDrawn="1"/>
          </p:nvSpPr>
          <p:spPr>
            <a:xfrm>
              <a:off x="0" y="6537960"/>
              <a:ext cx="12188825" cy="91440"/>
            </a:xfrm>
            <a:prstGeom prst="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pSp>
      <p:sp>
        <p:nvSpPr>
          <p:cNvPr id="12" name="Title Placeholder 1">
            <a:extLst>
              <a:ext uri="{FF2B5EF4-FFF2-40B4-BE49-F238E27FC236}">
                <a16:creationId xmlns:a16="http://schemas.microsoft.com/office/drawing/2014/main" id="{BE56A7AD-B524-8F4E-964F-304BB1BE56DC}"/>
              </a:ext>
            </a:extLst>
          </p:cNvPr>
          <p:cNvSpPr>
            <a:spLocks noGrp="1"/>
          </p:cNvSpPr>
          <p:nvPr>
            <p:ph type="title"/>
          </p:nvPr>
        </p:nvSpPr>
        <p:spPr>
          <a:xfrm>
            <a:off x="2665537" y="228600"/>
            <a:ext cx="9047164"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14" name="Content Placeholder 4">
            <a:extLst>
              <a:ext uri="{FF2B5EF4-FFF2-40B4-BE49-F238E27FC236}">
                <a16:creationId xmlns:a16="http://schemas.microsoft.com/office/drawing/2014/main" id="{CAD296F8-2F26-6248-B8FB-B6E8D2CD0573}"/>
              </a:ext>
            </a:extLst>
          </p:cNvPr>
          <p:cNvSpPr>
            <a:spLocks noGrp="1"/>
          </p:cNvSpPr>
          <p:nvPr>
            <p:ph sz="quarter" idx="12"/>
          </p:nvPr>
        </p:nvSpPr>
        <p:spPr>
          <a:xfrm>
            <a:off x="2665412" y="1531917"/>
            <a:ext cx="9047164" cy="43354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5" name="Picture Placeholder 3">
            <a:extLst>
              <a:ext uri="{FF2B5EF4-FFF2-40B4-BE49-F238E27FC236}">
                <a16:creationId xmlns:a16="http://schemas.microsoft.com/office/drawing/2014/main" id="{079C10EB-00BD-F440-BC51-26A2EF457023}"/>
              </a:ext>
            </a:extLst>
          </p:cNvPr>
          <p:cNvSpPr>
            <a:spLocks noGrp="1"/>
          </p:cNvSpPr>
          <p:nvPr>
            <p:ph type="pic" sz="quarter" idx="10"/>
          </p:nvPr>
        </p:nvSpPr>
        <p:spPr>
          <a:xfrm>
            <a:off x="0" y="0"/>
            <a:ext cx="1801368" cy="6858000"/>
          </a:xfr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sz="1013" dirty="0">
                <a:solidFill>
                  <a:schemeClr val="lt1"/>
                </a:solidFill>
                <a:latin typeface="+mn-lt"/>
                <a:ea typeface="+mn-ea"/>
                <a:cs typeface="+mn-cs"/>
              </a:defRPr>
            </a:lvl1pPr>
          </a:lstStyle>
          <a:p>
            <a:pPr marL="0" lvl="0" algn="ctr" defTabSz="914217"/>
            <a:r>
              <a:rPr lang="en-US"/>
              <a:t>Click icon to add picture</a:t>
            </a:r>
          </a:p>
        </p:txBody>
      </p:sp>
      <p:grpSp>
        <p:nvGrpSpPr>
          <p:cNvPr id="2" name="Group 1">
            <a:extLst>
              <a:ext uri="{FF2B5EF4-FFF2-40B4-BE49-F238E27FC236}">
                <a16:creationId xmlns:a16="http://schemas.microsoft.com/office/drawing/2014/main" id="{BBB82FA9-D576-D1D3-EB59-F69C58A8A964}"/>
              </a:ext>
            </a:extLst>
          </p:cNvPr>
          <p:cNvGrpSpPr/>
          <p:nvPr userDrawn="1"/>
        </p:nvGrpSpPr>
        <p:grpSpPr>
          <a:xfrm>
            <a:off x="8528034" y="6106160"/>
            <a:ext cx="3210027" cy="196444"/>
            <a:chOff x="6927228" y="7552706"/>
            <a:chExt cx="5016271" cy="227062"/>
          </a:xfrm>
        </p:grpSpPr>
        <p:sp>
          <p:nvSpPr>
            <p:cNvPr id="3" name="Oval 2">
              <a:extLst>
                <a:ext uri="{FF2B5EF4-FFF2-40B4-BE49-F238E27FC236}">
                  <a16:creationId xmlns:a16="http://schemas.microsoft.com/office/drawing/2014/main" id="{8E13609B-3938-2062-DC23-24402D29AD9C}"/>
                </a:ext>
              </a:extLst>
            </p:cNvPr>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 name="Oval 3">
              <a:extLst>
                <a:ext uri="{FF2B5EF4-FFF2-40B4-BE49-F238E27FC236}">
                  <a16:creationId xmlns:a16="http://schemas.microsoft.com/office/drawing/2014/main" id="{247702AA-339B-E49F-5034-C79229B6DA1A}"/>
                </a:ext>
              </a:extLst>
            </p:cNvPr>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 name="Oval 4">
              <a:extLst>
                <a:ext uri="{FF2B5EF4-FFF2-40B4-BE49-F238E27FC236}">
                  <a16:creationId xmlns:a16="http://schemas.microsoft.com/office/drawing/2014/main" id="{0EC4150D-8893-044A-CAB5-82B3FFB5B5D2}"/>
                </a:ext>
              </a:extLst>
            </p:cNvPr>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 name="Oval 5">
              <a:extLst>
                <a:ext uri="{FF2B5EF4-FFF2-40B4-BE49-F238E27FC236}">
                  <a16:creationId xmlns:a16="http://schemas.microsoft.com/office/drawing/2014/main" id="{4DF89842-448B-A75E-6D94-356FC110ACF5}"/>
                </a:ext>
              </a:extLst>
            </p:cNvPr>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 name="Oval 6">
              <a:extLst>
                <a:ext uri="{FF2B5EF4-FFF2-40B4-BE49-F238E27FC236}">
                  <a16:creationId xmlns:a16="http://schemas.microsoft.com/office/drawing/2014/main" id="{5B989901-5D8D-D7F1-8C73-96BDB2C279EF}"/>
                </a:ext>
              </a:extLst>
            </p:cNvPr>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 name="Oval 12">
              <a:extLst>
                <a:ext uri="{FF2B5EF4-FFF2-40B4-BE49-F238E27FC236}">
                  <a16:creationId xmlns:a16="http://schemas.microsoft.com/office/drawing/2014/main" id="{D4E6C3FF-09CF-FCC5-F819-AB10FD7960F4}"/>
                </a:ext>
              </a:extLst>
            </p:cNvPr>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4" name="Oval 63">
              <a:extLst>
                <a:ext uri="{FF2B5EF4-FFF2-40B4-BE49-F238E27FC236}">
                  <a16:creationId xmlns:a16="http://schemas.microsoft.com/office/drawing/2014/main" id="{0CCFAFB6-8B37-95AA-24EF-BB1C1FB3C938}"/>
                </a:ext>
              </a:extLst>
            </p:cNvPr>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6" name="Oval 65">
              <a:extLst>
                <a:ext uri="{FF2B5EF4-FFF2-40B4-BE49-F238E27FC236}">
                  <a16:creationId xmlns:a16="http://schemas.microsoft.com/office/drawing/2014/main" id="{DD7FEFF3-FB6D-A7EF-FAEC-88C60C7CABE7}"/>
                </a:ext>
              </a:extLst>
            </p:cNvPr>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7" name="Oval 66">
              <a:extLst>
                <a:ext uri="{FF2B5EF4-FFF2-40B4-BE49-F238E27FC236}">
                  <a16:creationId xmlns:a16="http://schemas.microsoft.com/office/drawing/2014/main" id="{B5014327-7C6A-E6B3-D9B7-4A02A60B8CB9}"/>
                </a:ext>
              </a:extLst>
            </p:cNvPr>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8" name="Oval 67">
              <a:extLst>
                <a:ext uri="{FF2B5EF4-FFF2-40B4-BE49-F238E27FC236}">
                  <a16:creationId xmlns:a16="http://schemas.microsoft.com/office/drawing/2014/main" id="{E504882F-9DBE-185C-F3EE-94CF79AC0FFA}"/>
                </a:ext>
              </a:extLst>
            </p:cNvPr>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9" name="Oval 68">
              <a:extLst>
                <a:ext uri="{FF2B5EF4-FFF2-40B4-BE49-F238E27FC236}">
                  <a16:creationId xmlns:a16="http://schemas.microsoft.com/office/drawing/2014/main" id="{0AAD3ADD-2F79-FC5D-6CE3-96FFB178010F}"/>
                </a:ext>
              </a:extLst>
            </p:cNvPr>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0" name="Oval 69">
              <a:extLst>
                <a:ext uri="{FF2B5EF4-FFF2-40B4-BE49-F238E27FC236}">
                  <a16:creationId xmlns:a16="http://schemas.microsoft.com/office/drawing/2014/main" id="{6F4063E9-8863-5AB7-D6C9-36728852F3F5}"/>
                </a:ext>
              </a:extLst>
            </p:cNvPr>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1" name="Oval 70">
              <a:extLst>
                <a:ext uri="{FF2B5EF4-FFF2-40B4-BE49-F238E27FC236}">
                  <a16:creationId xmlns:a16="http://schemas.microsoft.com/office/drawing/2014/main" id="{2F22D429-4CBD-082E-2E5C-CD7CBA6389CE}"/>
                </a:ext>
              </a:extLst>
            </p:cNvPr>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2" name="Oval 71">
              <a:extLst>
                <a:ext uri="{FF2B5EF4-FFF2-40B4-BE49-F238E27FC236}">
                  <a16:creationId xmlns:a16="http://schemas.microsoft.com/office/drawing/2014/main" id="{B7098DB3-506A-8CEB-51BE-8558444F8403}"/>
                </a:ext>
              </a:extLst>
            </p:cNvPr>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3" name="Oval 72">
              <a:extLst>
                <a:ext uri="{FF2B5EF4-FFF2-40B4-BE49-F238E27FC236}">
                  <a16:creationId xmlns:a16="http://schemas.microsoft.com/office/drawing/2014/main" id="{7A3F52C7-D4C8-EC29-7FB5-991F16F4C517}"/>
                </a:ext>
              </a:extLst>
            </p:cNvPr>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4" name="Oval 73">
              <a:extLst>
                <a:ext uri="{FF2B5EF4-FFF2-40B4-BE49-F238E27FC236}">
                  <a16:creationId xmlns:a16="http://schemas.microsoft.com/office/drawing/2014/main" id="{FEDBEFD9-8A60-E420-5162-218889936302}"/>
                </a:ext>
              </a:extLst>
            </p:cNvPr>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5" name="Oval 74">
              <a:extLst>
                <a:ext uri="{FF2B5EF4-FFF2-40B4-BE49-F238E27FC236}">
                  <a16:creationId xmlns:a16="http://schemas.microsoft.com/office/drawing/2014/main" id="{6EA6C269-F0DE-B6A8-06C6-8FAF7DD693FF}"/>
                </a:ext>
              </a:extLst>
            </p:cNvPr>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6" name="Oval 75">
              <a:extLst>
                <a:ext uri="{FF2B5EF4-FFF2-40B4-BE49-F238E27FC236}">
                  <a16:creationId xmlns:a16="http://schemas.microsoft.com/office/drawing/2014/main" id="{0AF58527-3FA7-91BC-2351-30BD99F9CDDD}"/>
                </a:ext>
              </a:extLst>
            </p:cNvPr>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7" name="Oval 76">
              <a:extLst>
                <a:ext uri="{FF2B5EF4-FFF2-40B4-BE49-F238E27FC236}">
                  <a16:creationId xmlns:a16="http://schemas.microsoft.com/office/drawing/2014/main" id="{5204CD7F-1E8F-B365-0B41-7942E3E38755}"/>
                </a:ext>
              </a:extLst>
            </p:cNvPr>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8" name="Oval 77">
              <a:extLst>
                <a:ext uri="{FF2B5EF4-FFF2-40B4-BE49-F238E27FC236}">
                  <a16:creationId xmlns:a16="http://schemas.microsoft.com/office/drawing/2014/main" id="{9B5201B1-BCAD-B1A5-4533-05AE24C94900}"/>
                </a:ext>
              </a:extLst>
            </p:cNvPr>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9" name="Oval 78">
              <a:extLst>
                <a:ext uri="{FF2B5EF4-FFF2-40B4-BE49-F238E27FC236}">
                  <a16:creationId xmlns:a16="http://schemas.microsoft.com/office/drawing/2014/main" id="{DF01DFB5-EDE0-5B96-0B42-EE197D3278C7}"/>
                </a:ext>
              </a:extLst>
            </p:cNvPr>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0" name="Oval 79">
              <a:extLst>
                <a:ext uri="{FF2B5EF4-FFF2-40B4-BE49-F238E27FC236}">
                  <a16:creationId xmlns:a16="http://schemas.microsoft.com/office/drawing/2014/main" id="{85754732-106D-D371-FAA2-067CB844CDC0}"/>
                </a:ext>
              </a:extLst>
            </p:cNvPr>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1" name="Oval 80">
              <a:extLst>
                <a:ext uri="{FF2B5EF4-FFF2-40B4-BE49-F238E27FC236}">
                  <a16:creationId xmlns:a16="http://schemas.microsoft.com/office/drawing/2014/main" id="{D178E087-6D79-4C60-FC49-18346A672D24}"/>
                </a:ext>
              </a:extLst>
            </p:cNvPr>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2" name="Oval 81">
              <a:extLst>
                <a:ext uri="{FF2B5EF4-FFF2-40B4-BE49-F238E27FC236}">
                  <a16:creationId xmlns:a16="http://schemas.microsoft.com/office/drawing/2014/main" id="{E8A0DB7F-A9AD-EBF4-89FE-0EAA5ED98B75}"/>
                </a:ext>
              </a:extLst>
            </p:cNvPr>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3" name="Oval 82">
              <a:extLst>
                <a:ext uri="{FF2B5EF4-FFF2-40B4-BE49-F238E27FC236}">
                  <a16:creationId xmlns:a16="http://schemas.microsoft.com/office/drawing/2014/main" id="{BF988A40-AA8E-1834-9598-9800AC736DF8}"/>
                </a:ext>
              </a:extLst>
            </p:cNvPr>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4" name="Oval 83">
              <a:extLst>
                <a:ext uri="{FF2B5EF4-FFF2-40B4-BE49-F238E27FC236}">
                  <a16:creationId xmlns:a16="http://schemas.microsoft.com/office/drawing/2014/main" id="{190B9D75-57F0-527A-C40A-C5690925F2C5}"/>
                </a:ext>
              </a:extLst>
            </p:cNvPr>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5" name="Oval 84">
              <a:extLst>
                <a:ext uri="{FF2B5EF4-FFF2-40B4-BE49-F238E27FC236}">
                  <a16:creationId xmlns:a16="http://schemas.microsoft.com/office/drawing/2014/main" id="{B1A4445F-A2E4-8918-0ACF-42545AFDF017}"/>
                </a:ext>
              </a:extLst>
            </p:cNvPr>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6" name="Oval 85">
              <a:extLst>
                <a:ext uri="{FF2B5EF4-FFF2-40B4-BE49-F238E27FC236}">
                  <a16:creationId xmlns:a16="http://schemas.microsoft.com/office/drawing/2014/main" id="{D2C1E781-D019-D641-9047-10BAFA4E66D2}"/>
                </a:ext>
              </a:extLst>
            </p:cNvPr>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7" name="Oval 86">
              <a:extLst>
                <a:ext uri="{FF2B5EF4-FFF2-40B4-BE49-F238E27FC236}">
                  <a16:creationId xmlns:a16="http://schemas.microsoft.com/office/drawing/2014/main" id="{FC9EB9EF-1D48-8148-6570-5A9DC6B4BF2C}"/>
                </a:ext>
              </a:extLst>
            </p:cNvPr>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8" name="Oval 87">
              <a:extLst>
                <a:ext uri="{FF2B5EF4-FFF2-40B4-BE49-F238E27FC236}">
                  <a16:creationId xmlns:a16="http://schemas.microsoft.com/office/drawing/2014/main" id="{E2FD2E88-CDF7-E545-9682-A7CF47113DA0}"/>
                </a:ext>
              </a:extLst>
            </p:cNvPr>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9" name="Oval 88">
              <a:extLst>
                <a:ext uri="{FF2B5EF4-FFF2-40B4-BE49-F238E27FC236}">
                  <a16:creationId xmlns:a16="http://schemas.microsoft.com/office/drawing/2014/main" id="{5040441C-16C9-4314-45C3-D58BBBC07E67}"/>
                </a:ext>
              </a:extLst>
            </p:cNvPr>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0" name="Oval 89">
              <a:extLst>
                <a:ext uri="{FF2B5EF4-FFF2-40B4-BE49-F238E27FC236}">
                  <a16:creationId xmlns:a16="http://schemas.microsoft.com/office/drawing/2014/main" id="{B41F9105-C549-C0D8-4244-9D91AC44A5BF}"/>
                </a:ext>
              </a:extLst>
            </p:cNvPr>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1" name="Oval 90">
              <a:extLst>
                <a:ext uri="{FF2B5EF4-FFF2-40B4-BE49-F238E27FC236}">
                  <a16:creationId xmlns:a16="http://schemas.microsoft.com/office/drawing/2014/main" id="{1CA2E5E1-011F-4712-8702-F0C03DFC13DD}"/>
                </a:ext>
              </a:extLst>
            </p:cNvPr>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2" name="Oval 91">
              <a:extLst>
                <a:ext uri="{FF2B5EF4-FFF2-40B4-BE49-F238E27FC236}">
                  <a16:creationId xmlns:a16="http://schemas.microsoft.com/office/drawing/2014/main" id="{B619AD74-D8F8-E36A-758B-1DB1EDA01ED2}"/>
                </a:ext>
              </a:extLst>
            </p:cNvPr>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3" name="Oval 92">
              <a:extLst>
                <a:ext uri="{FF2B5EF4-FFF2-40B4-BE49-F238E27FC236}">
                  <a16:creationId xmlns:a16="http://schemas.microsoft.com/office/drawing/2014/main" id="{87512BC4-BC3A-B63E-0AE6-6BFB84024C07}"/>
                </a:ext>
              </a:extLst>
            </p:cNvPr>
            <p:cNvSpPr>
              <a:spLocks noChangeAspect="1"/>
            </p:cNvSpPr>
            <p:nvPr/>
          </p:nvSpPr>
          <p:spPr>
            <a:xfrm rot="18861538">
              <a:off x="11663978"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4" name="Oval 93">
              <a:extLst>
                <a:ext uri="{FF2B5EF4-FFF2-40B4-BE49-F238E27FC236}">
                  <a16:creationId xmlns:a16="http://schemas.microsoft.com/office/drawing/2014/main" id="{D3B1889C-599D-AB4D-51EE-12951DB849AC}"/>
                </a:ext>
              </a:extLst>
            </p:cNvPr>
            <p:cNvSpPr>
              <a:spLocks noChangeAspect="1"/>
            </p:cNvSpPr>
            <p:nvPr/>
          </p:nvSpPr>
          <p:spPr>
            <a:xfrm rot="18861538">
              <a:off x="11879491"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5" name="Oval 94">
              <a:extLst>
                <a:ext uri="{FF2B5EF4-FFF2-40B4-BE49-F238E27FC236}">
                  <a16:creationId xmlns:a16="http://schemas.microsoft.com/office/drawing/2014/main" id="{FBBB160E-D03C-153E-E296-27859AF4EB11}"/>
                </a:ext>
              </a:extLst>
            </p:cNvPr>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6" name="Oval 95">
              <a:extLst>
                <a:ext uri="{FF2B5EF4-FFF2-40B4-BE49-F238E27FC236}">
                  <a16:creationId xmlns:a16="http://schemas.microsoft.com/office/drawing/2014/main" id="{136B0DE8-D0A0-CC3E-C572-82400CB1215F}"/>
                </a:ext>
              </a:extLst>
            </p:cNvPr>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7" name="Oval 96">
              <a:extLst>
                <a:ext uri="{FF2B5EF4-FFF2-40B4-BE49-F238E27FC236}">
                  <a16:creationId xmlns:a16="http://schemas.microsoft.com/office/drawing/2014/main" id="{FEBB4986-C05D-545A-0791-9F64A01B7866}"/>
                </a:ext>
              </a:extLst>
            </p:cNvPr>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8" name="Oval 97">
              <a:extLst>
                <a:ext uri="{FF2B5EF4-FFF2-40B4-BE49-F238E27FC236}">
                  <a16:creationId xmlns:a16="http://schemas.microsoft.com/office/drawing/2014/main" id="{D7DE3897-4FD0-1A03-E581-F13BA1AFEB38}"/>
                </a:ext>
              </a:extLst>
            </p:cNvPr>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9" name="Oval 98">
              <a:extLst>
                <a:ext uri="{FF2B5EF4-FFF2-40B4-BE49-F238E27FC236}">
                  <a16:creationId xmlns:a16="http://schemas.microsoft.com/office/drawing/2014/main" id="{8711616E-B0AE-DA4B-0E7C-E006542DEC8F}"/>
                </a:ext>
              </a:extLst>
            </p:cNvPr>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0" name="Oval 99">
              <a:extLst>
                <a:ext uri="{FF2B5EF4-FFF2-40B4-BE49-F238E27FC236}">
                  <a16:creationId xmlns:a16="http://schemas.microsoft.com/office/drawing/2014/main" id="{091056C8-D6A2-230D-811C-F2E6CA4827E3}"/>
                </a:ext>
              </a:extLst>
            </p:cNvPr>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1" name="Oval 100">
              <a:extLst>
                <a:ext uri="{FF2B5EF4-FFF2-40B4-BE49-F238E27FC236}">
                  <a16:creationId xmlns:a16="http://schemas.microsoft.com/office/drawing/2014/main" id="{F0A9774C-B0A6-A26D-A2B5-AFA2D29BCCF9}"/>
                </a:ext>
              </a:extLst>
            </p:cNvPr>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2" name="Oval 101">
              <a:extLst>
                <a:ext uri="{FF2B5EF4-FFF2-40B4-BE49-F238E27FC236}">
                  <a16:creationId xmlns:a16="http://schemas.microsoft.com/office/drawing/2014/main" id="{6159A600-34B4-566D-4E14-CC214C90CBCA}"/>
                </a:ext>
              </a:extLst>
            </p:cNvPr>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3" name="Oval 102">
              <a:extLst>
                <a:ext uri="{FF2B5EF4-FFF2-40B4-BE49-F238E27FC236}">
                  <a16:creationId xmlns:a16="http://schemas.microsoft.com/office/drawing/2014/main" id="{29D97F48-41BA-3B8F-19F2-25547D98DD04}"/>
                </a:ext>
              </a:extLst>
            </p:cNvPr>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4" name="Oval 103">
              <a:extLst>
                <a:ext uri="{FF2B5EF4-FFF2-40B4-BE49-F238E27FC236}">
                  <a16:creationId xmlns:a16="http://schemas.microsoft.com/office/drawing/2014/main" id="{2E4013FC-4B75-E77C-D252-06666DCAC094}"/>
                </a:ext>
              </a:extLst>
            </p:cNvPr>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5" name="Oval 104">
              <a:extLst>
                <a:ext uri="{FF2B5EF4-FFF2-40B4-BE49-F238E27FC236}">
                  <a16:creationId xmlns:a16="http://schemas.microsoft.com/office/drawing/2014/main" id="{1BBF0F1E-BDE4-17EE-73DA-53F66B154150}"/>
                </a:ext>
              </a:extLst>
            </p:cNvPr>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6" name="Oval 105">
              <a:extLst>
                <a:ext uri="{FF2B5EF4-FFF2-40B4-BE49-F238E27FC236}">
                  <a16:creationId xmlns:a16="http://schemas.microsoft.com/office/drawing/2014/main" id="{9A2E3AD3-96D2-5562-46A7-89AB21937442}"/>
                </a:ext>
              </a:extLst>
            </p:cNvPr>
            <p:cNvSpPr>
              <a:spLocks noChangeAspect="1"/>
            </p:cNvSpPr>
            <p:nvPr/>
          </p:nvSpPr>
          <p:spPr>
            <a:xfrm rot="18861538">
              <a:off x="11879491"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grpSp>
    </p:spTree>
    <p:extLst>
      <p:ext uri="{BB962C8B-B14F-4D97-AF65-F5344CB8AC3E}">
        <p14:creationId xmlns:p14="http://schemas.microsoft.com/office/powerpoint/2010/main" val="125641802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tent 7">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8A814912-9EAF-4346-926C-B51428900FFA}"/>
              </a:ext>
            </a:extLst>
          </p:cNvPr>
          <p:cNvSpPr>
            <a:spLocks noGrp="1"/>
          </p:cNvSpPr>
          <p:nvPr>
            <p:ph type="pic" sz="quarter" idx="10"/>
          </p:nvPr>
        </p:nvSpPr>
        <p:spPr>
          <a:xfrm>
            <a:off x="7007225" y="0"/>
            <a:ext cx="5181600" cy="6858000"/>
          </a:xfrm>
          <a:gradFill>
            <a:gsLst>
              <a:gs pos="0">
                <a:schemeClr val="accent2"/>
              </a:gs>
              <a:gs pos="83000">
                <a:schemeClr val="accent2">
                  <a:lumMod val="75000"/>
                </a:schemeClr>
              </a:gs>
              <a:gs pos="98000">
                <a:schemeClr val="accent2">
                  <a:lumMod val="50000"/>
                </a:schemeClr>
              </a:gs>
            </a:gsLst>
            <a:lin ang="4800000" scaled="0"/>
          </a:gradFill>
        </p:spPr>
        <p:txBody>
          <a:bodyPr/>
          <a:lstStyle>
            <a:lvl1pPr marL="0" indent="0">
              <a:buNone/>
              <a:defRPr/>
            </a:lvl1pPr>
          </a:lstStyle>
          <a:p>
            <a:r>
              <a:rPr lang="en-US"/>
              <a:t>Click icon to add picture</a:t>
            </a:r>
          </a:p>
        </p:txBody>
      </p:sp>
      <p:grpSp>
        <p:nvGrpSpPr>
          <p:cNvPr id="5" name="Group 4">
            <a:extLst>
              <a:ext uri="{FF2B5EF4-FFF2-40B4-BE49-F238E27FC236}">
                <a16:creationId xmlns:a16="http://schemas.microsoft.com/office/drawing/2014/main" id="{614080F5-2767-0E40-93F1-EADF6F3F72A1}"/>
              </a:ext>
            </a:extLst>
          </p:cNvPr>
          <p:cNvGrpSpPr/>
          <p:nvPr userDrawn="1"/>
        </p:nvGrpSpPr>
        <p:grpSpPr>
          <a:xfrm rot="16200000">
            <a:off x="3226240" y="3199707"/>
            <a:ext cx="6858000" cy="458586"/>
            <a:chOff x="0" y="6170814"/>
            <a:chExt cx="12188825" cy="458586"/>
          </a:xfrm>
        </p:grpSpPr>
        <p:sp>
          <p:nvSpPr>
            <p:cNvPr id="6" name="Rectangle 5">
              <a:extLst>
                <a:ext uri="{FF2B5EF4-FFF2-40B4-BE49-F238E27FC236}">
                  <a16:creationId xmlns:a16="http://schemas.microsoft.com/office/drawing/2014/main" id="{4B205986-3ABF-7D40-8499-0D43ECEE93E7}"/>
                </a:ext>
              </a:extLst>
            </p:cNvPr>
            <p:cNvSpPr/>
            <p:nvPr userDrawn="1"/>
          </p:nvSpPr>
          <p:spPr>
            <a:xfrm>
              <a:off x="0" y="6170814"/>
              <a:ext cx="12188825"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5B8C1B07-7A1F-8749-9800-562E303C1C8C}"/>
                </a:ext>
              </a:extLst>
            </p:cNvPr>
            <p:cNvSpPr/>
            <p:nvPr userDrawn="1"/>
          </p:nvSpPr>
          <p:spPr>
            <a:xfrm>
              <a:off x="0" y="6354387"/>
              <a:ext cx="12188825" cy="9144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F672E40A-BB33-554E-8E17-4B0F743DD49F}"/>
                </a:ext>
              </a:extLst>
            </p:cNvPr>
            <p:cNvSpPr/>
            <p:nvPr userDrawn="1"/>
          </p:nvSpPr>
          <p:spPr>
            <a:xfrm>
              <a:off x="0" y="6537960"/>
              <a:ext cx="12188825" cy="91440"/>
            </a:xfrm>
            <a:prstGeom prst="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952B2F9D-EA4A-A946-AEC9-E08A0C483C17}"/>
              </a:ext>
            </a:extLst>
          </p:cNvPr>
          <p:cNvSpPr>
            <a:spLocks noGrp="1"/>
          </p:cNvSpPr>
          <p:nvPr>
            <p:ph type="title"/>
          </p:nvPr>
        </p:nvSpPr>
        <p:spPr>
          <a:xfrm>
            <a:off x="633534" y="228600"/>
            <a:ext cx="5460878" cy="1208314"/>
          </a:xfrm>
        </p:spPr>
        <p:txBody>
          <a:bodyPr/>
          <a:lstStyle/>
          <a:p>
            <a:r>
              <a:rPr lang="en-US"/>
              <a:t>Click to edit Master title style</a:t>
            </a:r>
          </a:p>
        </p:txBody>
      </p:sp>
      <p:sp>
        <p:nvSpPr>
          <p:cNvPr id="21" name="Text Placeholder 6">
            <a:extLst>
              <a:ext uri="{FF2B5EF4-FFF2-40B4-BE49-F238E27FC236}">
                <a16:creationId xmlns:a16="http://schemas.microsoft.com/office/drawing/2014/main" id="{F2D5930A-0BA7-8149-A1AB-61D9005E3E6C}"/>
              </a:ext>
            </a:extLst>
          </p:cNvPr>
          <p:cNvSpPr>
            <a:spLocks noGrp="1"/>
          </p:cNvSpPr>
          <p:nvPr>
            <p:ph type="body" sz="quarter" idx="11"/>
          </p:nvPr>
        </p:nvSpPr>
        <p:spPr>
          <a:xfrm>
            <a:off x="633534" y="1531919"/>
            <a:ext cx="5460878" cy="4335485"/>
          </a:xfrm>
        </p:spPr>
        <p:txBody>
          <a:bodyPr/>
          <a:lstStyle>
            <a:lvl1pPr>
              <a:spcBef>
                <a:spcPts val="0"/>
              </a:spcBef>
              <a:spcAft>
                <a:spcPts val="1200"/>
              </a:spcAft>
              <a:defRPr/>
            </a:lvl1pPr>
            <a:lvl2pPr>
              <a:spcBef>
                <a:spcPts val="0"/>
              </a:spcBef>
              <a:spcAft>
                <a:spcPts val="1200"/>
              </a:spcAft>
              <a:defRPr/>
            </a:lvl2pPr>
            <a:lvl3pPr>
              <a:spcBef>
                <a:spcPts val="0"/>
              </a:spcBef>
              <a:spcAft>
                <a:spcPts val="1200"/>
              </a:spcAft>
              <a:defRPr/>
            </a:lvl3pPr>
            <a:lvl4pPr>
              <a:spcBef>
                <a:spcPts val="0"/>
              </a:spcBef>
              <a:spcAft>
                <a:spcPts val="1200"/>
              </a:spcAft>
              <a:defRPr/>
            </a:lvl4pPr>
            <a:lvl5pPr>
              <a:spcBef>
                <a:spcPts val="0"/>
              </a:spcBef>
              <a:spcAft>
                <a:spcPts val="12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11">
            <a:extLst>
              <a:ext uri="{FF2B5EF4-FFF2-40B4-BE49-F238E27FC236}">
                <a16:creationId xmlns:a16="http://schemas.microsoft.com/office/drawing/2014/main" id="{34F7E5B8-205A-957D-3664-018EA6E80E7B}"/>
              </a:ext>
            </a:extLst>
          </p:cNvPr>
          <p:cNvSpPr txBox="1">
            <a:spLocks/>
          </p:cNvSpPr>
          <p:nvPr userDrawn="1"/>
        </p:nvSpPr>
        <p:spPr>
          <a:xfrm>
            <a:off x="7032343" y="6515754"/>
            <a:ext cx="5105401" cy="236981"/>
          </a:xfrm>
          <a:prstGeom prst="rect">
            <a:avLst/>
          </a:prstGeom>
        </p:spPr>
        <p:txBody>
          <a:bodyPr>
            <a:normAutofit lnSpcReduction="10000"/>
          </a:bodyPr>
          <a:lstStyle>
            <a:lvl1pPr marL="0" marR="0" indent="0" algn="r" defTabSz="685629" rtl="0" eaLnBrk="1" fontAlgn="auto" latinLnBrk="0" hangingPunct="1">
              <a:lnSpc>
                <a:spcPct val="100000"/>
              </a:lnSpc>
              <a:spcBef>
                <a:spcPct val="20000"/>
              </a:spcBef>
              <a:spcAft>
                <a:spcPts val="0"/>
              </a:spcAft>
              <a:buClr>
                <a:schemeClr val="tx1"/>
              </a:buClr>
              <a:buSzTx/>
              <a:buFont typeface="Wingdings" panose="05000000000000000000" pitchFamily="2" charset="2"/>
              <a:buNone/>
              <a:tabLst/>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557074" indent="-214260" algn="l" defTabSz="685629" rtl="0" eaLnBrk="1" latinLnBrk="0" hangingPunct="1">
              <a:spcBef>
                <a:spcPct val="20000"/>
              </a:spcBef>
              <a:buClr>
                <a:schemeClr val="tx1"/>
              </a:buClr>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857036" indent="-171407" algn="l" defTabSz="685629" rtl="0" eaLnBrk="1" latinLnBrk="0" hangingPunct="1">
              <a:spcBef>
                <a:spcPct val="20000"/>
              </a:spcBef>
              <a:buClr>
                <a:schemeClr val="tx1"/>
              </a:buClr>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199850" indent="-171407" algn="l" defTabSz="685629" rtl="0" eaLnBrk="1" latinLnBrk="0" hangingPunct="1">
              <a:spcBef>
                <a:spcPct val="20000"/>
              </a:spcBef>
              <a:buClr>
                <a:schemeClr val="tx1"/>
              </a:buClr>
              <a:buFont typeface="Courier New" panose="02070309020205020404" pitchFamily="49" charset="0"/>
              <a:buChar char="o"/>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542664" indent="-171407" algn="l" defTabSz="685629" rtl="0" eaLnBrk="1" latinLnBrk="0" hangingPunct="1">
              <a:spcBef>
                <a:spcPct val="20000"/>
              </a:spcBef>
              <a:buClr>
                <a:schemeClr val="tx1"/>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1885479"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293"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107"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3922"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a:defRPr/>
            </a:pPr>
            <a:r>
              <a:rPr lang="en-US">
                <a:solidFill>
                  <a:schemeClr val="bg1"/>
                </a:solidFill>
              </a:rPr>
              <a:t>© Tennessee Department of Education </a:t>
            </a:r>
            <a:endParaRPr lang="id-ID">
              <a:solidFill>
                <a:schemeClr val="bg1"/>
              </a:solidFill>
            </a:endParaRPr>
          </a:p>
        </p:txBody>
      </p:sp>
    </p:spTree>
    <p:extLst>
      <p:ext uri="{BB962C8B-B14F-4D97-AF65-F5344CB8AC3E}">
        <p14:creationId xmlns:p14="http://schemas.microsoft.com/office/powerpoint/2010/main" val="24289723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 8">
    <p:spTree>
      <p:nvGrpSpPr>
        <p:cNvPr id="1" name=""/>
        <p:cNvGrpSpPr/>
        <p:nvPr/>
      </p:nvGrpSpPr>
      <p:grpSpPr>
        <a:xfrm>
          <a:off x="0" y="0"/>
          <a:ext cx="0" cy="0"/>
          <a:chOff x="0" y="0"/>
          <a:chExt cx="0" cy="0"/>
        </a:xfrm>
      </p:grpSpPr>
      <p:sp>
        <p:nvSpPr>
          <p:cNvPr id="3" name="Rectangle 2"/>
          <p:cNvSpPr/>
          <p:nvPr userDrawn="1"/>
        </p:nvSpPr>
        <p:spPr>
          <a:xfrm>
            <a:off x="0" y="0"/>
            <a:ext cx="3930554" cy="6858000"/>
          </a:xfrm>
          <a:prstGeom prst="rect">
            <a:avLst/>
          </a:prstGeom>
          <a:gradFill>
            <a:gsLst>
              <a:gs pos="0">
                <a:schemeClr val="accent2"/>
              </a:gs>
              <a:gs pos="83000">
                <a:schemeClr val="accent2">
                  <a:lumMod val="75000"/>
                </a:schemeClr>
              </a:gs>
              <a:gs pos="98000">
                <a:schemeClr val="accent2">
                  <a:lumMod val="5000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350"/>
          </a:p>
        </p:txBody>
      </p:sp>
      <p:sp>
        <p:nvSpPr>
          <p:cNvPr id="4" name="Picture Placeholder 3">
            <a:extLst>
              <a:ext uri="{FF2B5EF4-FFF2-40B4-BE49-F238E27FC236}">
                <a16:creationId xmlns:a16="http://schemas.microsoft.com/office/drawing/2014/main" id="{09E3FBC9-6C0B-004F-AE00-05853C3DF5B8}"/>
              </a:ext>
            </a:extLst>
          </p:cNvPr>
          <p:cNvSpPr>
            <a:spLocks noGrp="1"/>
          </p:cNvSpPr>
          <p:nvPr>
            <p:ph type="pic" sz="quarter" idx="10"/>
          </p:nvPr>
        </p:nvSpPr>
        <p:spPr>
          <a:xfrm>
            <a:off x="0" y="0"/>
            <a:ext cx="3732213" cy="6858000"/>
          </a:xfrm>
          <a:pattFill prst="pct5">
            <a:fgClr>
              <a:schemeClr val="tx2"/>
            </a:fgClr>
            <a:bgClr>
              <a:schemeClr val="accent2"/>
            </a:bgClr>
          </a:pattFill>
        </p:spPr>
        <p:txBody>
          <a:bodyPr/>
          <a:lstStyle>
            <a:lvl1pPr marL="0" indent="0">
              <a:buNone/>
              <a:defRPr/>
            </a:lvl1pPr>
          </a:lstStyle>
          <a:p>
            <a:r>
              <a:rPr lang="en-US"/>
              <a:t>Click icon to add picture</a:t>
            </a:r>
          </a:p>
        </p:txBody>
      </p:sp>
      <p:grpSp>
        <p:nvGrpSpPr>
          <p:cNvPr id="5" name="Group 4">
            <a:extLst>
              <a:ext uri="{FF2B5EF4-FFF2-40B4-BE49-F238E27FC236}">
                <a16:creationId xmlns:a16="http://schemas.microsoft.com/office/drawing/2014/main" id="{C3ABCF23-3149-9C43-B789-074700B153D7}"/>
              </a:ext>
            </a:extLst>
          </p:cNvPr>
          <p:cNvGrpSpPr/>
          <p:nvPr userDrawn="1"/>
        </p:nvGrpSpPr>
        <p:grpSpPr>
          <a:xfrm rot="16200000">
            <a:off x="837305" y="3199707"/>
            <a:ext cx="6858000" cy="458586"/>
            <a:chOff x="0" y="6170814"/>
            <a:chExt cx="12188825" cy="458586"/>
          </a:xfrm>
        </p:grpSpPr>
        <p:sp>
          <p:nvSpPr>
            <p:cNvPr id="6" name="Rectangle 5">
              <a:extLst>
                <a:ext uri="{FF2B5EF4-FFF2-40B4-BE49-F238E27FC236}">
                  <a16:creationId xmlns:a16="http://schemas.microsoft.com/office/drawing/2014/main" id="{1895F846-6F7C-6247-BAFD-365BDB86C733}"/>
                </a:ext>
              </a:extLst>
            </p:cNvPr>
            <p:cNvSpPr/>
            <p:nvPr userDrawn="1"/>
          </p:nvSpPr>
          <p:spPr>
            <a:xfrm>
              <a:off x="0" y="6170814"/>
              <a:ext cx="12188825"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C9BB4C2-476C-4E49-B11D-0F2D32B86F4B}"/>
                </a:ext>
              </a:extLst>
            </p:cNvPr>
            <p:cNvSpPr/>
            <p:nvPr userDrawn="1"/>
          </p:nvSpPr>
          <p:spPr>
            <a:xfrm>
              <a:off x="0" y="6354387"/>
              <a:ext cx="12188825" cy="9144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A19D3C85-A57E-DB4A-9A36-C392D30A0D8F}"/>
                </a:ext>
              </a:extLst>
            </p:cNvPr>
            <p:cNvSpPr/>
            <p:nvPr userDrawn="1"/>
          </p:nvSpPr>
          <p:spPr>
            <a:xfrm>
              <a:off x="0" y="6537960"/>
              <a:ext cx="12188825" cy="91440"/>
            </a:xfrm>
            <a:prstGeom prst="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0936695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ntent 9">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DE378850-31BD-394C-9D03-7C241ED38CE4}"/>
              </a:ext>
            </a:extLst>
          </p:cNvPr>
          <p:cNvGrpSpPr/>
          <p:nvPr userDrawn="1"/>
        </p:nvGrpSpPr>
        <p:grpSpPr>
          <a:xfrm rot="16200000">
            <a:off x="-1645118" y="4533206"/>
            <a:ext cx="4191003" cy="458586"/>
            <a:chOff x="0" y="6170814"/>
            <a:chExt cx="12188825" cy="458586"/>
          </a:xfrm>
        </p:grpSpPr>
        <p:sp>
          <p:nvSpPr>
            <p:cNvPr id="16" name="Rectangle 15">
              <a:extLst>
                <a:ext uri="{FF2B5EF4-FFF2-40B4-BE49-F238E27FC236}">
                  <a16:creationId xmlns:a16="http://schemas.microsoft.com/office/drawing/2014/main" id="{5CEE3CC4-0BA7-A540-BE31-114A39C2ED44}"/>
                </a:ext>
              </a:extLst>
            </p:cNvPr>
            <p:cNvSpPr/>
            <p:nvPr userDrawn="1"/>
          </p:nvSpPr>
          <p:spPr>
            <a:xfrm>
              <a:off x="0" y="6170814"/>
              <a:ext cx="12188825"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24BA21B3-E727-A548-9D5F-55D6F2D91AF5}"/>
                </a:ext>
              </a:extLst>
            </p:cNvPr>
            <p:cNvSpPr/>
            <p:nvPr userDrawn="1"/>
          </p:nvSpPr>
          <p:spPr>
            <a:xfrm>
              <a:off x="0" y="6354387"/>
              <a:ext cx="12188825" cy="9144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E81D408C-F4DE-FD4B-B55F-9CB6825C3B94}"/>
                </a:ext>
              </a:extLst>
            </p:cNvPr>
            <p:cNvSpPr/>
            <p:nvPr userDrawn="1"/>
          </p:nvSpPr>
          <p:spPr>
            <a:xfrm>
              <a:off x="0" y="6537960"/>
              <a:ext cx="12188825" cy="91440"/>
            </a:xfrm>
            <a:prstGeom prst="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pSp>
      <p:sp>
        <p:nvSpPr>
          <p:cNvPr id="13" name="Rectangle 12">
            <a:extLst>
              <a:ext uri="{FF2B5EF4-FFF2-40B4-BE49-F238E27FC236}">
                <a16:creationId xmlns:a16="http://schemas.microsoft.com/office/drawing/2014/main" id="{31CDA9E0-12DC-DE43-9456-80E8FDC3CD73}"/>
              </a:ext>
            </a:extLst>
          </p:cNvPr>
          <p:cNvSpPr/>
          <p:nvPr userDrawn="1"/>
        </p:nvSpPr>
        <p:spPr>
          <a:xfrm>
            <a:off x="1" y="0"/>
            <a:ext cx="12188824" cy="2813387"/>
          </a:xfrm>
          <a:prstGeom prst="rect">
            <a:avLst/>
          </a:prstGeom>
          <a:gradFill>
            <a:gsLst>
              <a:gs pos="0">
                <a:schemeClr val="accent2"/>
              </a:gs>
              <a:gs pos="83000">
                <a:schemeClr val="accent2">
                  <a:lumMod val="75000"/>
                </a:schemeClr>
              </a:gs>
              <a:gs pos="98000">
                <a:schemeClr val="accent2">
                  <a:lumMod val="50000"/>
                </a:schemeClr>
              </a:gs>
            </a:gsLst>
            <a:lin ang="4800000" scaled="0"/>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Picture Placeholder 3">
            <a:extLst>
              <a:ext uri="{FF2B5EF4-FFF2-40B4-BE49-F238E27FC236}">
                <a16:creationId xmlns:a16="http://schemas.microsoft.com/office/drawing/2014/main" id="{BC06C8C0-10E5-AE40-AA72-66BAC2BD7782}"/>
              </a:ext>
            </a:extLst>
          </p:cNvPr>
          <p:cNvSpPr>
            <a:spLocks noGrp="1"/>
          </p:cNvSpPr>
          <p:nvPr>
            <p:ph type="pic" sz="quarter" idx="11"/>
          </p:nvPr>
        </p:nvSpPr>
        <p:spPr>
          <a:xfrm>
            <a:off x="0" y="0"/>
            <a:ext cx="12188952" cy="2667000"/>
          </a:xfrm>
          <a:pattFill prst="pct5">
            <a:fgClr>
              <a:schemeClr val="tx2"/>
            </a:fgClr>
            <a:bgClr>
              <a:schemeClr val="accent2"/>
            </a:bgClr>
          </a:pattFill>
        </p:spPr>
        <p:txBody>
          <a:bodyPr/>
          <a:lstStyle>
            <a:lvl1pPr marL="0" indent="0">
              <a:buNone/>
              <a:defRPr/>
            </a:lvl1pPr>
          </a:lstStyle>
          <a:p>
            <a:r>
              <a:rPr lang="en-US"/>
              <a:t>Click icon to add picture</a:t>
            </a:r>
          </a:p>
        </p:txBody>
      </p:sp>
      <p:sp>
        <p:nvSpPr>
          <p:cNvPr id="11" name="Title Placeholder 1">
            <a:extLst>
              <a:ext uri="{FF2B5EF4-FFF2-40B4-BE49-F238E27FC236}">
                <a16:creationId xmlns:a16="http://schemas.microsoft.com/office/drawing/2014/main" id="{A18A5E09-F974-6F47-9E79-B36FE2C36050}"/>
              </a:ext>
            </a:extLst>
          </p:cNvPr>
          <p:cNvSpPr>
            <a:spLocks noGrp="1"/>
          </p:cNvSpPr>
          <p:nvPr>
            <p:ph type="title"/>
          </p:nvPr>
        </p:nvSpPr>
        <p:spPr>
          <a:xfrm>
            <a:off x="980970" y="3009050"/>
            <a:ext cx="10564656"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12" name="Text Placeholder 4">
            <a:extLst>
              <a:ext uri="{FF2B5EF4-FFF2-40B4-BE49-F238E27FC236}">
                <a16:creationId xmlns:a16="http://schemas.microsoft.com/office/drawing/2014/main" id="{A7B203F4-996A-F649-BA2A-71E24A932007}"/>
              </a:ext>
            </a:extLst>
          </p:cNvPr>
          <p:cNvSpPr>
            <a:spLocks noGrp="1"/>
          </p:cNvSpPr>
          <p:nvPr>
            <p:ph type="body" sz="quarter" idx="10"/>
          </p:nvPr>
        </p:nvSpPr>
        <p:spPr>
          <a:xfrm>
            <a:off x="980969" y="4312370"/>
            <a:ext cx="8123273" cy="1208314"/>
          </a:xfrm>
        </p:spPr>
        <p:txBody>
          <a:bodyPr/>
          <a:lstStyle>
            <a:lvl1pPr marL="0" indent="0">
              <a:buNone/>
              <a:defRPr/>
            </a:lvl1pPr>
            <a:lvl2pPr marL="342814" indent="0">
              <a:buNone/>
              <a:defRPr/>
            </a:lvl2pPr>
            <a:lvl3pPr marL="685629" indent="0">
              <a:buNone/>
              <a:defRPr/>
            </a:lvl3pPr>
            <a:lvl4pPr marL="1028443" indent="0">
              <a:buNone/>
              <a:defRPr/>
            </a:lvl4pPr>
            <a:lvl5pPr marL="1371257" indent="0">
              <a:buNone/>
              <a:defRPr/>
            </a:lvl5pPr>
          </a:lstStyle>
          <a:p>
            <a:pPr lvl="0"/>
            <a:r>
              <a:rPr lang="en-US"/>
              <a:t>Click to edit Master text styles</a:t>
            </a:r>
          </a:p>
        </p:txBody>
      </p:sp>
      <p:pic>
        <p:nvPicPr>
          <p:cNvPr id="21" name="Picture 20">
            <a:extLst>
              <a:ext uri="{FF2B5EF4-FFF2-40B4-BE49-F238E27FC236}">
                <a16:creationId xmlns:a16="http://schemas.microsoft.com/office/drawing/2014/main" id="{ED0AD15F-FDAC-A947-937F-1300A3D403B2}"/>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414065" y="5658380"/>
            <a:ext cx="1586983" cy="627866"/>
          </a:xfrm>
          <a:prstGeom prst="rect">
            <a:avLst/>
          </a:prstGeom>
        </p:spPr>
      </p:pic>
      <p:sp>
        <p:nvSpPr>
          <p:cNvPr id="2" name="Text Placeholder 4">
            <a:extLst>
              <a:ext uri="{FF2B5EF4-FFF2-40B4-BE49-F238E27FC236}">
                <a16:creationId xmlns:a16="http://schemas.microsoft.com/office/drawing/2014/main" id="{9D4B956C-1D23-6C0E-962F-B40606160503}"/>
              </a:ext>
            </a:extLst>
          </p:cNvPr>
          <p:cNvSpPr txBox="1">
            <a:spLocks/>
          </p:cNvSpPr>
          <p:nvPr userDrawn="1"/>
        </p:nvSpPr>
        <p:spPr>
          <a:xfrm>
            <a:off x="980969" y="5987441"/>
            <a:ext cx="7602961" cy="688932"/>
          </a:xfrm>
          <a:prstGeom prst="rect">
            <a:avLst/>
          </a:prstGeom>
        </p:spPr>
        <p:txBody>
          <a:bodyPr vert="horz" lIns="91440" tIns="45720" rIns="91440" bIns="45720" rtlCol="0">
            <a:normAutofit/>
          </a:bodyPr>
          <a:lstStyle>
            <a:lvl1pPr marL="0" indent="0" algn="l" defTabSz="685629" rtl="0" eaLnBrk="1" latinLnBrk="0" hangingPunct="1">
              <a:spcBef>
                <a:spcPct val="20000"/>
              </a:spcBef>
              <a:buClr>
                <a:schemeClr val="tx1"/>
              </a:buClr>
              <a:buFont typeface="Wingdings" panose="05000000000000000000" pitchFamily="2" charset="2"/>
              <a:buNone/>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342814" indent="0" algn="l" defTabSz="685629" rtl="0" eaLnBrk="1" latinLnBrk="0" hangingPunct="1">
              <a:spcBef>
                <a:spcPct val="20000"/>
              </a:spcBef>
              <a:buClr>
                <a:schemeClr val="tx1"/>
              </a:buClr>
              <a:buFont typeface="Arial" panose="020B0604020202020204" pitchFamily="34" charset="0"/>
              <a:buNone/>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685629" indent="0" algn="l" defTabSz="685629" rtl="0" eaLnBrk="1" latinLnBrk="0" hangingPunct="1">
              <a:spcBef>
                <a:spcPct val="20000"/>
              </a:spcBef>
              <a:buClr>
                <a:schemeClr val="tx1"/>
              </a:buClr>
              <a:buFont typeface="Arial" panose="020B0604020202020204" pitchFamily="34" charset="0"/>
              <a:buNone/>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028443" indent="0" algn="l" defTabSz="685629" rtl="0" eaLnBrk="1" latinLnBrk="0" hangingPunct="1">
              <a:spcBef>
                <a:spcPct val="20000"/>
              </a:spcBef>
              <a:buClr>
                <a:schemeClr val="tx1"/>
              </a:buClr>
              <a:buFont typeface="Courier New" panose="02070309020205020404" pitchFamily="49"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371257" indent="0" algn="l" defTabSz="685629" rtl="0" eaLnBrk="1" latinLnBrk="0" hangingPunct="1">
              <a:spcBef>
                <a:spcPct val="20000"/>
              </a:spcBef>
              <a:buClr>
                <a:schemeClr val="tx1"/>
              </a:buClr>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1885479"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293"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107"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3922"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a:lnSpc>
                <a:spcPct val="120000"/>
              </a:lnSpc>
              <a:spcBef>
                <a:spcPts val="0"/>
              </a:spcBef>
            </a:pPr>
            <a:r>
              <a:rPr lang="en-US" sz="1100" b="0" i="1" u="none" strike="noStrike">
                <a:effectLst/>
              </a:rPr>
              <a:t>Permission is granted to use and copy these materials for non-commercial educational purposes with attribution credit to the “Tennessee Department of Education”. If you wish to use the materials for reasons other than non-commercial educational purposes, please contact the office of general counsel at (615) 741-2921.</a:t>
            </a:r>
            <a:endParaRPr lang="en-US" sz="1100"/>
          </a:p>
        </p:txBody>
      </p:sp>
    </p:spTree>
    <p:extLst>
      <p:ext uri="{BB962C8B-B14F-4D97-AF65-F5344CB8AC3E}">
        <p14:creationId xmlns:p14="http://schemas.microsoft.com/office/powerpoint/2010/main" val="19451833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theme" Target="../theme/theme2.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07868" y="1531919"/>
            <a:ext cx="11071516" cy="433548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Placeholder 1"/>
          <p:cNvSpPr>
            <a:spLocks noGrp="1"/>
          </p:cNvSpPr>
          <p:nvPr>
            <p:ph type="title"/>
          </p:nvPr>
        </p:nvSpPr>
        <p:spPr>
          <a:xfrm>
            <a:off x="507868" y="228600"/>
            <a:ext cx="11071516" cy="1208314"/>
          </a:xfrm>
          <a:prstGeom prst="rect">
            <a:avLst/>
          </a:prstGeom>
        </p:spPr>
        <p:txBody>
          <a:bodyPr vert="horz" lIns="91440" tIns="45720" rIns="91440" bIns="45720" rtlCol="0" anchor="ctr">
            <a:normAutofit/>
          </a:bodyPr>
          <a:lstStyle/>
          <a:p>
            <a:r>
              <a:rPr lang="en-US"/>
              <a:t>Click to edit title style</a:t>
            </a:r>
          </a:p>
        </p:txBody>
      </p:sp>
      <p:sp>
        <p:nvSpPr>
          <p:cNvPr id="4" name="Text Placeholder 11">
            <a:extLst>
              <a:ext uri="{FF2B5EF4-FFF2-40B4-BE49-F238E27FC236}">
                <a16:creationId xmlns:a16="http://schemas.microsoft.com/office/drawing/2014/main" id="{C68D8C1C-F6AD-DDA8-C956-474970713F5E}"/>
              </a:ext>
            </a:extLst>
          </p:cNvPr>
          <p:cNvSpPr txBox="1">
            <a:spLocks/>
          </p:cNvSpPr>
          <p:nvPr userDrawn="1"/>
        </p:nvSpPr>
        <p:spPr>
          <a:xfrm>
            <a:off x="7032343" y="6515754"/>
            <a:ext cx="5105401" cy="236981"/>
          </a:xfrm>
          <a:prstGeom prst="rect">
            <a:avLst/>
          </a:prstGeom>
        </p:spPr>
        <p:txBody>
          <a:bodyPr>
            <a:normAutofit lnSpcReduction="10000"/>
          </a:bodyPr>
          <a:lstStyle>
            <a:lvl1pPr marL="0" marR="0" indent="0" algn="r" defTabSz="685629" rtl="0" eaLnBrk="1" fontAlgn="auto" latinLnBrk="0" hangingPunct="1">
              <a:lnSpc>
                <a:spcPct val="100000"/>
              </a:lnSpc>
              <a:spcBef>
                <a:spcPct val="20000"/>
              </a:spcBef>
              <a:spcAft>
                <a:spcPts val="0"/>
              </a:spcAft>
              <a:buClr>
                <a:schemeClr val="tx1"/>
              </a:buClr>
              <a:buSzTx/>
              <a:buFont typeface="Wingdings" panose="05000000000000000000" pitchFamily="2" charset="2"/>
              <a:buNone/>
              <a:tabLst/>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557074" indent="-214260" algn="l" defTabSz="685629" rtl="0" eaLnBrk="1" latinLnBrk="0" hangingPunct="1">
              <a:spcBef>
                <a:spcPct val="20000"/>
              </a:spcBef>
              <a:buClr>
                <a:schemeClr val="tx1"/>
              </a:buClr>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857036" indent="-171407" algn="l" defTabSz="685629" rtl="0" eaLnBrk="1" latinLnBrk="0" hangingPunct="1">
              <a:spcBef>
                <a:spcPct val="20000"/>
              </a:spcBef>
              <a:buClr>
                <a:schemeClr val="tx1"/>
              </a:buClr>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199850" indent="-171407" algn="l" defTabSz="685629" rtl="0" eaLnBrk="1" latinLnBrk="0" hangingPunct="1">
              <a:spcBef>
                <a:spcPct val="20000"/>
              </a:spcBef>
              <a:buClr>
                <a:schemeClr val="tx1"/>
              </a:buClr>
              <a:buFont typeface="Courier New" panose="02070309020205020404" pitchFamily="49" charset="0"/>
              <a:buChar char="o"/>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542664" indent="-171407" algn="l" defTabSz="685629" rtl="0" eaLnBrk="1" latinLnBrk="0" hangingPunct="1">
              <a:spcBef>
                <a:spcPct val="20000"/>
              </a:spcBef>
              <a:buClr>
                <a:schemeClr val="tx1"/>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1885479"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293"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107"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3922"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a:defRPr/>
            </a:pPr>
            <a:r>
              <a:rPr lang="en-US">
                <a:solidFill>
                  <a:schemeClr val="tx2"/>
                </a:solidFill>
              </a:rPr>
              <a:t>© Tennessee Department of Education </a:t>
            </a:r>
            <a:endParaRPr lang="id-ID">
              <a:solidFill>
                <a:schemeClr val="tx2"/>
              </a:solidFill>
            </a:endParaRPr>
          </a:p>
        </p:txBody>
      </p:sp>
    </p:spTree>
    <p:extLst>
      <p:ext uri="{BB962C8B-B14F-4D97-AF65-F5344CB8AC3E}">
        <p14:creationId xmlns:p14="http://schemas.microsoft.com/office/powerpoint/2010/main" val="3932844464"/>
      </p:ext>
    </p:extLst>
  </p:cSld>
  <p:clrMap bg1="lt1" tx1="dk1" bg2="lt2" tx2="dk2" accent1="accent1" accent2="accent2" accent3="accent3" accent4="accent4" accent5="accent5" accent6="accent6" hlink="hlink" folHlink="folHlink"/>
  <p:sldLayoutIdLst>
    <p:sldLayoutId id="2147483973" r:id="rId1"/>
    <p:sldLayoutId id="2147483988" r:id="rId2"/>
    <p:sldLayoutId id="2147483918" r:id="rId3"/>
    <p:sldLayoutId id="2147483989" r:id="rId4"/>
    <p:sldLayoutId id="2147483990" r:id="rId5"/>
    <p:sldLayoutId id="2147483921" r:id="rId6"/>
    <p:sldLayoutId id="2147483930" r:id="rId7"/>
    <p:sldLayoutId id="2147483986" r:id="rId8"/>
    <p:sldLayoutId id="2147483991" r:id="rId9"/>
    <p:sldLayoutId id="2147483992" r:id="rId10"/>
    <p:sldLayoutId id="2147483977" r:id="rId11"/>
    <p:sldLayoutId id="2147483984" r:id="rId12"/>
    <p:sldLayoutId id="2147483983" r:id="rId13"/>
    <p:sldLayoutId id="2147483993" r:id="rId14"/>
    <p:sldLayoutId id="2147483994" r:id="rId15"/>
    <p:sldLayoutId id="2147483995" r:id="rId16"/>
    <p:sldLayoutId id="2147483996" r:id="rId17"/>
    <p:sldLayoutId id="2147483966" r:id="rId18"/>
    <p:sldLayoutId id="2147483945" r:id="rId19"/>
    <p:sldLayoutId id="2147483967" r:id="rId20"/>
    <p:sldLayoutId id="2147483987" r:id="rId21"/>
    <p:sldLayoutId id="2147483960" r:id="rId22"/>
    <p:sldLayoutId id="2147483961" r:id="rId23"/>
    <p:sldLayoutId id="2147483959" r:id="rId24"/>
    <p:sldLayoutId id="2147484001" r:id="rId25"/>
  </p:sldLayoutIdLst>
  <p:txStyles>
    <p:titleStyle>
      <a:lvl1pPr algn="l" defTabSz="685629" rtl="0" eaLnBrk="1" latinLnBrk="0" hangingPunct="1">
        <a:spcBef>
          <a:spcPct val="0"/>
        </a:spcBef>
        <a:buNone/>
        <a:defRPr sz="3599" b="1" kern="1200">
          <a:solidFill>
            <a:schemeClr val="accent2"/>
          </a:solidFill>
          <a:latin typeface="Georgia" panose="02040502050405020303" pitchFamily="18" charset="0"/>
          <a:ea typeface="Open Sans" panose="020B0606030504020204" pitchFamily="34" charset="0"/>
          <a:cs typeface="Open Sans" panose="020B0606030504020204" pitchFamily="34" charset="0"/>
        </a:defRPr>
      </a:lvl1pPr>
    </p:titleStyle>
    <p:bodyStyle>
      <a:lvl1pPr marL="257111" indent="-257111" algn="l" defTabSz="685629" rtl="0" eaLnBrk="1" latinLnBrk="0" hangingPunct="1">
        <a:spcBef>
          <a:spcPct val="20000"/>
        </a:spcBef>
        <a:buClr>
          <a:schemeClr val="tx1"/>
        </a:buClr>
        <a:buFont typeface="Wingdings" panose="05000000000000000000" pitchFamily="2" charset="2"/>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557074" indent="-214260" algn="l" defTabSz="685629" rtl="0" eaLnBrk="1" latinLnBrk="0" hangingPunct="1">
        <a:spcBef>
          <a:spcPct val="20000"/>
        </a:spcBef>
        <a:buClr>
          <a:schemeClr val="tx1"/>
        </a:buClr>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857036" indent="-171407" algn="l" defTabSz="685629" rtl="0" eaLnBrk="1" latinLnBrk="0" hangingPunct="1">
        <a:spcBef>
          <a:spcPct val="20000"/>
        </a:spcBef>
        <a:buClr>
          <a:schemeClr val="tx1"/>
        </a:buClr>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199850" indent="-171407" algn="l" defTabSz="685629" rtl="0" eaLnBrk="1" latinLnBrk="0" hangingPunct="1">
        <a:spcBef>
          <a:spcPct val="20000"/>
        </a:spcBef>
        <a:buClr>
          <a:schemeClr val="tx1"/>
        </a:buClr>
        <a:buFont typeface="Courier New" panose="02070309020205020404" pitchFamily="49" charset="0"/>
        <a:buChar char="o"/>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542664" indent="-171407" algn="l" defTabSz="685629" rtl="0" eaLnBrk="1" latinLnBrk="0" hangingPunct="1">
        <a:spcBef>
          <a:spcPct val="20000"/>
        </a:spcBef>
        <a:buClr>
          <a:schemeClr val="tx1"/>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1885479"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293"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107"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3922"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629" rtl="0" eaLnBrk="1" latinLnBrk="0" hangingPunct="1">
        <a:defRPr sz="1350" kern="1200">
          <a:solidFill>
            <a:schemeClr val="tx1"/>
          </a:solidFill>
          <a:latin typeface="+mn-lt"/>
          <a:ea typeface="+mn-ea"/>
          <a:cs typeface="+mn-cs"/>
        </a:defRPr>
      </a:lvl1pPr>
      <a:lvl2pPr marL="342815" algn="l" defTabSz="685629" rtl="0" eaLnBrk="1" latinLnBrk="0" hangingPunct="1">
        <a:defRPr sz="1350" kern="1200">
          <a:solidFill>
            <a:schemeClr val="tx1"/>
          </a:solidFill>
          <a:latin typeface="+mn-lt"/>
          <a:ea typeface="+mn-ea"/>
          <a:cs typeface="+mn-cs"/>
        </a:defRPr>
      </a:lvl2pPr>
      <a:lvl3pPr marL="685629" algn="l" defTabSz="685629" rtl="0" eaLnBrk="1" latinLnBrk="0" hangingPunct="1">
        <a:defRPr sz="1350" kern="1200">
          <a:solidFill>
            <a:schemeClr val="tx1"/>
          </a:solidFill>
          <a:latin typeface="+mn-lt"/>
          <a:ea typeface="+mn-ea"/>
          <a:cs typeface="+mn-cs"/>
        </a:defRPr>
      </a:lvl3pPr>
      <a:lvl4pPr marL="1028443" algn="l" defTabSz="685629" rtl="0" eaLnBrk="1" latinLnBrk="0" hangingPunct="1">
        <a:defRPr sz="1350" kern="1200">
          <a:solidFill>
            <a:schemeClr val="tx1"/>
          </a:solidFill>
          <a:latin typeface="+mn-lt"/>
          <a:ea typeface="+mn-ea"/>
          <a:cs typeface="+mn-cs"/>
        </a:defRPr>
      </a:lvl4pPr>
      <a:lvl5pPr marL="1371257" algn="l" defTabSz="685629" rtl="0" eaLnBrk="1" latinLnBrk="0" hangingPunct="1">
        <a:defRPr sz="1350" kern="1200">
          <a:solidFill>
            <a:schemeClr val="tx1"/>
          </a:solidFill>
          <a:latin typeface="+mn-lt"/>
          <a:ea typeface="+mn-ea"/>
          <a:cs typeface="+mn-cs"/>
        </a:defRPr>
      </a:lvl5pPr>
      <a:lvl6pPr marL="1714072" algn="l" defTabSz="685629" rtl="0" eaLnBrk="1" latinLnBrk="0" hangingPunct="1">
        <a:defRPr sz="1350" kern="1200">
          <a:solidFill>
            <a:schemeClr val="tx1"/>
          </a:solidFill>
          <a:latin typeface="+mn-lt"/>
          <a:ea typeface="+mn-ea"/>
          <a:cs typeface="+mn-cs"/>
        </a:defRPr>
      </a:lvl6pPr>
      <a:lvl7pPr marL="2056886" algn="l" defTabSz="685629" rtl="0" eaLnBrk="1" latinLnBrk="0" hangingPunct="1">
        <a:defRPr sz="1350" kern="1200">
          <a:solidFill>
            <a:schemeClr val="tx1"/>
          </a:solidFill>
          <a:latin typeface="+mn-lt"/>
          <a:ea typeface="+mn-ea"/>
          <a:cs typeface="+mn-cs"/>
        </a:defRPr>
      </a:lvl7pPr>
      <a:lvl8pPr marL="2399700" algn="l" defTabSz="685629" rtl="0" eaLnBrk="1" latinLnBrk="0" hangingPunct="1">
        <a:defRPr sz="1350" kern="1200">
          <a:solidFill>
            <a:schemeClr val="tx1"/>
          </a:solidFill>
          <a:latin typeface="+mn-lt"/>
          <a:ea typeface="+mn-ea"/>
          <a:cs typeface="+mn-cs"/>
        </a:defRPr>
      </a:lvl8pPr>
      <a:lvl9pPr marL="2742514" algn="l" defTabSz="685629"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07868" y="1531919"/>
            <a:ext cx="11071516" cy="433548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Placeholder 1"/>
          <p:cNvSpPr>
            <a:spLocks noGrp="1"/>
          </p:cNvSpPr>
          <p:nvPr>
            <p:ph type="title"/>
          </p:nvPr>
        </p:nvSpPr>
        <p:spPr>
          <a:xfrm>
            <a:off x="507868" y="228600"/>
            <a:ext cx="11071516" cy="1208314"/>
          </a:xfrm>
          <a:prstGeom prst="rect">
            <a:avLst/>
          </a:prstGeom>
        </p:spPr>
        <p:txBody>
          <a:bodyPr vert="horz" lIns="91440" tIns="45720" rIns="91440" bIns="45720" rtlCol="0" anchor="ctr">
            <a:normAutofit/>
          </a:bodyPr>
          <a:lstStyle/>
          <a:p>
            <a:r>
              <a:rPr lang="en-US"/>
              <a:t>Click to edit title style</a:t>
            </a:r>
          </a:p>
        </p:txBody>
      </p:sp>
      <p:sp>
        <p:nvSpPr>
          <p:cNvPr id="4" name="Text Placeholder 11">
            <a:extLst>
              <a:ext uri="{FF2B5EF4-FFF2-40B4-BE49-F238E27FC236}">
                <a16:creationId xmlns:a16="http://schemas.microsoft.com/office/drawing/2014/main" id="{C68D8C1C-F6AD-DDA8-C956-474970713F5E}"/>
              </a:ext>
            </a:extLst>
          </p:cNvPr>
          <p:cNvSpPr txBox="1">
            <a:spLocks/>
          </p:cNvSpPr>
          <p:nvPr userDrawn="1"/>
        </p:nvSpPr>
        <p:spPr>
          <a:xfrm>
            <a:off x="7032343" y="6515754"/>
            <a:ext cx="5105401" cy="236981"/>
          </a:xfrm>
          <a:prstGeom prst="rect">
            <a:avLst/>
          </a:prstGeom>
        </p:spPr>
        <p:txBody>
          <a:bodyPr>
            <a:normAutofit lnSpcReduction="10000"/>
          </a:bodyPr>
          <a:lstStyle>
            <a:lvl1pPr marL="0" marR="0" indent="0" algn="r" defTabSz="685629" rtl="0" eaLnBrk="1" fontAlgn="auto" latinLnBrk="0" hangingPunct="1">
              <a:lnSpc>
                <a:spcPct val="100000"/>
              </a:lnSpc>
              <a:spcBef>
                <a:spcPct val="20000"/>
              </a:spcBef>
              <a:spcAft>
                <a:spcPts val="0"/>
              </a:spcAft>
              <a:buClr>
                <a:schemeClr val="tx1"/>
              </a:buClr>
              <a:buSzTx/>
              <a:buFont typeface="Wingdings" panose="05000000000000000000" pitchFamily="2" charset="2"/>
              <a:buNone/>
              <a:tabLst/>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557074" indent="-214260" algn="l" defTabSz="685629" rtl="0" eaLnBrk="1" latinLnBrk="0" hangingPunct="1">
              <a:spcBef>
                <a:spcPct val="20000"/>
              </a:spcBef>
              <a:buClr>
                <a:schemeClr val="tx1"/>
              </a:buClr>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857036" indent="-171407" algn="l" defTabSz="685629" rtl="0" eaLnBrk="1" latinLnBrk="0" hangingPunct="1">
              <a:spcBef>
                <a:spcPct val="20000"/>
              </a:spcBef>
              <a:buClr>
                <a:schemeClr val="tx1"/>
              </a:buClr>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199850" indent="-171407" algn="l" defTabSz="685629" rtl="0" eaLnBrk="1" latinLnBrk="0" hangingPunct="1">
              <a:spcBef>
                <a:spcPct val="20000"/>
              </a:spcBef>
              <a:buClr>
                <a:schemeClr val="tx1"/>
              </a:buClr>
              <a:buFont typeface="Courier New" panose="02070309020205020404" pitchFamily="49" charset="0"/>
              <a:buChar char="o"/>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542664" indent="-171407" algn="l" defTabSz="685629" rtl="0" eaLnBrk="1" latinLnBrk="0" hangingPunct="1">
              <a:spcBef>
                <a:spcPct val="20000"/>
              </a:spcBef>
              <a:buClr>
                <a:schemeClr val="tx1"/>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1885479"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293"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107"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3922"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a:defRPr/>
            </a:pPr>
            <a:r>
              <a:rPr lang="en-US">
                <a:solidFill>
                  <a:schemeClr val="tx2"/>
                </a:solidFill>
              </a:rPr>
              <a:t>© Tennessee Department of Education </a:t>
            </a:r>
            <a:endParaRPr lang="id-ID">
              <a:solidFill>
                <a:schemeClr val="tx2"/>
              </a:solidFill>
            </a:endParaRPr>
          </a:p>
        </p:txBody>
      </p:sp>
    </p:spTree>
    <p:extLst>
      <p:ext uri="{BB962C8B-B14F-4D97-AF65-F5344CB8AC3E}">
        <p14:creationId xmlns:p14="http://schemas.microsoft.com/office/powerpoint/2010/main" val="378738394"/>
      </p:ext>
    </p:extLst>
  </p:cSld>
  <p:clrMap bg1="lt1" tx1="dk1" bg2="lt2" tx2="dk2" accent1="accent1" accent2="accent2" accent3="accent3" accent4="accent4" accent5="accent5" accent6="accent6" hlink="hlink" folHlink="folHlink"/>
  <p:sldLayoutIdLst>
    <p:sldLayoutId id="2147483931" r:id="rId1"/>
    <p:sldLayoutId id="2147483923" r:id="rId2"/>
    <p:sldLayoutId id="2147483920" r:id="rId3"/>
    <p:sldLayoutId id="2147483981" r:id="rId4"/>
    <p:sldLayoutId id="2147483922" r:id="rId5"/>
    <p:sldLayoutId id="2147483976" r:id="rId6"/>
    <p:sldLayoutId id="2147483962" r:id="rId7"/>
    <p:sldLayoutId id="2147483979" r:id="rId8"/>
    <p:sldLayoutId id="2147483978" r:id="rId9"/>
    <p:sldLayoutId id="2147483942" r:id="rId10"/>
    <p:sldLayoutId id="2147483943" r:id="rId11"/>
  </p:sldLayoutIdLst>
  <p:txStyles>
    <p:titleStyle>
      <a:lvl1pPr algn="l" defTabSz="685629" rtl="0" eaLnBrk="1" latinLnBrk="0" hangingPunct="1">
        <a:spcBef>
          <a:spcPct val="0"/>
        </a:spcBef>
        <a:buNone/>
        <a:defRPr sz="3599" b="1" kern="1200">
          <a:solidFill>
            <a:schemeClr val="accent2"/>
          </a:solidFill>
          <a:latin typeface="Georgia" panose="02040502050405020303" pitchFamily="18" charset="0"/>
          <a:ea typeface="Open Sans" panose="020B0606030504020204" pitchFamily="34" charset="0"/>
          <a:cs typeface="Open Sans" panose="020B0606030504020204" pitchFamily="34" charset="0"/>
        </a:defRPr>
      </a:lvl1pPr>
    </p:titleStyle>
    <p:bodyStyle>
      <a:lvl1pPr marL="257111" indent="-257111" algn="l" defTabSz="685629" rtl="0" eaLnBrk="1" latinLnBrk="0" hangingPunct="1">
        <a:spcBef>
          <a:spcPct val="20000"/>
        </a:spcBef>
        <a:buClr>
          <a:schemeClr val="tx1"/>
        </a:buClr>
        <a:buFont typeface="Wingdings" panose="05000000000000000000" pitchFamily="2" charset="2"/>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557074" indent="-214260" algn="l" defTabSz="685629" rtl="0" eaLnBrk="1" latinLnBrk="0" hangingPunct="1">
        <a:spcBef>
          <a:spcPct val="20000"/>
        </a:spcBef>
        <a:buClr>
          <a:schemeClr val="tx1"/>
        </a:buClr>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857036" indent="-171407" algn="l" defTabSz="685629" rtl="0" eaLnBrk="1" latinLnBrk="0" hangingPunct="1">
        <a:spcBef>
          <a:spcPct val="20000"/>
        </a:spcBef>
        <a:buClr>
          <a:schemeClr val="tx1"/>
        </a:buClr>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199850" indent="-171407" algn="l" defTabSz="685629" rtl="0" eaLnBrk="1" latinLnBrk="0" hangingPunct="1">
        <a:spcBef>
          <a:spcPct val="20000"/>
        </a:spcBef>
        <a:buClr>
          <a:schemeClr val="tx1"/>
        </a:buClr>
        <a:buFont typeface="Courier New" panose="02070309020205020404" pitchFamily="49" charset="0"/>
        <a:buChar char="o"/>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542664" indent="-171407" algn="l" defTabSz="685629" rtl="0" eaLnBrk="1" latinLnBrk="0" hangingPunct="1">
        <a:spcBef>
          <a:spcPct val="20000"/>
        </a:spcBef>
        <a:buClr>
          <a:schemeClr val="tx1"/>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1885479"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293"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107"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3922"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629" rtl="0" eaLnBrk="1" latinLnBrk="0" hangingPunct="1">
        <a:defRPr sz="1350" kern="1200">
          <a:solidFill>
            <a:schemeClr val="tx1"/>
          </a:solidFill>
          <a:latin typeface="+mn-lt"/>
          <a:ea typeface="+mn-ea"/>
          <a:cs typeface="+mn-cs"/>
        </a:defRPr>
      </a:lvl1pPr>
      <a:lvl2pPr marL="342815" algn="l" defTabSz="685629" rtl="0" eaLnBrk="1" latinLnBrk="0" hangingPunct="1">
        <a:defRPr sz="1350" kern="1200">
          <a:solidFill>
            <a:schemeClr val="tx1"/>
          </a:solidFill>
          <a:latin typeface="+mn-lt"/>
          <a:ea typeface="+mn-ea"/>
          <a:cs typeface="+mn-cs"/>
        </a:defRPr>
      </a:lvl2pPr>
      <a:lvl3pPr marL="685629" algn="l" defTabSz="685629" rtl="0" eaLnBrk="1" latinLnBrk="0" hangingPunct="1">
        <a:defRPr sz="1350" kern="1200">
          <a:solidFill>
            <a:schemeClr val="tx1"/>
          </a:solidFill>
          <a:latin typeface="+mn-lt"/>
          <a:ea typeface="+mn-ea"/>
          <a:cs typeface="+mn-cs"/>
        </a:defRPr>
      </a:lvl3pPr>
      <a:lvl4pPr marL="1028443" algn="l" defTabSz="685629" rtl="0" eaLnBrk="1" latinLnBrk="0" hangingPunct="1">
        <a:defRPr sz="1350" kern="1200">
          <a:solidFill>
            <a:schemeClr val="tx1"/>
          </a:solidFill>
          <a:latin typeface="+mn-lt"/>
          <a:ea typeface="+mn-ea"/>
          <a:cs typeface="+mn-cs"/>
        </a:defRPr>
      </a:lvl4pPr>
      <a:lvl5pPr marL="1371257" algn="l" defTabSz="685629" rtl="0" eaLnBrk="1" latinLnBrk="0" hangingPunct="1">
        <a:defRPr sz="1350" kern="1200">
          <a:solidFill>
            <a:schemeClr val="tx1"/>
          </a:solidFill>
          <a:latin typeface="+mn-lt"/>
          <a:ea typeface="+mn-ea"/>
          <a:cs typeface="+mn-cs"/>
        </a:defRPr>
      </a:lvl5pPr>
      <a:lvl6pPr marL="1714072" algn="l" defTabSz="685629" rtl="0" eaLnBrk="1" latinLnBrk="0" hangingPunct="1">
        <a:defRPr sz="1350" kern="1200">
          <a:solidFill>
            <a:schemeClr val="tx1"/>
          </a:solidFill>
          <a:latin typeface="+mn-lt"/>
          <a:ea typeface="+mn-ea"/>
          <a:cs typeface="+mn-cs"/>
        </a:defRPr>
      </a:lvl6pPr>
      <a:lvl7pPr marL="2056886" algn="l" defTabSz="685629" rtl="0" eaLnBrk="1" latinLnBrk="0" hangingPunct="1">
        <a:defRPr sz="1350" kern="1200">
          <a:solidFill>
            <a:schemeClr val="tx1"/>
          </a:solidFill>
          <a:latin typeface="+mn-lt"/>
          <a:ea typeface="+mn-ea"/>
          <a:cs typeface="+mn-cs"/>
        </a:defRPr>
      </a:lvl7pPr>
      <a:lvl8pPr marL="2399700" algn="l" defTabSz="685629" rtl="0" eaLnBrk="1" latinLnBrk="0" hangingPunct="1">
        <a:defRPr sz="1350" kern="1200">
          <a:solidFill>
            <a:schemeClr val="tx1"/>
          </a:solidFill>
          <a:latin typeface="+mn-lt"/>
          <a:ea typeface="+mn-ea"/>
          <a:cs typeface="+mn-cs"/>
        </a:defRPr>
      </a:lvl8pPr>
      <a:lvl9pPr marL="2742514" algn="l" defTabSz="685629"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hyperlink" Target="https://advance.lexis.com/documentpage/?pdmfid=1000516&amp;crid=5fb8e487-0920-40ef-9211-f970852481d7&amp;nodeid=ABNAANAAFAAR&amp;nodepath=%2FROOT%2FABN%2FABNAAN%2FABNAANAAF%2FABNAANAAFAAR&amp;level=4&amp;haschildren=&amp;populated=false&amp;title=39-16-517.+Threat+of+mass+violence+on+school+property+or+at+school-related+activity.&amp;config=025054JABlOTJjNmIyNi0wYjI0LTRjZGEtYWE5ZC0zNGFhOWNhMjFlNDgKAFBvZENhdGFsb2cDFQ14bX2GfyBTaI9WcPX5&amp;pddocfullpath=%2Fshared%2Fdocument%2Fstatutes-legislation%2Furn%3AcontentItem%3A631B-3CJ0-R03M-W31V-00008-00&amp;ecomp=7gf5kkk&amp;prid=13910191-cb67-44e7-8106-41ade9200299" TargetMode="External"/><Relationship Id="rId2" Type="http://schemas.openxmlformats.org/officeDocument/2006/relationships/hyperlink" Target="https://advance.lexis.com/documentpage/?pdmfid=1000516&amp;crid=7c769950-7893-4f1d-a3b8-8aaabf3900a7&amp;nodeid=ABXAAGABIAAB&amp;nodepath=%2FROOT%2FABX%2FABXAAG%2FABXAAGABI%2FABXAAGABIAAB&amp;level=4&amp;haschildren=&amp;populated=false&amp;title=49-6-3401.+Suspension+of+students+%E2%80%94+Expulsion+of+students+%E2%80%94+Exception+for+self-defense.&amp;config=025054JABlOTJjNmIyNi0wYjI0LTRjZGEtYWE5ZC0zNGFhOWNhMjFlNDgKAFBvZENhdGFsb2cDFQ14bX2GfyBTaI9WcPX5&amp;pddocfullpath=%2Fshared%2Fdocument%2Fstatutes-legislation%2Furn%3AcontentItem%3A68B0-71K0-R03P-241M-00008-00&amp;ecomp=7gf5kkk&amp;prid=13910191-cb67-44e7-8106-41ade9200299" TargetMode="External"/><Relationship Id="rId1" Type="http://schemas.openxmlformats.org/officeDocument/2006/relationships/slideLayout" Target="../slideLayouts/slideLayout5.xml"/><Relationship Id="rId4" Type="http://schemas.openxmlformats.org/officeDocument/2006/relationships/image" Target="../media/image70.jpeg"/></Relationships>
</file>

<file path=ppt/slides/_rels/slide9.xml.rels><?xml version="1.0" encoding="UTF-8" standalone="yes"?>
<Relationships xmlns="http://schemas.openxmlformats.org/package/2006/relationships"><Relationship Id="rId3" Type="http://schemas.openxmlformats.org/officeDocument/2006/relationships/hyperlink" Target="https://advance.lexis.com/documentpage/?pdmfid=1000516&amp;crid=d955ab4a-d220-4d25-8f46-ef40de659e7d&amp;nodeid=ABXAAGABIAAB&amp;nodepath=%2FROOT%2FABX%2FABXAAG%2FABXAAGABI%2FABXAAGABIAAB&amp;level=4&amp;haschildren=&amp;populated=false&amp;title=49-6-3401.+Suspension+of+students+%E2%80%94+Expulsion+of+students+%E2%80%94+Exception+for+self-defense.&amp;config=025054JABlOTJjNmIyNi0wYjI0LTRjZGEtYWE5ZC0zNGFhOWNhMjFlNDgKAFBvZENhdGFsb2cDFQ14bX2GfyBTaI9WcPX5&amp;pddocfullpath=%2Fshared%2Fdocument%2Fstatutes-legislation%2Furn%3AcontentItem%3A68B0-71K0-R03P-241M-00008-00&amp;ecomp=6gf5kkk&amp;prid=2d5c14d8-b35e-4e8d-9a05-e9bdd0144c93" TargetMode="External"/><Relationship Id="rId2" Type="http://schemas.openxmlformats.org/officeDocument/2006/relationships/hyperlink" Target="https://publications.tnsosfiles.com/acts/113/pub/pc0882.pdf" TargetMode="External"/><Relationship Id="rId1" Type="http://schemas.openxmlformats.org/officeDocument/2006/relationships/slideLayout" Target="../slideLayouts/slideLayout5.xml"/><Relationship Id="rId4" Type="http://schemas.openxmlformats.org/officeDocument/2006/relationships/image" Target="../media/image71.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9.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3" Type="http://schemas.openxmlformats.org/officeDocument/2006/relationships/hyperlink" Target="https://www.ed.gov/sites/ed/files/about/offices/list/ocr/docs/504-discipline-guidance.pdf" TargetMode="External"/><Relationship Id="rId2" Type="http://schemas.openxmlformats.org/officeDocument/2006/relationships/hyperlink" Target="https://sites.ed.gov/idea/files/qa-addressing-the-needs-of-children-with-disabilities-and-idea-discipline-provisions.pdf" TargetMode="External"/><Relationship Id="rId1" Type="http://schemas.openxmlformats.org/officeDocument/2006/relationships/slideLayout" Target="../slideLayouts/slideLayout4.xml"/><Relationship Id="rId4" Type="http://schemas.openxmlformats.org/officeDocument/2006/relationships/image" Target="../media/image72.png"/></Relationships>
</file>

<file path=ppt/slides/_rels/slide14.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hyperlink" Target="https://www.specialedconnection.com/LrpSecStoryTool/servlet/GetCase?cite=55+IDELR+175" TargetMode="External"/><Relationship Id="rId2" Type="http://schemas.openxmlformats.org/officeDocument/2006/relationships/hyperlink" Target="https://www.specialedconnection.com/LrpSecStoryTool/servlet/GetCase?cite=76+IDELR+58" TargetMode="External"/><Relationship Id="rId1" Type="http://schemas.openxmlformats.org/officeDocument/2006/relationships/slideLayout" Target="../slideLayouts/slideLayout4.xml"/><Relationship Id="rId4" Type="http://schemas.openxmlformats.org/officeDocument/2006/relationships/image" Target="../media/image79.png"/></Relationships>
</file>

<file path=ppt/slides/_rels/slide22.xml.rels><?xml version="1.0" encoding="UTF-8" standalone="yes"?>
<Relationships xmlns="http://schemas.openxmlformats.org/package/2006/relationships"><Relationship Id="rId3" Type="http://schemas.openxmlformats.org/officeDocument/2006/relationships/hyperlink" Target="https://sites.ed.gov/idea/regs/b/e/300.530/e" TargetMode="External"/><Relationship Id="rId2" Type="http://schemas.openxmlformats.org/officeDocument/2006/relationships/image" Target="../media/image80.png"/><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81.jpeg"/><Relationship Id="rId1" Type="http://schemas.openxmlformats.org/officeDocument/2006/relationships/slideLayout" Target="../slideLayouts/slideLayout5.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4.xml.rels><?xml version="1.0" encoding="UTF-8" standalone="yes"?>
<Relationships xmlns="http://schemas.openxmlformats.org/package/2006/relationships"><Relationship Id="rId3" Type="http://schemas.openxmlformats.org/officeDocument/2006/relationships/hyperlink" Target="https://sites.ed.gov/idea/regs/b/e/300.530/e/1" TargetMode="External"/><Relationship Id="rId2" Type="http://schemas.openxmlformats.org/officeDocument/2006/relationships/image" Target="../media/image82.jpe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hyperlink" Target="https://advance.lexis.com/documentpage/?pdmfid=1000516&amp;crid=f7176ead-5d57-49f3-943a-9aec35f2e028&amp;nodeid=ABXAAGABBAAB&amp;nodepath=%2FROOT%2FABX%2FABXAAG%2FABXAAGABB%2FABXAAGABBAAB&amp;level=4&amp;haschildren=&amp;populated=false&amp;title=49-6-2701.+Threat+assessment+team.&amp;config=025054JABlOTJjNmIyNi0wYjI0LTRjZGEtYWE5ZC0zNGFhOWNhMjFlNDgKAFBvZENhdGFsb2cDFQ14bX2GfyBTaI9WcPX5&amp;pddocfullpath=%2Fshared%2Fdocument%2Fstatutes-legislation%2Furn%3AcontentItem%3A68DG-JTH0-R03N-1156-00008-00&amp;ecomp=6gf5kkk&amp;prid=1a6b5d0a-d2bf-4788-9db7-c4abb5f9a2d0" TargetMode="Externa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hyperlink" Target="https://sites.ed.gov/idea/regs/b/e/300.530/e/1" TargetMode="Externa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8.xml.rels><?xml version="1.0" encoding="UTF-8" standalone="yes"?>
<Relationships xmlns="http://schemas.openxmlformats.org/package/2006/relationships"><Relationship Id="rId2" Type="http://schemas.openxmlformats.org/officeDocument/2006/relationships/image" Target="../media/image85.jp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hyperlink" Target="https://sites.ed.gov/idea/regs/b/e/300.530/f" TargetMode="External"/><Relationship Id="rId2" Type="http://schemas.openxmlformats.org/officeDocument/2006/relationships/hyperlink" Target="https://sites.ed.gov/idea/regs/b/e/300.530/e" TargetMode="Externa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hyperlink" Target="https://sites.ed.gov/idea/regs/b/e/300.530/d/4" TargetMode="External"/><Relationship Id="rId2" Type="http://schemas.openxmlformats.org/officeDocument/2006/relationships/hyperlink" Target="https://sites.ed.gov/idea/regs/b/e/300.530/c" TargetMode="Externa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hyperlink" Target="https://sites.ed.gov/idea/regs/b/e/300.532/a" TargetMode="External"/><Relationship Id="rId2" Type="http://schemas.openxmlformats.org/officeDocument/2006/relationships/image" Target="../media/image87.jpeg"/><Relationship Id="rId1" Type="http://schemas.openxmlformats.org/officeDocument/2006/relationships/slideLayout" Target="../slideLayouts/slideLayout5.xml"/><Relationship Id="rId4" Type="http://schemas.openxmlformats.org/officeDocument/2006/relationships/hyperlink" Target="https://sites.ed.gov/idea/regs/b/e/300.532/c"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hyperlink" Target="https://www.ecfr.gov/current/title-34/subtitle-B/chapter-I/part-104/subpart-D/section-104.35" TargetMode="External"/><Relationship Id="rId2" Type="http://schemas.openxmlformats.org/officeDocument/2006/relationships/hyperlink" Target="https://sites.ed.gov/idea/regs/b/b/300.111" TargetMode="Externa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88.png"/><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hyperlink" Target="https://advance.lexis.com/documentpage/?pdmfid=1000516&amp;crid=fbd338b7-985a-4f70-8ba1-e0b9861ca545&amp;nodeid=ABXAAGABJAAB&amp;nodepath=%2FROOT%2FABX%2FABXAAG%2FABXAAGABJ%2FABXAAGABJAAB&amp;level=4&amp;haschildren=&amp;populated=false&amp;title=49-6-3401.+Suspension+of+students+%E2%80%94+Expulsion+of+students+%E2%80%94+Exception+for+self-defense.&amp;config=025054JABlOTJjNmIyNi0wYjI0LTRjZGEtYWE5ZC0zNGFhOWNhMjFlNDgKAFBvZENhdGFsb2cDFQ14bX2GfyBTaI9WcPX5&amp;pddocfullpath=%2Fshared%2Fdocument%2Fstatutes-legislation%2Furn%3AcontentItem%3A4X55-GPV0-R03K-Y4NN-00008-00&amp;ecomp=7gf5kkk&amp;prid=4d1482bc-6b7e-4654-9cc9-f8ba85de484c" TargetMode="External"/><Relationship Id="rId1" Type="http://schemas.openxmlformats.org/officeDocument/2006/relationships/slideLayout" Target="../slideLayouts/slideLayout6.xml"/><Relationship Id="rId4" Type="http://schemas.openxmlformats.org/officeDocument/2006/relationships/image" Target="../media/image91.png"/></Relationships>
</file>

<file path=ppt/slides/_rels/slide40.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hyperlink" Target="https://www.ecfr.gov/current/title-34/subtitle-B/chapter-III/part-300/subpart-E/subject-group-ECFRfb9aefa81a38ee9/section-300.532" TargetMode="External"/><Relationship Id="rId1" Type="http://schemas.openxmlformats.org/officeDocument/2006/relationships/slideLayout" Target="../slideLayouts/slideLayout15.xml"/></Relationships>
</file>

<file path=ppt/slides/_rels/slide41.xml.rels><?xml version="1.0" encoding="UTF-8" standalone="yes"?>
<Relationships xmlns="http://schemas.openxmlformats.org/package/2006/relationships"><Relationship Id="rId3" Type="http://schemas.openxmlformats.org/officeDocument/2006/relationships/hyperlink" Target="https://www.nc2s.org/wp-content/uploads/2024/01/Section-1-School-Threat-Assessment-Checklist.pdf" TargetMode="External"/><Relationship Id="rId2" Type="http://schemas.openxmlformats.org/officeDocument/2006/relationships/hyperlink" Target="https://sites.ed.gov/idea/files/qa-addressing-the-needs-of-children-with-disabilities-and-idea-discipline-provisions.pdf" TargetMode="External"/><Relationship Id="rId1" Type="http://schemas.openxmlformats.org/officeDocument/2006/relationships/slideLayout" Target="../slideLayouts/slideLayout10.xml"/><Relationship Id="rId6" Type="http://schemas.openxmlformats.org/officeDocument/2006/relationships/image" Target="../media/image93.png"/><Relationship Id="rId5" Type="http://schemas.openxmlformats.org/officeDocument/2006/relationships/hyperlink" Target="https://www.tn.gov/safety/homeland-security/safetn.html" TargetMode="External"/><Relationship Id="rId4" Type="http://schemas.openxmlformats.org/officeDocument/2006/relationships/hyperlink" Target="https://www.nc2s.org/wp-content/uploads/2024/01/Section-1-Questions-To-Ask-When-Selecting-A-Training-Program.pdf" TargetMode="External"/></Relationships>
</file>

<file path=ppt/slides/_rels/slide42.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7A770-5B87-8CF8-94CE-838A4717513D}"/>
              </a:ext>
            </a:extLst>
          </p:cNvPr>
          <p:cNvSpPr>
            <a:spLocks noGrp="1"/>
          </p:cNvSpPr>
          <p:nvPr>
            <p:ph type="title"/>
          </p:nvPr>
        </p:nvSpPr>
        <p:spPr/>
        <p:txBody>
          <a:bodyPr/>
          <a:lstStyle/>
          <a:p>
            <a:r>
              <a:rPr lang="en-US"/>
              <a:t>DISCLAIMER – Generative AI Tools</a:t>
            </a:r>
          </a:p>
        </p:txBody>
      </p:sp>
      <p:sp>
        <p:nvSpPr>
          <p:cNvPr id="5" name="Content Placeholder 4">
            <a:extLst>
              <a:ext uri="{FF2B5EF4-FFF2-40B4-BE49-F238E27FC236}">
                <a16:creationId xmlns:a16="http://schemas.microsoft.com/office/drawing/2014/main" id="{D0A2D203-ACB4-C9EA-D903-895DF7FF7EEC}"/>
              </a:ext>
            </a:extLst>
          </p:cNvPr>
          <p:cNvSpPr>
            <a:spLocks noGrp="1"/>
          </p:cNvSpPr>
          <p:nvPr>
            <p:ph sz="quarter" idx="12"/>
          </p:nvPr>
        </p:nvSpPr>
        <p:spPr/>
        <p:txBody>
          <a:bodyPr>
            <a:normAutofit fontScale="92500"/>
          </a:bodyPr>
          <a:lstStyle/>
          <a:p>
            <a:pPr marL="0" indent="0">
              <a:buNone/>
            </a:pPr>
            <a:r>
              <a:rPr lang="en-US"/>
              <a:t>The State of Tennessee does not currently permit the use of Generative</a:t>
            </a:r>
            <a:br>
              <a:rPr lang="en-US"/>
            </a:br>
            <a:r>
              <a:rPr lang="en-US"/>
              <a:t>AI tools, such as Otter, in meetings hosted on state resources. Meetings with contractors, vendors, and subrecipients are not public meetings and may involve discussion of protected state data. Generative AI tools are not adequately regulated and are designed to train on data that is collected and may misrepresent data or release protected data to the general public. While the State supports your desire to maintain </a:t>
            </a:r>
            <a:br>
              <a:rPr lang="en-US"/>
            </a:br>
            <a:r>
              <a:rPr lang="en-US"/>
              <a:t>documentation of the meeting and what you learn, please respect our decision to safeguard information and do not attempt to use tools such as these. If you choose to use a tool such as this, the State will block that tool from the meeting.</a:t>
            </a:r>
          </a:p>
          <a:p>
            <a:pPr marL="0" indent="0">
              <a:buNone/>
            </a:pPr>
            <a:endParaRPr lang="en-US"/>
          </a:p>
        </p:txBody>
      </p:sp>
    </p:spTree>
    <p:extLst>
      <p:ext uri="{BB962C8B-B14F-4D97-AF65-F5344CB8AC3E}">
        <p14:creationId xmlns:p14="http://schemas.microsoft.com/office/powerpoint/2010/main" val="28947093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9">
            <a:extLst>
              <a:ext uri="{FF2B5EF4-FFF2-40B4-BE49-F238E27FC236}">
                <a16:creationId xmlns:a16="http://schemas.microsoft.com/office/drawing/2014/main" id="{CC2ABBC5-A2DE-252C-1F5F-3D0BB9930C2C}"/>
              </a:ext>
            </a:extLst>
          </p:cNvPr>
          <p:cNvSpPr>
            <a:spLocks noGrp="1"/>
          </p:cNvSpPr>
          <p:nvPr>
            <p:ph type="subTitle" idx="1"/>
          </p:nvPr>
        </p:nvSpPr>
        <p:spPr/>
        <p:txBody>
          <a:bodyPr/>
          <a:lstStyle/>
          <a:p>
            <a:r>
              <a:rPr lang="en-US" dirty="0"/>
              <a:t>Dr. April Ebbinger, NCSP</a:t>
            </a:r>
          </a:p>
        </p:txBody>
      </p:sp>
      <p:sp>
        <p:nvSpPr>
          <p:cNvPr id="9" name="Title 8">
            <a:extLst>
              <a:ext uri="{FF2B5EF4-FFF2-40B4-BE49-F238E27FC236}">
                <a16:creationId xmlns:a16="http://schemas.microsoft.com/office/drawing/2014/main" id="{E87BC04B-A542-B97B-EE32-C27DC1E0ACF7}"/>
              </a:ext>
            </a:extLst>
          </p:cNvPr>
          <p:cNvSpPr>
            <a:spLocks noGrp="1"/>
          </p:cNvSpPr>
          <p:nvPr>
            <p:ph type="title"/>
          </p:nvPr>
        </p:nvSpPr>
        <p:spPr/>
        <p:txBody>
          <a:bodyPr>
            <a:normAutofit fontScale="90000"/>
          </a:bodyPr>
          <a:lstStyle/>
          <a:p>
            <a:r>
              <a:rPr lang="en-US" dirty="0"/>
              <a:t>When a Student Makes a Threat of </a:t>
            </a:r>
            <a:r>
              <a:rPr lang="en-US"/>
              <a:t>Mass Violence: From Threat Assessment to Manifestation Determination</a:t>
            </a:r>
            <a:endParaRPr lang="en-US" dirty="0"/>
          </a:p>
        </p:txBody>
      </p:sp>
      <p:sp>
        <p:nvSpPr>
          <p:cNvPr id="11" name="Text Placeholder 10">
            <a:extLst>
              <a:ext uri="{FF2B5EF4-FFF2-40B4-BE49-F238E27FC236}">
                <a16:creationId xmlns:a16="http://schemas.microsoft.com/office/drawing/2014/main" id="{B379D515-1488-124E-685A-48076542711A}"/>
              </a:ext>
            </a:extLst>
          </p:cNvPr>
          <p:cNvSpPr>
            <a:spLocks noGrp="1"/>
          </p:cNvSpPr>
          <p:nvPr>
            <p:ph type="body" sz="quarter" idx="10"/>
          </p:nvPr>
        </p:nvSpPr>
        <p:spPr>
          <a:xfrm>
            <a:off x="503238" y="4156969"/>
            <a:ext cx="5591175" cy="533400"/>
          </a:xfrm>
        </p:spPr>
        <p:txBody>
          <a:bodyPr>
            <a:normAutofit fontScale="92500"/>
          </a:bodyPr>
          <a:lstStyle/>
          <a:p>
            <a:r>
              <a:rPr lang="en-US" dirty="0"/>
              <a:t>Director of Psychological and Behavioral Services</a:t>
            </a:r>
          </a:p>
        </p:txBody>
      </p:sp>
      <p:pic>
        <p:nvPicPr>
          <p:cNvPr id="4" name="Picture Placeholder 3" descr="Yellow school bus">
            <a:extLst>
              <a:ext uri="{FF2B5EF4-FFF2-40B4-BE49-F238E27FC236}">
                <a16:creationId xmlns:a16="http://schemas.microsoft.com/office/drawing/2014/main" id="{BC991812-9169-65D1-676B-81B132A120AA}"/>
              </a:ext>
            </a:extLst>
          </p:cNvPr>
          <p:cNvPicPr>
            <a:picLocks noGrp="1" noChangeAspect="1"/>
          </p:cNvPicPr>
          <p:nvPr>
            <p:ph type="pic" sz="quarter" idx="11"/>
          </p:nvPr>
        </p:nvPicPr>
        <p:blipFill>
          <a:blip r:embed="rId2" cstate="print">
            <a:extLst>
              <a:ext uri="{28A0092B-C50C-407E-A947-70E740481C1C}">
                <a14:useLocalDpi xmlns:a14="http://schemas.microsoft.com/office/drawing/2010/main" val="0"/>
              </a:ext>
            </a:extLst>
          </a:blip>
          <a:srcRect l="17052" r="17052"/>
          <a:stretch>
            <a:fillRect/>
          </a:stretch>
        </p:blipFill>
        <p:spPr/>
      </p:pic>
      <p:sp>
        <p:nvSpPr>
          <p:cNvPr id="2" name="Rectangle 1">
            <a:extLst>
              <a:ext uri="{FF2B5EF4-FFF2-40B4-BE49-F238E27FC236}">
                <a16:creationId xmlns:a16="http://schemas.microsoft.com/office/drawing/2014/main" id="{299F7167-BC73-2EC7-C054-F6217C49BA5F}"/>
              </a:ext>
            </a:extLst>
          </p:cNvPr>
          <p:cNvSpPr/>
          <p:nvPr/>
        </p:nvSpPr>
        <p:spPr>
          <a:xfrm>
            <a:off x="133165" y="177553"/>
            <a:ext cx="5095783" cy="11540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Subtitle 9">
            <a:extLst>
              <a:ext uri="{FF2B5EF4-FFF2-40B4-BE49-F238E27FC236}">
                <a16:creationId xmlns:a16="http://schemas.microsoft.com/office/drawing/2014/main" id="{525DD81F-DCB6-AFEC-8AEF-DD131D58FEF4}"/>
              </a:ext>
            </a:extLst>
          </p:cNvPr>
          <p:cNvSpPr txBox="1">
            <a:spLocks/>
          </p:cNvSpPr>
          <p:nvPr/>
        </p:nvSpPr>
        <p:spPr>
          <a:xfrm>
            <a:off x="503238" y="4690369"/>
            <a:ext cx="5590538" cy="415869"/>
          </a:xfrm>
          <a:prstGeom prst="rect">
            <a:avLst/>
          </a:prstGeom>
        </p:spPr>
        <p:txBody>
          <a:bodyPr vert="horz" lIns="91440" tIns="45720" rIns="91440" bIns="45720" rtlCol="0" anchor="ctr">
            <a:noAutofit/>
          </a:bodyPr>
          <a:lstStyle>
            <a:lvl1pPr marL="0" indent="0" algn="l" defTabSz="685629" rtl="0" eaLnBrk="1" latinLnBrk="0" hangingPunct="1">
              <a:spcBef>
                <a:spcPct val="20000"/>
              </a:spcBef>
              <a:buClr>
                <a:schemeClr val="tx1"/>
              </a:buClr>
              <a:buFont typeface="Wingdings" panose="05000000000000000000" pitchFamily="2" charset="2"/>
              <a:buNone/>
              <a:defRPr sz="2400" b="1" kern="1200" baseline="0">
                <a:solidFill>
                  <a:schemeClr val="tx1"/>
                </a:solidFill>
                <a:latin typeface="+mn-lt"/>
                <a:ea typeface="Open Sans" panose="020B0606030504020204" pitchFamily="34" charset="0"/>
                <a:cs typeface="Open Sans" panose="020B0606030504020204" pitchFamily="34" charset="0"/>
              </a:defRPr>
            </a:lvl1pPr>
            <a:lvl2pPr marL="342815" indent="0" algn="ctr" defTabSz="685629" rtl="0" eaLnBrk="1" latinLnBrk="0" hangingPunct="1">
              <a:spcBef>
                <a:spcPct val="20000"/>
              </a:spcBef>
              <a:buClr>
                <a:schemeClr val="tx1"/>
              </a:buClr>
              <a:buFont typeface="Arial" panose="020B0604020202020204" pitchFamily="34" charset="0"/>
              <a:buNone/>
              <a:defRPr sz="2000" kern="1200">
                <a:solidFill>
                  <a:schemeClr val="tx1">
                    <a:tint val="75000"/>
                  </a:schemeClr>
                </a:solidFill>
                <a:latin typeface="Open Sans" panose="020B0606030504020204" pitchFamily="34" charset="0"/>
                <a:ea typeface="Open Sans" panose="020B0606030504020204" pitchFamily="34" charset="0"/>
                <a:cs typeface="Open Sans" panose="020B0606030504020204" pitchFamily="34" charset="0"/>
              </a:defRPr>
            </a:lvl2pPr>
            <a:lvl3pPr marL="685629" indent="0" algn="ctr" defTabSz="685629" rtl="0" eaLnBrk="1" latinLnBrk="0" hangingPunct="1">
              <a:spcBef>
                <a:spcPct val="20000"/>
              </a:spcBef>
              <a:buClr>
                <a:schemeClr val="tx1"/>
              </a:buClr>
              <a:buFont typeface="Arial" panose="020B0604020202020204" pitchFamily="34" charset="0"/>
              <a:buNone/>
              <a:defRPr sz="1800" kern="1200">
                <a:solidFill>
                  <a:schemeClr val="tx1">
                    <a:tint val="75000"/>
                  </a:schemeClr>
                </a:solidFill>
                <a:latin typeface="Open Sans" panose="020B0606030504020204" pitchFamily="34" charset="0"/>
                <a:ea typeface="Open Sans" panose="020B0606030504020204" pitchFamily="34" charset="0"/>
                <a:cs typeface="Open Sans" panose="020B0606030504020204" pitchFamily="34" charset="0"/>
              </a:defRPr>
            </a:lvl3pPr>
            <a:lvl4pPr marL="1028443" indent="0" algn="ctr" defTabSz="685629" rtl="0" eaLnBrk="1" latinLnBrk="0" hangingPunct="1">
              <a:spcBef>
                <a:spcPct val="20000"/>
              </a:spcBef>
              <a:buClr>
                <a:schemeClr val="tx1"/>
              </a:buClr>
              <a:buFont typeface="Courier New" panose="02070309020205020404" pitchFamily="49" charset="0"/>
              <a:buNone/>
              <a:defRPr sz="1600" kern="1200">
                <a:solidFill>
                  <a:schemeClr val="tx1">
                    <a:tint val="75000"/>
                  </a:schemeClr>
                </a:solidFill>
                <a:latin typeface="Open Sans" panose="020B0606030504020204" pitchFamily="34" charset="0"/>
                <a:ea typeface="Open Sans" panose="020B0606030504020204" pitchFamily="34" charset="0"/>
                <a:cs typeface="Open Sans" panose="020B0606030504020204" pitchFamily="34" charset="0"/>
              </a:defRPr>
            </a:lvl4pPr>
            <a:lvl5pPr marL="1371257" indent="0" algn="ctr" defTabSz="685629" rtl="0" eaLnBrk="1" latinLnBrk="0" hangingPunct="1">
              <a:spcBef>
                <a:spcPct val="20000"/>
              </a:spcBef>
              <a:buClr>
                <a:schemeClr val="tx1"/>
              </a:buClr>
              <a:buFont typeface="Arial" panose="020B0604020202020204" pitchFamily="34" charset="0"/>
              <a:buNone/>
              <a:defRPr sz="1600" kern="1200">
                <a:solidFill>
                  <a:schemeClr val="tx1">
                    <a:tint val="75000"/>
                  </a:schemeClr>
                </a:solidFill>
                <a:latin typeface="Open Sans" panose="020B0606030504020204" pitchFamily="34" charset="0"/>
                <a:ea typeface="Open Sans" panose="020B0606030504020204" pitchFamily="34" charset="0"/>
                <a:cs typeface="Open Sans" panose="020B0606030504020204" pitchFamily="34" charset="0"/>
              </a:defRPr>
            </a:lvl5pPr>
            <a:lvl6pPr marL="1714072" indent="0" algn="ctr" defTabSz="685629" rtl="0" eaLnBrk="1" latinLnBrk="0" hangingPunct="1">
              <a:spcBef>
                <a:spcPct val="20000"/>
              </a:spcBef>
              <a:buFont typeface="Arial" panose="020B0604020202020204" pitchFamily="34" charset="0"/>
              <a:buNone/>
              <a:defRPr sz="1500" kern="1200">
                <a:solidFill>
                  <a:schemeClr val="tx1">
                    <a:tint val="75000"/>
                  </a:schemeClr>
                </a:solidFill>
                <a:latin typeface="+mn-lt"/>
                <a:ea typeface="+mn-ea"/>
                <a:cs typeface="+mn-cs"/>
              </a:defRPr>
            </a:lvl6pPr>
            <a:lvl7pPr marL="2056886" indent="0" algn="ctr" defTabSz="685629" rtl="0" eaLnBrk="1" latinLnBrk="0" hangingPunct="1">
              <a:spcBef>
                <a:spcPct val="20000"/>
              </a:spcBef>
              <a:buFont typeface="Arial" panose="020B0604020202020204" pitchFamily="34" charset="0"/>
              <a:buNone/>
              <a:defRPr sz="1500" kern="1200">
                <a:solidFill>
                  <a:schemeClr val="tx1">
                    <a:tint val="75000"/>
                  </a:schemeClr>
                </a:solidFill>
                <a:latin typeface="+mn-lt"/>
                <a:ea typeface="+mn-ea"/>
                <a:cs typeface="+mn-cs"/>
              </a:defRPr>
            </a:lvl7pPr>
            <a:lvl8pPr marL="2399700" indent="0" algn="ctr" defTabSz="685629" rtl="0" eaLnBrk="1" latinLnBrk="0" hangingPunct="1">
              <a:spcBef>
                <a:spcPct val="20000"/>
              </a:spcBef>
              <a:buFont typeface="Arial" panose="020B0604020202020204" pitchFamily="34" charset="0"/>
              <a:buNone/>
              <a:defRPr sz="1500" kern="1200">
                <a:solidFill>
                  <a:schemeClr val="tx1">
                    <a:tint val="75000"/>
                  </a:schemeClr>
                </a:solidFill>
                <a:latin typeface="+mn-lt"/>
                <a:ea typeface="+mn-ea"/>
                <a:cs typeface="+mn-cs"/>
              </a:defRPr>
            </a:lvl8pPr>
            <a:lvl9pPr marL="2742514" indent="0" algn="ctr" defTabSz="685629" rtl="0" eaLnBrk="1" latinLnBrk="0" hangingPunct="1">
              <a:spcBef>
                <a:spcPct val="20000"/>
              </a:spcBef>
              <a:buFont typeface="Arial" panose="020B0604020202020204" pitchFamily="34" charset="0"/>
              <a:buNone/>
              <a:defRPr sz="1500" kern="1200">
                <a:solidFill>
                  <a:schemeClr val="tx1">
                    <a:tint val="75000"/>
                  </a:schemeClr>
                </a:solidFill>
                <a:latin typeface="+mn-lt"/>
                <a:ea typeface="+mn-ea"/>
                <a:cs typeface="+mn-cs"/>
              </a:defRPr>
            </a:lvl9pPr>
          </a:lstStyle>
          <a:p>
            <a:r>
              <a:rPr lang="en-US" dirty="0"/>
              <a:t>Julie Lane, Ed.S.</a:t>
            </a:r>
          </a:p>
        </p:txBody>
      </p:sp>
      <p:sp>
        <p:nvSpPr>
          <p:cNvPr id="5" name="Text Placeholder 10">
            <a:extLst>
              <a:ext uri="{FF2B5EF4-FFF2-40B4-BE49-F238E27FC236}">
                <a16:creationId xmlns:a16="http://schemas.microsoft.com/office/drawing/2014/main" id="{8EDB3D38-D35D-06F2-DBBB-39C49E0680BD}"/>
              </a:ext>
            </a:extLst>
          </p:cNvPr>
          <p:cNvSpPr txBox="1">
            <a:spLocks/>
          </p:cNvSpPr>
          <p:nvPr/>
        </p:nvSpPr>
        <p:spPr>
          <a:xfrm>
            <a:off x="502601" y="5106238"/>
            <a:ext cx="5591175" cy="533400"/>
          </a:xfrm>
          <a:prstGeom prst="rect">
            <a:avLst/>
          </a:prstGeom>
        </p:spPr>
        <p:txBody>
          <a:bodyPr vert="horz" lIns="91440" tIns="45720" rIns="91440" bIns="45720" rtlCol="0">
            <a:normAutofit/>
          </a:bodyPr>
          <a:lstStyle>
            <a:lvl1pPr marL="0" indent="0" algn="l" defTabSz="685629" rtl="0" eaLnBrk="1" latinLnBrk="0" hangingPunct="1">
              <a:spcBef>
                <a:spcPct val="20000"/>
              </a:spcBef>
              <a:buClr>
                <a:schemeClr val="tx1"/>
              </a:buClr>
              <a:buFont typeface="Wingdings" panose="05000000000000000000" pitchFamily="2" charset="2"/>
              <a:buNone/>
              <a:defRPr sz="2000" i="1"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557074" indent="-214260" algn="l" defTabSz="685629" rtl="0" eaLnBrk="1" latinLnBrk="0" hangingPunct="1">
              <a:spcBef>
                <a:spcPct val="20000"/>
              </a:spcBef>
              <a:buClr>
                <a:schemeClr val="tx1"/>
              </a:buClr>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857036" indent="-171407" algn="l" defTabSz="685629" rtl="0" eaLnBrk="1" latinLnBrk="0" hangingPunct="1">
              <a:spcBef>
                <a:spcPct val="20000"/>
              </a:spcBef>
              <a:buClr>
                <a:schemeClr val="tx1"/>
              </a:buClr>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199850" indent="-171407" algn="l" defTabSz="685629" rtl="0" eaLnBrk="1" latinLnBrk="0" hangingPunct="1">
              <a:spcBef>
                <a:spcPct val="20000"/>
              </a:spcBef>
              <a:buClr>
                <a:schemeClr val="tx1"/>
              </a:buClr>
              <a:buFont typeface="Courier New" panose="02070309020205020404" pitchFamily="49" charset="0"/>
              <a:buChar char="o"/>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542664" indent="-171407" algn="l" defTabSz="685629" rtl="0" eaLnBrk="1" latinLnBrk="0" hangingPunct="1">
              <a:spcBef>
                <a:spcPct val="20000"/>
              </a:spcBef>
              <a:buClr>
                <a:schemeClr val="tx1"/>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1885479"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293"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107"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3922"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r>
              <a:rPr lang="en-US" dirty="0"/>
              <a:t>Senior Manager of Complex Behavior</a:t>
            </a:r>
          </a:p>
        </p:txBody>
      </p:sp>
    </p:spTree>
    <p:extLst>
      <p:ext uri="{BB962C8B-B14F-4D97-AF65-F5344CB8AC3E}">
        <p14:creationId xmlns:p14="http://schemas.microsoft.com/office/powerpoint/2010/main" val="18193389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0734B1-709F-A79F-0F1A-3BCD1BBE59EB}"/>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B80683C6-6783-20BB-C106-BB971D85C84A}"/>
              </a:ext>
            </a:extLst>
          </p:cNvPr>
          <p:cNvSpPr>
            <a:spLocks noGrp="1"/>
          </p:cNvSpPr>
          <p:nvPr>
            <p:ph type="body" sz="quarter" idx="10"/>
          </p:nvPr>
        </p:nvSpPr>
        <p:spPr/>
        <p:txBody>
          <a:bodyPr vert="horz" lIns="91440" tIns="45720" rIns="91440" bIns="45720" rtlCol="0" anchor="t">
            <a:normAutofit/>
          </a:bodyPr>
          <a:lstStyle/>
          <a:p>
            <a:pPr fontAlgn="base"/>
            <a:r>
              <a:rPr lang="en-US">
                <a:solidFill>
                  <a:srgbClr val="3C3E40"/>
                </a:solidFill>
                <a:latin typeface="Open Sans"/>
                <a:ea typeface="Open Sans"/>
                <a:cs typeface="Open Sans"/>
              </a:rPr>
              <a:t>Special Circumstances and Interim Alternative Educational Settings</a:t>
            </a:r>
          </a:p>
          <a:p>
            <a:pPr algn="l"/>
            <a:r>
              <a:rPr lang="en-US" sz="2400" b="0" i="0" u="none" strike="noStrike">
                <a:solidFill>
                  <a:srgbClr val="3C3E40"/>
                </a:solidFill>
                <a:effectLst/>
                <a:latin typeface="Open Sans"/>
                <a:ea typeface="Open Sans"/>
                <a:cs typeface="Open Sans"/>
              </a:rPr>
              <a:t>Threats of Mass Violence</a:t>
            </a:r>
            <a:r>
              <a:rPr lang="en-US" sz="2400" b="0" i="0">
                <a:solidFill>
                  <a:srgbClr val="3C3E40"/>
                </a:solidFill>
                <a:effectLst/>
                <a:latin typeface="Open Sans"/>
                <a:ea typeface="Open Sans"/>
                <a:cs typeface="Open Sans"/>
              </a:rPr>
              <a:t>​</a:t>
            </a:r>
            <a:endParaRPr lang="en-US" b="0" i="0">
              <a:solidFill>
                <a:srgbClr val="3C3E40"/>
              </a:solidFill>
              <a:effectLst/>
              <a:latin typeface="Arial"/>
              <a:ea typeface="Open Sans"/>
              <a:cs typeface="Open Sans"/>
            </a:endParaRPr>
          </a:p>
          <a:p>
            <a:pPr algn="l" rtl="0" fontAlgn="base"/>
            <a:r>
              <a:rPr lang="en-US" sz="2400" b="0" i="0" u="none" strike="noStrike">
                <a:solidFill>
                  <a:srgbClr val="3C3E40"/>
                </a:solidFill>
                <a:effectLst/>
                <a:latin typeface="Open Sans" panose="020B0606030504020204" pitchFamily="34" charset="0"/>
              </a:rPr>
              <a:t>General Process for Threats</a:t>
            </a:r>
            <a:r>
              <a:rPr lang="en-US" sz="2400" b="0" i="0">
                <a:solidFill>
                  <a:srgbClr val="3C3E40"/>
                </a:solidFill>
                <a:effectLst/>
                <a:latin typeface="Open Sans" panose="020B0606030504020204" pitchFamily="34" charset="0"/>
              </a:rPr>
              <a:t>​</a:t>
            </a:r>
            <a:endParaRPr lang="en-US" b="0" i="0">
              <a:solidFill>
                <a:srgbClr val="3C3E40"/>
              </a:solidFill>
              <a:effectLst/>
              <a:latin typeface="Arial" panose="020B0604020202020204" pitchFamily="34" charset="0"/>
            </a:endParaRPr>
          </a:p>
          <a:p>
            <a:pPr algn="l" rtl="0" fontAlgn="base"/>
            <a:r>
              <a:rPr lang="en-US" sz="2400" b="0" i="0" u="none" strike="noStrike">
                <a:solidFill>
                  <a:srgbClr val="3C3E40"/>
                </a:solidFill>
                <a:effectLst/>
                <a:latin typeface="Open Sans" panose="020B0606030504020204" pitchFamily="34" charset="0"/>
              </a:rPr>
              <a:t>Compare and Contrast Threat Assessment and Manifestation Determination Review</a:t>
            </a:r>
            <a:r>
              <a:rPr lang="en-US" sz="2400" b="0" i="0">
                <a:solidFill>
                  <a:srgbClr val="3C3E40"/>
                </a:solidFill>
                <a:effectLst/>
                <a:latin typeface="Open Sans" panose="020B0606030504020204" pitchFamily="34" charset="0"/>
              </a:rPr>
              <a:t>​</a:t>
            </a:r>
            <a:endParaRPr lang="en-US" b="0" i="0">
              <a:solidFill>
                <a:srgbClr val="3C3E40"/>
              </a:solidFill>
              <a:effectLst/>
              <a:latin typeface="Arial" panose="020B0604020202020204" pitchFamily="34" charset="0"/>
            </a:endParaRPr>
          </a:p>
          <a:p>
            <a:pPr algn="l" rtl="0" fontAlgn="base"/>
            <a:r>
              <a:rPr lang="en-US" sz="2400" b="0" i="0" u="none" strike="noStrike">
                <a:solidFill>
                  <a:srgbClr val="3C3E40"/>
                </a:solidFill>
                <a:effectLst/>
                <a:latin typeface="Open Sans" panose="020B0606030504020204" pitchFamily="34" charset="0"/>
              </a:rPr>
              <a:t>Other Considerations</a:t>
            </a:r>
            <a:endParaRPr lang="en-US" b="0" i="0">
              <a:solidFill>
                <a:srgbClr val="3C3E40"/>
              </a:solidFill>
              <a:effectLst/>
              <a:latin typeface="Arial" panose="020B0604020202020204" pitchFamily="34" charset="0"/>
            </a:endParaRPr>
          </a:p>
          <a:p>
            <a:endParaRPr lang="en-US"/>
          </a:p>
        </p:txBody>
      </p:sp>
      <p:pic>
        <p:nvPicPr>
          <p:cNvPr id="5" name="Picture Placeholder 9" descr="A picture containing person, indoor, computer, working&#10;&#10;Description automatically generated">
            <a:extLst>
              <a:ext uri="{FF2B5EF4-FFF2-40B4-BE49-F238E27FC236}">
                <a16:creationId xmlns:a16="http://schemas.microsoft.com/office/drawing/2014/main" id="{3D5D9203-CB1B-287E-0AC9-368F147F3280}"/>
              </a:ext>
            </a:extLst>
          </p:cNvPr>
          <p:cNvPicPr>
            <a:picLocks noGrp="1" noChangeAspect="1"/>
          </p:cNvPicPr>
          <p:nvPr>
            <p:ph type="pic" sz="quarter" idx="11"/>
          </p:nvPr>
        </p:nvPicPr>
        <p:blipFill rotWithShape="1">
          <a:blip r:embed="rId2" cstate="hqprint">
            <a:extLst>
              <a:ext uri="{28A0092B-C50C-407E-A947-70E740481C1C}">
                <a14:useLocalDpi xmlns:a14="http://schemas.microsoft.com/office/drawing/2010/main"/>
              </a:ext>
            </a:extLst>
          </a:blip>
          <a:srcRect l="329" r="329"/>
          <a:stretch/>
        </p:blipFill>
        <p:spPr>
          <a:xfrm>
            <a:off x="708025" y="650875"/>
            <a:ext cx="4165600" cy="5556250"/>
          </a:xfrm>
        </p:spPr>
      </p:pic>
      <p:sp>
        <p:nvSpPr>
          <p:cNvPr id="4" name="Rectangle 3">
            <a:extLst>
              <a:ext uri="{FF2B5EF4-FFF2-40B4-BE49-F238E27FC236}">
                <a16:creationId xmlns:a16="http://schemas.microsoft.com/office/drawing/2014/main" id="{1BE29C96-0114-EE86-4ED2-641544703E01}"/>
              </a:ext>
            </a:extLst>
          </p:cNvPr>
          <p:cNvSpPr/>
          <p:nvPr/>
        </p:nvSpPr>
        <p:spPr>
          <a:xfrm>
            <a:off x="5415379" y="5943600"/>
            <a:ext cx="2929631" cy="8211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8667056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75E9149-C015-6159-0B8A-66694120A7D8}"/>
              </a:ext>
            </a:extLst>
          </p:cNvPr>
          <p:cNvSpPr>
            <a:spLocks noGrp="1"/>
          </p:cNvSpPr>
          <p:nvPr>
            <p:ph type="title"/>
          </p:nvPr>
        </p:nvSpPr>
        <p:spPr/>
        <p:txBody>
          <a:bodyPr/>
          <a:lstStyle/>
          <a:p>
            <a:r>
              <a:rPr lang="en-US" sz="4400" b="1" i="0" u="none" strike="noStrike">
                <a:solidFill>
                  <a:srgbClr val="FFFFFF"/>
                </a:solidFill>
                <a:effectLst/>
                <a:latin typeface="Georgia" panose="02040502050405020303" pitchFamily="18" charset="0"/>
              </a:rPr>
              <a:t>Threats of Mass Violence</a:t>
            </a:r>
            <a:endParaRPr lang="en-US"/>
          </a:p>
        </p:txBody>
      </p:sp>
      <p:sp>
        <p:nvSpPr>
          <p:cNvPr id="2" name="Rectangle 1">
            <a:extLst>
              <a:ext uri="{FF2B5EF4-FFF2-40B4-BE49-F238E27FC236}">
                <a16:creationId xmlns:a16="http://schemas.microsoft.com/office/drawing/2014/main" id="{0448A157-8BD9-37D3-7C35-B458608A0E6C}"/>
              </a:ext>
            </a:extLst>
          </p:cNvPr>
          <p:cNvSpPr/>
          <p:nvPr/>
        </p:nvSpPr>
        <p:spPr>
          <a:xfrm>
            <a:off x="424073" y="621437"/>
            <a:ext cx="7290622" cy="914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730292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57CCA-22D6-0F5A-377F-439C785ABE4A}"/>
              </a:ext>
            </a:extLst>
          </p:cNvPr>
          <p:cNvSpPr>
            <a:spLocks noGrp="1"/>
          </p:cNvSpPr>
          <p:nvPr>
            <p:ph type="title"/>
          </p:nvPr>
        </p:nvSpPr>
        <p:spPr/>
        <p:txBody>
          <a:bodyPr/>
          <a:lstStyle/>
          <a:p>
            <a:r>
              <a:rPr lang="en-US" dirty="0"/>
              <a:t>Mass Violence Statistics</a:t>
            </a:r>
          </a:p>
        </p:txBody>
      </p:sp>
      <p:sp>
        <p:nvSpPr>
          <p:cNvPr id="3" name="Text Placeholder 2">
            <a:extLst>
              <a:ext uri="{FF2B5EF4-FFF2-40B4-BE49-F238E27FC236}">
                <a16:creationId xmlns:a16="http://schemas.microsoft.com/office/drawing/2014/main" id="{9B59FE89-BF26-002E-0476-2FDC10930845}"/>
              </a:ext>
            </a:extLst>
          </p:cNvPr>
          <p:cNvSpPr>
            <a:spLocks noGrp="1"/>
          </p:cNvSpPr>
          <p:nvPr>
            <p:ph type="body" sz="quarter" idx="10"/>
          </p:nvPr>
        </p:nvSpPr>
        <p:spPr/>
        <p:txBody>
          <a:bodyPr/>
          <a:lstStyle/>
          <a:p>
            <a:r>
              <a:rPr lang="en-US" dirty="0"/>
              <a:t>86 percent of mass shooters aged 20 or under leaked their plans.</a:t>
            </a:r>
          </a:p>
          <a:p>
            <a:r>
              <a:rPr lang="en-US" dirty="0"/>
              <a:t>K-12 school shooters are more likely to leak their plans to classmates, social media, or online forums.</a:t>
            </a:r>
          </a:p>
          <a:p>
            <a:r>
              <a:rPr lang="en-US" dirty="0"/>
              <a:t>Leakage often equates to higher suicidality. </a:t>
            </a:r>
          </a:p>
          <a:p>
            <a:r>
              <a:rPr lang="en-US" dirty="0"/>
              <a:t>7 out of the recent 10 mass shootings have evidence of radicalization via online forums. </a:t>
            </a:r>
          </a:p>
          <a:p>
            <a:endParaRPr lang="en-US" dirty="0"/>
          </a:p>
        </p:txBody>
      </p:sp>
      <p:sp>
        <p:nvSpPr>
          <p:cNvPr id="4" name="Picture Placeholder 3">
            <a:extLst>
              <a:ext uri="{FF2B5EF4-FFF2-40B4-BE49-F238E27FC236}">
                <a16:creationId xmlns:a16="http://schemas.microsoft.com/office/drawing/2014/main" id="{D4058E4D-7551-D057-5630-570A3BF21AAB}"/>
              </a:ext>
            </a:extLst>
          </p:cNvPr>
          <p:cNvSpPr>
            <a:spLocks noGrp="1"/>
          </p:cNvSpPr>
          <p:nvPr>
            <p:ph type="pic" sz="quarter" idx="11"/>
          </p:nvPr>
        </p:nvSpPr>
        <p:spPr/>
        <p:txBody>
          <a:bodyPr/>
          <a:lstStyle/>
          <a:p>
            <a:endParaRPr lang="en-US"/>
          </a:p>
        </p:txBody>
      </p:sp>
    </p:spTree>
    <p:extLst>
      <p:ext uri="{BB962C8B-B14F-4D97-AF65-F5344CB8AC3E}">
        <p14:creationId xmlns:p14="http://schemas.microsoft.com/office/powerpoint/2010/main" val="36226646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49E366-26BA-EF0E-3BD8-932FC6C687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1EDE00-AD97-E117-A9D9-9676DF949A74}"/>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4255D697-59AF-E29E-343A-A3E4756CB921}"/>
              </a:ext>
            </a:extLst>
          </p:cNvPr>
          <p:cNvSpPr>
            <a:spLocks noGrp="1"/>
          </p:cNvSpPr>
          <p:nvPr>
            <p:ph type="body" sz="quarter" idx="10"/>
          </p:nvPr>
        </p:nvSpPr>
        <p:spPr/>
        <p:txBody>
          <a:bodyPr/>
          <a:lstStyle/>
          <a:p>
            <a:endParaRPr lang="en-US" dirty="0"/>
          </a:p>
        </p:txBody>
      </p:sp>
      <p:sp>
        <p:nvSpPr>
          <p:cNvPr id="4" name="Picture Placeholder 3">
            <a:extLst>
              <a:ext uri="{FF2B5EF4-FFF2-40B4-BE49-F238E27FC236}">
                <a16:creationId xmlns:a16="http://schemas.microsoft.com/office/drawing/2014/main" id="{4315EE67-03BA-B5D4-3A46-8291A23A1A9C}"/>
              </a:ext>
            </a:extLst>
          </p:cNvPr>
          <p:cNvSpPr>
            <a:spLocks noGrp="1"/>
          </p:cNvSpPr>
          <p:nvPr>
            <p:ph type="pic" sz="quarter" idx="13"/>
          </p:nvPr>
        </p:nvSpPr>
        <p:spPr/>
        <p:txBody>
          <a:bodyPr/>
          <a:lstStyle/>
          <a:p>
            <a:endParaRPr lang="en-US"/>
          </a:p>
        </p:txBody>
      </p:sp>
      <p:pic>
        <p:nvPicPr>
          <p:cNvPr id="6" name="Picture 5">
            <a:extLst>
              <a:ext uri="{FF2B5EF4-FFF2-40B4-BE49-F238E27FC236}">
                <a16:creationId xmlns:a16="http://schemas.microsoft.com/office/drawing/2014/main" id="{CF803799-6499-09B7-29DC-D43485668C6F}"/>
              </a:ext>
            </a:extLst>
          </p:cNvPr>
          <p:cNvPicPr>
            <a:picLocks noChangeAspect="1"/>
          </p:cNvPicPr>
          <p:nvPr/>
        </p:nvPicPr>
        <p:blipFill>
          <a:blip r:embed="rId2"/>
          <a:stretch>
            <a:fillRect/>
          </a:stretch>
        </p:blipFill>
        <p:spPr>
          <a:xfrm>
            <a:off x="0" y="0"/>
            <a:ext cx="12755058" cy="6949440"/>
          </a:xfrm>
          <a:prstGeom prst="rect">
            <a:avLst/>
          </a:prstGeom>
        </p:spPr>
      </p:pic>
    </p:spTree>
    <p:extLst>
      <p:ext uri="{BB962C8B-B14F-4D97-AF65-F5344CB8AC3E}">
        <p14:creationId xmlns:p14="http://schemas.microsoft.com/office/powerpoint/2010/main" val="22381870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EED44-BABA-0AE6-A07F-D8B4182A7DD4}"/>
              </a:ext>
            </a:extLst>
          </p:cNvPr>
          <p:cNvSpPr>
            <a:spLocks noGrp="1"/>
          </p:cNvSpPr>
          <p:nvPr>
            <p:ph type="title"/>
          </p:nvPr>
        </p:nvSpPr>
        <p:spPr>
          <a:xfrm>
            <a:off x="2665537" y="228600"/>
            <a:ext cx="9047164" cy="1208314"/>
          </a:xfrm>
        </p:spPr>
        <p:txBody>
          <a:bodyPr anchor="ctr">
            <a:normAutofit/>
          </a:bodyPr>
          <a:lstStyle/>
          <a:p>
            <a:r>
              <a:rPr lang="en-US" dirty="0"/>
              <a:t>Threats of Mass Violence</a:t>
            </a:r>
          </a:p>
        </p:txBody>
      </p:sp>
      <p:sp>
        <p:nvSpPr>
          <p:cNvPr id="3" name="Text Placeholder 2">
            <a:extLst>
              <a:ext uri="{FF2B5EF4-FFF2-40B4-BE49-F238E27FC236}">
                <a16:creationId xmlns:a16="http://schemas.microsoft.com/office/drawing/2014/main" id="{FA861F34-5414-383C-3EDD-B01E9591CDAD}"/>
              </a:ext>
            </a:extLst>
          </p:cNvPr>
          <p:cNvSpPr>
            <a:spLocks noGrp="1"/>
          </p:cNvSpPr>
          <p:nvPr>
            <p:ph sz="quarter" idx="12"/>
          </p:nvPr>
        </p:nvSpPr>
        <p:spPr>
          <a:xfrm>
            <a:off x="2665412" y="1531917"/>
            <a:ext cx="9047164" cy="4658571"/>
          </a:xfrm>
        </p:spPr>
        <p:txBody>
          <a:bodyPr>
            <a:normAutofit/>
          </a:bodyPr>
          <a:lstStyle/>
          <a:p>
            <a:r>
              <a:rPr lang="en-US" dirty="0"/>
              <a:t>A person commits a </a:t>
            </a:r>
            <a:r>
              <a:rPr lang="en-US" b="1" dirty="0"/>
              <a:t>Class E felony </a:t>
            </a:r>
            <a:r>
              <a:rPr lang="en-US" dirty="0"/>
              <a:t>if the person recklessly, by any means of communication, threatens to commit an act of mass violence on school property or at a school-related activity. </a:t>
            </a:r>
            <a:r>
              <a:rPr lang="en-US" i="1" dirty="0"/>
              <a:t>See </a:t>
            </a:r>
            <a:r>
              <a:rPr lang="en-US" dirty="0"/>
              <a:t>Tenn. Code Ann. § 39-16-517(b).</a:t>
            </a:r>
          </a:p>
          <a:p>
            <a:endParaRPr lang="en-US" dirty="0"/>
          </a:p>
          <a:p>
            <a:r>
              <a:rPr lang="en-US" b="1" dirty="0"/>
              <a:t>Means of communication </a:t>
            </a:r>
            <a:r>
              <a:rPr lang="en-US" dirty="0"/>
              <a:t>means direct and indirect verbal, written, or electronic communications, including graffiti, pictures, diagrams, telephone calls, voice over internet protocol calls, video messages, voice mails, electronic mail, social media posts, instant messages, chat group posts, text messages, and any other recognized means of conveying information. </a:t>
            </a:r>
            <a:r>
              <a:rPr lang="en-US" i="1" dirty="0"/>
              <a:t>See</a:t>
            </a:r>
            <a:r>
              <a:rPr lang="en-US" dirty="0"/>
              <a:t> Tenn. Code Ann. § 39-16-517(a).</a:t>
            </a:r>
            <a:endParaRPr lang="en-US" b="1" dirty="0"/>
          </a:p>
        </p:txBody>
      </p:sp>
      <p:pic>
        <p:nvPicPr>
          <p:cNvPr id="13" name="Picture Placeholder 12" descr="Old woman thumbs down">
            <a:extLst>
              <a:ext uri="{FF2B5EF4-FFF2-40B4-BE49-F238E27FC236}">
                <a16:creationId xmlns:a16="http://schemas.microsoft.com/office/drawing/2014/main" id="{DF0D07C7-8635-37B1-53A6-ECA39B5A1700}"/>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17698" r="17698"/>
          <a:stretch>
            <a:fillRect/>
          </a:stretch>
        </p:blipFill>
        <p:spPr/>
      </p:pic>
    </p:spTree>
    <p:extLst>
      <p:ext uri="{BB962C8B-B14F-4D97-AF65-F5344CB8AC3E}">
        <p14:creationId xmlns:p14="http://schemas.microsoft.com/office/powerpoint/2010/main" val="24573888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D15B4-CA23-7723-ABE7-B7BF54F4EB47}"/>
              </a:ext>
            </a:extLst>
          </p:cNvPr>
          <p:cNvSpPr>
            <a:spLocks noGrp="1"/>
          </p:cNvSpPr>
          <p:nvPr>
            <p:ph type="title"/>
          </p:nvPr>
        </p:nvSpPr>
        <p:spPr/>
        <p:txBody>
          <a:bodyPr/>
          <a:lstStyle/>
          <a:p>
            <a:pPr algn="ctr"/>
            <a:r>
              <a:rPr lang="en-US" b="1" i="0" u="none" strike="noStrike" dirty="0">
                <a:solidFill>
                  <a:srgbClr val="0E2B5A"/>
                </a:solidFill>
                <a:effectLst/>
                <a:latin typeface="Georgia" panose="02040502050405020303" pitchFamily="18" charset="0"/>
              </a:rPr>
              <a:t>Threat of Mass Violence</a:t>
            </a:r>
            <a:endParaRPr lang="en-US" dirty="0"/>
          </a:p>
        </p:txBody>
      </p:sp>
      <p:sp>
        <p:nvSpPr>
          <p:cNvPr id="3" name="Text Placeholder 2">
            <a:extLst>
              <a:ext uri="{FF2B5EF4-FFF2-40B4-BE49-F238E27FC236}">
                <a16:creationId xmlns:a16="http://schemas.microsoft.com/office/drawing/2014/main" id="{7281A027-D6E3-2D3F-8643-6352B3231F26}"/>
              </a:ext>
            </a:extLst>
          </p:cNvPr>
          <p:cNvSpPr>
            <a:spLocks noGrp="1"/>
          </p:cNvSpPr>
          <p:nvPr>
            <p:ph type="body" sz="quarter" idx="10"/>
          </p:nvPr>
        </p:nvSpPr>
        <p:spPr/>
        <p:txBody>
          <a:bodyPr>
            <a:normAutofit/>
          </a:bodyPr>
          <a:lstStyle/>
          <a:p>
            <a:pPr fontAlgn="base"/>
            <a:r>
              <a:rPr lang="en-US" sz="2400" b="0" i="0" u="none" strike="noStrike" dirty="0">
                <a:solidFill>
                  <a:srgbClr val="3C3E40"/>
                </a:solidFill>
                <a:effectLst/>
                <a:latin typeface="Open Sans" panose="020B0606030504020204" pitchFamily="34" charset="0"/>
              </a:rPr>
              <a:t>A student has committed a zero-tolerance offense if the student “</a:t>
            </a:r>
            <a:r>
              <a:rPr lang="en-US" b="1" dirty="0">
                <a:solidFill>
                  <a:srgbClr val="3C3E40"/>
                </a:solidFill>
              </a:rPr>
              <a:t>[t]</a:t>
            </a:r>
            <a:r>
              <a:rPr lang="en-US" sz="2400" b="1" i="0" u="none" strike="noStrike" dirty="0" err="1">
                <a:solidFill>
                  <a:srgbClr val="3C3E40"/>
                </a:solidFill>
                <a:effectLst/>
                <a:latin typeface="Open Sans" panose="020B0606030504020204" pitchFamily="34" charset="0"/>
              </a:rPr>
              <a:t>hreatens</a:t>
            </a:r>
            <a:r>
              <a:rPr lang="en-US" sz="2400" b="1" i="0" u="none" strike="noStrike" dirty="0">
                <a:solidFill>
                  <a:srgbClr val="3C3E40"/>
                </a:solidFill>
                <a:effectLst/>
                <a:latin typeface="Open Sans" panose="020B0606030504020204" pitchFamily="34" charset="0"/>
              </a:rPr>
              <a:t> mass violence on school property or at a school-related activity</a:t>
            </a:r>
            <a:r>
              <a:rPr lang="en-US" sz="2400" b="0" i="0" u="none" strike="noStrike" dirty="0">
                <a:solidFill>
                  <a:srgbClr val="3C3E40"/>
                </a:solidFill>
                <a:effectLst/>
                <a:latin typeface="Open Sans" panose="020B0606030504020204" pitchFamily="34" charset="0"/>
              </a:rPr>
              <a:t>.” </a:t>
            </a:r>
            <a:r>
              <a:rPr lang="en-US" sz="2400" b="0" i="0" dirty="0">
                <a:solidFill>
                  <a:srgbClr val="3C3E40"/>
                </a:solidFill>
                <a:effectLst/>
                <a:latin typeface="Open Sans" panose="020B0606030504020204" pitchFamily="34" charset="0"/>
              </a:rPr>
              <a:t>​</a:t>
            </a:r>
            <a:r>
              <a:rPr lang="en-US" u="sng" dirty="0">
                <a:solidFill>
                  <a:srgbClr val="0563C1"/>
                </a:solidFill>
                <a:hlinkClick r:id="rId2"/>
              </a:rPr>
              <a:t>Tenn. Code Ann. § 49-6-3401(g)(2)</a:t>
            </a:r>
            <a:r>
              <a:rPr lang="en-US" dirty="0">
                <a:solidFill>
                  <a:srgbClr val="3C3E40"/>
                </a:solidFill>
              </a:rPr>
              <a:t> </a:t>
            </a:r>
            <a:endParaRPr lang="en-US" b="0" i="0" dirty="0">
              <a:solidFill>
                <a:srgbClr val="3C3E40"/>
              </a:solidFill>
              <a:effectLst/>
              <a:latin typeface="Arial" panose="020B0604020202020204" pitchFamily="34" charset="0"/>
            </a:endParaRPr>
          </a:p>
          <a:p>
            <a:pPr algn="l" rtl="0" fontAlgn="base"/>
            <a:endParaRPr lang="en-US" b="0" i="0" dirty="0">
              <a:solidFill>
                <a:srgbClr val="3C3E40"/>
              </a:solidFill>
              <a:effectLst/>
              <a:latin typeface="Arial" panose="020B0604020202020204" pitchFamily="34" charset="0"/>
            </a:endParaRPr>
          </a:p>
          <a:p>
            <a:pPr algn="l" rtl="0" fontAlgn="base"/>
            <a:r>
              <a:rPr lang="en-US" sz="2400" b="0" i="0" u="none" strike="noStrike" dirty="0">
                <a:solidFill>
                  <a:srgbClr val="3C3E40"/>
                </a:solidFill>
                <a:effectLst/>
                <a:latin typeface="Open Sans" panose="020B0606030504020204" pitchFamily="34" charset="0"/>
              </a:rPr>
              <a:t>“Mass violence” means “</a:t>
            </a:r>
            <a:r>
              <a:rPr lang="en-US" sz="2400" b="1" i="0" u="none" strike="noStrike" dirty="0">
                <a:solidFill>
                  <a:srgbClr val="3C3E40"/>
                </a:solidFill>
                <a:effectLst/>
                <a:latin typeface="Open Sans" panose="020B0606030504020204" pitchFamily="34" charset="0"/>
              </a:rPr>
              <a:t>any act which a reasonable person would conclude could lead to the serious bodily injury or death of two or more persons</a:t>
            </a:r>
            <a:r>
              <a:rPr lang="en-US" sz="2400" b="0" i="0" u="none" strike="noStrike" dirty="0">
                <a:solidFill>
                  <a:srgbClr val="3C3E40"/>
                </a:solidFill>
                <a:effectLst/>
                <a:latin typeface="Open Sans" panose="020B0606030504020204" pitchFamily="34" charset="0"/>
              </a:rPr>
              <a:t>.” </a:t>
            </a:r>
            <a:r>
              <a:rPr lang="en-US" sz="2400" b="0" i="1" u="none" strike="noStrike" dirty="0">
                <a:solidFill>
                  <a:srgbClr val="3C3E40"/>
                </a:solidFill>
                <a:effectLst/>
                <a:latin typeface="Open Sans" panose="020B0606030504020204" pitchFamily="34" charset="0"/>
              </a:rPr>
              <a:t>See </a:t>
            </a:r>
            <a:r>
              <a:rPr lang="en-US" sz="2400" b="0" i="0" u="sng" strike="noStrike" dirty="0">
                <a:solidFill>
                  <a:srgbClr val="0563C1"/>
                </a:solidFill>
                <a:effectLst/>
                <a:latin typeface="Open Sans" panose="020B0606030504020204" pitchFamily="34" charset="0"/>
                <a:hlinkClick r:id="rId3"/>
              </a:rPr>
              <a:t>Tenn. Code Ann. § 39-16-517</a:t>
            </a:r>
            <a:r>
              <a:rPr lang="en-US" sz="2400" b="0" i="0" u="none" strike="noStrike" dirty="0">
                <a:solidFill>
                  <a:srgbClr val="3C3E40"/>
                </a:solidFill>
                <a:effectLst/>
                <a:latin typeface="Open Sans" panose="020B0606030504020204" pitchFamily="34" charset="0"/>
              </a:rPr>
              <a:t>.</a:t>
            </a:r>
            <a:r>
              <a:rPr lang="en-US" sz="2400" b="0" i="0" dirty="0">
                <a:solidFill>
                  <a:srgbClr val="3C3E40"/>
                </a:solidFill>
                <a:effectLst/>
                <a:latin typeface="Open Sans" panose="020B0606030504020204" pitchFamily="34" charset="0"/>
              </a:rPr>
              <a:t>​</a:t>
            </a:r>
            <a:endParaRPr lang="en-US" b="0" i="0" dirty="0">
              <a:solidFill>
                <a:srgbClr val="3C3E40"/>
              </a:solidFill>
              <a:effectLst/>
              <a:latin typeface="Arial" panose="020B0604020202020204" pitchFamily="34" charset="0"/>
            </a:endParaRPr>
          </a:p>
        </p:txBody>
      </p:sp>
      <p:pic>
        <p:nvPicPr>
          <p:cNvPr id="6" name="Picture Placeholder 5" descr="Pencils and lines">
            <a:extLst>
              <a:ext uri="{FF2B5EF4-FFF2-40B4-BE49-F238E27FC236}">
                <a16:creationId xmlns:a16="http://schemas.microsoft.com/office/drawing/2014/main" id="{92E769C8-9E8C-7CAC-8F14-8DAA9E6919E4}"/>
              </a:ext>
            </a:extLst>
          </p:cNvPr>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41944" r="41944"/>
          <a:stretch/>
        </p:blipFill>
        <p:spPr/>
      </p:pic>
    </p:spTree>
    <p:extLst>
      <p:ext uri="{BB962C8B-B14F-4D97-AF65-F5344CB8AC3E}">
        <p14:creationId xmlns:p14="http://schemas.microsoft.com/office/powerpoint/2010/main" val="14936525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8B23CA0B-5606-7049-E0EA-F1DA50D72BF3}"/>
              </a:ext>
            </a:extLst>
          </p:cNvPr>
          <p:cNvSpPr>
            <a:spLocks noGrp="1"/>
          </p:cNvSpPr>
          <p:nvPr>
            <p:ph type="title"/>
          </p:nvPr>
        </p:nvSpPr>
        <p:spPr/>
        <p:txBody>
          <a:bodyPr/>
          <a:lstStyle/>
          <a:p>
            <a:pPr algn="ctr"/>
            <a:r>
              <a:rPr lang="en-US" b="1" i="0" u="none" strike="noStrike">
                <a:solidFill>
                  <a:srgbClr val="0E2B5A"/>
                </a:solidFill>
                <a:effectLst/>
                <a:latin typeface="Georgia" panose="02040502050405020303" pitchFamily="18" charset="0"/>
              </a:rPr>
              <a:t>Threats of Mass Violence</a:t>
            </a:r>
            <a:endParaRPr lang="en-US"/>
          </a:p>
        </p:txBody>
      </p:sp>
      <p:sp>
        <p:nvSpPr>
          <p:cNvPr id="9" name="Text Placeholder 8">
            <a:extLst>
              <a:ext uri="{FF2B5EF4-FFF2-40B4-BE49-F238E27FC236}">
                <a16:creationId xmlns:a16="http://schemas.microsoft.com/office/drawing/2014/main" id="{4963DAAC-BD68-0E29-9BE2-289D5C184CF4}"/>
              </a:ext>
            </a:extLst>
          </p:cNvPr>
          <p:cNvSpPr>
            <a:spLocks noGrp="1"/>
          </p:cNvSpPr>
          <p:nvPr>
            <p:ph type="body" sz="quarter" idx="10"/>
          </p:nvPr>
        </p:nvSpPr>
        <p:spPr/>
        <p:txBody>
          <a:bodyPr>
            <a:normAutofit fontScale="92500" lnSpcReduction="10000"/>
          </a:bodyPr>
          <a:lstStyle/>
          <a:p>
            <a:pPr algn="l" rtl="0" fontAlgn="base"/>
            <a:r>
              <a:rPr lang="en-US" sz="2600" b="0" i="0" u="sng" strike="noStrike">
                <a:solidFill>
                  <a:srgbClr val="0563C1"/>
                </a:solidFill>
                <a:effectLst/>
                <a:latin typeface="+mn-lt"/>
                <a:hlinkClick r:id="rId2"/>
              </a:rPr>
              <a:t>Chapter 882 of the Public Acts of 2024</a:t>
            </a:r>
            <a:r>
              <a:rPr lang="en-US" sz="2600" b="0" i="0" u="none" strike="noStrike">
                <a:solidFill>
                  <a:srgbClr val="3C3E40"/>
                </a:solidFill>
                <a:effectLst/>
                <a:latin typeface="+mn-lt"/>
              </a:rPr>
              <a:t> amended requirements related to threats of mass violence.</a:t>
            </a:r>
            <a:r>
              <a:rPr lang="en-US" sz="2600" b="0" i="0">
                <a:solidFill>
                  <a:srgbClr val="3C3E40"/>
                </a:solidFill>
                <a:effectLst/>
                <a:latin typeface="+mn-lt"/>
              </a:rPr>
              <a:t>​</a:t>
            </a:r>
          </a:p>
          <a:p>
            <a:pPr marL="0" indent="0" algn="l" rtl="0" fontAlgn="base">
              <a:buNone/>
            </a:pPr>
            <a:endParaRPr lang="en-US" sz="2600" b="0" i="0">
              <a:solidFill>
                <a:srgbClr val="3C3E40"/>
              </a:solidFill>
              <a:effectLst/>
              <a:latin typeface="+mn-lt"/>
            </a:endParaRPr>
          </a:p>
          <a:p>
            <a:pPr lvl="1" fontAlgn="base">
              <a:buFont typeface="Arial" panose="020B0604020202020204" pitchFamily="34" charset="0"/>
              <a:buChar char="•"/>
            </a:pPr>
            <a:r>
              <a:rPr lang="en-US" sz="2200" b="0" i="0" u="none" strike="noStrike">
                <a:solidFill>
                  <a:srgbClr val="3C3E40"/>
                </a:solidFill>
                <a:effectLst/>
                <a:latin typeface="+mn-lt"/>
              </a:rPr>
              <a:t>If a student threatens mass violence, the student must undergo a threat assessment to determine whether the threat was a valid threat.</a:t>
            </a:r>
            <a:r>
              <a:rPr lang="en-US" sz="2200" b="0" i="0">
                <a:solidFill>
                  <a:srgbClr val="3C3E40"/>
                </a:solidFill>
                <a:effectLst/>
                <a:latin typeface="+mn-lt"/>
              </a:rPr>
              <a:t>​</a:t>
            </a:r>
          </a:p>
          <a:p>
            <a:pPr marL="0" indent="0" algn="l" rtl="0" fontAlgn="base">
              <a:buNone/>
            </a:pPr>
            <a:endParaRPr lang="en-US" sz="2600" b="0" i="0">
              <a:solidFill>
                <a:srgbClr val="3C3E40"/>
              </a:solidFill>
              <a:effectLst/>
              <a:latin typeface="+mn-lt"/>
            </a:endParaRPr>
          </a:p>
          <a:p>
            <a:pPr lvl="1" fontAlgn="base">
              <a:buFont typeface="Arial" panose="020B0604020202020204" pitchFamily="34" charset="0"/>
              <a:buChar char="•"/>
            </a:pPr>
            <a:r>
              <a:rPr lang="en-US" sz="2200" b="0" i="0" u="none" strike="noStrike">
                <a:solidFill>
                  <a:srgbClr val="3C3E40"/>
                </a:solidFill>
                <a:effectLst/>
                <a:latin typeface="+mn-lt"/>
              </a:rPr>
              <a:t>The student may be suspended until the threat assessment is complete.</a:t>
            </a:r>
            <a:r>
              <a:rPr lang="en-US" sz="2200" b="0" i="0">
                <a:solidFill>
                  <a:srgbClr val="3C3E40"/>
                </a:solidFill>
                <a:effectLst/>
                <a:latin typeface="+mn-lt"/>
              </a:rPr>
              <a:t>​</a:t>
            </a:r>
          </a:p>
          <a:p>
            <a:pPr marL="0" indent="0" algn="l" rtl="0" fontAlgn="base">
              <a:buNone/>
            </a:pPr>
            <a:endParaRPr lang="en-US" sz="2600" b="0" i="0">
              <a:solidFill>
                <a:srgbClr val="3C3E40"/>
              </a:solidFill>
              <a:effectLst/>
              <a:latin typeface="+mn-lt"/>
            </a:endParaRPr>
          </a:p>
          <a:p>
            <a:pPr lvl="1" fontAlgn="base">
              <a:buFont typeface="Arial" panose="020B0604020202020204" pitchFamily="34" charset="0"/>
              <a:buChar char="•"/>
            </a:pPr>
            <a:r>
              <a:rPr lang="en-US" sz="2200" b="0" i="0" u="none" strike="noStrike">
                <a:solidFill>
                  <a:srgbClr val="3C3E40"/>
                </a:solidFill>
                <a:effectLst/>
                <a:latin typeface="+mn-lt"/>
              </a:rPr>
              <a:t>If the threat was not a valid threat, then the student must not be expelled for committing a zero-tolerance offense but may be suspended.</a:t>
            </a:r>
          </a:p>
          <a:p>
            <a:pPr marL="342814" lvl="1" indent="0" fontAlgn="base">
              <a:buNone/>
            </a:pPr>
            <a:endParaRPr lang="en-US" sz="2200" b="0" i="0">
              <a:solidFill>
                <a:srgbClr val="3C3E40"/>
              </a:solidFill>
              <a:effectLst/>
              <a:latin typeface="+mn-lt"/>
            </a:endParaRPr>
          </a:p>
          <a:p>
            <a:pPr marL="0" indent="0">
              <a:buNone/>
            </a:pPr>
            <a:r>
              <a:rPr lang="en-US" sz="2400" b="0" i="1" u="none" strike="noStrike">
                <a:solidFill>
                  <a:srgbClr val="3C3E40"/>
                </a:solidFill>
                <a:effectLst/>
                <a:latin typeface="Open Sans" panose="020B0606030504020204" pitchFamily="34" charset="0"/>
              </a:rPr>
              <a:t>See </a:t>
            </a:r>
            <a:r>
              <a:rPr lang="en-US" sz="2400" b="0" i="0" u="sng" strike="noStrike">
                <a:solidFill>
                  <a:srgbClr val="0563C1"/>
                </a:solidFill>
                <a:effectLst/>
                <a:latin typeface="Open Sans" panose="020B0606030504020204" pitchFamily="34" charset="0"/>
                <a:hlinkClick r:id="rId3"/>
              </a:rPr>
              <a:t>Tenn. Code Ann. § 49-6-3401(g)</a:t>
            </a:r>
            <a:r>
              <a:rPr lang="en-US" sz="2400" b="0" i="0" u="none" strike="noStrike">
                <a:solidFill>
                  <a:srgbClr val="3C3E40"/>
                </a:solidFill>
                <a:effectLst/>
                <a:latin typeface="Open Sans" panose="020B0606030504020204" pitchFamily="34" charset="0"/>
              </a:rPr>
              <a:t>.</a:t>
            </a:r>
            <a:endParaRPr lang="en-US" i="1"/>
          </a:p>
        </p:txBody>
      </p:sp>
      <p:pic>
        <p:nvPicPr>
          <p:cNvPr id="3" name="Picture Placeholder 2" descr="Young girl sitting in school locker holding book and looking up">
            <a:extLst>
              <a:ext uri="{FF2B5EF4-FFF2-40B4-BE49-F238E27FC236}">
                <a16:creationId xmlns:a16="http://schemas.microsoft.com/office/drawing/2014/main" id="{869163E6-6A15-976D-D23A-24DB61B3EE2D}"/>
              </a:ext>
            </a:extLst>
          </p:cNvPr>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41890" r="41890"/>
          <a:stretch/>
        </p:blipFill>
        <p:spPr/>
      </p:pic>
    </p:spTree>
    <p:extLst>
      <p:ext uri="{BB962C8B-B14F-4D97-AF65-F5344CB8AC3E}">
        <p14:creationId xmlns:p14="http://schemas.microsoft.com/office/powerpoint/2010/main" val="7343980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7204A1D-334B-98B6-5A7D-011F8377F05A}"/>
              </a:ext>
            </a:extLst>
          </p:cNvPr>
          <p:cNvSpPr>
            <a:spLocks noGrp="1"/>
          </p:cNvSpPr>
          <p:nvPr>
            <p:ph type="title"/>
          </p:nvPr>
        </p:nvSpPr>
        <p:spPr/>
        <p:txBody>
          <a:bodyPr/>
          <a:lstStyle/>
          <a:p>
            <a:r>
              <a:rPr lang="en-US" b="1" i="0" u="none" strike="noStrike">
                <a:solidFill>
                  <a:srgbClr val="0E2B5A"/>
                </a:solidFill>
                <a:effectLst/>
                <a:latin typeface="Georgia" panose="02040502050405020303" pitchFamily="18" charset="0"/>
              </a:rPr>
              <a:t>Discussion: What would you do?</a:t>
            </a:r>
            <a:endParaRPr lang="en-US"/>
          </a:p>
        </p:txBody>
      </p:sp>
      <p:sp>
        <p:nvSpPr>
          <p:cNvPr id="6" name="Text Placeholder 5">
            <a:extLst>
              <a:ext uri="{FF2B5EF4-FFF2-40B4-BE49-F238E27FC236}">
                <a16:creationId xmlns:a16="http://schemas.microsoft.com/office/drawing/2014/main" id="{23538DA6-4D91-D603-0D4C-65F9079A3876}"/>
              </a:ext>
            </a:extLst>
          </p:cNvPr>
          <p:cNvSpPr>
            <a:spLocks noGrp="1"/>
          </p:cNvSpPr>
          <p:nvPr>
            <p:ph type="body" sz="quarter" idx="10"/>
          </p:nvPr>
        </p:nvSpPr>
        <p:spPr/>
        <p:txBody>
          <a:bodyPr/>
          <a:lstStyle/>
          <a:p>
            <a:pPr algn="l" rtl="0" fontAlgn="base"/>
            <a:r>
              <a:rPr lang="en-US" sz="2400" b="0" i="0" u="none" strike="noStrike">
                <a:solidFill>
                  <a:srgbClr val="3C3E40"/>
                </a:solidFill>
                <a:effectLst/>
                <a:latin typeface="Open Sans" panose="020B0606030504020204" pitchFamily="34" charset="0"/>
              </a:rPr>
              <a:t>Chloe is a ninth-grade student with an emotional disturbance. During math class, her teacher hands out grades from the latest math test. Chloe sees that she got an F on the test and mutters “I’m going to burn this school down so I never have to take another math test.”</a:t>
            </a:r>
            <a:r>
              <a:rPr lang="en-US" sz="2400" b="0" i="0">
                <a:solidFill>
                  <a:srgbClr val="3C3E40"/>
                </a:solidFill>
                <a:effectLst/>
                <a:latin typeface="Open Sans" panose="020B0606030504020204" pitchFamily="34" charset="0"/>
              </a:rPr>
              <a:t>​​</a:t>
            </a:r>
          </a:p>
          <a:p>
            <a:pPr algn="l" rtl="0" fontAlgn="base"/>
            <a:endParaRPr lang="en-US" b="0" i="0">
              <a:solidFill>
                <a:srgbClr val="3C3E40"/>
              </a:solidFill>
              <a:effectLst/>
              <a:latin typeface="Arial" panose="020B0604020202020204" pitchFamily="34" charset="0"/>
            </a:endParaRPr>
          </a:p>
          <a:p>
            <a:pPr algn="l" rtl="0" fontAlgn="base"/>
            <a:r>
              <a:rPr lang="en-US" sz="2400" b="0" i="0" u="none" strike="noStrike">
                <a:solidFill>
                  <a:srgbClr val="3C3E40"/>
                </a:solidFill>
                <a:effectLst/>
                <a:latin typeface="Open Sans" panose="020B0606030504020204" pitchFamily="34" charset="0"/>
              </a:rPr>
              <a:t>What would you do next? </a:t>
            </a:r>
            <a:r>
              <a:rPr lang="en-US" sz="2400" b="0" i="0">
                <a:solidFill>
                  <a:srgbClr val="3C3E40"/>
                </a:solidFill>
                <a:effectLst/>
                <a:latin typeface="Open Sans" panose="020B0606030504020204" pitchFamily="34" charset="0"/>
              </a:rPr>
              <a:t>​</a:t>
            </a:r>
            <a:endParaRPr lang="en-US" b="0" i="0">
              <a:solidFill>
                <a:srgbClr val="3C3E40"/>
              </a:solidFill>
              <a:effectLst/>
              <a:latin typeface="Arial" panose="020B0604020202020204" pitchFamily="34" charset="0"/>
            </a:endParaRPr>
          </a:p>
          <a:p>
            <a:pPr algn="l" rtl="0" fontAlgn="base"/>
            <a:endParaRPr lang="en-US" b="0" i="0">
              <a:solidFill>
                <a:srgbClr val="3C3E40"/>
              </a:solidFill>
              <a:effectLst/>
              <a:latin typeface="Arial" panose="020B0604020202020204" pitchFamily="34" charset="0"/>
            </a:endParaRPr>
          </a:p>
          <a:p>
            <a:pPr algn="l" rtl="0" fontAlgn="base"/>
            <a:r>
              <a:rPr lang="en-US" sz="2400" b="0" i="0" u="none" strike="noStrike">
                <a:solidFill>
                  <a:srgbClr val="3C3E40"/>
                </a:solidFill>
                <a:effectLst/>
                <a:latin typeface="Open Sans" panose="020B0606030504020204" pitchFamily="34" charset="0"/>
              </a:rPr>
              <a:t>What are your obligations if Chloe is suspended for more than 10 days?</a:t>
            </a:r>
            <a:endParaRPr lang="en-US" b="0" i="0">
              <a:solidFill>
                <a:srgbClr val="3C3E40"/>
              </a:solidFill>
              <a:effectLst/>
              <a:latin typeface="Arial" panose="020B0604020202020204" pitchFamily="34" charset="0"/>
            </a:endParaRPr>
          </a:p>
          <a:p>
            <a:endParaRPr lang="en-US"/>
          </a:p>
        </p:txBody>
      </p:sp>
      <p:sp>
        <p:nvSpPr>
          <p:cNvPr id="2" name="Rectangle 1">
            <a:extLst>
              <a:ext uri="{FF2B5EF4-FFF2-40B4-BE49-F238E27FC236}">
                <a16:creationId xmlns:a16="http://schemas.microsoft.com/office/drawing/2014/main" id="{AB160110-374F-E02B-395F-18921FD05463}"/>
              </a:ext>
            </a:extLst>
          </p:cNvPr>
          <p:cNvSpPr/>
          <p:nvPr/>
        </p:nvSpPr>
        <p:spPr>
          <a:xfrm>
            <a:off x="239697" y="5867404"/>
            <a:ext cx="3053919" cy="9062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4265410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173491-ED3C-4A94-7570-1594D7B0E062}"/>
              </a:ext>
            </a:extLst>
          </p:cNvPr>
          <p:cNvSpPr>
            <a:spLocks noGrp="1"/>
          </p:cNvSpPr>
          <p:nvPr>
            <p:ph type="title"/>
          </p:nvPr>
        </p:nvSpPr>
        <p:spPr/>
        <p:txBody>
          <a:bodyPr/>
          <a:lstStyle/>
          <a:p>
            <a:r>
              <a:rPr lang="en-US" sz="3600" b="1" i="0" u="none" strike="noStrike">
                <a:solidFill>
                  <a:srgbClr val="0E2B5A"/>
                </a:solidFill>
                <a:effectLst/>
                <a:latin typeface="Georgia" panose="02040502050405020303" pitchFamily="18" charset="0"/>
              </a:rPr>
              <a:t>Process for Threats of Mass Violence: General Education Students</a:t>
            </a:r>
            <a:endParaRPr lang="en-US"/>
          </a:p>
        </p:txBody>
      </p:sp>
      <p:sp>
        <p:nvSpPr>
          <p:cNvPr id="8" name="Text Placeholder 2">
            <a:extLst>
              <a:ext uri="{FF2B5EF4-FFF2-40B4-BE49-F238E27FC236}">
                <a16:creationId xmlns:a16="http://schemas.microsoft.com/office/drawing/2014/main" id="{D7894FB3-52BF-0AA3-925B-2B79F24DEFF5}"/>
              </a:ext>
            </a:extLst>
          </p:cNvPr>
          <p:cNvSpPr>
            <a:spLocks noGrp="1"/>
          </p:cNvSpPr>
          <p:nvPr>
            <p:ph type="body" sz="quarter" idx="10"/>
          </p:nvPr>
        </p:nvSpPr>
        <p:spPr bwMode="auto">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fontScale="85000" lnSpcReduction="20000"/>
          </a:bodyPr>
          <a:lstStyle>
            <a:lvl1pPr marL="255588" indent="-255588" algn="l" defTabSz="684213" rtl="0" fontAlgn="base">
              <a:spcBef>
                <a:spcPct val="20000"/>
              </a:spcBef>
              <a:spcAft>
                <a:spcPct val="0"/>
              </a:spcAft>
              <a:buClr>
                <a:srgbClr val="3C3E40"/>
              </a:buClr>
              <a:buFont typeface="Wingdings" panose="05000000000000000000" pitchFamily="2" charset="2"/>
              <a:buChar char="§"/>
              <a:defRPr sz="2400" kern="1200">
                <a:solidFill>
                  <a:srgbClr val="3C3E40"/>
                </a:solidFill>
                <a:latin typeface="Open Sans" panose="020B0606030504020204" pitchFamily="34" charset="0"/>
                <a:ea typeface="Open Sans" panose="020B0606030504020204" pitchFamily="34" charset="0"/>
                <a:cs typeface="Open Sans" panose="020B0606030504020204" pitchFamily="34" charset="0"/>
              </a:defRPr>
            </a:lvl1pPr>
            <a:lvl2pPr marL="555625" indent="-212725" algn="l" defTabSz="684213" rtl="0" fontAlgn="base">
              <a:spcBef>
                <a:spcPct val="20000"/>
              </a:spcBef>
              <a:spcAft>
                <a:spcPct val="0"/>
              </a:spcAft>
              <a:buClr>
                <a:srgbClr val="3C3E40"/>
              </a:buClr>
              <a:buFont typeface="Arial" panose="020B0604020202020204" pitchFamily="34" charset="0"/>
              <a:buChar char="–"/>
              <a:defRPr sz="2000" kern="1200">
                <a:solidFill>
                  <a:srgbClr val="3C3E40"/>
                </a:solidFill>
                <a:latin typeface="Open Sans" panose="020B0606030504020204" pitchFamily="34" charset="0"/>
                <a:ea typeface="Open Sans" panose="020B0606030504020204" pitchFamily="34" charset="0"/>
                <a:cs typeface="Open Sans" panose="020B0606030504020204" pitchFamily="34" charset="0"/>
              </a:defRPr>
            </a:lvl2pPr>
            <a:lvl3pPr marL="855663" indent="-169863" algn="l" defTabSz="684213" rtl="0" fontAlgn="base">
              <a:spcBef>
                <a:spcPct val="20000"/>
              </a:spcBef>
              <a:spcAft>
                <a:spcPct val="0"/>
              </a:spcAft>
              <a:buClr>
                <a:srgbClr val="3C3E40"/>
              </a:buClr>
              <a:buFont typeface="Arial" panose="020B0604020202020204" pitchFamily="34" charset="0"/>
              <a:buChar char="•"/>
              <a:defRPr kern="1200">
                <a:solidFill>
                  <a:srgbClr val="3C3E40"/>
                </a:solidFill>
                <a:latin typeface="Open Sans" panose="020B0606030504020204" pitchFamily="34" charset="0"/>
                <a:ea typeface="Open Sans" panose="020B0606030504020204" pitchFamily="34" charset="0"/>
                <a:cs typeface="Open Sans" panose="020B0606030504020204" pitchFamily="34" charset="0"/>
              </a:defRPr>
            </a:lvl3pPr>
            <a:lvl4pPr marL="1198563" indent="-169863" algn="l" defTabSz="684213" rtl="0" fontAlgn="base">
              <a:spcBef>
                <a:spcPct val="20000"/>
              </a:spcBef>
              <a:spcAft>
                <a:spcPct val="0"/>
              </a:spcAft>
              <a:buClr>
                <a:srgbClr val="3C3E40"/>
              </a:buClr>
              <a:buFont typeface="Courier New" panose="02070309020205020404" pitchFamily="49" charset="0"/>
              <a:buChar char="o"/>
              <a:defRPr sz="1600" kern="1200">
                <a:solidFill>
                  <a:srgbClr val="3C3E40"/>
                </a:solidFill>
                <a:latin typeface="Open Sans" panose="020B0606030504020204" pitchFamily="34" charset="0"/>
                <a:ea typeface="Open Sans" panose="020B0606030504020204" pitchFamily="34" charset="0"/>
                <a:cs typeface="Open Sans" panose="020B0606030504020204" pitchFamily="34" charset="0"/>
              </a:defRPr>
            </a:lvl4pPr>
            <a:lvl5pPr marL="1541463" indent="-169863" algn="l" defTabSz="684213" rtl="0" fontAlgn="base">
              <a:spcBef>
                <a:spcPct val="20000"/>
              </a:spcBef>
              <a:spcAft>
                <a:spcPct val="0"/>
              </a:spcAft>
              <a:buClr>
                <a:srgbClr val="3C3E40"/>
              </a:buClr>
              <a:buFont typeface="Arial" panose="020B0604020202020204" pitchFamily="34" charset="0"/>
              <a:buChar char="»"/>
              <a:defRPr sz="1600" kern="1200">
                <a:solidFill>
                  <a:srgbClr val="3C3E40"/>
                </a:solidFill>
                <a:latin typeface="Open Sans" panose="020B0606030504020204" pitchFamily="34" charset="0"/>
                <a:ea typeface="Open Sans" panose="020B0606030504020204" pitchFamily="34" charset="0"/>
                <a:cs typeface="Open Sans" panose="020B0606030504020204" pitchFamily="34" charset="0"/>
              </a:defRPr>
            </a:lvl5pPr>
            <a:lvl6pPr marL="1885479" indent="-171407" algn="l" defTabSz="685629" rtl="0" eaLnBrk="1" latinLnBrk="0" hangingPunct="1">
              <a:spcBef>
                <a:spcPct val="20000"/>
              </a:spcBef>
              <a:buFont typeface="Arial" panose="020B0604020202020204" pitchFamily="34" charset="0"/>
              <a:buChar char="•"/>
              <a:defRPr sz="1500" kern="1200">
                <a:solidFill>
                  <a:srgbClr val="3C3E40"/>
                </a:solidFill>
                <a:latin typeface="Open Sans"/>
              </a:defRPr>
            </a:lvl6pPr>
            <a:lvl7pPr marL="2228293" indent="-171407" algn="l" defTabSz="685629" rtl="0" eaLnBrk="1" latinLnBrk="0" hangingPunct="1">
              <a:spcBef>
                <a:spcPct val="20000"/>
              </a:spcBef>
              <a:buFont typeface="Arial" panose="020B0604020202020204" pitchFamily="34" charset="0"/>
              <a:buChar char="•"/>
              <a:defRPr sz="1500" kern="1200">
                <a:solidFill>
                  <a:srgbClr val="3C3E40"/>
                </a:solidFill>
                <a:latin typeface="Open Sans"/>
              </a:defRPr>
            </a:lvl7pPr>
            <a:lvl8pPr marL="2571107" indent="-171407" algn="l" defTabSz="685629" rtl="0" eaLnBrk="1" latinLnBrk="0" hangingPunct="1">
              <a:spcBef>
                <a:spcPct val="20000"/>
              </a:spcBef>
              <a:buFont typeface="Arial" panose="020B0604020202020204" pitchFamily="34" charset="0"/>
              <a:buChar char="•"/>
              <a:defRPr sz="1500" kern="1200">
                <a:solidFill>
                  <a:srgbClr val="3C3E40"/>
                </a:solidFill>
                <a:latin typeface="Open Sans"/>
              </a:defRPr>
            </a:lvl8pPr>
            <a:lvl9pPr marL="2913922" indent="-171407" algn="l" defTabSz="685629" rtl="0" eaLnBrk="1" latinLnBrk="0" hangingPunct="1">
              <a:spcBef>
                <a:spcPct val="20000"/>
              </a:spcBef>
              <a:buFont typeface="Arial" panose="020B0604020202020204" pitchFamily="34" charset="0"/>
              <a:buChar char="•"/>
              <a:defRPr sz="1500" kern="1200">
                <a:solidFill>
                  <a:srgbClr val="3C3E40"/>
                </a:solidFill>
                <a:latin typeface="Open Sans"/>
              </a:defRPr>
            </a:lvl9pPr>
          </a:lstStyle>
          <a:p>
            <a:pPr marL="257111" indent="-257111" defTabSz="685629" fontAlgn="auto">
              <a:spcAft>
                <a:spcPts val="0"/>
              </a:spcAft>
              <a:defRPr/>
            </a:pPr>
            <a:endParaRPr lang="en-US" dirty="0"/>
          </a:p>
          <a:p>
            <a:pPr marL="257111" indent="-257111" defTabSz="685629" fontAlgn="auto">
              <a:spcAft>
                <a:spcPts val="0"/>
              </a:spcAft>
              <a:defRPr/>
            </a:pPr>
            <a:endParaRPr lang="en-US" dirty="0"/>
          </a:p>
          <a:p>
            <a:pPr marL="257111" indent="-257111" defTabSz="685629" fontAlgn="auto">
              <a:spcAft>
                <a:spcPts val="0"/>
              </a:spcAft>
              <a:defRPr/>
            </a:pPr>
            <a:endParaRPr lang="en-US" dirty="0"/>
          </a:p>
          <a:p>
            <a:pPr marL="257111" indent="-257111" defTabSz="685629" fontAlgn="auto">
              <a:spcAft>
                <a:spcPts val="0"/>
              </a:spcAft>
              <a:defRPr/>
            </a:pPr>
            <a:endParaRPr lang="en-US" dirty="0"/>
          </a:p>
          <a:p>
            <a:pPr marL="257111" indent="-257111" defTabSz="685629" fontAlgn="auto">
              <a:spcAft>
                <a:spcPts val="0"/>
              </a:spcAft>
              <a:defRPr/>
            </a:pPr>
            <a:endParaRPr lang="en-US" dirty="0"/>
          </a:p>
          <a:p>
            <a:pPr marL="257111" indent="-257111" defTabSz="685629" fontAlgn="auto">
              <a:spcAft>
                <a:spcPts val="0"/>
              </a:spcAft>
              <a:defRPr/>
            </a:pPr>
            <a:endParaRPr lang="en-US" dirty="0"/>
          </a:p>
          <a:p>
            <a:pPr marL="257111" indent="-257111" defTabSz="685629" fontAlgn="auto">
              <a:spcAft>
                <a:spcPts val="0"/>
              </a:spcAft>
              <a:defRPr/>
            </a:pPr>
            <a:endParaRPr lang="en-US" dirty="0"/>
          </a:p>
          <a:p>
            <a:pPr marL="257111" indent="-257111" defTabSz="685629" fontAlgn="auto">
              <a:spcAft>
                <a:spcPts val="0"/>
              </a:spcAft>
              <a:defRPr/>
            </a:pPr>
            <a:endParaRPr lang="en-US" dirty="0"/>
          </a:p>
          <a:p>
            <a:pPr marL="257111" indent="-257111" defTabSz="685629" fontAlgn="auto">
              <a:spcAft>
                <a:spcPts val="0"/>
              </a:spcAft>
              <a:defRPr/>
            </a:pPr>
            <a:endParaRPr lang="en-US" dirty="0"/>
          </a:p>
          <a:p>
            <a:pPr marL="0" indent="0" defTabSz="685629" fontAlgn="auto">
              <a:spcAft>
                <a:spcPts val="0"/>
              </a:spcAft>
              <a:buFont typeface="Wingdings" panose="05000000000000000000" pitchFamily="2" charset="2"/>
              <a:buNone/>
              <a:defRPr/>
            </a:pPr>
            <a:endParaRPr lang="en-US" dirty="0"/>
          </a:p>
          <a:p>
            <a:pPr marL="0" indent="0" defTabSz="685629" fontAlgn="auto">
              <a:spcAft>
                <a:spcPts val="0"/>
              </a:spcAft>
              <a:buFont typeface="Wingdings" panose="05000000000000000000" pitchFamily="2" charset="2"/>
              <a:buNone/>
              <a:defRPr/>
            </a:pPr>
            <a:endParaRPr lang="en-US" dirty="0"/>
          </a:p>
          <a:p>
            <a:pPr marL="0" indent="0" defTabSz="685629" fontAlgn="auto">
              <a:spcAft>
                <a:spcPts val="0"/>
              </a:spcAft>
              <a:buFont typeface="Wingdings" panose="05000000000000000000" pitchFamily="2" charset="2"/>
              <a:buNone/>
              <a:defRPr/>
            </a:pPr>
            <a:endParaRPr lang="en-US" dirty="0"/>
          </a:p>
          <a:p>
            <a:pPr marL="0" indent="0" defTabSz="685629" fontAlgn="auto">
              <a:spcAft>
                <a:spcPts val="0"/>
              </a:spcAft>
              <a:buFont typeface="Wingdings" panose="05000000000000000000" pitchFamily="2" charset="2"/>
              <a:buNone/>
              <a:defRPr/>
            </a:pPr>
            <a:r>
              <a:rPr lang="en-US" dirty="0"/>
              <a:t>*Student may be suspended while threat assessment is completed.</a:t>
            </a:r>
          </a:p>
        </p:txBody>
      </p:sp>
      <p:graphicFrame>
        <p:nvGraphicFramePr>
          <p:cNvPr id="9" name="Diagram 8">
            <a:extLst>
              <a:ext uri="{FF2B5EF4-FFF2-40B4-BE49-F238E27FC236}">
                <a16:creationId xmlns:a16="http://schemas.microsoft.com/office/drawing/2014/main" id="{2A9E6959-BC69-D8F6-A8DA-DE6F2DED57EF}"/>
              </a:ext>
            </a:extLst>
          </p:cNvPr>
          <p:cNvGraphicFramePr/>
          <p:nvPr>
            <p:extLst>
              <p:ext uri="{D42A27DB-BD31-4B8C-83A1-F6EECF244321}">
                <p14:modId xmlns:p14="http://schemas.microsoft.com/office/powerpoint/2010/main" val="3276881169"/>
              </p:ext>
            </p:extLst>
          </p:nvPr>
        </p:nvGraphicFramePr>
        <p:xfrm>
          <a:off x="1040327" y="1790700"/>
          <a:ext cx="9723212" cy="29377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091095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B512EE-715F-412E-10B5-F35A6DBC71E3}"/>
              </a:ext>
            </a:extLst>
          </p:cNvPr>
          <p:cNvSpPr>
            <a:spLocks noGrp="1"/>
          </p:cNvSpPr>
          <p:nvPr>
            <p:ph type="title" idx="4294967295"/>
          </p:nvPr>
        </p:nvSpPr>
        <p:spPr>
          <a:xfrm>
            <a:off x="1016000" y="286284"/>
            <a:ext cx="9591675" cy="1208088"/>
          </a:xfrm>
        </p:spPr>
        <p:txBody>
          <a:bodyPr/>
          <a:lstStyle/>
          <a:p>
            <a:r>
              <a:rPr lang="en-US" sz="3600" b="1" i="0" u="none" strike="noStrike" dirty="0">
                <a:solidFill>
                  <a:srgbClr val="0E2B5A"/>
                </a:solidFill>
                <a:effectLst/>
                <a:latin typeface="Georgia" panose="02040502050405020303" pitchFamily="18" charset="0"/>
              </a:rPr>
              <a:t>Process for Threats of Mass Violence: Special Education Students</a:t>
            </a:r>
            <a:endParaRPr lang="en-US" dirty="0"/>
          </a:p>
        </p:txBody>
      </p:sp>
      <p:sp>
        <p:nvSpPr>
          <p:cNvPr id="5" name="Text Placeholder 4">
            <a:extLst>
              <a:ext uri="{FF2B5EF4-FFF2-40B4-BE49-F238E27FC236}">
                <a16:creationId xmlns:a16="http://schemas.microsoft.com/office/drawing/2014/main" id="{37FE95DB-A034-9BA8-7912-FE51E6DE2185}"/>
              </a:ext>
            </a:extLst>
          </p:cNvPr>
          <p:cNvSpPr>
            <a:spLocks noGrp="1"/>
          </p:cNvSpPr>
          <p:nvPr>
            <p:ph type="body" sz="quarter" idx="4294967295"/>
          </p:nvPr>
        </p:nvSpPr>
        <p:spPr>
          <a:xfrm>
            <a:off x="4090988" y="2017713"/>
            <a:ext cx="6964362" cy="725487"/>
          </a:xfrm>
          <a:prstGeom prst="rect">
            <a:avLst/>
          </a:prstGeom>
          <a:solidFill>
            <a:srgbClr val="EE3424"/>
          </a:solidFill>
          <a:ln>
            <a:noFill/>
          </a:ln>
          <a:effectLst/>
        </p:spPr>
        <p:style>
          <a:lnRef idx="0">
            <a:scrgbClr r="0" g="0" b="0"/>
          </a:lnRef>
          <a:fillRef idx="0">
            <a:scrgbClr r="0" g="0" b="0"/>
          </a:fillRef>
          <a:effectRef idx="0">
            <a:scrgbClr r="0" g="0" b="0"/>
          </a:effectRef>
          <a:fontRef idx="minor">
            <a:schemeClr val="lt1"/>
          </a:fontRef>
        </p:style>
        <p:txBody>
          <a:bodyPr anchor="ctr">
            <a:normAutofit fontScale="92500" lnSpcReduction="10000"/>
          </a:bodyPr>
          <a:lstStyle>
            <a:defPPr>
              <a:defRPr lang="en-US"/>
            </a:defPPr>
            <a:lvl1pPr algn="l" defTabSz="912813" rtl="0" eaLnBrk="0" fontAlgn="base" hangingPunct="0">
              <a:spcBef>
                <a:spcPct val="0"/>
              </a:spcBef>
              <a:spcAft>
                <a:spcPct val="0"/>
              </a:spcAft>
              <a:defRPr kern="1200">
                <a:solidFill>
                  <a:srgbClr val="FFFFFF"/>
                </a:solidFill>
                <a:latin typeface="Open Sans"/>
              </a:defRPr>
            </a:lvl1pPr>
            <a:lvl2pPr marL="455613" indent="1588" algn="l" defTabSz="912813" rtl="0" eaLnBrk="0" fontAlgn="base" hangingPunct="0">
              <a:spcBef>
                <a:spcPct val="0"/>
              </a:spcBef>
              <a:spcAft>
                <a:spcPct val="0"/>
              </a:spcAft>
              <a:defRPr kern="1200">
                <a:solidFill>
                  <a:srgbClr val="FFFFFF"/>
                </a:solidFill>
                <a:latin typeface="Open Sans"/>
              </a:defRPr>
            </a:lvl2pPr>
            <a:lvl3pPr marL="912813" indent="1588" algn="l" defTabSz="912813" rtl="0" eaLnBrk="0" fontAlgn="base" hangingPunct="0">
              <a:spcBef>
                <a:spcPct val="0"/>
              </a:spcBef>
              <a:spcAft>
                <a:spcPct val="0"/>
              </a:spcAft>
              <a:defRPr kern="1200">
                <a:solidFill>
                  <a:srgbClr val="FFFFFF"/>
                </a:solidFill>
                <a:latin typeface="Open Sans"/>
              </a:defRPr>
            </a:lvl3pPr>
            <a:lvl4pPr marL="1370013" indent="1588" algn="l" defTabSz="912813" rtl="0" eaLnBrk="0" fontAlgn="base" hangingPunct="0">
              <a:spcBef>
                <a:spcPct val="0"/>
              </a:spcBef>
              <a:spcAft>
                <a:spcPct val="0"/>
              </a:spcAft>
              <a:defRPr kern="1200">
                <a:solidFill>
                  <a:srgbClr val="FFFFFF"/>
                </a:solidFill>
                <a:latin typeface="Open Sans"/>
              </a:defRPr>
            </a:lvl4pPr>
            <a:lvl5pPr marL="1827213" indent="1588" algn="l" defTabSz="912813" rtl="0" eaLnBrk="0" fontAlgn="base" hangingPunct="0">
              <a:spcBef>
                <a:spcPct val="0"/>
              </a:spcBef>
              <a:spcAft>
                <a:spcPct val="0"/>
              </a:spcAft>
              <a:defRPr kern="1200">
                <a:solidFill>
                  <a:srgbClr val="FFFFFF"/>
                </a:solidFill>
                <a:latin typeface="Open Sans"/>
              </a:defRPr>
            </a:lvl5pPr>
            <a:lvl6pPr marL="2286000" algn="l" defTabSz="914400" rtl="0" eaLnBrk="1" latinLnBrk="0" hangingPunct="1">
              <a:defRPr kern="1200">
                <a:solidFill>
                  <a:srgbClr val="FFFFFF"/>
                </a:solidFill>
                <a:latin typeface="Open Sans"/>
              </a:defRPr>
            </a:lvl6pPr>
            <a:lvl7pPr marL="2743200" algn="l" defTabSz="914400" rtl="0" eaLnBrk="1" latinLnBrk="0" hangingPunct="1">
              <a:defRPr kern="1200">
                <a:solidFill>
                  <a:srgbClr val="FFFFFF"/>
                </a:solidFill>
                <a:latin typeface="Open Sans"/>
              </a:defRPr>
            </a:lvl7pPr>
            <a:lvl8pPr marL="3200400" algn="l" defTabSz="914400" rtl="0" eaLnBrk="1" latinLnBrk="0" hangingPunct="1">
              <a:defRPr kern="1200">
                <a:solidFill>
                  <a:srgbClr val="FFFFFF"/>
                </a:solidFill>
                <a:latin typeface="Open Sans"/>
              </a:defRPr>
            </a:lvl8pPr>
            <a:lvl9pPr marL="3657600" algn="l" defTabSz="914400" rtl="0" eaLnBrk="1" latinLnBrk="0" hangingPunct="1">
              <a:defRPr kern="1200">
                <a:solidFill>
                  <a:srgbClr val="FFFFFF"/>
                </a:solidFill>
                <a:latin typeface="Open Sans"/>
              </a:defRPr>
            </a:lvl9pPr>
          </a:lstStyle>
          <a:p>
            <a:pPr marL="0" indent="0" algn="ctr" defTabSz="914217" eaLnBrk="1" fontAlgn="auto" hangingPunct="1">
              <a:spcBef>
                <a:spcPts val="0"/>
              </a:spcBef>
              <a:spcAft>
                <a:spcPts val="0"/>
              </a:spcAft>
              <a:buNone/>
              <a:defRPr/>
            </a:pPr>
            <a:r>
              <a:rPr lang="en-US" dirty="0"/>
              <a:t>Provide special education services if 10 days has been exceeded</a:t>
            </a:r>
          </a:p>
        </p:txBody>
      </p:sp>
      <p:graphicFrame>
        <p:nvGraphicFramePr>
          <p:cNvPr id="6" name="Diagram 5">
            <a:extLst>
              <a:ext uri="{FF2B5EF4-FFF2-40B4-BE49-F238E27FC236}">
                <a16:creationId xmlns:a16="http://schemas.microsoft.com/office/drawing/2014/main" id="{0C950A48-68B8-A208-1901-42124823FDDA}"/>
              </a:ext>
            </a:extLst>
          </p:cNvPr>
          <p:cNvGraphicFramePr/>
          <p:nvPr>
            <p:extLst>
              <p:ext uri="{D42A27DB-BD31-4B8C-83A1-F6EECF244321}">
                <p14:modId xmlns:p14="http://schemas.microsoft.com/office/powerpoint/2010/main" val="2468840888"/>
              </p:ext>
            </p:extLst>
          </p:nvPr>
        </p:nvGraphicFramePr>
        <p:xfrm>
          <a:off x="1273314" y="3083061"/>
          <a:ext cx="9480412" cy="27287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Left Brace 6">
            <a:extLst>
              <a:ext uri="{FF2B5EF4-FFF2-40B4-BE49-F238E27FC236}">
                <a16:creationId xmlns:a16="http://schemas.microsoft.com/office/drawing/2014/main" id="{65CAF7BE-D2F4-47DA-8532-3F8F9CDFEFF9}"/>
              </a:ext>
            </a:extLst>
          </p:cNvPr>
          <p:cNvSpPr/>
          <p:nvPr/>
        </p:nvSpPr>
        <p:spPr>
          <a:xfrm rot="5400000">
            <a:off x="6939440" y="76175"/>
            <a:ext cx="1208314" cy="6692630"/>
          </a:xfrm>
          <a:prstGeom prst="leftBrace">
            <a:avLst>
              <a:gd name="adj1" fmla="val 8333"/>
              <a:gd name="adj2" fmla="val 48658"/>
            </a:avLst>
          </a:prstGeom>
          <a:noFill/>
          <a:ln w="6350" cap="flat" cmpd="sng" algn="ctr">
            <a:solidFill>
              <a:srgbClr val="EE3424"/>
            </a:solidFill>
            <a:prstDash val="solid"/>
            <a:miter lim="800000"/>
          </a:ln>
          <a:effectLst/>
        </p:spPr>
        <p:style>
          <a:lnRef idx="1">
            <a:schemeClr val="accent1"/>
          </a:lnRef>
          <a:fillRef idx="0">
            <a:schemeClr val="accent1"/>
          </a:fillRef>
          <a:effectRef idx="0">
            <a:schemeClr val="accent1"/>
          </a:effectRef>
          <a:fontRef idx="minor">
            <a:schemeClr val="tx1"/>
          </a:fontRef>
        </p:style>
        <p:txBody>
          <a:bodyPr anchor="ctr"/>
          <a:lstStyle>
            <a:defPPr>
              <a:defRPr lang="en-US"/>
            </a:defPPr>
            <a:lvl1pPr algn="l" defTabSz="912813" rtl="0" eaLnBrk="0" fontAlgn="base" hangingPunct="0">
              <a:spcBef>
                <a:spcPct val="0"/>
              </a:spcBef>
              <a:spcAft>
                <a:spcPct val="0"/>
              </a:spcAft>
              <a:defRPr kern="1200">
                <a:solidFill>
                  <a:srgbClr val="3C3E40"/>
                </a:solidFill>
                <a:latin typeface="Open Sans"/>
              </a:defRPr>
            </a:lvl1pPr>
            <a:lvl2pPr marL="455613" indent="1588" algn="l" defTabSz="912813" rtl="0" eaLnBrk="0" fontAlgn="base" hangingPunct="0">
              <a:spcBef>
                <a:spcPct val="0"/>
              </a:spcBef>
              <a:spcAft>
                <a:spcPct val="0"/>
              </a:spcAft>
              <a:defRPr kern="1200">
                <a:solidFill>
                  <a:srgbClr val="3C3E40"/>
                </a:solidFill>
                <a:latin typeface="Open Sans"/>
              </a:defRPr>
            </a:lvl2pPr>
            <a:lvl3pPr marL="912813" indent="1588" algn="l" defTabSz="912813" rtl="0" eaLnBrk="0" fontAlgn="base" hangingPunct="0">
              <a:spcBef>
                <a:spcPct val="0"/>
              </a:spcBef>
              <a:spcAft>
                <a:spcPct val="0"/>
              </a:spcAft>
              <a:defRPr kern="1200">
                <a:solidFill>
                  <a:srgbClr val="3C3E40"/>
                </a:solidFill>
                <a:latin typeface="Open Sans"/>
              </a:defRPr>
            </a:lvl3pPr>
            <a:lvl4pPr marL="1370013" indent="1588" algn="l" defTabSz="912813" rtl="0" eaLnBrk="0" fontAlgn="base" hangingPunct="0">
              <a:spcBef>
                <a:spcPct val="0"/>
              </a:spcBef>
              <a:spcAft>
                <a:spcPct val="0"/>
              </a:spcAft>
              <a:defRPr kern="1200">
                <a:solidFill>
                  <a:srgbClr val="3C3E40"/>
                </a:solidFill>
                <a:latin typeface="Open Sans"/>
              </a:defRPr>
            </a:lvl4pPr>
            <a:lvl5pPr marL="1827213" indent="1588" algn="l" defTabSz="912813" rtl="0" eaLnBrk="0" fontAlgn="base" hangingPunct="0">
              <a:spcBef>
                <a:spcPct val="0"/>
              </a:spcBef>
              <a:spcAft>
                <a:spcPct val="0"/>
              </a:spcAft>
              <a:defRPr kern="1200">
                <a:solidFill>
                  <a:srgbClr val="3C3E40"/>
                </a:solidFill>
                <a:latin typeface="Open Sans"/>
              </a:defRPr>
            </a:lvl5pPr>
            <a:lvl6pPr marL="2286000" algn="l" defTabSz="914400" rtl="0" eaLnBrk="1" latinLnBrk="0" hangingPunct="1">
              <a:defRPr kern="1200">
                <a:solidFill>
                  <a:srgbClr val="3C3E40"/>
                </a:solidFill>
                <a:latin typeface="Open Sans"/>
              </a:defRPr>
            </a:lvl6pPr>
            <a:lvl7pPr marL="2743200" algn="l" defTabSz="914400" rtl="0" eaLnBrk="1" latinLnBrk="0" hangingPunct="1">
              <a:defRPr kern="1200">
                <a:solidFill>
                  <a:srgbClr val="3C3E40"/>
                </a:solidFill>
                <a:latin typeface="Open Sans"/>
              </a:defRPr>
            </a:lvl7pPr>
            <a:lvl8pPr marL="3200400" algn="l" defTabSz="914400" rtl="0" eaLnBrk="1" latinLnBrk="0" hangingPunct="1">
              <a:defRPr kern="1200">
                <a:solidFill>
                  <a:srgbClr val="3C3E40"/>
                </a:solidFill>
                <a:latin typeface="Open Sans"/>
              </a:defRPr>
            </a:lvl8pPr>
            <a:lvl9pPr marL="3657600" algn="l" defTabSz="914400" rtl="0" eaLnBrk="1" latinLnBrk="0" hangingPunct="1">
              <a:defRPr kern="1200">
                <a:solidFill>
                  <a:srgbClr val="3C3E40"/>
                </a:solidFill>
                <a:latin typeface="Open Sans"/>
              </a:defRPr>
            </a:lvl9pPr>
          </a:lstStyle>
          <a:p>
            <a:pPr algn="ctr" defTabSz="914217" eaLnBrk="1" fontAlgn="auto" hangingPunct="1">
              <a:spcBef>
                <a:spcPts val="0"/>
              </a:spcBef>
              <a:spcAft>
                <a:spcPts val="0"/>
              </a:spcAft>
              <a:defRPr/>
            </a:pPr>
            <a:endParaRPr lang="en-US"/>
          </a:p>
        </p:txBody>
      </p:sp>
      <p:sp>
        <p:nvSpPr>
          <p:cNvPr id="11" name="TextBox 10">
            <a:extLst>
              <a:ext uri="{FF2B5EF4-FFF2-40B4-BE49-F238E27FC236}">
                <a16:creationId xmlns:a16="http://schemas.microsoft.com/office/drawing/2014/main" id="{3ECFA88A-D8A8-F11C-1110-949753EE9681}"/>
              </a:ext>
            </a:extLst>
          </p:cNvPr>
          <p:cNvSpPr txBox="1"/>
          <p:nvPr/>
        </p:nvSpPr>
        <p:spPr>
          <a:xfrm rot="10465088">
            <a:off x="782874" y="3730109"/>
            <a:ext cx="7200899" cy="369332"/>
          </a:xfrm>
          <a:prstGeom prst="rect">
            <a:avLst/>
          </a:prstGeom>
          <a:noFill/>
        </p:spPr>
        <p:txBody>
          <a:bodyPr wrap="square">
            <a:spAutoFit/>
          </a:bodyPr>
          <a:lstStyle/>
          <a:p>
            <a:r>
              <a:rPr lang="en-US"/>
              <a:t> </a:t>
            </a:r>
          </a:p>
        </p:txBody>
      </p:sp>
      <p:sp>
        <p:nvSpPr>
          <p:cNvPr id="13" name="TextBox 12">
            <a:extLst>
              <a:ext uri="{FF2B5EF4-FFF2-40B4-BE49-F238E27FC236}">
                <a16:creationId xmlns:a16="http://schemas.microsoft.com/office/drawing/2014/main" id="{6BB99388-B07C-6793-A90F-175238D9F718}"/>
              </a:ext>
            </a:extLst>
          </p:cNvPr>
          <p:cNvSpPr txBox="1"/>
          <p:nvPr/>
        </p:nvSpPr>
        <p:spPr>
          <a:xfrm>
            <a:off x="823326" y="5583695"/>
            <a:ext cx="6143016" cy="646331"/>
          </a:xfrm>
          <a:prstGeom prst="rect">
            <a:avLst/>
          </a:prstGeom>
          <a:noFill/>
        </p:spPr>
        <p:txBody>
          <a:bodyPr wrap="square">
            <a:spAutoFit/>
          </a:bodyPr>
          <a:lstStyle/>
          <a:p>
            <a:r>
              <a:rPr lang="en-US" b="0" i="0" u="none" strike="noStrike">
                <a:solidFill>
                  <a:srgbClr val="3C3E40"/>
                </a:solidFill>
                <a:effectLst/>
                <a:latin typeface="Open Sans" panose="020B0606030504020204" pitchFamily="34" charset="0"/>
              </a:rPr>
              <a:t>*Student may be suspended while threat assessment is completed.</a:t>
            </a:r>
            <a:endParaRPr lang="en-US"/>
          </a:p>
        </p:txBody>
      </p:sp>
    </p:spTree>
    <p:extLst>
      <p:ext uri="{BB962C8B-B14F-4D97-AF65-F5344CB8AC3E}">
        <p14:creationId xmlns:p14="http://schemas.microsoft.com/office/powerpoint/2010/main" val="13047624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83F6DEF-C3A3-C236-FA43-2572F00F8CA5}"/>
              </a:ext>
            </a:extLst>
          </p:cNvPr>
          <p:cNvSpPr>
            <a:spLocks noGrp="1"/>
          </p:cNvSpPr>
          <p:nvPr>
            <p:ph type="title"/>
          </p:nvPr>
        </p:nvSpPr>
        <p:spPr/>
        <p:txBody>
          <a:bodyPr/>
          <a:lstStyle/>
          <a:p>
            <a:r>
              <a:rPr lang="en-US" sz="3600" b="1" i="0" u="none" strike="noStrike">
                <a:solidFill>
                  <a:srgbClr val="0E2B5A"/>
                </a:solidFill>
                <a:effectLst/>
                <a:latin typeface="Georgia" panose="02040502050405020303" pitchFamily="18" charset="0"/>
              </a:rPr>
              <a:t>Students’ Right to Free Appropriate Public Education (FAPE)</a:t>
            </a:r>
            <a:endParaRPr lang="en-US"/>
          </a:p>
        </p:txBody>
      </p:sp>
      <p:sp>
        <p:nvSpPr>
          <p:cNvPr id="8" name="Text Placeholder 2">
            <a:extLst>
              <a:ext uri="{FF2B5EF4-FFF2-40B4-BE49-F238E27FC236}">
                <a16:creationId xmlns:a16="http://schemas.microsoft.com/office/drawing/2014/main" id="{91526152-441C-DD82-AD2C-331CBC543DA4}"/>
              </a:ext>
            </a:extLst>
          </p:cNvPr>
          <p:cNvSpPr>
            <a:spLocks noGrp="1"/>
          </p:cNvSpPr>
          <p:nvPr>
            <p:ph type="body" sz="quarter" idx="10"/>
          </p:nvPr>
        </p:nvSpPr>
        <p:spPr bwMode="auto">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fontScale="92500"/>
          </a:bodyPr>
          <a:lstStyle>
            <a:lvl1pPr marL="255588" indent="-255588" algn="l" defTabSz="684213" rtl="0" fontAlgn="base">
              <a:spcBef>
                <a:spcPct val="20000"/>
              </a:spcBef>
              <a:spcAft>
                <a:spcPct val="0"/>
              </a:spcAft>
              <a:buClr>
                <a:srgbClr val="3C3E40"/>
              </a:buClr>
              <a:buFont typeface="Wingdings" panose="05000000000000000000" pitchFamily="2" charset="2"/>
              <a:buChar char="§"/>
              <a:defRPr sz="2400" kern="1200">
                <a:solidFill>
                  <a:srgbClr val="3C3E40"/>
                </a:solidFill>
                <a:latin typeface="Open Sans" panose="020B0606030504020204" pitchFamily="34" charset="0"/>
                <a:ea typeface="Open Sans" panose="020B0606030504020204" pitchFamily="34" charset="0"/>
                <a:cs typeface="Open Sans" panose="020B0606030504020204" pitchFamily="34" charset="0"/>
              </a:defRPr>
            </a:lvl1pPr>
            <a:lvl2pPr marL="555625" indent="-212725" algn="l" defTabSz="684213" rtl="0" fontAlgn="base">
              <a:spcBef>
                <a:spcPct val="20000"/>
              </a:spcBef>
              <a:spcAft>
                <a:spcPct val="0"/>
              </a:spcAft>
              <a:buClr>
                <a:srgbClr val="3C3E40"/>
              </a:buClr>
              <a:buFont typeface="Arial" panose="020B0604020202020204" pitchFamily="34" charset="0"/>
              <a:buChar char="–"/>
              <a:defRPr sz="2000" kern="1200">
                <a:solidFill>
                  <a:srgbClr val="3C3E40"/>
                </a:solidFill>
                <a:latin typeface="Open Sans" panose="020B0606030504020204" pitchFamily="34" charset="0"/>
                <a:ea typeface="Open Sans" panose="020B0606030504020204" pitchFamily="34" charset="0"/>
                <a:cs typeface="Open Sans" panose="020B0606030504020204" pitchFamily="34" charset="0"/>
              </a:defRPr>
            </a:lvl2pPr>
            <a:lvl3pPr marL="855663" indent="-169863" algn="l" defTabSz="684213" rtl="0" fontAlgn="base">
              <a:spcBef>
                <a:spcPct val="20000"/>
              </a:spcBef>
              <a:spcAft>
                <a:spcPct val="0"/>
              </a:spcAft>
              <a:buClr>
                <a:srgbClr val="3C3E40"/>
              </a:buClr>
              <a:buFont typeface="Arial" panose="020B0604020202020204" pitchFamily="34" charset="0"/>
              <a:buChar char="•"/>
              <a:defRPr kern="1200">
                <a:solidFill>
                  <a:srgbClr val="3C3E40"/>
                </a:solidFill>
                <a:latin typeface="Open Sans" panose="020B0606030504020204" pitchFamily="34" charset="0"/>
                <a:ea typeface="Open Sans" panose="020B0606030504020204" pitchFamily="34" charset="0"/>
                <a:cs typeface="Open Sans" panose="020B0606030504020204" pitchFamily="34" charset="0"/>
              </a:defRPr>
            </a:lvl3pPr>
            <a:lvl4pPr marL="1198563" indent="-169863" algn="l" defTabSz="684213" rtl="0" fontAlgn="base">
              <a:spcBef>
                <a:spcPct val="20000"/>
              </a:spcBef>
              <a:spcAft>
                <a:spcPct val="0"/>
              </a:spcAft>
              <a:buClr>
                <a:srgbClr val="3C3E40"/>
              </a:buClr>
              <a:buFont typeface="Courier New" panose="02070309020205020404" pitchFamily="49" charset="0"/>
              <a:buChar char="o"/>
              <a:defRPr sz="1600" kern="1200">
                <a:solidFill>
                  <a:srgbClr val="3C3E40"/>
                </a:solidFill>
                <a:latin typeface="Open Sans" panose="020B0606030504020204" pitchFamily="34" charset="0"/>
                <a:ea typeface="Open Sans" panose="020B0606030504020204" pitchFamily="34" charset="0"/>
                <a:cs typeface="Open Sans" panose="020B0606030504020204" pitchFamily="34" charset="0"/>
              </a:defRPr>
            </a:lvl4pPr>
            <a:lvl5pPr marL="1541463" indent="-169863" algn="l" defTabSz="684213" rtl="0" fontAlgn="base">
              <a:spcBef>
                <a:spcPct val="20000"/>
              </a:spcBef>
              <a:spcAft>
                <a:spcPct val="0"/>
              </a:spcAft>
              <a:buClr>
                <a:srgbClr val="3C3E40"/>
              </a:buClr>
              <a:buFont typeface="Arial" panose="020B0604020202020204" pitchFamily="34" charset="0"/>
              <a:buChar char="»"/>
              <a:defRPr sz="1600" kern="1200">
                <a:solidFill>
                  <a:srgbClr val="3C3E40"/>
                </a:solidFill>
                <a:latin typeface="Open Sans" panose="020B0606030504020204" pitchFamily="34" charset="0"/>
                <a:ea typeface="Open Sans" panose="020B0606030504020204" pitchFamily="34" charset="0"/>
                <a:cs typeface="Open Sans" panose="020B0606030504020204" pitchFamily="34" charset="0"/>
              </a:defRPr>
            </a:lvl5pPr>
            <a:lvl6pPr marL="1885479" indent="-171407" algn="l" defTabSz="685629" rtl="0" eaLnBrk="1" latinLnBrk="0" hangingPunct="1">
              <a:spcBef>
                <a:spcPct val="20000"/>
              </a:spcBef>
              <a:buFont typeface="Arial" panose="020B0604020202020204" pitchFamily="34" charset="0"/>
              <a:buChar char="•"/>
              <a:defRPr sz="1500" kern="1200">
                <a:solidFill>
                  <a:srgbClr val="3C3E40"/>
                </a:solidFill>
                <a:latin typeface="Open Sans"/>
              </a:defRPr>
            </a:lvl6pPr>
            <a:lvl7pPr marL="2228293" indent="-171407" algn="l" defTabSz="685629" rtl="0" eaLnBrk="1" latinLnBrk="0" hangingPunct="1">
              <a:spcBef>
                <a:spcPct val="20000"/>
              </a:spcBef>
              <a:buFont typeface="Arial" panose="020B0604020202020204" pitchFamily="34" charset="0"/>
              <a:buChar char="•"/>
              <a:defRPr sz="1500" kern="1200">
                <a:solidFill>
                  <a:srgbClr val="3C3E40"/>
                </a:solidFill>
                <a:latin typeface="Open Sans"/>
              </a:defRPr>
            </a:lvl7pPr>
            <a:lvl8pPr marL="2571107" indent="-171407" algn="l" defTabSz="685629" rtl="0" eaLnBrk="1" latinLnBrk="0" hangingPunct="1">
              <a:spcBef>
                <a:spcPct val="20000"/>
              </a:spcBef>
              <a:buFont typeface="Arial" panose="020B0604020202020204" pitchFamily="34" charset="0"/>
              <a:buChar char="•"/>
              <a:defRPr sz="1500" kern="1200">
                <a:solidFill>
                  <a:srgbClr val="3C3E40"/>
                </a:solidFill>
                <a:latin typeface="Open Sans"/>
              </a:defRPr>
            </a:lvl8pPr>
            <a:lvl9pPr marL="2913922" indent="-171407" algn="l" defTabSz="685629" rtl="0" eaLnBrk="1" latinLnBrk="0" hangingPunct="1">
              <a:spcBef>
                <a:spcPct val="20000"/>
              </a:spcBef>
              <a:buFont typeface="Arial" panose="020B0604020202020204" pitchFamily="34" charset="0"/>
              <a:buChar char="•"/>
              <a:defRPr sz="1500" kern="1200">
                <a:solidFill>
                  <a:srgbClr val="3C3E40"/>
                </a:solidFill>
                <a:latin typeface="Open Sans"/>
              </a:defRPr>
            </a:lvl9pPr>
          </a:lstStyle>
          <a:p>
            <a:pPr marL="257111" indent="-257111" defTabSz="685629" fontAlgn="auto">
              <a:spcAft>
                <a:spcPts val="0"/>
              </a:spcAft>
              <a:defRPr/>
            </a:pPr>
            <a:r>
              <a:rPr lang="en-US">
                <a:solidFill>
                  <a:srgbClr val="000000"/>
                </a:solidFill>
                <a:latin typeface="Open Sans"/>
              </a:rPr>
              <a:t>If a student with a disability is removed from school following a threat assessment, the district must ensure that the student continues to receive the services required for FAPE and that the student is afforded any applicable procedural rights. </a:t>
            </a:r>
          </a:p>
          <a:p>
            <a:pPr marL="257111" indent="-257111" defTabSz="685629" fontAlgn="auto">
              <a:spcAft>
                <a:spcPts val="0"/>
              </a:spcAft>
              <a:defRPr/>
            </a:pPr>
            <a:endParaRPr lang="en-US">
              <a:solidFill>
                <a:srgbClr val="000000"/>
              </a:solidFill>
              <a:latin typeface="Open Sans"/>
            </a:endParaRPr>
          </a:p>
          <a:p>
            <a:pPr marL="257111" indent="-257111" defTabSz="685629" fontAlgn="auto">
              <a:spcAft>
                <a:spcPts val="0"/>
              </a:spcAft>
              <a:defRPr/>
            </a:pPr>
            <a:endParaRPr lang="en-US">
              <a:solidFill>
                <a:srgbClr val="000000"/>
              </a:solidFill>
              <a:latin typeface="Open Sans"/>
            </a:endParaRPr>
          </a:p>
          <a:p>
            <a:pPr marL="257111" indent="-257111" defTabSz="685629" fontAlgn="auto">
              <a:spcAft>
                <a:spcPts val="0"/>
              </a:spcAft>
              <a:defRPr/>
            </a:pPr>
            <a:endParaRPr lang="en-US">
              <a:solidFill>
                <a:srgbClr val="000000"/>
              </a:solidFill>
              <a:latin typeface="Open Sans"/>
            </a:endParaRPr>
          </a:p>
          <a:p>
            <a:pPr marL="0" indent="0" defTabSz="685629" fontAlgn="auto">
              <a:spcAft>
                <a:spcPts val="0"/>
              </a:spcAft>
              <a:buFont typeface="Wingdings" panose="05000000000000000000" pitchFamily="2" charset="2"/>
              <a:buNone/>
              <a:defRPr/>
            </a:pPr>
            <a:endParaRPr lang="en-US">
              <a:solidFill>
                <a:srgbClr val="000000"/>
              </a:solidFill>
              <a:latin typeface="Open Sans"/>
            </a:endParaRPr>
          </a:p>
          <a:p>
            <a:pPr marL="0" indent="0" defTabSz="685629" fontAlgn="auto">
              <a:spcAft>
                <a:spcPts val="0"/>
              </a:spcAft>
              <a:buFont typeface="Wingdings" panose="05000000000000000000" pitchFamily="2" charset="2"/>
              <a:buNone/>
              <a:defRPr/>
            </a:pPr>
            <a:r>
              <a:rPr lang="en-US" sz="1400" i="1">
                <a:solidFill>
                  <a:srgbClr val="000000"/>
                </a:solidFill>
                <a:latin typeface="Open Sans"/>
              </a:rPr>
              <a:t>See </a:t>
            </a:r>
            <a:r>
              <a:rPr lang="en-US" sz="1400">
                <a:solidFill>
                  <a:srgbClr val="000000"/>
                </a:solidFill>
                <a:latin typeface="Open Sans"/>
              </a:rPr>
              <a:t>U.S. </a:t>
            </a:r>
            <a:r>
              <a:rPr lang="en-US" sz="1400" err="1">
                <a:solidFill>
                  <a:srgbClr val="000000"/>
                </a:solidFill>
                <a:latin typeface="Open Sans"/>
              </a:rPr>
              <a:t>Dep’t</a:t>
            </a:r>
            <a:r>
              <a:rPr lang="en-US" sz="1400">
                <a:solidFill>
                  <a:srgbClr val="000000"/>
                </a:solidFill>
                <a:latin typeface="Open Sans"/>
              </a:rPr>
              <a:t> of Educ., “</a:t>
            </a:r>
            <a:r>
              <a:rPr lang="en-US" sz="1400">
                <a:solidFill>
                  <a:srgbClr val="000000"/>
                </a:solidFill>
                <a:latin typeface="Open Sans"/>
                <a:hlinkClick r:id="rId2"/>
              </a:rPr>
              <a:t>Questions and Answers: Addressing the Needs of Children with Disabilities and IDEA's Discipline Provisions</a:t>
            </a:r>
            <a:r>
              <a:rPr lang="en-US" sz="1400">
                <a:solidFill>
                  <a:srgbClr val="000000"/>
                </a:solidFill>
                <a:latin typeface="Open Sans"/>
              </a:rPr>
              <a:t>,” (July 19, 2022); U.S. </a:t>
            </a:r>
            <a:r>
              <a:rPr lang="en-US" sz="1400" err="1">
                <a:solidFill>
                  <a:srgbClr val="000000"/>
                </a:solidFill>
                <a:latin typeface="Open Sans"/>
              </a:rPr>
              <a:t>Dep’t</a:t>
            </a:r>
            <a:r>
              <a:rPr lang="en-US" sz="1400">
                <a:solidFill>
                  <a:srgbClr val="000000"/>
                </a:solidFill>
                <a:latin typeface="Open Sans"/>
              </a:rPr>
              <a:t> of Educ., ”</a:t>
            </a:r>
            <a:r>
              <a:rPr lang="en-US" sz="1400">
                <a:solidFill>
                  <a:srgbClr val="000000"/>
                </a:solidFill>
                <a:latin typeface="Open Sans"/>
                <a:hlinkClick r:id="rId3"/>
              </a:rPr>
              <a:t>Supporting Students with Disabilities and Avoiding the Discriminatory Use of Student Discipline under Section 504 of the Rehabilitation Act of 1973</a:t>
            </a:r>
            <a:r>
              <a:rPr lang="en-US" sz="1400">
                <a:solidFill>
                  <a:srgbClr val="000000"/>
                </a:solidFill>
                <a:latin typeface="Open Sans"/>
              </a:rPr>
              <a:t>, (July 2022).</a:t>
            </a:r>
            <a:endParaRPr lang="en-US" sz="1400">
              <a:latin typeface="Open Sans"/>
            </a:endParaRPr>
          </a:p>
        </p:txBody>
      </p:sp>
      <p:pic>
        <p:nvPicPr>
          <p:cNvPr id="5122" name="Picture 2" descr="A group of children holding thumbs up&#10;&#10;Description automatically generated">
            <a:extLst>
              <a:ext uri="{FF2B5EF4-FFF2-40B4-BE49-F238E27FC236}">
                <a16:creationId xmlns:a16="http://schemas.microsoft.com/office/drawing/2014/main" id="{6626A8D3-5C65-23FF-FE95-3CBD61F328CB}"/>
              </a:ext>
            </a:extLst>
          </p:cNvPr>
          <p:cNvPicPr>
            <a:picLocks noGrp="1" noChangeAspect="1" noChangeArrowheads="1"/>
          </p:cNvPicPr>
          <p:nvPr>
            <p:ph type="pic" sz="quarter" idx="13"/>
          </p:nvPr>
        </p:nvPicPr>
        <p:blipFill>
          <a:blip r:embed="rId4">
            <a:extLst>
              <a:ext uri="{28A0092B-C50C-407E-A947-70E740481C1C}">
                <a14:useLocalDpi xmlns:a14="http://schemas.microsoft.com/office/drawing/2010/main" val="0"/>
              </a:ext>
            </a:extLst>
          </a:blip>
          <a:srcRect t="273" b="273"/>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56130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8DBDF-B9C6-B86C-3065-1C3BD92B9C73}"/>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C4FD8425-C71E-9990-7BB6-7EC25EC30A5C}"/>
              </a:ext>
            </a:extLst>
          </p:cNvPr>
          <p:cNvSpPr>
            <a:spLocks noGrp="1"/>
          </p:cNvSpPr>
          <p:nvPr>
            <p:ph type="body" sz="quarter" idx="10"/>
          </p:nvPr>
        </p:nvSpPr>
        <p:spPr/>
        <p:txBody>
          <a:bodyPr/>
          <a:lstStyle/>
          <a:p>
            <a:endParaRPr lang="en-US"/>
          </a:p>
        </p:txBody>
      </p:sp>
      <p:sp>
        <p:nvSpPr>
          <p:cNvPr id="4" name="Picture Placeholder 3">
            <a:extLst>
              <a:ext uri="{FF2B5EF4-FFF2-40B4-BE49-F238E27FC236}">
                <a16:creationId xmlns:a16="http://schemas.microsoft.com/office/drawing/2014/main" id="{E3F36F5D-27F8-0F9F-8298-9B15F0253953}"/>
              </a:ext>
            </a:extLst>
          </p:cNvPr>
          <p:cNvSpPr>
            <a:spLocks noGrp="1"/>
          </p:cNvSpPr>
          <p:nvPr>
            <p:ph type="pic" sz="quarter" idx="13"/>
          </p:nvPr>
        </p:nvSpPr>
        <p:spPr/>
        <p:txBody>
          <a:bodyPr/>
          <a:lstStyle/>
          <a:p>
            <a:endParaRPr lang="en-US"/>
          </a:p>
        </p:txBody>
      </p:sp>
      <p:pic>
        <p:nvPicPr>
          <p:cNvPr id="6" name="Picture 5">
            <a:extLst>
              <a:ext uri="{FF2B5EF4-FFF2-40B4-BE49-F238E27FC236}">
                <a16:creationId xmlns:a16="http://schemas.microsoft.com/office/drawing/2014/main" id="{2375FA87-EAE8-87A1-4212-25F2AFD5948C}"/>
              </a:ext>
            </a:extLst>
          </p:cNvPr>
          <p:cNvPicPr>
            <a:picLocks noChangeAspect="1"/>
          </p:cNvPicPr>
          <p:nvPr/>
        </p:nvPicPr>
        <p:blipFill>
          <a:blip r:embed="rId2"/>
          <a:stretch>
            <a:fillRect/>
          </a:stretch>
        </p:blipFill>
        <p:spPr>
          <a:xfrm>
            <a:off x="102351" y="109074"/>
            <a:ext cx="11984122" cy="6639852"/>
          </a:xfrm>
          <a:prstGeom prst="rect">
            <a:avLst/>
          </a:prstGeom>
        </p:spPr>
      </p:pic>
    </p:spTree>
    <p:extLst>
      <p:ext uri="{BB962C8B-B14F-4D97-AF65-F5344CB8AC3E}">
        <p14:creationId xmlns:p14="http://schemas.microsoft.com/office/powerpoint/2010/main" val="17631587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B61C0-95AF-FCC4-FA07-3EB7D7EA1FF2}"/>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FF92E68B-BEF5-9F9C-C746-9E4813E78226}"/>
              </a:ext>
            </a:extLst>
          </p:cNvPr>
          <p:cNvSpPr>
            <a:spLocks noGrp="1"/>
          </p:cNvSpPr>
          <p:nvPr>
            <p:ph type="body" sz="quarter" idx="10"/>
          </p:nvPr>
        </p:nvSpPr>
        <p:spPr/>
        <p:txBody>
          <a:bodyPr/>
          <a:lstStyle/>
          <a:p>
            <a:endParaRPr lang="en-US" dirty="0"/>
          </a:p>
        </p:txBody>
      </p:sp>
      <p:sp>
        <p:nvSpPr>
          <p:cNvPr id="4" name="Picture Placeholder 3">
            <a:extLst>
              <a:ext uri="{FF2B5EF4-FFF2-40B4-BE49-F238E27FC236}">
                <a16:creationId xmlns:a16="http://schemas.microsoft.com/office/drawing/2014/main" id="{063CD42C-0E6D-738D-2F3D-BB2613BB4521}"/>
              </a:ext>
            </a:extLst>
          </p:cNvPr>
          <p:cNvSpPr>
            <a:spLocks noGrp="1"/>
          </p:cNvSpPr>
          <p:nvPr>
            <p:ph type="pic" sz="quarter" idx="13"/>
          </p:nvPr>
        </p:nvSpPr>
        <p:spPr/>
        <p:txBody>
          <a:bodyPr/>
          <a:lstStyle/>
          <a:p>
            <a:endParaRPr lang="en-US"/>
          </a:p>
        </p:txBody>
      </p:sp>
      <p:pic>
        <p:nvPicPr>
          <p:cNvPr id="6" name="Picture 5">
            <a:extLst>
              <a:ext uri="{FF2B5EF4-FFF2-40B4-BE49-F238E27FC236}">
                <a16:creationId xmlns:a16="http://schemas.microsoft.com/office/drawing/2014/main" id="{A29085FA-3DD1-33CA-47CE-5C0FBF8BFD33}"/>
              </a:ext>
            </a:extLst>
          </p:cNvPr>
          <p:cNvPicPr>
            <a:picLocks noChangeAspect="1"/>
          </p:cNvPicPr>
          <p:nvPr/>
        </p:nvPicPr>
        <p:blipFill>
          <a:blip r:embed="rId2"/>
          <a:stretch>
            <a:fillRect/>
          </a:stretch>
        </p:blipFill>
        <p:spPr>
          <a:xfrm>
            <a:off x="140456" y="109074"/>
            <a:ext cx="11907912" cy="6639852"/>
          </a:xfrm>
          <a:prstGeom prst="rect">
            <a:avLst/>
          </a:prstGeom>
        </p:spPr>
      </p:pic>
    </p:spTree>
    <p:extLst>
      <p:ext uri="{BB962C8B-B14F-4D97-AF65-F5344CB8AC3E}">
        <p14:creationId xmlns:p14="http://schemas.microsoft.com/office/powerpoint/2010/main" val="10520538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85A11-7ACD-D1CD-02AA-F94190727DB6}"/>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635AC27F-C26B-1A28-4F45-7FB4779E7DF9}"/>
              </a:ext>
            </a:extLst>
          </p:cNvPr>
          <p:cNvSpPr>
            <a:spLocks noGrp="1"/>
          </p:cNvSpPr>
          <p:nvPr>
            <p:ph type="body" sz="quarter" idx="10"/>
          </p:nvPr>
        </p:nvSpPr>
        <p:spPr/>
        <p:txBody>
          <a:bodyPr/>
          <a:lstStyle/>
          <a:p>
            <a:endParaRPr lang="en-US"/>
          </a:p>
        </p:txBody>
      </p:sp>
      <p:sp>
        <p:nvSpPr>
          <p:cNvPr id="4" name="Picture Placeholder 3">
            <a:extLst>
              <a:ext uri="{FF2B5EF4-FFF2-40B4-BE49-F238E27FC236}">
                <a16:creationId xmlns:a16="http://schemas.microsoft.com/office/drawing/2014/main" id="{F4B55179-1736-D4CB-4B12-B30DF9E50B84}"/>
              </a:ext>
            </a:extLst>
          </p:cNvPr>
          <p:cNvSpPr>
            <a:spLocks noGrp="1"/>
          </p:cNvSpPr>
          <p:nvPr>
            <p:ph type="pic" sz="quarter" idx="13"/>
          </p:nvPr>
        </p:nvSpPr>
        <p:spPr/>
        <p:txBody>
          <a:bodyPr/>
          <a:lstStyle/>
          <a:p>
            <a:endParaRPr lang="en-US"/>
          </a:p>
        </p:txBody>
      </p:sp>
      <p:pic>
        <p:nvPicPr>
          <p:cNvPr id="6" name="Picture 5">
            <a:extLst>
              <a:ext uri="{FF2B5EF4-FFF2-40B4-BE49-F238E27FC236}">
                <a16:creationId xmlns:a16="http://schemas.microsoft.com/office/drawing/2014/main" id="{FF4F68B5-7F94-119B-B875-3EE134B86E45}"/>
              </a:ext>
            </a:extLst>
          </p:cNvPr>
          <p:cNvPicPr>
            <a:picLocks noChangeAspect="1"/>
          </p:cNvPicPr>
          <p:nvPr/>
        </p:nvPicPr>
        <p:blipFill>
          <a:blip r:embed="rId2"/>
          <a:stretch>
            <a:fillRect/>
          </a:stretch>
        </p:blipFill>
        <p:spPr>
          <a:xfrm>
            <a:off x="130930" y="147179"/>
            <a:ext cx="11926964" cy="6563641"/>
          </a:xfrm>
          <a:prstGeom prst="rect">
            <a:avLst/>
          </a:prstGeom>
        </p:spPr>
      </p:pic>
    </p:spTree>
    <p:extLst>
      <p:ext uri="{BB962C8B-B14F-4D97-AF65-F5344CB8AC3E}">
        <p14:creationId xmlns:p14="http://schemas.microsoft.com/office/powerpoint/2010/main" val="3929003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AC802-D9D3-5F02-258D-E41C1FC0CC04}"/>
              </a:ext>
            </a:extLst>
          </p:cNvPr>
          <p:cNvSpPr>
            <a:spLocks noGrp="1"/>
          </p:cNvSpPr>
          <p:nvPr>
            <p:ph type="title"/>
          </p:nvPr>
        </p:nvSpPr>
        <p:spPr/>
        <p:txBody>
          <a:bodyPr/>
          <a:lstStyle/>
          <a:p>
            <a:r>
              <a:rPr lang="en-US" dirty="0"/>
              <a:t>Legal Standard</a:t>
            </a:r>
          </a:p>
        </p:txBody>
      </p:sp>
      <p:sp>
        <p:nvSpPr>
          <p:cNvPr id="3" name="Text Placeholder 2">
            <a:extLst>
              <a:ext uri="{FF2B5EF4-FFF2-40B4-BE49-F238E27FC236}">
                <a16:creationId xmlns:a16="http://schemas.microsoft.com/office/drawing/2014/main" id="{2BFEABE0-51F6-D0B6-9541-C6F75F443B1D}"/>
              </a:ext>
            </a:extLst>
          </p:cNvPr>
          <p:cNvSpPr>
            <a:spLocks noGrp="1"/>
          </p:cNvSpPr>
          <p:nvPr>
            <p:ph type="body" sz="quarter" idx="10"/>
          </p:nvPr>
        </p:nvSpPr>
        <p:spPr/>
        <p:txBody>
          <a:bodyPr/>
          <a:lstStyle/>
          <a:p>
            <a:pPr fontAlgn="base"/>
            <a:r>
              <a:rPr lang="en-US" dirty="0"/>
              <a:t>“In cases involving school discipline, a substantive due process claim will only succeed in the rare case when </a:t>
            </a:r>
            <a:r>
              <a:rPr lang="en-US" b="1" dirty="0"/>
              <a:t>there is no rational relationship between the punishment and the offense</a:t>
            </a:r>
            <a:r>
              <a:rPr lang="en-US" dirty="0"/>
              <a:t>.”​</a:t>
            </a:r>
          </a:p>
          <a:p>
            <a:pPr marL="0" indent="0" fontAlgn="base">
              <a:buNone/>
            </a:pPr>
            <a:endParaRPr lang="en-US" dirty="0"/>
          </a:p>
          <a:p>
            <a:pPr fontAlgn="base"/>
            <a:r>
              <a:rPr lang="en-US" dirty="0"/>
              <a:t>“[T]he Board </a:t>
            </a:r>
            <a:r>
              <a:rPr lang="en-US" b="1" dirty="0"/>
              <a:t>may not expel students from school arbitrarily or irrationally</a:t>
            </a:r>
            <a:r>
              <a:rPr lang="en-US" dirty="0"/>
              <a:t>.”</a:t>
            </a:r>
          </a:p>
          <a:p>
            <a:endParaRPr lang="en-US" dirty="0"/>
          </a:p>
        </p:txBody>
      </p:sp>
      <p:pic>
        <p:nvPicPr>
          <p:cNvPr id="6" name="Picture Placeholder 5">
            <a:extLst>
              <a:ext uri="{FF2B5EF4-FFF2-40B4-BE49-F238E27FC236}">
                <a16:creationId xmlns:a16="http://schemas.microsoft.com/office/drawing/2014/main" id="{75D6C3D1-CEDC-C0E0-507D-154347333BD3}"/>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6625" r="16625"/>
          <a:stretch>
            <a:fillRect/>
          </a:stretch>
        </p:blipFill>
        <p:spPr/>
      </p:pic>
    </p:spTree>
    <p:extLst>
      <p:ext uri="{BB962C8B-B14F-4D97-AF65-F5344CB8AC3E}">
        <p14:creationId xmlns:p14="http://schemas.microsoft.com/office/powerpoint/2010/main" val="27568723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3766F-786F-E120-25D9-D463028C04D6}"/>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6D15F5D9-1D01-2F16-17B8-FC8A3E1DC2E9}"/>
              </a:ext>
            </a:extLst>
          </p:cNvPr>
          <p:cNvSpPr>
            <a:spLocks noGrp="1"/>
          </p:cNvSpPr>
          <p:nvPr>
            <p:ph type="body" sz="quarter" idx="10"/>
          </p:nvPr>
        </p:nvSpPr>
        <p:spPr/>
        <p:txBody>
          <a:bodyPr/>
          <a:lstStyle/>
          <a:p>
            <a:endParaRPr lang="en-US"/>
          </a:p>
        </p:txBody>
      </p:sp>
      <p:sp>
        <p:nvSpPr>
          <p:cNvPr id="4" name="Picture Placeholder 3">
            <a:extLst>
              <a:ext uri="{FF2B5EF4-FFF2-40B4-BE49-F238E27FC236}">
                <a16:creationId xmlns:a16="http://schemas.microsoft.com/office/drawing/2014/main" id="{243C1748-74CC-F69D-5854-536BF5B61AC5}"/>
              </a:ext>
            </a:extLst>
          </p:cNvPr>
          <p:cNvSpPr>
            <a:spLocks noGrp="1"/>
          </p:cNvSpPr>
          <p:nvPr>
            <p:ph type="pic" sz="quarter" idx="13"/>
          </p:nvPr>
        </p:nvSpPr>
        <p:spPr/>
        <p:txBody>
          <a:bodyPr/>
          <a:lstStyle/>
          <a:p>
            <a:endParaRPr lang="en-US"/>
          </a:p>
        </p:txBody>
      </p:sp>
      <p:pic>
        <p:nvPicPr>
          <p:cNvPr id="6" name="Picture 5">
            <a:extLst>
              <a:ext uri="{FF2B5EF4-FFF2-40B4-BE49-F238E27FC236}">
                <a16:creationId xmlns:a16="http://schemas.microsoft.com/office/drawing/2014/main" id="{8D4FE946-CC69-FF8F-DD3D-73AAE125794E}"/>
              </a:ext>
            </a:extLst>
          </p:cNvPr>
          <p:cNvPicPr>
            <a:picLocks noChangeAspect="1"/>
          </p:cNvPicPr>
          <p:nvPr/>
        </p:nvPicPr>
        <p:blipFill>
          <a:blip r:embed="rId2"/>
          <a:stretch>
            <a:fillRect/>
          </a:stretch>
        </p:blipFill>
        <p:spPr>
          <a:xfrm>
            <a:off x="235720" y="170995"/>
            <a:ext cx="11717385" cy="6516009"/>
          </a:xfrm>
          <a:prstGeom prst="rect">
            <a:avLst/>
          </a:prstGeom>
        </p:spPr>
      </p:pic>
    </p:spTree>
    <p:extLst>
      <p:ext uri="{BB962C8B-B14F-4D97-AF65-F5344CB8AC3E}">
        <p14:creationId xmlns:p14="http://schemas.microsoft.com/office/powerpoint/2010/main" val="31752873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E9955-8089-ABCA-F272-063484C8A7F2}"/>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6C861495-7BD7-53AD-D879-93F05E306EC6}"/>
              </a:ext>
            </a:extLst>
          </p:cNvPr>
          <p:cNvSpPr>
            <a:spLocks noGrp="1"/>
          </p:cNvSpPr>
          <p:nvPr>
            <p:ph type="body" sz="quarter" idx="10"/>
          </p:nvPr>
        </p:nvSpPr>
        <p:spPr/>
        <p:txBody>
          <a:bodyPr/>
          <a:lstStyle/>
          <a:p>
            <a:endParaRPr lang="en-US"/>
          </a:p>
        </p:txBody>
      </p:sp>
      <p:sp>
        <p:nvSpPr>
          <p:cNvPr id="4" name="Picture Placeholder 3">
            <a:extLst>
              <a:ext uri="{FF2B5EF4-FFF2-40B4-BE49-F238E27FC236}">
                <a16:creationId xmlns:a16="http://schemas.microsoft.com/office/drawing/2014/main" id="{2D4DA797-6F19-297E-0007-6743CACD381A}"/>
              </a:ext>
            </a:extLst>
          </p:cNvPr>
          <p:cNvSpPr>
            <a:spLocks noGrp="1"/>
          </p:cNvSpPr>
          <p:nvPr>
            <p:ph type="pic" sz="quarter" idx="13"/>
          </p:nvPr>
        </p:nvSpPr>
        <p:spPr/>
        <p:txBody>
          <a:bodyPr/>
          <a:lstStyle/>
          <a:p>
            <a:endParaRPr lang="en-US"/>
          </a:p>
        </p:txBody>
      </p:sp>
      <p:pic>
        <p:nvPicPr>
          <p:cNvPr id="6" name="Picture 5">
            <a:extLst>
              <a:ext uri="{FF2B5EF4-FFF2-40B4-BE49-F238E27FC236}">
                <a16:creationId xmlns:a16="http://schemas.microsoft.com/office/drawing/2014/main" id="{4AB2C1E7-2004-93F7-F578-5280AB98CECC}"/>
              </a:ext>
            </a:extLst>
          </p:cNvPr>
          <p:cNvPicPr>
            <a:picLocks noChangeAspect="1"/>
          </p:cNvPicPr>
          <p:nvPr/>
        </p:nvPicPr>
        <p:blipFill>
          <a:blip r:embed="rId2"/>
          <a:stretch>
            <a:fillRect/>
          </a:stretch>
        </p:blipFill>
        <p:spPr>
          <a:xfrm>
            <a:off x="573904" y="318653"/>
            <a:ext cx="11041016" cy="6220693"/>
          </a:xfrm>
          <a:prstGeom prst="rect">
            <a:avLst/>
          </a:prstGeom>
        </p:spPr>
      </p:pic>
    </p:spTree>
    <p:extLst>
      <p:ext uri="{BB962C8B-B14F-4D97-AF65-F5344CB8AC3E}">
        <p14:creationId xmlns:p14="http://schemas.microsoft.com/office/powerpoint/2010/main" val="34981271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D9A44-8EE6-DD41-8738-415500057C36}"/>
              </a:ext>
            </a:extLst>
          </p:cNvPr>
          <p:cNvSpPr>
            <a:spLocks noGrp="1"/>
          </p:cNvSpPr>
          <p:nvPr>
            <p:ph type="title"/>
          </p:nvPr>
        </p:nvSpPr>
        <p:spPr>
          <a:xfrm>
            <a:off x="424073" y="1996311"/>
            <a:ext cx="8881659" cy="2274131"/>
          </a:xfrm>
        </p:spPr>
        <p:txBody>
          <a:bodyPr>
            <a:normAutofit fontScale="90000"/>
          </a:bodyPr>
          <a:lstStyle/>
          <a:p>
            <a:br>
              <a:rPr lang="en-US" sz="4400" b="1" i="0" u="none" strike="noStrike">
                <a:solidFill>
                  <a:srgbClr val="FFFFFF"/>
                </a:solidFill>
                <a:effectLst/>
                <a:latin typeface="Georgia" panose="02040502050405020303" pitchFamily="18" charset="0"/>
              </a:rPr>
            </a:br>
            <a:br>
              <a:rPr lang="en-US" sz="4400" b="1" i="0" u="none" strike="noStrike">
                <a:solidFill>
                  <a:srgbClr val="FFFFFF"/>
                </a:solidFill>
                <a:effectLst/>
                <a:latin typeface="Georgia" panose="02040502050405020303" pitchFamily="18" charset="0"/>
              </a:rPr>
            </a:br>
            <a:br>
              <a:rPr lang="en-US" sz="4400" b="1" i="0" u="none" strike="noStrike">
                <a:solidFill>
                  <a:srgbClr val="FFFFFF"/>
                </a:solidFill>
                <a:effectLst/>
                <a:latin typeface="Georgia" panose="02040502050405020303" pitchFamily="18" charset="0"/>
              </a:rPr>
            </a:br>
            <a:br>
              <a:rPr lang="en-US" sz="4400" b="1" i="0" u="none" strike="noStrike">
                <a:solidFill>
                  <a:srgbClr val="FFFFFF"/>
                </a:solidFill>
                <a:effectLst/>
                <a:latin typeface="Georgia" panose="02040502050405020303" pitchFamily="18" charset="0"/>
              </a:rPr>
            </a:br>
            <a:r>
              <a:rPr lang="en-US" sz="4400" b="1" i="0" u="none" strike="noStrike">
                <a:solidFill>
                  <a:srgbClr val="FFFFFF"/>
                </a:solidFill>
                <a:effectLst/>
                <a:latin typeface="Georgia" panose="02040502050405020303" pitchFamily="18" charset="0"/>
              </a:rPr>
              <a:t>Commonalities and Differences between Threat Assessment and Manifestation Determination Review</a:t>
            </a:r>
            <a:endParaRPr lang="en-US"/>
          </a:p>
        </p:txBody>
      </p:sp>
      <p:sp>
        <p:nvSpPr>
          <p:cNvPr id="3" name="Rectangle 2">
            <a:extLst>
              <a:ext uri="{FF2B5EF4-FFF2-40B4-BE49-F238E27FC236}">
                <a16:creationId xmlns:a16="http://schemas.microsoft.com/office/drawing/2014/main" id="{E5732D83-7E2B-7DE8-AC45-8CDFA56A27A7}"/>
              </a:ext>
            </a:extLst>
          </p:cNvPr>
          <p:cNvSpPr/>
          <p:nvPr/>
        </p:nvSpPr>
        <p:spPr>
          <a:xfrm>
            <a:off x="319596" y="559293"/>
            <a:ext cx="7146524" cy="5592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6997862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D99117B-5372-093A-F913-D924384060A8}"/>
              </a:ext>
            </a:extLst>
          </p:cNvPr>
          <p:cNvSpPr>
            <a:spLocks noGrp="1"/>
          </p:cNvSpPr>
          <p:nvPr>
            <p:ph type="title"/>
          </p:nvPr>
        </p:nvSpPr>
        <p:spPr/>
        <p:txBody>
          <a:bodyPr/>
          <a:lstStyle/>
          <a:p>
            <a:r>
              <a:rPr lang="en-US" sz="3600" b="1" i="0" u="none" strike="noStrike">
                <a:solidFill>
                  <a:srgbClr val="0E2B5A"/>
                </a:solidFill>
                <a:effectLst/>
                <a:latin typeface="Georgia" panose="02040502050405020303" pitchFamily="18" charset="0"/>
              </a:rPr>
              <a:t>Should MDR and Threat Assessment Occur Concurrently?</a:t>
            </a:r>
            <a:endParaRPr lang="en-US"/>
          </a:p>
        </p:txBody>
      </p:sp>
      <p:sp>
        <p:nvSpPr>
          <p:cNvPr id="7" name="Text Placeholder 6">
            <a:extLst>
              <a:ext uri="{FF2B5EF4-FFF2-40B4-BE49-F238E27FC236}">
                <a16:creationId xmlns:a16="http://schemas.microsoft.com/office/drawing/2014/main" id="{0E559A10-AB3A-7037-B1AC-726A4F87F967}"/>
              </a:ext>
            </a:extLst>
          </p:cNvPr>
          <p:cNvSpPr>
            <a:spLocks noGrp="1"/>
          </p:cNvSpPr>
          <p:nvPr>
            <p:ph type="body" sz="quarter" idx="10"/>
          </p:nvPr>
        </p:nvSpPr>
        <p:spPr bwMode="auto">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fontScale="92500" lnSpcReduction="10000"/>
          </a:bodyPr>
          <a:lstStyle>
            <a:lvl1pPr marL="255588" indent="-255588" algn="l" defTabSz="684213" rtl="0" fontAlgn="base">
              <a:spcBef>
                <a:spcPct val="20000"/>
              </a:spcBef>
              <a:spcAft>
                <a:spcPct val="0"/>
              </a:spcAft>
              <a:buClr>
                <a:srgbClr val="3C3E40"/>
              </a:buClr>
              <a:buFont typeface="Wingdings" panose="05000000000000000000" pitchFamily="2" charset="2"/>
              <a:buChar char="§"/>
              <a:defRPr sz="2400" kern="1200">
                <a:solidFill>
                  <a:srgbClr val="3C3E40"/>
                </a:solidFill>
                <a:latin typeface="Open Sans" panose="020B0606030504020204" pitchFamily="34" charset="0"/>
                <a:ea typeface="Open Sans" panose="020B0606030504020204" pitchFamily="34" charset="0"/>
                <a:cs typeface="Open Sans" panose="020B0606030504020204" pitchFamily="34" charset="0"/>
              </a:defRPr>
            </a:lvl1pPr>
            <a:lvl2pPr marL="555625" indent="-212725" algn="l" defTabSz="684213" rtl="0" fontAlgn="base">
              <a:spcBef>
                <a:spcPct val="20000"/>
              </a:spcBef>
              <a:spcAft>
                <a:spcPct val="0"/>
              </a:spcAft>
              <a:buClr>
                <a:srgbClr val="3C3E40"/>
              </a:buClr>
              <a:buFont typeface="Arial" panose="020B0604020202020204" pitchFamily="34" charset="0"/>
              <a:buChar char="–"/>
              <a:defRPr sz="2000" kern="1200">
                <a:solidFill>
                  <a:srgbClr val="3C3E40"/>
                </a:solidFill>
                <a:latin typeface="Open Sans" panose="020B0606030504020204" pitchFamily="34" charset="0"/>
                <a:ea typeface="Open Sans" panose="020B0606030504020204" pitchFamily="34" charset="0"/>
                <a:cs typeface="Open Sans" panose="020B0606030504020204" pitchFamily="34" charset="0"/>
              </a:defRPr>
            </a:lvl2pPr>
            <a:lvl3pPr marL="855663" indent="-169863" algn="l" defTabSz="684213" rtl="0" fontAlgn="base">
              <a:spcBef>
                <a:spcPct val="20000"/>
              </a:spcBef>
              <a:spcAft>
                <a:spcPct val="0"/>
              </a:spcAft>
              <a:buClr>
                <a:srgbClr val="3C3E40"/>
              </a:buClr>
              <a:buFont typeface="Arial" panose="020B0604020202020204" pitchFamily="34" charset="0"/>
              <a:buChar char="•"/>
              <a:defRPr kern="1200">
                <a:solidFill>
                  <a:srgbClr val="3C3E40"/>
                </a:solidFill>
                <a:latin typeface="Open Sans" panose="020B0606030504020204" pitchFamily="34" charset="0"/>
                <a:ea typeface="Open Sans" panose="020B0606030504020204" pitchFamily="34" charset="0"/>
                <a:cs typeface="Open Sans" panose="020B0606030504020204" pitchFamily="34" charset="0"/>
              </a:defRPr>
            </a:lvl3pPr>
            <a:lvl4pPr marL="1198563" indent="-169863" algn="l" defTabSz="684213" rtl="0" fontAlgn="base">
              <a:spcBef>
                <a:spcPct val="20000"/>
              </a:spcBef>
              <a:spcAft>
                <a:spcPct val="0"/>
              </a:spcAft>
              <a:buClr>
                <a:srgbClr val="3C3E40"/>
              </a:buClr>
              <a:buFont typeface="Courier New" panose="02070309020205020404" pitchFamily="49" charset="0"/>
              <a:buChar char="o"/>
              <a:defRPr sz="1600" kern="1200">
                <a:solidFill>
                  <a:srgbClr val="3C3E40"/>
                </a:solidFill>
                <a:latin typeface="Open Sans" panose="020B0606030504020204" pitchFamily="34" charset="0"/>
                <a:ea typeface="Open Sans" panose="020B0606030504020204" pitchFamily="34" charset="0"/>
                <a:cs typeface="Open Sans" panose="020B0606030504020204" pitchFamily="34" charset="0"/>
              </a:defRPr>
            </a:lvl4pPr>
            <a:lvl5pPr marL="1541463" indent="-169863" algn="l" defTabSz="684213" rtl="0" fontAlgn="base">
              <a:spcBef>
                <a:spcPct val="20000"/>
              </a:spcBef>
              <a:spcAft>
                <a:spcPct val="0"/>
              </a:spcAft>
              <a:buClr>
                <a:srgbClr val="3C3E40"/>
              </a:buClr>
              <a:buFont typeface="Arial" panose="020B0604020202020204" pitchFamily="34" charset="0"/>
              <a:buChar char="»"/>
              <a:defRPr sz="1600" kern="1200">
                <a:solidFill>
                  <a:srgbClr val="3C3E40"/>
                </a:solidFill>
                <a:latin typeface="Open Sans" panose="020B0606030504020204" pitchFamily="34" charset="0"/>
                <a:ea typeface="Open Sans" panose="020B0606030504020204" pitchFamily="34" charset="0"/>
                <a:cs typeface="Open Sans" panose="020B0606030504020204" pitchFamily="34" charset="0"/>
              </a:defRPr>
            </a:lvl5pPr>
            <a:lvl6pPr marL="1885479" indent="-171407" algn="l" defTabSz="685629" rtl="0" eaLnBrk="1" latinLnBrk="0" hangingPunct="1">
              <a:spcBef>
                <a:spcPct val="20000"/>
              </a:spcBef>
              <a:buFont typeface="Arial" panose="020B0604020202020204" pitchFamily="34" charset="0"/>
              <a:buChar char="•"/>
              <a:defRPr sz="1500" kern="1200">
                <a:solidFill>
                  <a:srgbClr val="3C3E40"/>
                </a:solidFill>
                <a:latin typeface="Open Sans"/>
              </a:defRPr>
            </a:lvl6pPr>
            <a:lvl7pPr marL="2228293" indent="-171407" algn="l" defTabSz="685629" rtl="0" eaLnBrk="1" latinLnBrk="0" hangingPunct="1">
              <a:spcBef>
                <a:spcPct val="20000"/>
              </a:spcBef>
              <a:buFont typeface="Arial" panose="020B0604020202020204" pitchFamily="34" charset="0"/>
              <a:buChar char="•"/>
              <a:defRPr sz="1500" kern="1200">
                <a:solidFill>
                  <a:srgbClr val="3C3E40"/>
                </a:solidFill>
                <a:latin typeface="Open Sans"/>
              </a:defRPr>
            </a:lvl7pPr>
            <a:lvl8pPr marL="2571107" indent="-171407" algn="l" defTabSz="685629" rtl="0" eaLnBrk="1" latinLnBrk="0" hangingPunct="1">
              <a:spcBef>
                <a:spcPct val="20000"/>
              </a:spcBef>
              <a:buFont typeface="Arial" panose="020B0604020202020204" pitchFamily="34" charset="0"/>
              <a:buChar char="•"/>
              <a:defRPr sz="1500" kern="1200">
                <a:solidFill>
                  <a:srgbClr val="3C3E40"/>
                </a:solidFill>
                <a:latin typeface="Open Sans"/>
              </a:defRPr>
            </a:lvl8pPr>
            <a:lvl9pPr marL="2913922" indent="-171407" algn="l" defTabSz="685629" rtl="0" eaLnBrk="1" latinLnBrk="0" hangingPunct="1">
              <a:spcBef>
                <a:spcPct val="20000"/>
              </a:spcBef>
              <a:buFont typeface="Arial" panose="020B0604020202020204" pitchFamily="34" charset="0"/>
              <a:buChar char="•"/>
              <a:defRPr sz="1500" kern="1200">
                <a:solidFill>
                  <a:srgbClr val="3C3E40"/>
                </a:solidFill>
                <a:latin typeface="Open Sans"/>
              </a:defRPr>
            </a:lvl9pPr>
          </a:lstStyle>
          <a:p>
            <a:pPr marL="257111" indent="-257111" defTabSz="685629" fontAlgn="auto">
              <a:spcAft>
                <a:spcPts val="0"/>
              </a:spcAft>
              <a:defRPr/>
            </a:pPr>
            <a:r>
              <a:rPr lang="en-US" sz="2000">
                <a:solidFill>
                  <a:srgbClr val="000000"/>
                </a:solidFill>
                <a:latin typeface="Open Sans"/>
              </a:rPr>
              <a:t>Districts should consider conducting an MDR concurrently with a threat assessment for a student with a disability. </a:t>
            </a:r>
          </a:p>
          <a:p>
            <a:pPr marL="0" indent="0" defTabSz="685629" fontAlgn="auto">
              <a:spcAft>
                <a:spcPts val="0"/>
              </a:spcAft>
              <a:buFont typeface="Wingdings" panose="05000000000000000000" pitchFamily="2" charset="2"/>
              <a:buNone/>
              <a:defRPr/>
            </a:pPr>
            <a:endParaRPr lang="en-US" sz="2000">
              <a:solidFill>
                <a:srgbClr val="000000"/>
              </a:solidFill>
              <a:latin typeface="Open Sans"/>
            </a:endParaRPr>
          </a:p>
          <a:p>
            <a:pPr marL="257111" indent="-257111" defTabSz="685629" fontAlgn="auto">
              <a:spcAft>
                <a:spcPts val="0"/>
              </a:spcAft>
              <a:defRPr/>
            </a:pPr>
            <a:r>
              <a:rPr lang="en-US" sz="2000">
                <a:solidFill>
                  <a:srgbClr val="000000"/>
                </a:solidFill>
                <a:latin typeface="Open Sans"/>
              </a:rPr>
              <a:t>If the student's behaviors are related to her disability, the district may not unilaterally suspend or expel the student for more than 10 days.</a:t>
            </a:r>
          </a:p>
          <a:p>
            <a:pPr marL="628564" lvl="1" indent="-285750" defTabSz="685629" fontAlgn="auto">
              <a:spcAft>
                <a:spcPts val="0"/>
              </a:spcAft>
              <a:buFont typeface="Arial" panose="020B0604020202020204" pitchFamily="34" charset="0"/>
              <a:buChar char="•"/>
              <a:defRPr/>
            </a:pPr>
            <a:r>
              <a:rPr lang="en-US" sz="1800">
                <a:solidFill>
                  <a:srgbClr val="000000"/>
                </a:solidFill>
                <a:latin typeface="Open Sans"/>
              </a:rPr>
              <a:t>West Virginia </a:t>
            </a:r>
            <a:r>
              <a:rPr lang="en-US" sz="1800" err="1">
                <a:solidFill>
                  <a:srgbClr val="000000"/>
                </a:solidFill>
                <a:latin typeface="Open Sans"/>
              </a:rPr>
              <a:t>Dep’t</a:t>
            </a:r>
            <a:r>
              <a:rPr lang="en-US" sz="1800">
                <a:solidFill>
                  <a:srgbClr val="000000"/>
                </a:solidFill>
                <a:latin typeface="Open Sans"/>
              </a:rPr>
              <a:t> of Educ., </a:t>
            </a:r>
            <a:r>
              <a:rPr lang="en-US" sz="1800" i="1">
                <a:solidFill>
                  <a:srgbClr val="000000"/>
                </a:solidFill>
                <a:latin typeface="Open Sans"/>
                <a:hlinkClick r:id="rId2"/>
              </a:rPr>
              <a:t>In re: Student with a Disability </a:t>
            </a:r>
            <a:r>
              <a:rPr lang="en-US" sz="1800">
                <a:solidFill>
                  <a:srgbClr val="000000"/>
                </a:solidFill>
                <a:latin typeface="Open Sans"/>
              </a:rPr>
              <a:t>(Dec. 23, 2019) (noting a district could not expel a student whose remarks indicated he was "going to shoot up the school" because the student's conduct was a manifestation of his disability)</a:t>
            </a:r>
          </a:p>
          <a:p>
            <a:pPr marL="628564" lvl="1" indent="-285750" defTabSz="685629" fontAlgn="auto">
              <a:spcAft>
                <a:spcPts val="0"/>
              </a:spcAft>
              <a:buFont typeface="Arial" panose="020B0604020202020204" pitchFamily="34" charset="0"/>
              <a:buChar char="•"/>
              <a:defRPr/>
            </a:pPr>
            <a:r>
              <a:rPr lang="en-US" sz="1800">
                <a:solidFill>
                  <a:srgbClr val="000000"/>
                </a:solidFill>
                <a:latin typeface="Open Sans"/>
              </a:rPr>
              <a:t>U.S. </a:t>
            </a:r>
            <a:r>
              <a:rPr lang="en-US" sz="1800" err="1">
                <a:solidFill>
                  <a:srgbClr val="000000"/>
                </a:solidFill>
                <a:latin typeface="Open Sans"/>
              </a:rPr>
              <a:t>Dep’t</a:t>
            </a:r>
            <a:r>
              <a:rPr lang="en-US" sz="1800">
                <a:solidFill>
                  <a:srgbClr val="000000"/>
                </a:solidFill>
                <a:latin typeface="Open Sans"/>
              </a:rPr>
              <a:t> of Educ., </a:t>
            </a:r>
            <a:r>
              <a:rPr lang="en-US" sz="1800" i="1">
                <a:solidFill>
                  <a:srgbClr val="000000"/>
                </a:solidFill>
                <a:latin typeface="Open Sans"/>
                <a:hlinkClick r:id="rId3"/>
              </a:rPr>
              <a:t>St. Charles (MO) R-VI Sch. Dist. </a:t>
            </a:r>
            <a:r>
              <a:rPr lang="en-US" sz="1800">
                <a:solidFill>
                  <a:srgbClr val="000000"/>
                </a:solidFill>
                <a:latin typeface="Open Sans"/>
              </a:rPr>
              <a:t>(Mar. 2, 2010) (finding that a Missouri district improperly expelled a student with an emotional disturbance without appropriately considering whether her threat to attack the school was a manifestation of her disability).</a:t>
            </a:r>
          </a:p>
          <a:p>
            <a:pPr marL="257111" indent="-257111" defTabSz="685629" fontAlgn="auto">
              <a:spcAft>
                <a:spcPts val="0"/>
              </a:spcAft>
              <a:defRPr/>
            </a:pPr>
            <a:endParaRPr lang="en-US">
              <a:latin typeface="Open Sans"/>
            </a:endParaRPr>
          </a:p>
        </p:txBody>
      </p:sp>
      <p:pic>
        <p:nvPicPr>
          <p:cNvPr id="1026" name="Picture 2" descr="A group of children in a classroom&#10;&#10;Description automatically generated with medium confidence">
            <a:extLst>
              <a:ext uri="{FF2B5EF4-FFF2-40B4-BE49-F238E27FC236}">
                <a16:creationId xmlns:a16="http://schemas.microsoft.com/office/drawing/2014/main" id="{7E783CCD-3865-59FD-09B3-CFDBD20D1473}"/>
              </a:ext>
            </a:extLst>
          </p:cNvPr>
          <p:cNvPicPr>
            <a:picLocks noGrp="1" noChangeAspect="1" noChangeArrowheads="1"/>
          </p:cNvPicPr>
          <p:nvPr>
            <p:ph type="pic" sz="quarter" idx="13"/>
          </p:nvPr>
        </p:nvPicPr>
        <p:blipFill>
          <a:blip r:embed="rId4">
            <a:extLst>
              <a:ext uri="{28A0092B-C50C-407E-A947-70E740481C1C}">
                <a14:useLocalDpi xmlns:a14="http://schemas.microsoft.com/office/drawing/2010/main" val="0"/>
              </a:ext>
            </a:extLst>
          </a:blip>
          <a:srcRect t="273" b="273"/>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15293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E814BE5D-5A51-4048-1A15-2D492BCCC9D9}"/>
              </a:ext>
            </a:extLst>
          </p:cNvPr>
          <p:cNvPicPr>
            <a:picLocks noGrp="1" noChangeAspect="1"/>
          </p:cNvPicPr>
          <p:nvPr>
            <p:ph type="pic" sz="quarter" idx="10"/>
          </p:nvPr>
        </p:nvPicPr>
        <p:blipFill>
          <a:blip r:embed="rId2"/>
          <a:srcRect l="12222" r="12222"/>
          <a:stretch>
            <a:fillRect/>
          </a:stretch>
        </p:blipFill>
        <p:spPr>
          <a:prstGeom prst="rect">
            <a:avLst/>
          </a:prstGeom>
        </p:spPr>
      </p:pic>
      <p:sp>
        <p:nvSpPr>
          <p:cNvPr id="5" name="Title 4">
            <a:extLst>
              <a:ext uri="{FF2B5EF4-FFF2-40B4-BE49-F238E27FC236}">
                <a16:creationId xmlns:a16="http://schemas.microsoft.com/office/drawing/2014/main" id="{D69473B5-0B92-83C6-1F3C-B639F4EF4A4A}"/>
              </a:ext>
            </a:extLst>
          </p:cNvPr>
          <p:cNvSpPr>
            <a:spLocks noGrp="1"/>
          </p:cNvSpPr>
          <p:nvPr>
            <p:ph type="title"/>
          </p:nvPr>
        </p:nvSpPr>
        <p:spPr/>
        <p:txBody>
          <a:bodyPr/>
          <a:lstStyle/>
          <a:p>
            <a:r>
              <a:rPr lang="en-US" b="1" i="0" u="none" strike="noStrike">
                <a:solidFill>
                  <a:srgbClr val="0E2B5A"/>
                </a:solidFill>
                <a:effectLst/>
                <a:latin typeface="Georgia" panose="02040502050405020303" pitchFamily="18" charset="0"/>
              </a:rPr>
              <a:t>What is an MDR?</a:t>
            </a:r>
            <a:endParaRPr lang="en-US"/>
          </a:p>
        </p:txBody>
      </p:sp>
      <p:sp>
        <p:nvSpPr>
          <p:cNvPr id="8" name="Text Placeholder 4">
            <a:extLst>
              <a:ext uri="{FF2B5EF4-FFF2-40B4-BE49-F238E27FC236}">
                <a16:creationId xmlns:a16="http://schemas.microsoft.com/office/drawing/2014/main" id="{8748F92A-4817-35D5-A405-2AF3AF60E7BD}"/>
              </a:ext>
            </a:extLst>
          </p:cNvPr>
          <p:cNvSpPr>
            <a:spLocks noGrp="1"/>
          </p:cNvSpPr>
          <p:nvPr>
            <p:ph type="body" sz="quarter" idx="11"/>
          </p:nvPr>
        </p:nvSpPr>
        <p:spPr bwMode="auto">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255588" indent="-255588" algn="l" defTabSz="684213" rtl="0" fontAlgn="base">
              <a:spcBef>
                <a:spcPts val="0"/>
              </a:spcBef>
              <a:spcAft>
                <a:spcPts val="1200"/>
              </a:spcAft>
              <a:buClr>
                <a:srgbClr val="3C3E40"/>
              </a:buClr>
              <a:buFont typeface="Wingdings" panose="05000000000000000000" pitchFamily="2" charset="2"/>
              <a:buChar char="§"/>
              <a:defRPr sz="2400" kern="1200">
                <a:solidFill>
                  <a:srgbClr val="3C3E40"/>
                </a:solidFill>
                <a:latin typeface="Open Sans" panose="020B0606030504020204" pitchFamily="34" charset="0"/>
                <a:ea typeface="Open Sans" panose="020B0606030504020204" pitchFamily="34" charset="0"/>
                <a:cs typeface="Open Sans" panose="020B0606030504020204" pitchFamily="34" charset="0"/>
              </a:defRPr>
            </a:lvl1pPr>
            <a:lvl2pPr marL="555625" indent="-212725" algn="l" defTabSz="684213" rtl="0" fontAlgn="base">
              <a:spcBef>
                <a:spcPts val="0"/>
              </a:spcBef>
              <a:spcAft>
                <a:spcPts val="1200"/>
              </a:spcAft>
              <a:buClr>
                <a:srgbClr val="3C3E40"/>
              </a:buClr>
              <a:buFont typeface="Arial" panose="020B0604020202020204" pitchFamily="34" charset="0"/>
              <a:buChar char="–"/>
              <a:defRPr sz="2000" kern="1200">
                <a:solidFill>
                  <a:srgbClr val="3C3E40"/>
                </a:solidFill>
                <a:latin typeface="Open Sans" panose="020B0606030504020204" pitchFamily="34" charset="0"/>
                <a:ea typeface="Open Sans" panose="020B0606030504020204" pitchFamily="34" charset="0"/>
                <a:cs typeface="Open Sans" panose="020B0606030504020204" pitchFamily="34" charset="0"/>
              </a:defRPr>
            </a:lvl2pPr>
            <a:lvl3pPr marL="855663" indent="-169863" algn="l" defTabSz="684213" rtl="0" fontAlgn="base">
              <a:spcBef>
                <a:spcPts val="0"/>
              </a:spcBef>
              <a:spcAft>
                <a:spcPts val="1200"/>
              </a:spcAft>
              <a:buClr>
                <a:srgbClr val="3C3E40"/>
              </a:buClr>
              <a:buFont typeface="Arial" panose="020B0604020202020204" pitchFamily="34" charset="0"/>
              <a:buChar char="•"/>
              <a:defRPr kern="1200">
                <a:solidFill>
                  <a:srgbClr val="3C3E40"/>
                </a:solidFill>
                <a:latin typeface="Open Sans" panose="020B0606030504020204" pitchFamily="34" charset="0"/>
                <a:ea typeface="Open Sans" panose="020B0606030504020204" pitchFamily="34" charset="0"/>
                <a:cs typeface="Open Sans" panose="020B0606030504020204" pitchFamily="34" charset="0"/>
              </a:defRPr>
            </a:lvl3pPr>
            <a:lvl4pPr marL="1198563" indent="-169863" algn="l" defTabSz="684213" rtl="0" fontAlgn="base">
              <a:spcBef>
                <a:spcPts val="0"/>
              </a:spcBef>
              <a:spcAft>
                <a:spcPts val="1200"/>
              </a:spcAft>
              <a:buClr>
                <a:srgbClr val="3C3E40"/>
              </a:buClr>
              <a:buFont typeface="Courier New" panose="02070309020205020404" pitchFamily="49" charset="0"/>
              <a:buChar char="o"/>
              <a:defRPr sz="1600" kern="1200">
                <a:solidFill>
                  <a:srgbClr val="3C3E40"/>
                </a:solidFill>
                <a:latin typeface="Open Sans" panose="020B0606030504020204" pitchFamily="34" charset="0"/>
                <a:ea typeface="Open Sans" panose="020B0606030504020204" pitchFamily="34" charset="0"/>
                <a:cs typeface="Open Sans" panose="020B0606030504020204" pitchFamily="34" charset="0"/>
              </a:defRPr>
            </a:lvl4pPr>
            <a:lvl5pPr marL="1541463" indent="-169863" algn="l" defTabSz="684213" rtl="0" fontAlgn="base">
              <a:spcBef>
                <a:spcPts val="0"/>
              </a:spcBef>
              <a:spcAft>
                <a:spcPts val="1200"/>
              </a:spcAft>
              <a:buClr>
                <a:srgbClr val="3C3E40"/>
              </a:buClr>
              <a:buFont typeface="Arial" panose="020B0604020202020204" pitchFamily="34" charset="0"/>
              <a:buChar char="»"/>
              <a:defRPr sz="1600" kern="1200">
                <a:solidFill>
                  <a:srgbClr val="3C3E40"/>
                </a:solidFill>
                <a:latin typeface="Open Sans" panose="020B0606030504020204" pitchFamily="34" charset="0"/>
                <a:ea typeface="Open Sans" panose="020B0606030504020204" pitchFamily="34" charset="0"/>
                <a:cs typeface="Open Sans" panose="020B0606030504020204" pitchFamily="34" charset="0"/>
              </a:defRPr>
            </a:lvl5pPr>
            <a:lvl6pPr marL="1885479" indent="-171407" algn="l" defTabSz="685629" rtl="0" eaLnBrk="1" latinLnBrk="0" hangingPunct="1">
              <a:spcBef>
                <a:spcPct val="20000"/>
              </a:spcBef>
              <a:buFont typeface="Arial" panose="020B0604020202020204" pitchFamily="34" charset="0"/>
              <a:buChar char="•"/>
              <a:defRPr sz="1500" kern="1200">
                <a:solidFill>
                  <a:srgbClr val="3C3E40"/>
                </a:solidFill>
                <a:latin typeface="Open Sans"/>
              </a:defRPr>
            </a:lvl6pPr>
            <a:lvl7pPr marL="2228293" indent="-171407" algn="l" defTabSz="685629" rtl="0" eaLnBrk="1" latinLnBrk="0" hangingPunct="1">
              <a:spcBef>
                <a:spcPct val="20000"/>
              </a:spcBef>
              <a:buFont typeface="Arial" panose="020B0604020202020204" pitchFamily="34" charset="0"/>
              <a:buChar char="•"/>
              <a:defRPr sz="1500" kern="1200">
                <a:solidFill>
                  <a:srgbClr val="3C3E40"/>
                </a:solidFill>
                <a:latin typeface="Open Sans"/>
              </a:defRPr>
            </a:lvl7pPr>
            <a:lvl8pPr marL="2571107" indent="-171407" algn="l" defTabSz="685629" rtl="0" eaLnBrk="1" latinLnBrk="0" hangingPunct="1">
              <a:spcBef>
                <a:spcPct val="20000"/>
              </a:spcBef>
              <a:buFont typeface="Arial" panose="020B0604020202020204" pitchFamily="34" charset="0"/>
              <a:buChar char="•"/>
              <a:defRPr sz="1500" kern="1200">
                <a:solidFill>
                  <a:srgbClr val="3C3E40"/>
                </a:solidFill>
                <a:latin typeface="Open Sans"/>
              </a:defRPr>
            </a:lvl8pPr>
            <a:lvl9pPr marL="2913922" indent="-171407" algn="l" defTabSz="685629" rtl="0" eaLnBrk="1" latinLnBrk="0" hangingPunct="1">
              <a:spcBef>
                <a:spcPct val="20000"/>
              </a:spcBef>
              <a:buFont typeface="Arial" panose="020B0604020202020204" pitchFamily="34" charset="0"/>
              <a:buChar char="•"/>
              <a:defRPr sz="1500" kern="1200">
                <a:solidFill>
                  <a:srgbClr val="3C3E40"/>
                </a:solidFill>
                <a:latin typeface="Open Sans"/>
              </a:defRPr>
            </a:lvl9pPr>
          </a:lstStyle>
          <a:p>
            <a:pPr>
              <a:lnSpc>
                <a:spcPct val="90000"/>
              </a:lnSpc>
              <a:spcBef>
                <a:spcPct val="0"/>
              </a:spcBef>
            </a:pPr>
            <a:r>
              <a:rPr lang="en-US" altLang="en-US"/>
              <a:t>An MDR is an evaluation of a student’s misconduct to determine </a:t>
            </a:r>
            <a:r>
              <a:rPr lang="en-US" altLang="en-US" b="1"/>
              <a:t>whether the misconduct is caused by or substantially related to the student’s disability</a:t>
            </a:r>
            <a:r>
              <a:rPr lang="en-US" altLang="en-US"/>
              <a:t>.</a:t>
            </a:r>
          </a:p>
          <a:p>
            <a:pPr>
              <a:lnSpc>
                <a:spcPct val="90000"/>
              </a:lnSpc>
              <a:spcBef>
                <a:spcPct val="0"/>
              </a:spcBef>
            </a:pPr>
            <a:r>
              <a:rPr lang="en-US" altLang="en-US"/>
              <a:t>An MDR must be performed when an LEA proposes disciplinary measures that will result in a “change of placement” for a student with a disability.  </a:t>
            </a:r>
            <a:r>
              <a:rPr lang="en-US" altLang="en-US">
                <a:hlinkClick r:id="rId3"/>
              </a:rPr>
              <a:t>34 C.F.R. § 300.530(e)</a:t>
            </a:r>
            <a:r>
              <a:rPr lang="en-US" altLang="en-US"/>
              <a:t>.</a:t>
            </a:r>
          </a:p>
        </p:txBody>
      </p:sp>
    </p:spTree>
    <p:extLst>
      <p:ext uri="{BB962C8B-B14F-4D97-AF65-F5344CB8AC3E}">
        <p14:creationId xmlns:p14="http://schemas.microsoft.com/office/powerpoint/2010/main" val="27040271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CF30F6B-57C5-FC06-9A80-28400AEF73B4}"/>
              </a:ext>
            </a:extLst>
          </p:cNvPr>
          <p:cNvSpPr>
            <a:spLocks noGrp="1"/>
          </p:cNvSpPr>
          <p:nvPr>
            <p:ph type="title"/>
          </p:nvPr>
        </p:nvSpPr>
        <p:spPr>
          <a:xfrm>
            <a:off x="2123132" y="-191044"/>
            <a:ext cx="9592096" cy="1208314"/>
          </a:xfrm>
        </p:spPr>
        <p:txBody>
          <a:bodyPr/>
          <a:lstStyle/>
          <a:p>
            <a:r>
              <a:rPr lang="en-US" b="1" i="0" u="none" strike="noStrike" dirty="0">
                <a:solidFill>
                  <a:srgbClr val="0E2B5A"/>
                </a:solidFill>
                <a:effectLst/>
                <a:latin typeface="Georgia" panose="02040502050405020303" pitchFamily="18" charset="0"/>
              </a:rPr>
              <a:t>What is a Threat Assessment?</a:t>
            </a:r>
            <a:endParaRPr lang="en-US" dirty="0"/>
          </a:p>
        </p:txBody>
      </p:sp>
      <p:pic>
        <p:nvPicPr>
          <p:cNvPr id="3" name="Picture Placeholder 2" descr="Pencils and lines">
            <a:extLst>
              <a:ext uri="{FF2B5EF4-FFF2-40B4-BE49-F238E27FC236}">
                <a16:creationId xmlns:a16="http://schemas.microsoft.com/office/drawing/2014/main" id="{8BB43435-C2DB-D84D-1DDD-17946FF9D86C}"/>
              </a:ext>
            </a:extLst>
          </p:cNvPr>
          <p:cNvPicPr>
            <a:picLocks noGrp="1" noChangeAspect="1"/>
          </p:cNvPicPr>
          <p:nvPr>
            <p:ph type="pic" sz="quarter" idx="11"/>
          </p:nvPr>
        </p:nvPicPr>
        <p:blipFill>
          <a:blip r:embed="rId2" cstate="print">
            <a:extLst>
              <a:ext uri="{28A0092B-C50C-407E-A947-70E740481C1C}">
                <a14:useLocalDpi xmlns:a14="http://schemas.microsoft.com/office/drawing/2010/main" val="0"/>
              </a:ext>
            </a:extLst>
          </a:blip>
          <a:srcRect l="41947" r="41947"/>
          <a:stretch>
            <a:fillRect/>
          </a:stretch>
        </p:blipFill>
        <p:spPr/>
      </p:pic>
      <p:sp>
        <p:nvSpPr>
          <p:cNvPr id="8" name="TextBox 11">
            <a:extLst>
              <a:ext uri="{FF2B5EF4-FFF2-40B4-BE49-F238E27FC236}">
                <a16:creationId xmlns:a16="http://schemas.microsoft.com/office/drawing/2014/main" id="{5EDEFBA7-3EED-C005-2A46-C005C102602E}"/>
              </a:ext>
            </a:extLst>
          </p:cNvPr>
          <p:cNvSpPr txBox="1">
            <a:spLocks noGrp="1"/>
          </p:cNvSpPr>
          <p:nvPr>
            <p:ph type="body" sz="quarter" idx="10"/>
          </p:nvPr>
        </p:nvSpPr>
        <p:spPr>
          <a:xfrm>
            <a:off x="2133468" y="1531917"/>
            <a:ext cx="4228421" cy="4308813"/>
          </a:xfrm>
          <a:prstGeom prst="rect">
            <a:avLst/>
          </a:prstGeom>
          <a:noFill/>
        </p:spPr>
        <p:txBody>
          <a:bodyPr wrap="square">
            <a:spAutoFit/>
          </a:bodyPr>
          <a:lstStyle>
            <a:defPPr>
              <a:defRPr lang="en-US"/>
            </a:defPPr>
            <a:lvl1pPr algn="l" defTabSz="912813" rtl="0" eaLnBrk="0" fontAlgn="base" hangingPunct="0">
              <a:spcBef>
                <a:spcPct val="0"/>
              </a:spcBef>
              <a:spcAft>
                <a:spcPct val="0"/>
              </a:spcAft>
              <a:defRPr kern="1200">
                <a:solidFill>
                  <a:srgbClr val="3C3E40"/>
                </a:solidFill>
                <a:latin typeface="Open Sans" panose="020B0606030504020204" pitchFamily="34" charset="0"/>
              </a:defRPr>
            </a:lvl1pPr>
            <a:lvl2pPr marL="455613" indent="1588" algn="l" defTabSz="912813" rtl="0" eaLnBrk="0" fontAlgn="base" hangingPunct="0">
              <a:spcBef>
                <a:spcPct val="0"/>
              </a:spcBef>
              <a:spcAft>
                <a:spcPct val="0"/>
              </a:spcAft>
              <a:defRPr kern="1200">
                <a:solidFill>
                  <a:srgbClr val="3C3E40"/>
                </a:solidFill>
                <a:latin typeface="Open Sans" panose="020B0606030504020204" pitchFamily="34" charset="0"/>
              </a:defRPr>
            </a:lvl2pPr>
            <a:lvl3pPr marL="912813" indent="1588" algn="l" defTabSz="912813" rtl="0" eaLnBrk="0" fontAlgn="base" hangingPunct="0">
              <a:spcBef>
                <a:spcPct val="0"/>
              </a:spcBef>
              <a:spcAft>
                <a:spcPct val="0"/>
              </a:spcAft>
              <a:defRPr kern="1200">
                <a:solidFill>
                  <a:srgbClr val="3C3E40"/>
                </a:solidFill>
                <a:latin typeface="Open Sans" panose="020B0606030504020204" pitchFamily="34" charset="0"/>
              </a:defRPr>
            </a:lvl3pPr>
            <a:lvl4pPr marL="1370013" indent="1588" algn="l" defTabSz="912813" rtl="0" eaLnBrk="0" fontAlgn="base" hangingPunct="0">
              <a:spcBef>
                <a:spcPct val="0"/>
              </a:spcBef>
              <a:spcAft>
                <a:spcPct val="0"/>
              </a:spcAft>
              <a:defRPr kern="1200">
                <a:solidFill>
                  <a:srgbClr val="3C3E40"/>
                </a:solidFill>
                <a:latin typeface="Open Sans" panose="020B0606030504020204" pitchFamily="34" charset="0"/>
              </a:defRPr>
            </a:lvl4pPr>
            <a:lvl5pPr marL="1827213" indent="1588" algn="l" defTabSz="912813" rtl="0" eaLnBrk="0" fontAlgn="base" hangingPunct="0">
              <a:spcBef>
                <a:spcPct val="0"/>
              </a:spcBef>
              <a:spcAft>
                <a:spcPct val="0"/>
              </a:spcAft>
              <a:defRPr kern="1200">
                <a:solidFill>
                  <a:srgbClr val="3C3E40"/>
                </a:solidFill>
                <a:latin typeface="Open Sans" panose="020B0606030504020204" pitchFamily="34" charset="0"/>
              </a:defRPr>
            </a:lvl5pPr>
            <a:lvl6pPr marL="2286000" algn="l" defTabSz="914400" rtl="0" eaLnBrk="1" latinLnBrk="0" hangingPunct="1">
              <a:defRPr kern="1200">
                <a:solidFill>
                  <a:srgbClr val="3C3E40"/>
                </a:solidFill>
                <a:latin typeface="Open Sans" panose="020B0606030504020204" pitchFamily="34" charset="0"/>
              </a:defRPr>
            </a:lvl6pPr>
            <a:lvl7pPr marL="2743200" algn="l" defTabSz="914400" rtl="0" eaLnBrk="1" latinLnBrk="0" hangingPunct="1">
              <a:defRPr kern="1200">
                <a:solidFill>
                  <a:srgbClr val="3C3E40"/>
                </a:solidFill>
                <a:latin typeface="Open Sans" panose="020B0606030504020204" pitchFamily="34" charset="0"/>
              </a:defRPr>
            </a:lvl7pPr>
            <a:lvl8pPr marL="3200400" algn="l" defTabSz="914400" rtl="0" eaLnBrk="1" latinLnBrk="0" hangingPunct="1">
              <a:defRPr kern="1200">
                <a:solidFill>
                  <a:srgbClr val="3C3E40"/>
                </a:solidFill>
                <a:latin typeface="Open Sans" panose="020B0606030504020204" pitchFamily="34" charset="0"/>
              </a:defRPr>
            </a:lvl8pPr>
            <a:lvl9pPr marL="3657600" algn="l" defTabSz="914400" rtl="0" eaLnBrk="1" latinLnBrk="0" hangingPunct="1">
              <a:defRPr kern="1200">
                <a:solidFill>
                  <a:srgbClr val="3C3E40"/>
                </a:solidFill>
                <a:latin typeface="Open Sans" panose="020B0606030504020204" pitchFamily="34" charset="0"/>
              </a:defRPr>
            </a:lvl9pPr>
          </a:lstStyle>
          <a:p>
            <a:pPr marL="457200" indent="-457200" defTabSz="914217" eaLnBrk="1" fontAlgn="auto" hangingPunct="1">
              <a:spcBef>
                <a:spcPts val="0"/>
              </a:spcBef>
              <a:spcAft>
                <a:spcPts val="0"/>
              </a:spcAft>
              <a:buFont typeface="Wingdings" panose="05000000000000000000" pitchFamily="2" charset="2"/>
              <a:buChar char="§"/>
              <a:defRPr/>
            </a:pPr>
            <a:r>
              <a:rPr lang="en-US" sz="2400">
                <a:latin typeface="Open Sans"/>
              </a:rPr>
              <a:t>The primary purpose of a threat assessment is to prevent targeted violence.</a:t>
            </a:r>
          </a:p>
          <a:p>
            <a:pPr defTabSz="914217" eaLnBrk="1" fontAlgn="auto" hangingPunct="1">
              <a:spcBef>
                <a:spcPts val="0"/>
              </a:spcBef>
              <a:spcAft>
                <a:spcPts val="0"/>
              </a:spcAft>
              <a:defRPr/>
            </a:pPr>
            <a:endParaRPr lang="en-US" sz="2400">
              <a:latin typeface="Open Sans"/>
            </a:endParaRPr>
          </a:p>
          <a:p>
            <a:pPr marL="457200" indent="-457200" defTabSz="914217" eaLnBrk="1" fontAlgn="auto" hangingPunct="1">
              <a:spcBef>
                <a:spcPts val="0"/>
              </a:spcBef>
              <a:spcAft>
                <a:spcPts val="0"/>
              </a:spcAft>
              <a:buFont typeface="Wingdings" panose="05000000000000000000" pitchFamily="2" charset="2"/>
              <a:buChar char="§"/>
              <a:defRPr/>
            </a:pPr>
            <a:r>
              <a:rPr lang="en-US" sz="2400">
                <a:latin typeface="Open Sans"/>
              </a:rPr>
              <a:t>A threat assessment identifies, assesses, and manages individuals who might pose a rick of violence to an identified or identifiable target.  </a:t>
            </a:r>
          </a:p>
        </p:txBody>
      </p:sp>
      <p:graphicFrame>
        <p:nvGraphicFramePr>
          <p:cNvPr id="9" name="Diagram 8">
            <a:extLst>
              <a:ext uri="{FF2B5EF4-FFF2-40B4-BE49-F238E27FC236}">
                <a16:creationId xmlns:a16="http://schemas.microsoft.com/office/drawing/2014/main" id="{3BBCD4D7-E3FA-6AB6-1CF0-20203E35DD59}"/>
              </a:ext>
            </a:extLst>
          </p:cNvPr>
          <p:cNvGraphicFramePr/>
          <p:nvPr>
            <p:extLst>
              <p:ext uri="{D42A27DB-BD31-4B8C-83A1-F6EECF244321}">
                <p14:modId xmlns:p14="http://schemas.microsoft.com/office/powerpoint/2010/main" val="1551775173"/>
              </p:ext>
            </p:extLst>
          </p:nvPr>
        </p:nvGraphicFramePr>
        <p:xfrm>
          <a:off x="3831336" y="836676"/>
          <a:ext cx="10964629" cy="51846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473639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AFB97-355D-FA41-8A78-71C0EBCDA003}"/>
              </a:ext>
            </a:extLst>
          </p:cNvPr>
          <p:cNvSpPr>
            <a:spLocks noGrp="1"/>
          </p:cNvSpPr>
          <p:nvPr>
            <p:ph type="title"/>
          </p:nvPr>
        </p:nvSpPr>
        <p:spPr/>
        <p:txBody>
          <a:bodyPr/>
          <a:lstStyle/>
          <a:p>
            <a:pPr algn="ctr"/>
            <a:r>
              <a:rPr lang="en-US" b="1" i="0" u="none" strike="noStrike">
                <a:solidFill>
                  <a:srgbClr val="0E2B5A"/>
                </a:solidFill>
                <a:effectLst/>
                <a:latin typeface="Georgia" panose="02040502050405020303" pitchFamily="18" charset="0"/>
              </a:rPr>
              <a:t>Who is on the MDR team?</a:t>
            </a:r>
            <a:endParaRPr lang="en-US"/>
          </a:p>
        </p:txBody>
      </p:sp>
      <p:pic>
        <p:nvPicPr>
          <p:cNvPr id="6" name="Picture Placeholder 5" descr="People in meeting">
            <a:extLst>
              <a:ext uri="{FF2B5EF4-FFF2-40B4-BE49-F238E27FC236}">
                <a16:creationId xmlns:a16="http://schemas.microsoft.com/office/drawing/2014/main" id="{27BC4BF3-40AD-9DED-7FF5-C3BBE22933BE}"/>
              </a:ext>
            </a:extLst>
          </p:cNvPr>
          <p:cNvPicPr>
            <a:picLocks noGrp="1" noChangeAspect="1"/>
          </p:cNvPicPr>
          <p:nvPr>
            <p:ph type="pic" sz="quarter" idx="11"/>
          </p:nvPr>
        </p:nvPicPr>
        <p:blipFill>
          <a:blip r:embed="rId2" cstate="print">
            <a:extLst>
              <a:ext uri="{28A0092B-C50C-407E-A947-70E740481C1C}">
                <a14:useLocalDpi xmlns:a14="http://schemas.microsoft.com/office/drawing/2010/main" val="0"/>
              </a:ext>
            </a:extLst>
          </a:blip>
          <a:srcRect l="41860" r="41860"/>
          <a:stretch/>
        </p:blipFill>
        <p:spPr/>
      </p:pic>
      <p:sp>
        <p:nvSpPr>
          <p:cNvPr id="5" name="Text Placeholder 2">
            <a:extLst>
              <a:ext uri="{FF2B5EF4-FFF2-40B4-BE49-F238E27FC236}">
                <a16:creationId xmlns:a16="http://schemas.microsoft.com/office/drawing/2014/main" id="{E0C21011-3EC4-AE21-BCB3-14D1634C3DD1}"/>
              </a:ext>
            </a:extLst>
          </p:cNvPr>
          <p:cNvSpPr>
            <a:spLocks noGrp="1"/>
          </p:cNvSpPr>
          <p:nvPr>
            <p:ph type="body" sz="quarter" idx="10"/>
          </p:nvPr>
        </p:nvSpPr>
        <p:spPr bwMode="auto">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lvl1pPr marL="255588" indent="-255588" algn="l" defTabSz="684213" rtl="0" fontAlgn="base">
              <a:spcBef>
                <a:spcPct val="20000"/>
              </a:spcBef>
              <a:spcAft>
                <a:spcPct val="0"/>
              </a:spcAft>
              <a:buClr>
                <a:srgbClr val="3C3E40"/>
              </a:buClr>
              <a:buFont typeface="Wingdings" panose="05000000000000000000" pitchFamily="2" charset="2"/>
              <a:buChar char="§"/>
              <a:defRPr sz="2400" kern="1200">
                <a:solidFill>
                  <a:srgbClr val="3C3E40"/>
                </a:solidFill>
                <a:latin typeface="Open Sans" panose="020B0606030504020204" pitchFamily="34" charset="0"/>
                <a:ea typeface="Open Sans" panose="020B0606030504020204" pitchFamily="34" charset="0"/>
                <a:cs typeface="Open Sans" panose="020B0606030504020204" pitchFamily="34" charset="0"/>
              </a:defRPr>
            </a:lvl1pPr>
            <a:lvl2pPr marL="555625" indent="-212725" algn="l" defTabSz="684213" rtl="0" fontAlgn="base">
              <a:spcBef>
                <a:spcPct val="20000"/>
              </a:spcBef>
              <a:spcAft>
                <a:spcPct val="0"/>
              </a:spcAft>
              <a:buClr>
                <a:srgbClr val="3C3E40"/>
              </a:buClr>
              <a:buFont typeface="Arial" panose="020B0604020202020204" pitchFamily="34" charset="0"/>
              <a:buChar char="–"/>
              <a:defRPr sz="2000" kern="1200">
                <a:solidFill>
                  <a:srgbClr val="3C3E40"/>
                </a:solidFill>
                <a:latin typeface="Open Sans" panose="020B0606030504020204" pitchFamily="34" charset="0"/>
                <a:ea typeface="Open Sans" panose="020B0606030504020204" pitchFamily="34" charset="0"/>
                <a:cs typeface="Open Sans" panose="020B0606030504020204" pitchFamily="34" charset="0"/>
              </a:defRPr>
            </a:lvl2pPr>
            <a:lvl3pPr marL="855663" indent="-169863" algn="l" defTabSz="684213" rtl="0" fontAlgn="base">
              <a:spcBef>
                <a:spcPct val="20000"/>
              </a:spcBef>
              <a:spcAft>
                <a:spcPct val="0"/>
              </a:spcAft>
              <a:buClr>
                <a:srgbClr val="3C3E40"/>
              </a:buClr>
              <a:buFont typeface="Arial" panose="020B0604020202020204" pitchFamily="34" charset="0"/>
              <a:buChar char="•"/>
              <a:defRPr kern="1200">
                <a:solidFill>
                  <a:srgbClr val="3C3E40"/>
                </a:solidFill>
                <a:latin typeface="Open Sans" panose="020B0606030504020204" pitchFamily="34" charset="0"/>
                <a:ea typeface="Open Sans" panose="020B0606030504020204" pitchFamily="34" charset="0"/>
                <a:cs typeface="Open Sans" panose="020B0606030504020204" pitchFamily="34" charset="0"/>
              </a:defRPr>
            </a:lvl3pPr>
            <a:lvl4pPr marL="1198563" indent="-169863" algn="l" defTabSz="684213" rtl="0" fontAlgn="base">
              <a:spcBef>
                <a:spcPct val="20000"/>
              </a:spcBef>
              <a:spcAft>
                <a:spcPct val="0"/>
              </a:spcAft>
              <a:buClr>
                <a:srgbClr val="3C3E40"/>
              </a:buClr>
              <a:buFont typeface="Courier New" panose="02070309020205020404" pitchFamily="49" charset="0"/>
              <a:buChar char="o"/>
              <a:defRPr sz="1600" kern="1200">
                <a:solidFill>
                  <a:srgbClr val="3C3E40"/>
                </a:solidFill>
                <a:latin typeface="Open Sans" panose="020B0606030504020204" pitchFamily="34" charset="0"/>
                <a:ea typeface="Open Sans" panose="020B0606030504020204" pitchFamily="34" charset="0"/>
                <a:cs typeface="Open Sans" panose="020B0606030504020204" pitchFamily="34" charset="0"/>
              </a:defRPr>
            </a:lvl4pPr>
            <a:lvl5pPr marL="1541463" indent="-169863" algn="l" defTabSz="684213" rtl="0" fontAlgn="base">
              <a:spcBef>
                <a:spcPct val="20000"/>
              </a:spcBef>
              <a:spcAft>
                <a:spcPct val="0"/>
              </a:spcAft>
              <a:buClr>
                <a:srgbClr val="3C3E40"/>
              </a:buClr>
              <a:buFont typeface="Arial" panose="020B0604020202020204" pitchFamily="34" charset="0"/>
              <a:buChar char="»"/>
              <a:defRPr sz="1600" kern="1200">
                <a:solidFill>
                  <a:srgbClr val="3C3E40"/>
                </a:solidFill>
                <a:latin typeface="Open Sans" panose="020B0606030504020204" pitchFamily="34" charset="0"/>
                <a:ea typeface="Open Sans" panose="020B0606030504020204" pitchFamily="34" charset="0"/>
                <a:cs typeface="Open Sans" panose="020B0606030504020204" pitchFamily="34" charset="0"/>
              </a:defRPr>
            </a:lvl5pPr>
            <a:lvl6pPr marL="1885479" indent="-171407" algn="l" defTabSz="685629" rtl="0" eaLnBrk="1" latinLnBrk="0" hangingPunct="1">
              <a:spcBef>
                <a:spcPct val="20000"/>
              </a:spcBef>
              <a:buFont typeface="Arial" panose="020B0604020202020204" pitchFamily="34" charset="0"/>
              <a:buChar char="•"/>
              <a:defRPr sz="1500" kern="1200">
                <a:solidFill>
                  <a:srgbClr val="3C3E40"/>
                </a:solidFill>
                <a:latin typeface="Open Sans"/>
              </a:defRPr>
            </a:lvl6pPr>
            <a:lvl7pPr marL="2228293" indent="-171407" algn="l" defTabSz="685629" rtl="0" eaLnBrk="1" latinLnBrk="0" hangingPunct="1">
              <a:spcBef>
                <a:spcPct val="20000"/>
              </a:spcBef>
              <a:buFont typeface="Arial" panose="020B0604020202020204" pitchFamily="34" charset="0"/>
              <a:buChar char="•"/>
              <a:defRPr sz="1500" kern="1200">
                <a:solidFill>
                  <a:srgbClr val="3C3E40"/>
                </a:solidFill>
                <a:latin typeface="Open Sans"/>
              </a:defRPr>
            </a:lvl7pPr>
            <a:lvl8pPr marL="2571107" indent="-171407" algn="l" defTabSz="685629" rtl="0" eaLnBrk="1" latinLnBrk="0" hangingPunct="1">
              <a:spcBef>
                <a:spcPct val="20000"/>
              </a:spcBef>
              <a:buFont typeface="Arial" panose="020B0604020202020204" pitchFamily="34" charset="0"/>
              <a:buChar char="•"/>
              <a:defRPr sz="1500" kern="1200">
                <a:solidFill>
                  <a:srgbClr val="3C3E40"/>
                </a:solidFill>
                <a:latin typeface="Open Sans"/>
              </a:defRPr>
            </a:lvl8pPr>
            <a:lvl9pPr marL="2913922" indent="-171407" algn="l" defTabSz="685629" rtl="0" eaLnBrk="1" latinLnBrk="0" hangingPunct="1">
              <a:spcBef>
                <a:spcPct val="20000"/>
              </a:spcBef>
              <a:buFont typeface="Arial" panose="020B0604020202020204" pitchFamily="34" charset="0"/>
              <a:buChar char="•"/>
              <a:defRPr sz="1500" kern="1200">
                <a:solidFill>
                  <a:srgbClr val="3C3E40"/>
                </a:solidFill>
                <a:latin typeface="Open Sans"/>
              </a:defRPr>
            </a:lvl9pPr>
          </a:lstStyle>
          <a:p>
            <a:pPr marL="353672" lvl="1" indent="-342900" defTabSz="685629" fontAlgn="auto">
              <a:spcBef>
                <a:spcPts val="0"/>
              </a:spcBef>
              <a:spcAft>
                <a:spcPts val="0"/>
              </a:spcAft>
              <a:buFont typeface="Wingdings" panose="05000000000000000000" pitchFamily="2" charset="2"/>
              <a:buChar char="§"/>
              <a:defRPr/>
            </a:pPr>
            <a:r>
              <a:rPr lang="en-US" sz="2400" dirty="0">
                <a:latin typeface="Open Sans"/>
                <a:ea typeface="Calibri" panose="020F0502020204030204" pitchFamily="34" charset="0"/>
                <a:cs typeface="Times New Roman" panose="02020603050405020304" pitchFamily="18" charset="0"/>
              </a:rPr>
              <a:t>The MDR team must include:</a:t>
            </a:r>
          </a:p>
          <a:p>
            <a:pPr marL="684213" lvl="3" indent="-339725" defTabSz="685629" fontAlgn="auto">
              <a:spcBef>
                <a:spcPts val="0"/>
              </a:spcBef>
              <a:spcAft>
                <a:spcPts val="0"/>
              </a:spcAft>
              <a:buFont typeface="PermianSlabSerifTypeface"/>
              <a:buAutoNum type="arabicPeriod"/>
              <a:defRPr/>
            </a:pPr>
            <a:r>
              <a:rPr lang="en-US" sz="2000" dirty="0">
                <a:latin typeface="Open Sans"/>
                <a:ea typeface="Calibri" panose="020F0502020204030204" pitchFamily="34" charset="0"/>
                <a:cs typeface="Times New Roman" panose="02020603050405020304" pitchFamily="18" charset="0"/>
              </a:rPr>
              <a:t>The parent;</a:t>
            </a:r>
          </a:p>
          <a:p>
            <a:pPr marL="684213" lvl="3" indent="-339725" defTabSz="685629" fontAlgn="auto">
              <a:spcBef>
                <a:spcPts val="0"/>
              </a:spcBef>
              <a:spcAft>
                <a:spcPts val="0"/>
              </a:spcAft>
              <a:buFont typeface="PermianSlabSerifTypeface"/>
              <a:buAutoNum type="arabicPeriod"/>
              <a:defRPr/>
            </a:pPr>
            <a:r>
              <a:rPr lang="en-US" sz="2000" dirty="0">
                <a:latin typeface="Open Sans"/>
                <a:ea typeface="Calibri" panose="020F0502020204030204" pitchFamily="34" charset="0"/>
                <a:cs typeface="Times New Roman" panose="02020603050405020304" pitchFamily="18" charset="0"/>
              </a:rPr>
              <a:t>A representative from the LEA;</a:t>
            </a:r>
          </a:p>
          <a:p>
            <a:pPr marL="684213" lvl="3" indent="-339725" defTabSz="685629" fontAlgn="auto">
              <a:spcBef>
                <a:spcPts val="0"/>
              </a:spcBef>
              <a:spcAft>
                <a:spcPts val="0"/>
              </a:spcAft>
              <a:buFont typeface="PermianSlabSerifTypeface"/>
              <a:buAutoNum type="arabicPeriod"/>
              <a:defRPr/>
            </a:pPr>
            <a:r>
              <a:rPr lang="en-US" sz="2000" dirty="0">
                <a:latin typeface="Open Sans"/>
                <a:ea typeface="Calibri" panose="020F0502020204030204" pitchFamily="34" charset="0"/>
                <a:cs typeface="Times New Roman" panose="02020603050405020304" pitchFamily="18" charset="0"/>
              </a:rPr>
              <a:t>Relevant members of the student’s IEP team, as determined by the parent and the LEA.</a:t>
            </a:r>
          </a:p>
          <a:p>
            <a:pPr marL="344574" lvl="2" indent="-342900" defTabSz="685629" fontAlgn="auto">
              <a:spcBef>
                <a:spcPts val="0"/>
              </a:spcBef>
              <a:spcAft>
                <a:spcPts val="0"/>
              </a:spcAft>
              <a:buFont typeface="Wingdings" panose="05000000000000000000" pitchFamily="2" charset="2"/>
              <a:buChar char="§"/>
              <a:defRPr/>
            </a:pPr>
            <a:endParaRPr lang="en-US" sz="2200" dirty="0">
              <a:latin typeface="Open Sans"/>
              <a:ea typeface="Calibri" panose="020F0502020204030204" pitchFamily="34" charset="0"/>
              <a:cs typeface="Times New Roman" panose="02020603050405020304" pitchFamily="18" charset="0"/>
            </a:endParaRPr>
          </a:p>
          <a:p>
            <a:pPr marL="353672" lvl="1" indent="-342900" defTabSz="685629" fontAlgn="auto">
              <a:spcBef>
                <a:spcPts val="0"/>
              </a:spcBef>
              <a:spcAft>
                <a:spcPts val="0"/>
              </a:spcAft>
              <a:buFont typeface="Wingdings" panose="05000000000000000000" pitchFamily="2" charset="2"/>
              <a:buChar char="§"/>
              <a:defRPr/>
            </a:pPr>
            <a:r>
              <a:rPr lang="en-US" sz="2400" dirty="0">
                <a:latin typeface="Open Sans"/>
                <a:ea typeface="Calibri" panose="020F0502020204030204" pitchFamily="34" charset="0"/>
                <a:cs typeface="Times New Roman" panose="02020603050405020304" pitchFamily="18" charset="0"/>
              </a:rPr>
              <a:t>Parents have the right to invite additional participants to the MDR, but they do not have the right to “uninvite” participants invited to the MDR by the LEA.</a:t>
            </a:r>
          </a:p>
          <a:p>
            <a:pPr marL="353672" lvl="1" indent="-342900" defTabSz="685629" fontAlgn="auto">
              <a:spcBef>
                <a:spcPts val="0"/>
              </a:spcBef>
              <a:spcAft>
                <a:spcPts val="0"/>
              </a:spcAft>
              <a:buFont typeface="Wingdings" panose="05000000000000000000" pitchFamily="2" charset="2"/>
              <a:buChar char="§"/>
              <a:defRPr/>
            </a:pPr>
            <a:endParaRPr lang="en-US" sz="2400" dirty="0">
              <a:latin typeface="Open Sans"/>
              <a:ea typeface="Calibri" panose="020F0502020204030204" pitchFamily="34" charset="0"/>
              <a:cs typeface="Times New Roman" panose="02020603050405020304" pitchFamily="18" charset="0"/>
            </a:endParaRPr>
          </a:p>
          <a:p>
            <a:pPr marL="10772" lvl="1" indent="0" defTabSz="685629" fontAlgn="auto">
              <a:spcBef>
                <a:spcPts val="0"/>
              </a:spcBef>
              <a:spcAft>
                <a:spcPts val="0"/>
              </a:spcAft>
              <a:buFont typeface="Arial" panose="020B0604020202020204" pitchFamily="34" charset="0"/>
              <a:buNone/>
              <a:defRPr/>
            </a:pPr>
            <a:r>
              <a:rPr lang="en-US" sz="2400" i="1" dirty="0">
                <a:latin typeface="Open Sans"/>
                <a:ea typeface="Calibri" panose="020F0502020204030204" pitchFamily="34" charset="0"/>
                <a:cs typeface="Times New Roman" panose="02020603050405020304" pitchFamily="18" charset="0"/>
              </a:rPr>
              <a:t>See </a:t>
            </a:r>
            <a:r>
              <a:rPr lang="en-US" sz="2400" dirty="0">
                <a:latin typeface="Open Sans"/>
                <a:ea typeface="Calibri" panose="020F0502020204030204" pitchFamily="34" charset="0"/>
                <a:cs typeface="Times New Roman" panose="02020603050405020304" pitchFamily="18" charset="0"/>
                <a:hlinkClick r:id="rId3"/>
              </a:rPr>
              <a:t>34 C.F.R. § 300.530(e)(1)</a:t>
            </a:r>
            <a:r>
              <a:rPr lang="en-US" sz="2400" dirty="0">
                <a:latin typeface="Open Sans"/>
                <a:ea typeface="Calibri" panose="020F0502020204030204" pitchFamily="34" charset="0"/>
                <a:cs typeface="Times New Roman" panose="02020603050405020304" pitchFamily="18" charset="0"/>
              </a:rPr>
              <a:t>.</a:t>
            </a:r>
            <a:endParaRPr lang="en-US" sz="2400" i="1" dirty="0">
              <a:latin typeface="Open Sans"/>
              <a:ea typeface="Calibri" panose="020F0502020204030204" pitchFamily="34" charset="0"/>
              <a:cs typeface="Times New Roman" panose="02020603050405020304" pitchFamily="18" charset="0"/>
            </a:endParaRPr>
          </a:p>
          <a:p>
            <a:pPr marL="353672" lvl="1" indent="-342900" defTabSz="685629" fontAlgn="auto">
              <a:spcBef>
                <a:spcPts val="0"/>
              </a:spcBef>
              <a:spcAft>
                <a:spcPts val="0"/>
              </a:spcAft>
              <a:buFont typeface="Wingdings" panose="05000000000000000000" pitchFamily="2" charset="2"/>
              <a:buChar char="§"/>
              <a:defRPr/>
            </a:pPr>
            <a:endParaRPr lang="en-US" sz="2400" dirty="0">
              <a:latin typeface="Open Sans"/>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922568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6A829-1679-D31B-E85C-14F244D01F0B}"/>
              </a:ext>
            </a:extLst>
          </p:cNvPr>
          <p:cNvSpPr>
            <a:spLocks noGrp="1"/>
          </p:cNvSpPr>
          <p:nvPr>
            <p:ph type="title"/>
          </p:nvPr>
        </p:nvSpPr>
        <p:spPr/>
        <p:txBody>
          <a:bodyPr/>
          <a:lstStyle/>
          <a:p>
            <a:r>
              <a:rPr lang="en-US" sz="3600" b="1" i="0" u="none" strike="noStrike">
                <a:solidFill>
                  <a:srgbClr val="0E2B5A"/>
                </a:solidFill>
                <a:effectLst/>
                <a:latin typeface="Georgia" panose="02040502050405020303" pitchFamily="18" charset="0"/>
              </a:rPr>
              <a:t>Who must be included on the threat assessment team?</a:t>
            </a:r>
            <a:endParaRPr lang="en-US"/>
          </a:p>
        </p:txBody>
      </p:sp>
      <p:sp>
        <p:nvSpPr>
          <p:cNvPr id="3" name="Text Placeholder 2">
            <a:extLst>
              <a:ext uri="{FF2B5EF4-FFF2-40B4-BE49-F238E27FC236}">
                <a16:creationId xmlns:a16="http://schemas.microsoft.com/office/drawing/2014/main" id="{2C8CFCF8-8654-2E34-6439-A74458567F4C}"/>
              </a:ext>
            </a:extLst>
          </p:cNvPr>
          <p:cNvSpPr>
            <a:spLocks noGrp="1"/>
          </p:cNvSpPr>
          <p:nvPr>
            <p:ph type="body" sz="quarter" idx="10"/>
          </p:nvPr>
        </p:nvSpPr>
        <p:spPr/>
        <p:txBody>
          <a:bodyPr>
            <a:normAutofit/>
          </a:bodyPr>
          <a:lstStyle/>
          <a:p>
            <a:pPr algn="l" rtl="0" fontAlgn="base"/>
            <a:r>
              <a:rPr lang="en-US" sz="2800" b="0" i="0" u="none" strike="noStrike">
                <a:solidFill>
                  <a:srgbClr val="3C3E40"/>
                </a:solidFill>
                <a:effectLst/>
                <a:latin typeface="Open Sans" panose="020B0606030504020204" pitchFamily="34" charset="0"/>
              </a:rPr>
              <a:t>Both </a:t>
            </a:r>
            <a:r>
              <a:rPr lang="en-US" sz="2800" b="0" i="0" u="none" strike="noStrike">
                <a:solidFill>
                  <a:srgbClr val="212121"/>
                </a:solidFill>
                <a:effectLst/>
                <a:latin typeface="Open Sans" panose="020B0606030504020204" pitchFamily="34" charset="0"/>
              </a:rPr>
              <a:t>law enforcement personnel and local education agency (LEA) personnel must be included. </a:t>
            </a:r>
            <a:r>
              <a:rPr lang="en-US" sz="2800" b="0" i="1" u="none" strike="noStrike">
                <a:solidFill>
                  <a:srgbClr val="212121"/>
                </a:solidFill>
                <a:effectLst/>
                <a:latin typeface="Open Sans" panose="020B0606030504020204" pitchFamily="34" charset="0"/>
              </a:rPr>
              <a:t>See</a:t>
            </a:r>
            <a:r>
              <a:rPr lang="en-US" sz="2800" b="0" i="0" u="none" strike="noStrike">
                <a:solidFill>
                  <a:srgbClr val="212121"/>
                </a:solidFill>
                <a:effectLst/>
                <a:latin typeface="Open Sans" panose="020B0606030504020204" pitchFamily="34" charset="0"/>
              </a:rPr>
              <a:t> </a:t>
            </a:r>
            <a:r>
              <a:rPr lang="en-US" sz="2800" b="0" i="0" u="none" strike="noStrike">
                <a:solidFill>
                  <a:srgbClr val="212121"/>
                </a:solidFill>
                <a:effectLst/>
                <a:latin typeface="Open Sans" panose="020B0606030504020204" pitchFamily="34" charset="0"/>
                <a:hlinkClick r:id="rId2"/>
              </a:rPr>
              <a:t>Tenn. Code Ann. § 49-6-2701</a:t>
            </a:r>
            <a:r>
              <a:rPr lang="en-US" sz="2800" b="0" i="0" u="none" strike="noStrike">
                <a:solidFill>
                  <a:srgbClr val="212121"/>
                </a:solidFill>
                <a:effectLst/>
                <a:latin typeface="Open Sans" panose="020B0606030504020204" pitchFamily="34" charset="0"/>
              </a:rPr>
              <a:t>.</a:t>
            </a:r>
          </a:p>
          <a:p>
            <a:pPr marL="0" indent="0" algn="l" rtl="0" fontAlgn="base">
              <a:buNone/>
            </a:pPr>
            <a:r>
              <a:rPr lang="en-US" sz="2800" b="0" i="0" u="none" strike="noStrike">
                <a:solidFill>
                  <a:srgbClr val="212121"/>
                </a:solidFill>
                <a:effectLst/>
                <a:latin typeface="Open Sans" panose="020B0606030504020204" pitchFamily="34" charset="0"/>
              </a:rPr>
              <a:t> </a:t>
            </a:r>
            <a:r>
              <a:rPr lang="en-US" sz="2800" b="0" i="0">
                <a:solidFill>
                  <a:srgbClr val="3C3E40"/>
                </a:solidFill>
                <a:effectLst/>
                <a:latin typeface="Open Sans" panose="020B0606030504020204" pitchFamily="34" charset="0"/>
              </a:rPr>
              <a:t>​</a:t>
            </a:r>
            <a:endParaRPr lang="en-US" b="0" i="0">
              <a:solidFill>
                <a:srgbClr val="3C3E40"/>
              </a:solidFill>
              <a:effectLst/>
              <a:latin typeface="Arial" panose="020B0604020202020204" pitchFamily="34" charset="0"/>
            </a:endParaRPr>
          </a:p>
          <a:p>
            <a:pPr algn="l" rtl="0" fontAlgn="base"/>
            <a:r>
              <a:rPr lang="en-US" sz="2800" b="0" i="0" u="none" strike="noStrike">
                <a:solidFill>
                  <a:srgbClr val="212121"/>
                </a:solidFill>
                <a:effectLst/>
                <a:latin typeface="Open Sans" panose="020B0606030504020204" pitchFamily="34" charset="0"/>
              </a:rPr>
              <a:t>LEA personnel may include:</a:t>
            </a:r>
            <a:r>
              <a:rPr lang="en-US" sz="2800" b="0" i="0">
                <a:solidFill>
                  <a:srgbClr val="3C3E40"/>
                </a:solidFill>
                <a:effectLst/>
                <a:latin typeface="Open Sans" panose="020B0606030504020204" pitchFamily="34" charset="0"/>
              </a:rPr>
              <a:t>​</a:t>
            </a:r>
            <a:endParaRPr lang="en-US" b="0" i="0">
              <a:solidFill>
                <a:srgbClr val="3C3E40"/>
              </a:solidFill>
              <a:effectLst/>
              <a:latin typeface="Arial" panose="020B0604020202020204" pitchFamily="34" charset="0"/>
            </a:endParaRPr>
          </a:p>
          <a:p>
            <a:pPr lvl="1" fontAlgn="base">
              <a:buFont typeface="Arial" panose="020B0604020202020204" pitchFamily="34" charset="0"/>
              <a:buChar char="•"/>
            </a:pPr>
            <a:r>
              <a:rPr lang="en-US" b="0" i="0" u="none" strike="noStrike">
                <a:solidFill>
                  <a:srgbClr val="212121"/>
                </a:solidFill>
                <a:effectLst/>
                <a:latin typeface="Open Sans" panose="020B0606030504020204" pitchFamily="34" charset="0"/>
              </a:rPr>
              <a:t>Mental health providers (school psychologist, school social worker, or school counselor)</a:t>
            </a:r>
            <a:r>
              <a:rPr lang="en-US" b="0" i="0">
                <a:solidFill>
                  <a:srgbClr val="3C3E40"/>
                </a:solidFill>
                <a:effectLst/>
                <a:latin typeface="Open Sans" panose="020B0606030504020204" pitchFamily="34" charset="0"/>
              </a:rPr>
              <a:t>​</a:t>
            </a:r>
            <a:endParaRPr lang="en-US" b="0" i="0">
              <a:solidFill>
                <a:srgbClr val="3C3E40"/>
              </a:solidFill>
              <a:effectLst/>
              <a:latin typeface="Arial" panose="020B0604020202020204" pitchFamily="34" charset="0"/>
            </a:endParaRPr>
          </a:p>
          <a:p>
            <a:pPr lvl="1" fontAlgn="base">
              <a:buFont typeface="Arial" panose="020B0604020202020204" pitchFamily="34" charset="0"/>
              <a:buChar char="•"/>
            </a:pPr>
            <a:r>
              <a:rPr lang="en-US" b="0" i="0" u="none" strike="noStrike">
                <a:solidFill>
                  <a:srgbClr val="212121"/>
                </a:solidFill>
                <a:effectLst/>
                <a:latin typeface="Open Sans" panose="020B0606030504020204" pitchFamily="34" charset="0"/>
              </a:rPr>
              <a:t>Juvenile services personnel</a:t>
            </a:r>
            <a:r>
              <a:rPr lang="en-US" b="0" i="0">
                <a:solidFill>
                  <a:srgbClr val="3C3E40"/>
                </a:solidFill>
                <a:effectLst/>
                <a:latin typeface="Open Sans" panose="020B0606030504020204" pitchFamily="34" charset="0"/>
              </a:rPr>
              <a:t>​</a:t>
            </a:r>
            <a:endParaRPr lang="en-US" b="0" i="0">
              <a:solidFill>
                <a:srgbClr val="3C3E40"/>
              </a:solidFill>
              <a:effectLst/>
              <a:latin typeface="Arial" panose="020B0604020202020204" pitchFamily="34" charset="0"/>
            </a:endParaRPr>
          </a:p>
          <a:p>
            <a:pPr lvl="1" fontAlgn="base">
              <a:buFont typeface="Arial" panose="020B0604020202020204" pitchFamily="34" charset="0"/>
              <a:buChar char="•"/>
            </a:pPr>
            <a:r>
              <a:rPr lang="en-US" b="0" i="0" u="none" strike="noStrike">
                <a:solidFill>
                  <a:srgbClr val="212121"/>
                </a:solidFill>
                <a:effectLst/>
                <a:latin typeface="Open Sans" panose="020B0606030504020204" pitchFamily="34" charset="0"/>
              </a:rPr>
              <a:t>Representatives of local district attorney’s office</a:t>
            </a:r>
            <a:r>
              <a:rPr lang="en-US" b="0" i="0">
                <a:solidFill>
                  <a:srgbClr val="3C3E40"/>
                </a:solidFill>
                <a:effectLst/>
                <a:latin typeface="Open Sans" panose="020B0606030504020204" pitchFamily="34" charset="0"/>
              </a:rPr>
              <a:t>​</a:t>
            </a:r>
            <a:endParaRPr lang="en-US" b="0" i="0">
              <a:solidFill>
                <a:srgbClr val="3C3E40"/>
              </a:solidFill>
              <a:effectLst/>
              <a:latin typeface="Arial" panose="020B0604020202020204" pitchFamily="34" charset="0"/>
            </a:endParaRPr>
          </a:p>
          <a:p>
            <a:pPr lvl="1" fontAlgn="base">
              <a:buFont typeface="Arial" panose="020B0604020202020204" pitchFamily="34" charset="0"/>
              <a:buChar char="•"/>
            </a:pPr>
            <a:r>
              <a:rPr lang="en-US" b="0" i="0" u="none" strike="noStrike">
                <a:solidFill>
                  <a:srgbClr val="212121"/>
                </a:solidFill>
                <a:effectLst/>
                <a:latin typeface="Open Sans" panose="020B0606030504020204" pitchFamily="34" charset="0"/>
              </a:rPr>
              <a:t>Representatives of the Department of Children Services</a:t>
            </a:r>
            <a:endParaRPr lang="en-US" b="0" i="0">
              <a:solidFill>
                <a:srgbClr val="3C3E40"/>
              </a:solidFill>
              <a:effectLst/>
              <a:latin typeface="Arial" panose="020B0604020202020204" pitchFamily="34" charset="0"/>
            </a:endParaRPr>
          </a:p>
          <a:p>
            <a:endParaRPr lang="en-US"/>
          </a:p>
        </p:txBody>
      </p:sp>
      <p:pic>
        <p:nvPicPr>
          <p:cNvPr id="5" name="Picture Placeholder 4" descr="Colleagues huddle">
            <a:extLst>
              <a:ext uri="{FF2B5EF4-FFF2-40B4-BE49-F238E27FC236}">
                <a16:creationId xmlns:a16="http://schemas.microsoft.com/office/drawing/2014/main" id="{D0D8A27D-BB27-96CB-804F-291BB9DBADD3}"/>
              </a:ext>
            </a:extLst>
          </p:cNvPr>
          <p:cNvPicPr>
            <a:picLocks noGrp="1" noChangeAspect="1"/>
          </p:cNvPicPr>
          <p:nvPr>
            <p:ph type="pic" sz="quarter" idx="11"/>
          </p:nvPr>
        </p:nvPicPr>
        <p:blipFill>
          <a:blip r:embed="rId3"/>
          <a:srcRect l="41860" r="41860"/>
          <a:stretch/>
        </p:blipFill>
        <p:spPr/>
      </p:pic>
    </p:spTree>
    <p:extLst>
      <p:ext uri="{BB962C8B-B14F-4D97-AF65-F5344CB8AC3E}">
        <p14:creationId xmlns:p14="http://schemas.microsoft.com/office/powerpoint/2010/main" val="17921276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B6F1BF-6678-FDB3-03D1-45517E70B0A6}"/>
              </a:ext>
            </a:extLst>
          </p:cNvPr>
          <p:cNvSpPr>
            <a:spLocks noGrp="1"/>
          </p:cNvSpPr>
          <p:nvPr>
            <p:ph type="title"/>
          </p:nvPr>
        </p:nvSpPr>
        <p:spPr/>
        <p:txBody>
          <a:bodyPr/>
          <a:lstStyle/>
          <a:p>
            <a:pPr algn="ctr"/>
            <a:r>
              <a:rPr lang="en-US" b="1" i="0" u="none" strike="noStrike" dirty="0">
                <a:solidFill>
                  <a:srgbClr val="0E2B5A"/>
                </a:solidFill>
                <a:effectLst/>
                <a:latin typeface="Georgia" panose="02040502050405020303" pitchFamily="18" charset="0"/>
              </a:rPr>
              <a:t>MDR Determinations</a:t>
            </a:r>
            <a:endParaRPr lang="en-US" dirty="0"/>
          </a:p>
        </p:txBody>
      </p:sp>
      <p:sp>
        <p:nvSpPr>
          <p:cNvPr id="3" name="Text Placeholder 2">
            <a:extLst>
              <a:ext uri="{FF2B5EF4-FFF2-40B4-BE49-F238E27FC236}">
                <a16:creationId xmlns:a16="http://schemas.microsoft.com/office/drawing/2014/main" id="{B0D3F55C-53E7-EE4B-0AAC-F8A1A1FC6739}"/>
              </a:ext>
            </a:extLst>
          </p:cNvPr>
          <p:cNvSpPr>
            <a:spLocks noGrp="1"/>
          </p:cNvSpPr>
          <p:nvPr>
            <p:ph type="body" sz="quarter" idx="10"/>
          </p:nvPr>
        </p:nvSpPr>
        <p:spPr/>
        <p:txBody>
          <a:bodyPr/>
          <a:lstStyle/>
          <a:p>
            <a:pPr marL="0" indent="0" algn="l" rtl="0" fontAlgn="base">
              <a:buNone/>
            </a:pPr>
            <a:r>
              <a:rPr lang="en-US" sz="2400" b="0" i="0" u="none" strike="noStrike" dirty="0">
                <a:solidFill>
                  <a:srgbClr val="3C3E40"/>
                </a:solidFill>
                <a:effectLst/>
                <a:latin typeface="Open Sans" panose="020B0606030504020204" pitchFamily="34" charset="0"/>
              </a:rPr>
              <a:t>The MDR team must answer the following questions:</a:t>
            </a:r>
            <a:r>
              <a:rPr lang="en-US" sz="2400" b="0" i="0" dirty="0">
                <a:solidFill>
                  <a:srgbClr val="3C3E40"/>
                </a:solidFill>
                <a:effectLst/>
                <a:latin typeface="Open Sans" panose="020B0606030504020204" pitchFamily="34" charset="0"/>
              </a:rPr>
              <a:t>​</a:t>
            </a:r>
            <a:endParaRPr lang="en-US" b="0" i="0" dirty="0">
              <a:solidFill>
                <a:srgbClr val="3C3E40"/>
              </a:solidFill>
              <a:effectLst/>
              <a:latin typeface="Segoe UI" panose="020B0502040204020203" pitchFamily="34" charset="0"/>
            </a:endParaRPr>
          </a:p>
          <a:p>
            <a:pPr marL="0" indent="0" algn="l" rtl="0" fontAlgn="base">
              <a:buNone/>
            </a:pPr>
            <a:endParaRPr lang="en-US" b="0" i="0" dirty="0">
              <a:solidFill>
                <a:srgbClr val="3C3E40"/>
              </a:solidFill>
              <a:effectLst/>
              <a:latin typeface="Arial" panose="020B0604020202020204" pitchFamily="34" charset="0"/>
            </a:endParaRPr>
          </a:p>
          <a:p>
            <a:pPr algn="l" rtl="0" fontAlgn="base">
              <a:buFont typeface="+mj-lt"/>
              <a:buAutoNum type="arabicPeriod"/>
            </a:pPr>
            <a:r>
              <a:rPr lang="en-US" sz="2400" b="0" i="0" u="none" strike="noStrike" dirty="0">
                <a:solidFill>
                  <a:srgbClr val="3C3E40"/>
                </a:solidFill>
                <a:effectLst/>
                <a:latin typeface="Open Sans" panose="020B0606030504020204" pitchFamily="34" charset="0"/>
              </a:rPr>
              <a:t>Was the student’s conduct caused by or did it have a substantial relationship to the student’s disability?</a:t>
            </a:r>
            <a:r>
              <a:rPr lang="en-US" sz="2400" b="0" i="0" dirty="0">
                <a:solidFill>
                  <a:srgbClr val="3C3E40"/>
                </a:solidFill>
                <a:effectLst/>
                <a:latin typeface="Open Sans" panose="020B0606030504020204" pitchFamily="34" charset="0"/>
              </a:rPr>
              <a:t>​</a:t>
            </a:r>
            <a:endParaRPr lang="en-US" b="0" i="0" dirty="0">
              <a:solidFill>
                <a:srgbClr val="3C3E40"/>
              </a:solidFill>
              <a:effectLst/>
              <a:latin typeface="Arial" panose="020B0604020202020204" pitchFamily="34" charset="0"/>
            </a:endParaRPr>
          </a:p>
          <a:p>
            <a:pPr marL="0" indent="0" algn="l" rtl="0" fontAlgn="base">
              <a:buNone/>
            </a:pPr>
            <a:endParaRPr lang="en-US" b="0" i="0" dirty="0">
              <a:solidFill>
                <a:srgbClr val="3C3E40"/>
              </a:solidFill>
              <a:effectLst/>
              <a:latin typeface="Arial" panose="020B0604020202020204" pitchFamily="34" charset="0"/>
            </a:endParaRPr>
          </a:p>
          <a:p>
            <a:pPr algn="l" rtl="0" fontAlgn="base">
              <a:buFont typeface="+mj-lt"/>
              <a:buAutoNum type="arabicPeriod" startAt="2"/>
            </a:pPr>
            <a:r>
              <a:rPr lang="en-US" sz="2400" b="0" i="0" u="none" strike="noStrike" dirty="0">
                <a:solidFill>
                  <a:srgbClr val="3C3E40"/>
                </a:solidFill>
                <a:effectLst/>
                <a:latin typeface="Open Sans" panose="020B0606030504020204" pitchFamily="34" charset="0"/>
              </a:rPr>
              <a:t>Was the student’s conduct a direct result of the LEA’s failure to implement the student’s IEP?</a:t>
            </a:r>
            <a:r>
              <a:rPr lang="en-US" sz="2400" b="0" i="0" dirty="0">
                <a:solidFill>
                  <a:srgbClr val="3C3E40"/>
                </a:solidFill>
                <a:effectLst/>
                <a:latin typeface="Open Sans" panose="020B0606030504020204" pitchFamily="34" charset="0"/>
              </a:rPr>
              <a:t>​</a:t>
            </a:r>
            <a:endParaRPr lang="en-US" b="0" i="0" dirty="0">
              <a:solidFill>
                <a:srgbClr val="3C3E40"/>
              </a:solidFill>
              <a:effectLst/>
              <a:latin typeface="Arial" panose="020B0604020202020204" pitchFamily="34" charset="0"/>
            </a:endParaRPr>
          </a:p>
          <a:p>
            <a:pPr marL="0" indent="0" algn="l" rtl="0" fontAlgn="base">
              <a:buNone/>
            </a:pPr>
            <a:endParaRPr lang="en-US" b="0" i="0" dirty="0">
              <a:solidFill>
                <a:srgbClr val="3C3E40"/>
              </a:solidFill>
              <a:effectLst/>
              <a:latin typeface="Segoe UI" panose="020B0502040204020203" pitchFamily="34" charset="0"/>
            </a:endParaRPr>
          </a:p>
          <a:p>
            <a:pPr marL="0" indent="0" algn="l" rtl="0" fontAlgn="base">
              <a:buNone/>
            </a:pPr>
            <a:r>
              <a:rPr lang="en-US" sz="1600" b="0" i="1" u="none" strike="noStrike" dirty="0">
                <a:solidFill>
                  <a:srgbClr val="3C3E40"/>
                </a:solidFill>
                <a:effectLst/>
                <a:latin typeface="Open Sans" panose="020B0606030504020204" pitchFamily="34" charset="0"/>
              </a:rPr>
              <a:t>See </a:t>
            </a:r>
            <a:r>
              <a:rPr lang="en-US" sz="1600" b="0" i="0" u="sng" strike="noStrike" dirty="0">
                <a:solidFill>
                  <a:srgbClr val="0563C1"/>
                </a:solidFill>
                <a:effectLst/>
                <a:latin typeface="Open Sans" panose="020B0606030504020204" pitchFamily="34" charset="0"/>
                <a:hlinkClick r:id="rId2"/>
              </a:rPr>
              <a:t>34 C.F.R. 300.530(e)(1)</a:t>
            </a:r>
            <a:r>
              <a:rPr lang="en-US" sz="1600" b="0" i="0" u="none" strike="noStrike" dirty="0">
                <a:solidFill>
                  <a:srgbClr val="3C3E40"/>
                </a:solidFill>
                <a:effectLst/>
                <a:latin typeface="Open Sans" panose="020B0606030504020204" pitchFamily="34" charset="0"/>
              </a:rPr>
              <a:t>.</a:t>
            </a:r>
            <a:endParaRPr lang="en-US" b="0" i="0" dirty="0">
              <a:solidFill>
                <a:srgbClr val="3C3E40"/>
              </a:solidFill>
              <a:effectLst/>
              <a:latin typeface="Segoe UI" panose="020B0502040204020203" pitchFamily="34" charset="0"/>
            </a:endParaRPr>
          </a:p>
          <a:p>
            <a:endParaRPr lang="en-US" dirty="0"/>
          </a:p>
        </p:txBody>
      </p:sp>
      <p:pic>
        <p:nvPicPr>
          <p:cNvPr id="6" name="Picture Placeholder 5" descr="Head outline and magnifying glass">
            <a:extLst>
              <a:ext uri="{FF2B5EF4-FFF2-40B4-BE49-F238E27FC236}">
                <a16:creationId xmlns:a16="http://schemas.microsoft.com/office/drawing/2014/main" id="{AF71485A-F937-729C-82DD-DC157BB1D0AB}"/>
              </a:ext>
            </a:extLst>
          </p:cNvPr>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l="41858" r="41858"/>
          <a:stretch/>
        </p:blipFill>
        <p:spPr/>
      </p:pic>
    </p:spTree>
    <p:extLst>
      <p:ext uri="{BB962C8B-B14F-4D97-AF65-F5344CB8AC3E}">
        <p14:creationId xmlns:p14="http://schemas.microsoft.com/office/powerpoint/2010/main" val="10197635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F18E1-BD75-81BF-A752-E6BE7CF7A468}"/>
              </a:ext>
            </a:extLst>
          </p:cNvPr>
          <p:cNvSpPr>
            <a:spLocks noGrp="1"/>
          </p:cNvSpPr>
          <p:nvPr>
            <p:ph type="title"/>
          </p:nvPr>
        </p:nvSpPr>
        <p:spPr/>
        <p:txBody>
          <a:bodyPr/>
          <a:lstStyle/>
          <a:p>
            <a:r>
              <a:rPr lang="en-US" b="1" i="0" u="none" strike="noStrike">
                <a:solidFill>
                  <a:srgbClr val="0E2B5A"/>
                </a:solidFill>
                <a:effectLst/>
                <a:latin typeface="Georgia" panose="02040502050405020303" pitchFamily="18" charset="0"/>
              </a:rPr>
              <a:t>Threat Assessment Guiding Questions</a:t>
            </a:r>
            <a:endParaRPr lang="en-US"/>
          </a:p>
        </p:txBody>
      </p:sp>
      <p:graphicFrame>
        <p:nvGraphicFramePr>
          <p:cNvPr id="5" name="Diagram 4">
            <a:extLst>
              <a:ext uri="{FF2B5EF4-FFF2-40B4-BE49-F238E27FC236}">
                <a16:creationId xmlns:a16="http://schemas.microsoft.com/office/drawing/2014/main" id="{6BAD7653-0ACB-627E-8E87-96E7B11E3534}"/>
              </a:ext>
            </a:extLst>
          </p:cNvPr>
          <p:cNvGraphicFramePr/>
          <p:nvPr>
            <p:extLst>
              <p:ext uri="{D42A27DB-BD31-4B8C-83A1-F6EECF244321}">
                <p14:modId xmlns:p14="http://schemas.microsoft.com/office/powerpoint/2010/main" val="3530687995"/>
              </p:ext>
            </p:extLst>
          </p:nvPr>
        </p:nvGraphicFramePr>
        <p:xfrm>
          <a:off x="1114292" y="1228726"/>
          <a:ext cx="9668007" cy="48387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909612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7C829-C086-A82A-B400-CDAF2D24A57E}"/>
              </a:ext>
            </a:extLst>
          </p:cNvPr>
          <p:cNvSpPr>
            <a:spLocks noGrp="1"/>
          </p:cNvSpPr>
          <p:nvPr>
            <p:ph type="title"/>
          </p:nvPr>
        </p:nvSpPr>
        <p:spPr/>
        <p:txBody>
          <a:bodyPr/>
          <a:lstStyle/>
          <a:p>
            <a:pPr algn="ctr"/>
            <a:r>
              <a:rPr lang="en-US" sz="3600" b="1" i="0" u="none" strike="noStrike">
                <a:solidFill>
                  <a:srgbClr val="0E2B5A"/>
                </a:solidFill>
                <a:effectLst/>
                <a:latin typeface="Georgia" panose="02040502050405020303" pitchFamily="18" charset="0"/>
              </a:rPr>
              <a:t>MDR: Determining the Relationship Between the Conduct and the Disability</a:t>
            </a:r>
            <a:endParaRPr lang="en-US"/>
          </a:p>
        </p:txBody>
      </p:sp>
      <p:pic>
        <p:nvPicPr>
          <p:cNvPr id="6" name="Picture Placeholder 5" descr="Puzzle">
            <a:extLst>
              <a:ext uri="{FF2B5EF4-FFF2-40B4-BE49-F238E27FC236}">
                <a16:creationId xmlns:a16="http://schemas.microsoft.com/office/drawing/2014/main" id="{400979EC-F8EC-00EA-3D22-BCC12ED4EED5}"/>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41862" r="41862"/>
          <a:stretch/>
        </p:blipFill>
        <p:spPr/>
      </p:pic>
      <p:sp>
        <p:nvSpPr>
          <p:cNvPr id="5" name="Text Placeholder 2">
            <a:extLst>
              <a:ext uri="{FF2B5EF4-FFF2-40B4-BE49-F238E27FC236}">
                <a16:creationId xmlns:a16="http://schemas.microsoft.com/office/drawing/2014/main" id="{4DECFE00-8BC8-895F-A70E-120B5E2930D4}"/>
              </a:ext>
            </a:extLst>
          </p:cNvPr>
          <p:cNvSpPr>
            <a:spLocks noGrp="1"/>
          </p:cNvSpPr>
          <p:nvPr>
            <p:ph type="body" sz="quarter" idx="10"/>
          </p:nvPr>
        </p:nvSpPr>
        <p:spPr bwMode="auto">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fontScale="92500" lnSpcReduction="20000"/>
          </a:bodyPr>
          <a:lstStyle>
            <a:lvl1pPr marL="255588" indent="-255588" algn="l" defTabSz="684213" rtl="0" fontAlgn="base">
              <a:spcBef>
                <a:spcPct val="20000"/>
              </a:spcBef>
              <a:spcAft>
                <a:spcPct val="0"/>
              </a:spcAft>
              <a:buClr>
                <a:srgbClr val="3C3E40"/>
              </a:buClr>
              <a:buFont typeface="Wingdings" panose="05000000000000000000" pitchFamily="2" charset="2"/>
              <a:buChar char="§"/>
              <a:defRPr sz="2400" kern="1200">
                <a:solidFill>
                  <a:srgbClr val="3C3E40"/>
                </a:solidFill>
                <a:latin typeface="Open Sans" panose="020B0606030504020204" pitchFamily="34" charset="0"/>
                <a:ea typeface="Open Sans" panose="020B0606030504020204" pitchFamily="34" charset="0"/>
                <a:cs typeface="Open Sans" panose="020B0606030504020204" pitchFamily="34" charset="0"/>
              </a:defRPr>
            </a:lvl1pPr>
            <a:lvl2pPr marL="555625" indent="-212725" algn="l" defTabSz="684213" rtl="0" fontAlgn="base">
              <a:spcBef>
                <a:spcPct val="20000"/>
              </a:spcBef>
              <a:spcAft>
                <a:spcPct val="0"/>
              </a:spcAft>
              <a:buClr>
                <a:srgbClr val="3C3E40"/>
              </a:buClr>
              <a:buFont typeface="Arial" panose="020B0604020202020204" pitchFamily="34" charset="0"/>
              <a:buChar char="–"/>
              <a:defRPr sz="2000" kern="1200">
                <a:solidFill>
                  <a:srgbClr val="3C3E40"/>
                </a:solidFill>
                <a:latin typeface="Open Sans" panose="020B0606030504020204" pitchFamily="34" charset="0"/>
                <a:ea typeface="Open Sans" panose="020B0606030504020204" pitchFamily="34" charset="0"/>
                <a:cs typeface="Open Sans" panose="020B0606030504020204" pitchFamily="34" charset="0"/>
              </a:defRPr>
            </a:lvl2pPr>
            <a:lvl3pPr marL="855663" indent="-169863" algn="l" defTabSz="684213" rtl="0" fontAlgn="base">
              <a:spcBef>
                <a:spcPct val="20000"/>
              </a:spcBef>
              <a:spcAft>
                <a:spcPct val="0"/>
              </a:spcAft>
              <a:buClr>
                <a:srgbClr val="3C3E40"/>
              </a:buClr>
              <a:buFont typeface="Arial" panose="020B0604020202020204" pitchFamily="34" charset="0"/>
              <a:buChar char="•"/>
              <a:defRPr kern="1200">
                <a:solidFill>
                  <a:srgbClr val="3C3E40"/>
                </a:solidFill>
                <a:latin typeface="Open Sans" panose="020B0606030504020204" pitchFamily="34" charset="0"/>
                <a:ea typeface="Open Sans" panose="020B0606030504020204" pitchFamily="34" charset="0"/>
                <a:cs typeface="Open Sans" panose="020B0606030504020204" pitchFamily="34" charset="0"/>
              </a:defRPr>
            </a:lvl3pPr>
            <a:lvl4pPr marL="1198563" indent="-169863" algn="l" defTabSz="684213" rtl="0" fontAlgn="base">
              <a:spcBef>
                <a:spcPct val="20000"/>
              </a:spcBef>
              <a:spcAft>
                <a:spcPct val="0"/>
              </a:spcAft>
              <a:buClr>
                <a:srgbClr val="3C3E40"/>
              </a:buClr>
              <a:buFont typeface="Courier New" panose="02070309020205020404" pitchFamily="49" charset="0"/>
              <a:buChar char="o"/>
              <a:defRPr sz="1600" kern="1200">
                <a:solidFill>
                  <a:srgbClr val="3C3E40"/>
                </a:solidFill>
                <a:latin typeface="Open Sans" panose="020B0606030504020204" pitchFamily="34" charset="0"/>
                <a:ea typeface="Open Sans" panose="020B0606030504020204" pitchFamily="34" charset="0"/>
                <a:cs typeface="Open Sans" panose="020B0606030504020204" pitchFamily="34" charset="0"/>
              </a:defRPr>
            </a:lvl4pPr>
            <a:lvl5pPr marL="1541463" indent="-169863" algn="l" defTabSz="684213" rtl="0" fontAlgn="base">
              <a:spcBef>
                <a:spcPct val="20000"/>
              </a:spcBef>
              <a:spcAft>
                <a:spcPct val="0"/>
              </a:spcAft>
              <a:buClr>
                <a:srgbClr val="3C3E40"/>
              </a:buClr>
              <a:buFont typeface="Arial" panose="020B0604020202020204" pitchFamily="34" charset="0"/>
              <a:buChar char="»"/>
              <a:defRPr sz="1600" kern="1200">
                <a:solidFill>
                  <a:srgbClr val="3C3E40"/>
                </a:solidFill>
                <a:latin typeface="Open Sans" panose="020B0606030504020204" pitchFamily="34" charset="0"/>
                <a:ea typeface="Open Sans" panose="020B0606030504020204" pitchFamily="34" charset="0"/>
                <a:cs typeface="Open Sans" panose="020B0606030504020204" pitchFamily="34" charset="0"/>
              </a:defRPr>
            </a:lvl5pPr>
            <a:lvl6pPr marL="1885479" indent="-171407" algn="l" defTabSz="685629" rtl="0" eaLnBrk="1" latinLnBrk="0" hangingPunct="1">
              <a:spcBef>
                <a:spcPct val="20000"/>
              </a:spcBef>
              <a:buFont typeface="Arial" panose="020B0604020202020204" pitchFamily="34" charset="0"/>
              <a:buChar char="•"/>
              <a:defRPr sz="1500" kern="1200">
                <a:solidFill>
                  <a:srgbClr val="3C3E40"/>
                </a:solidFill>
                <a:latin typeface="Open Sans"/>
              </a:defRPr>
            </a:lvl6pPr>
            <a:lvl7pPr marL="2228293" indent="-171407" algn="l" defTabSz="685629" rtl="0" eaLnBrk="1" latinLnBrk="0" hangingPunct="1">
              <a:spcBef>
                <a:spcPct val="20000"/>
              </a:spcBef>
              <a:buFont typeface="Arial" panose="020B0604020202020204" pitchFamily="34" charset="0"/>
              <a:buChar char="•"/>
              <a:defRPr sz="1500" kern="1200">
                <a:solidFill>
                  <a:srgbClr val="3C3E40"/>
                </a:solidFill>
                <a:latin typeface="Open Sans"/>
              </a:defRPr>
            </a:lvl7pPr>
            <a:lvl8pPr marL="2571107" indent="-171407" algn="l" defTabSz="685629" rtl="0" eaLnBrk="1" latinLnBrk="0" hangingPunct="1">
              <a:spcBef>
                <a:spcPct val="20000"/>
              </a:spcBef>
              <a:buFont typeface="Arial" panose="020B0604020202020204" pitchFamily="34" charset="0"/>
              <a:buChar char="•"/>
              <a:defRPr sz="1500" kern="1200">
                <a:solidFill>
                  <a:srgbClr val="3C3E40"/>
                </a:solidFill>
                <a:latin typeface="Open Sans"/>
              </a:defRPr>
            </a:lvl8pPr>
            <a:lvl9pPr marL="2913922" indent="-171407" algn="l" defTabSz="685629" rtl="0" eaLnBrk="1" latinLnBrk="0" hangingPunct="1">
              <a:spcBef>
                <a:spcPct val="20000"/>
              </a:spcBef>
              <a:buFont typeface="Arial" panose="020B0604020202020204" pitchFamily="34" charset="0"/>
              <a:buChar char="•"/>
              <a:defRPr sz="1500" kern="1200">
                <a:solidFill>
                  <a:srgbClr val="3C3E40"/>
                </a:solidFill>
                <a:latin typeface="Open Sans"/>
              </a:defRPr>
            </a:lvl9pPr>
          </a:lstStyle>
          <a:p>
            <a:pPr marL="257111" indent="-257111" defTabSz="685629" fontAlgn="auto">
              <a:spcAft>
                <a:spcPts val="0"/>
              </a:spcAft>
              <a:defRPr/>
            </a:pPr>
            <a:r>
              <a:rPr lang="en-US" sz="1900" b="1"/>
              <a:t>Behavior prompting suspension/expulsion</a:t>
            </a:r>
          </a:p>
          <a:p>
            <a:pPr marL="685714" lvl="1" indent="-342900" defTabSz="685629" fontAlgn="auto">
              <a:spcAft>
                <a:spcPts val="0"/>
              </a:spcAft>
              <a:buFont typeface="Arial" panose="020B0604020202020204" pitchFamily="34" charset="0"/>
              <a:buChar char="•"/>
              <a:defRPr/>
            </a:pPr>
            <a:r>
              <a:rPr lang="en-US" sz="1900"/>
              <a:t>Description of the behavior</a:t>
            </a:r>
          </a:p>
          <a:p>
            <a:pPr marL="685714" lvl="1" indent="-342900" defTabSz="685629" fontAlgn="auto">
              <a:spcAft>
                <a:spcPts val="0"/>
              </a:spcAft>
              <a:buFont typeface="Arial" panose="020B0604020202020204" pitchFamily="34" charset="0"/>
              <a:buChar char="•"/>
              <a:defRPr/>
            </a:pPr>
            <a:r>
              <a:rPr lang="en-US" sz="1900"/>
              <a:t>Incident reports</a:t>
            </a:r>
          </a:p>
          <a:p>
            <a:pPr marL="685714" lvl="1" indent="-342900" defTabSz="685629" fontAlgn="auto">
              <a:spcAft>
                <a:spcPts val="0"/>
              </a:spcAft>
              <a:buFont typeface="Arial" panose="020B0604020202020204" pitchFamily="34" charset="0"/>
              <a:buChar char="•"/>
              <a:defRPr/>
            </a:pPr>
            <a:r>
              <a:rPr lang="en-US" sz="1900"/>
              <a:t>Statements from students, peers, or faculty</a:t>
            </a:r>
          </a:p>
          <a:p>
            <a:pPr marL="257111" indent="-257111" defTabSz="685629" fontAlgn="auto">
              <a:spcAft>
                <a:spcPts val="0"/>
              </a:spcAft>
              <a:defRPr/>
            </a:pPr>
            <a:r>
              <a:rPr lang="en-US" sz="1900" b="1"/>
              <a:t>Ability to understand impact and consequences</a:t>
            </a:r>
          </a:p>
          <a:p>
            <a:pPr marL="685714" lvl="1" indent="-342900" defTabSz="685629" fontAlgn="auto">
              <a:spcAft>
                <a:spcPts val="0"/>
              </a:spcAft>
              <a:buFont typeface="Arial" panose="020B0604020202020204" pitchFamily="34" charset="0"/>
              <a:buChar char="•"/>
              <a:defRPr/>
            </a:pPr>
            <a:r>
              <a:rPr lang="en-US" sz="1900"/>
              <a:t>Has the student received information regarding school rules?</a:t>
            </a:r>
          </a:p>
          <a:p>
            <a:pPr marL="685714" lvl="1" indent="-342900" defTabSz="685629" fontAlgn="auto">
              <a:spcAft>
                <a:spcPts val="0"/>
              </a:spcAft>
              <a:buFont typeface="Arial" panose="020B0604020202020204" pitchFamily="34" charset="0"/>
              <a:buChar char="•"/>
              <a:defRPr/>
            </a:pPr>
            <a:r>
              <a:rPr lang="en-US" sz="1900"/>
              <a:t>Has the student expressed that similar conduct is wrong?</a:t>
            </a:r>
          </a:p>
          <a:p>
            <a:pPr marL="257111" indent="-257111" defTabSz="685629" fontAlgn="auto">
              <a:spcAft>
                <a:spcPts val="0"/>
              </a:spcAft>
              <a:defRPr/>
            </a:pPr>
            <a:r>
              <a:rPr lang="en-US" sz="1900" b="1"/>
              <a:t>Ability to control behavior</a:t>
            </a:r>
          </a:p>
          <a:p>
            <a:pPr marL="685714" lvl="1" indent="-342900" defTabSz="685629" fontAlgn="auto">
              <a:spcAft>
                <a:spcPts val="0"/>
              </a:spcAft>
              <a:buFont typeface="Arial" panose="020B0604020202020204" pitchFamily="34" charset="0"/>
              <a:buChar char="•"/>
              <a:defRPr/>
            </a:pPr>
            <a:r>
              <a:rPr lang="en-US" sz="1900"/>
              <a:t>What is the nature and severity of the disability?</a:t>
            </a:r>
          </a:p>
          <a:p>
            <a:pPr marL="685714" lvl="1" indent="-342900" defTabSz="685629" fontAlgn="auto">
              <a:spcAft>
                <a:spcPts val="0"/>
              </a:spcAft>
              <a:buFont typeface="Arial" panose="020B0604020202020204" pitchFamily="34" charset="0"/>
              <a:buChar char="•"/>
              <a:defRPr/>
            </a:pPr>
            <a:r>
              <a:rPr lang="en-US" sz="1900"/>
              <a:t>Was the behavior premeditated or impulsive?</a:t>
            </a:r>
          </a:p>
          <a:p>
            <a:pPr marL="257111" indent="-257111" defTabSz="685629" fontAlgn="auto">
              <a:spcAft>
                <a:spcPts val="0"/>
              </a:spcAft>
              <a:defRPr/>
            </a:pPr>
            <a:r>
              <a:rPr lang="en-US" sz="1900" b="1"/>
              <a:t>Appropriateness of the program</a:t>
            </a:r>
          </a:p>
          <a:p>
            <a:pPr marL="685714" lvl="1" indent="-342900" defTabSz="685629" fontAlgn="auto">
              <a:spcAft>
                <a:spcPts val="0"/>
              </a:spcAft>
              <a:buFont typeface="Arial" panose="020B0604020202020204" pitchFamily="34" charset="0"/>
              <a:buChar char="•"/>
              <a:defRPr/>
            </a:pPr>
            <a:r>
              <a:rPr lang="en-US" sz="1900"/>
              <a:t>Current eligibility</a:t>
            </a:r>
          </a:p>
          <a:p>
            <a:pPr marL="685714" lvl="1" indent="-342900" defTabSz="685629" fontAlgn="auto">
              <a:spcAft>
                <a:spcPts val="0"/>
              </a:spcAft>
              <a:buFont typeface="Arial" panose="020B0604020202020204" pitchFamily="34" charset="0"/>
              <a:buChar char="•"/>
              <a:defRPr/>
            </a:pPr>
            <a:r>
              <a:rPr lang="en-US" sz="1900"/>
              <a:t>Other relevant medical information and current evaluations</a:t>
            </a:r>
          </a:p>
          <a:p>
            <a:pPr marL="685714" lvl="1" indent="-342900" defTabSz="685629" fontAlgn="auto">
              <a:spcAft>
                <a:spcPts val="0"/>
              </a:spcAft>
              <a:buFont typeface="Arial" panose="020B0604020202020204" pitchFamily="34" charset="0"/>
              <a:buChar char="•"/>
              <a:defRPr/>
            </a:pPr>
            <a:r>
              <a:rPr lang="en-US" sz="1900"/>
              <a:t>Functional Behavior Assessment (FBA)/Behavior Intervention Plan (BIP)</a:t>
            </a:r>
          </a:p>
          <a:p>
            <a:pPr marL="685714" lvl="1" indent="-342900" defTabSz="685629" fontAlgn="auto">
              <a:spcAft>
                <a:spcPts val="0"/>
              </a:spcAft>
              <a:buFont typeface="Arial" panose="020B0604020202020204" pitchFamily="34" charset="0"/>
              <a:buChar char="•"/>
              <a:defRPr/>
            </a:pPr>
            <a:r>
              <a:rPr lang="en-US" sz="1900"/>
              <a:t>Current services/placement</a:t>
            </a:r>
          </a:p>
          <a:p>
            <a:pPr marL="342814" lvl="1" indent="0" defTabSz="685629" fontAlgn="auto">
              <a:spcAft>
                <a:spcPts val="0"/>
              </a:spcAft>
              <a:buFont typeface="Arial" panose="020B0604020202020204" pitchFamily="34" charset="0"/>
              <a:buNone/>
              <a:defRPr/>
            </a:pPr>
            <a:endParaRPr lang="en-US" sz="1800"/>
          </a:p>
          <a:p>
            <a:pPr marL="0" indent="0" defTabSz="685629" fontAlgn="auto">
              <a:spcAft>
                <a:spcPts val="0"/>
              </a:spcAft>
              <a:buFont typeface="Wingdings" panose="05000000000000000000" pitchFamily="2" charset="2"/>
              <a:buNone/>
              <a:defRPr/>
            </a:pPr>
            <a:endParaRPr lang="en-US"/>
          </a:p>
        </p:txBody>
      </p:sp>
    </p:spTree>
    <p:extLst>
      <p:ext uri="{BB962C8B-B14F-4D97-AF65-F5344CB8AC3E}">
        <p14:creationId xmlns:p14="http://schemas.microsoft.com/office/powerpoint/2010/main" val="11885716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33B86-A474-BAF0-DDD0-90FEE1F756BA}"/>
              </a:ext>
            </a:extLst>
          </p:cNvPr>
          <p:cNvSpPr>
            <a:spLocks noGrp="1"/>
          </p:cNvSpPr>
          <p:nvPr>
            <p:ph type="title"/>
          </p:nvPr>
        </p:nvSpPr>
        <p:spPr/>
        <p:txBody>
          <a:bodyPr/>
          <a:lstStyle/>
          <a:p>
            <a:pPr algn="ctr"/>
            <a:r>
              <a:rPr lang="en-US" sz="3600" b="1" i="0" u="none" strike="noStrike">
                <a:solidFill>
                  <a:srgbClr val="0E2B5A"/>
                </a:solidFill>
                <a:effectLst/>
                <a:latin typeface="Georgia" panose="02040502050405020303" pitchFamily="18" charset="0"/>
              </a:rPr>
              <a:t>Threat Assessment: Determining the Seriousness Given Disability </a:t>
            </a:r>
            <a:endParaRPr lang="en-US"/>
          </a:p>
        </p:txBody>
      </p:sp>
      <p:pic>
        <p:nvPicPr>
          <p:cNvPr id="6" name="Picture Placeholder 5" descr="Stack of colorful files">
            <a:extLst>
              <a:ext uri="{FF2B5EF4-FFF2-40B4-BE49-F238E27FC236}">
                <a16:creationId xmlns:a16="http://schemas.microsoft.com/office/drawing/2014/main" id="{9AACA4CC-23E4-84F9-67AA-D99A8E6412E2}"/>
              </a:ext>
            </a:extLst>
          </p:cNvPr>
          <p:cNvPicPr>
            <a:picLocks noGrp="1" noChangeAspect="1"/>
          </p:cNvPicPr>
          <p:nvPr>
            <p:ph type="pic" sz="quarter" idx="11"/>
          </p:nvPr>
        </p:nvPicPr>
        <p:blipFill>
          <a:blip r:embed="rId2" cstate="print">
            <a:extLst>
              <a:ext uri="{28A0092B-C50C-407E-A947-70E740481C1C}">
                <a14:useLocalDpi xmlns:a14="http://schemas.microsoft.com/office/drawing/2010/main" val="0"/>
              </a:ext>
            </a:extLst>
          </a:blip>
          <a:srcRect l="43132" r="43132"/>
          <a:stretch/>
        </p:blipFill>
        <p:spPr/>
      </p:pic>
      <p:sp>
        <p:nvSpPr>
          <p:cNvPr id="5" name="Text Placeholder 2">
            <a:extLst>
              <a:ext uri="{FF2B5EF4-FFF2-40B4-BE49-F238E27FC236}">
                <a16:creationId xmlns:a16="http://schemas.microsoft.com/office/drawing/2014/main" id="{4621943B-0DC8-637E-7499-8D1834A269F5}"/>
              </a:ext>
            </a:extLst>
          </p:cNvPr>
          <p:cNvSpPr>
            <a:spLocks noGrp="1"/>
          </p:cNvSpPr>
          <p:nvPr>
            <p:ph type="body" sz="quarter" idx="10"/>
          </p:nvPr>
        </p:nvSpPr>
        <p:spPr bwMode="auto">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lvl1pPr marL="255588" indent="-255588" algn="l" defTabSz="684213" rtl="0" fontAlgn="base">
              <a:spcBef>
                <a:spcPct val="20000"/>
              </a:spcBef>
              <a:spcAft>
                <a:spcPct val="0"/>
              </a:spcAft>
              <a:buClr>
                <a:srgbClr val="3C3E40"/>
              </a:buClr>
              <a:buFont typeface="Wingdings" panose="05000000000000000000" pitchFamily="2" charset="2"/>
              <a:buChar char="§"/>
              <a:defRPr sz="2400" kern="1200">
                <a:solidFill>
                  <a:srgbClr val="3C3E40"/>
                </a:solidFill>
                <a:latin typeface="Open Sans" panose="020B0606030504020204" pitchFamily="34" charset="0"/>
                <a:ea typeface="Open Sans" panose="020B0606030504020204" pitchFamily="34" charset="0"/>
                <a:cs typeface="Open Sans" panose="020B0606030504020204" pitchFamily="34" charset="0"/>
              </a:defRPr>
            </a:lvl1pPr>
            <a:lvl2pPr marL="555625" indent="-212725" algn="l" defTabSz="684213" rtl="0" fontAlgn="base">
              <a:spcBef>
                <a:spcPct val="20000"/>
              </a:spcBef>
              <a:spcAft>
                <a:spcPct val="0"/>
              </a:spcAft>
              <a:buClr>
                <a:srgbClr val="3C3E40"/>
              </a:buClr>
              <a:buFont typeface="Arial" panose="020B0604020202020204" pitchFamily="34" charset="0"/>
              <a:buChar char="–"/>
              <a:defRPr sz="2000" kern="1200">
                <a:solidFill>
                  <a:srgbClr val="3C3E40"/>
                </a:solidFill>
                <a:latin typeface="Open Sans" panose="020B0606030504020204" pitchFamily="34" charset="0"/>
                <a:ea typeface="Open Sans" panose="020B0606030504020204" pitchFamily="34" charset="0"/>
                <a:cs typeface="Open Sans" panose="020B0606030504020204" pitchFamily="34" charset="0"/>
              </a:defRPr>
            </a:lvl2pPr>
            <a:lvl3pPr marL="855663" indent="-169863" algn="l" defTabSz="684213" rtl="0" fontAlgn="base">
              <a:spcBef>
                <a:spcPct val="20000"/>
              </a:spcBef>
              <a:spcAft>
                <a:spcPct val="0"/>
              </a:spcAft>
              <a:buClr>
                <a:srgbClr val="3C3E40"/>
              </a:buClr>
              <a:buFont typeface="Arial" panose="020B0604020202020204" pitchFamily="34" charset="0"/>
              <a:buChar char="•"/>
              <a:defRPr kern="1200">
                <a:solidFill>
                  <a:srgbClr val="3C3E40"/>
                </a:solidFill>
                <a:latin typeface="Open Sans" panose="020B0606030504020204" pitchFamily="34" charset="0"/>
                <a:ea typeface="Open Sans" panose="020B0606030504020204" pitchFamily="34" charset="0"/>
                <a:cs typeface="Open Sans" panose="020B0606030504020204" pitchFamily="34" charset="0"/>
              </a:defRPr>
            </a:lvl3pPr>
            <a:lvl4pPr marL="1198563" indent="-169863" algn="l" defTabSz="684213" rtl="0" fontAlgn="base">
              <a:spcBef>
                <a:spcPct val="20000"/>
              </a:spcBef>
              <a:spcAft>
                <a:spcPct val="0"/>
              </a:spcAft>
              <a:buClr>
                <a:srgbClr val="3C3E40"/>
              </a:buClr>
              <a:buFont typeface="Courier New" panose="02070309020205020404" pitchFamily="49" charset="0"/>
              <a:buChar char="o"/>
              <a:defRPr sz="1600" kern="1200">
                <a:solidFill>
                  <a:srgbClr val="3C3E40"/>
                </a:solidFill>
                <a:latin typeface="Open Sans" panose="020B0606030504020204" pitchFamily="34" charset="0"/>
                <a:ea typeface="Open Sans" panose="020B0606030504020204" pitchFamily="34" charset="0"/>
                <a:cs typeface="Open Sans" panose="020B0606030504020204" pitchFamily="34" charset="0"/>
              </a:defRPr>
            </a:lvl4pPr>
            <a:lvl5pPr marL="1541463" indent="-169863" algn="l" defTabSz="684213" rtl="0" fontAlgn="base">
              <a:spcBef>
                <a:spcPct val="20000"/>
              </a:spcBef>
              <a:spcAft>
                <a:spcPct val="0"/>
              </a:spcAft>
              <a:buClr>
                <a:srgbClr val="3C3E40"/>
              </a:buClr>
              <a:buFont typeface="Arial" panose="020B0604020202020204" pitchFamily="34" charset="0"/>
              <a:buChar char="»"/>
              <a:defRPr sz="1600" kern="1200">
                <a:solidFill>
                  <a:srgbClr val="3C3E40"/>
                </a:solidFill>
                <a:latin typeface="Open Sans" panose="020B0606030504020204" pitchFamily="34" charset="0"/>
                <a:ea typeface="Open Sans" panose="020B0606030504020204" pitchFamily="34" charset="0"/>
                <a:cs typeface="Open Sans" panose="020B0606030504020204" pitchFamily="34" charset="0"/>
              </a:defRPr>
            </a:lvl5pPr>
            <a:lvl6pPr marL="1885479" indent="-171407" algn="l" defTabSz="685629" rtl="0" eaLnBrk="1" latinLnBrk="0" hangingPunct="1">
              <a:spcBef>
                <a:spcPct val="20000"/>
              </a:spcBef>
              <a:buFont typeface="Arial" panose="020B0604020202020204" pitchFamily="34" charset="0"/>
              <a:buChar char="•"/>
              <a:defRPr sz="1500" kern="1200">
                <a:solidFill>
                  <a:srgbClr val="3C3E40"/>
                </a:solidFill>
                <a:latin typeface="Open Sans"/>
              </a:defRPr>
            </a:lvl6pPr>
            <a:lvl7pPr marL="2228293" indent="-171407" algn="l" defTabSz="685629" rtl="0" eaLnBrk="1" latinLnBrk="0" hangingPunct="1">
              <a:spcBef>
                <a:spcPct val="20000"/>
              </a:spcBef>
              <a:buFont typeface="Arial" panose="020B0604020202020204" pitchFamily="34" charset="0"/>
              <a:buChar char="•"/>
              <a:defRPr sz="1500" kern="1200">
                <a:solidFill>
                  <a:srgbClr val="3C3E40"/>
                </a:solidFill>
                <a:latin typeface="Open Sans"/>
              </a:defRPr>
            </a:lvl7pPr>
            <a:lvl8pPr marL="2571107" indent="-171407" algn="l" defTabSz="685629" rtl="0" eaLnBrk="1" latinLnBrk="0" hangingPunct="1">
              <a:spcBef>
                <a:spcPct val="20000"/>
              </a:spcBef>
              <a:buFont typeface="Arial" panose="020B0604020202020204" pitchFamily="34" charset="0"/>
              <a:buChar char="•"/>
              <a:defRPr sz="1500" kern="1200">
                <a:solidFill>
                  <a:srgbClr val="3C3E40"/>
                </a:solidFill>
                <a:latin typeface="Open Sans"/>
              </a:defRPr>
            </a:lvl8pPr>
            <a:lvl9pPr marL="2913922" indent="-171407" algn="l" defTabSz="685629" rtl="0" eaLnBrk="1" latinLnBrk="0" hangingPunct="1">
              <a:spcBef>
                <a:spcPct val="20000"/>
              </a:spcBef>
              <a:buFont typeface="Arial" panose="020B0604020202020204" pitchFamily="34" charset="0"/>
              <a:buChar char="•"/>
              <a:defRPr sz="1500" kern="1200">
                <a:solidFill>
                  <a:srgbClr val="3C3E40"/>
                </a:solidFill>
                <a:latin typeface="Open Sans"/>
              </a:defRPr>
            </a:lvl9pPr>
          </a:lstStyle>
          <a:p>
            <a:pPr marL="257111" indent="-257111" defTabSz="685629" fontAlgn="auto">
              <a:spcAft>
                <a:spcPts val="0"/>
              </a:spcAft>
              <a:defRPr/>
            </a:pPr>
            <a:r>
              <a:rPr lang="en-US"/>
              <a:t>Prior threats</a:t>
            </a:r>
          </a:p>
          <a:p>
            <a:pPr marL="257111" indent="-257111" defTabSz="685629" fontAlgn="auto">
              <a:spcAft>
                <a:spcPts val="0"/>
              </a:spcAft>
              <a:defRPr/>
            </a:pPr>
            <a:r>
              <a:rPr lang="en-US"/>
              <a:t>Discipline records</a:t>
            </a:r>
          </a:p>
          <a:p>
            <a:pPr marL="257111" indent="-257111" defTabSz="685629" fontAlgn="auto">
              <a:spcAft>
                <a:spcPts val="0"/>
              </a:spcAft>
              <a:defRPr/>
            </a:pPr>
            <a:r>
              <a:rPr lang="en-US"/>
              <a:t>Outside agency reports</a:t>
            </a:r>
          </a:p>
          <a:p>
            <a:pPr marL="257111" indent="-257111" defTabSz="685629" fontAlgn="auto">
              <a:spcAft>
                <a:spcPts val="0"/>
              </a:spcAft>
              <a:defRPr/>
            </a:pPr>
            <a:r>
              <a:rPr lang="en-US"/>
              <a:t>Faculty, staff, student interviews</a:t>
            </a:r>
          </a:p>
          <a:p>
            <a:pPr marL="257111" indent="-257111" defTabSz="685629" fontAlgn="auto">
              <a:spcAft>
                <a:spcPts val="0"/>
              </a:spcAft>
              <a:defRPr/>
            </a:pPr>
            <a:r>
              <a:rPr lang="en-US"/>
              <a:t>Review of social media</a:t>
            </a:r>
          </a:p>
          <a:p>
            <a:pPr marL="257111" indent="-257111" defTabSz="685629" fontAlgn="auto">
              <a:spcAft>
                <a:spcPts val="0"/>
              </a:spcAft>
              <a:defRPr/>
            </a:pPr>
            <a:r>
              <a:rPr lang="en-US"/>
              <a:t>Witness statements</a:t>
            </a:r>
          </a:p>
          <a:p>
            <a:pPr marL="257111" indent="-257111" defTabSz="685629" fontAlgn="auto">
              <a:spcAft>
                <a:spcPts val="0"/>
              </a:spcAft>
              <a:defRPr/>
            </a:pPr>
            <a:r>
              <a:rPr lang="en-US"/>
              <a:t>Special education records</a:t>
            </a:r>
          </a:p>
          <a:p>
            <a:pPr marL="257111" indent="-257111" defTabSz="685629" fontAlgn="auto">
              <a:spcAft>
                <a:spcPts val="0"/>
              </a:spcAft>
              <a:defRPr/>
            </a:pPr>
            <a:r>
              <a:rPr lang="en-US"/>
              <a:t>Other records</a:t>
            </a:r>
          </a:p>
          <a:p>
            <a:pPr marL="0" indent="0" defTabSz="685629" fontAlgn="auto">
              <a:spcAft>
                <a:spcPts val="0"/>
              </a:spcAft>
              <a:buFont typeface="Wingdings" panose="05000000000000000000" pitchFamily="2" charset="2"/>
              <a:buNone/>
              <a:defRPr/>
            </a:pPr>
            <a:endParaRPr lang="en-US"/>
          </a:p>
        </p:txBody>
      </p:sp>
    </p:spTree>
    <p:extLst>
      <p:ext uri="{BB962C8B-B14F-4D97-AF65-F5344CB8AC3E}">
        <p14:creationId xmlns:p14="http://schemas.microsoft.com/office/powerpoint/2010/main" val="42245830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30C8B-6DB7-1A40-AA29-B9F55D2AB49D}"/>
              </a:ext>
            </a:extLst>
          </p:cNvPr>
          <p:cNvSpPr>
            <a:spLocks noGrp="1"/>
          </p:cNvSpPr>
          <p:nvPr>
            <p:ph type="title"/>
          </p:nvPr>
        </p:nvSpPr>
        <p:spPr/>
        <p:txBody>
          <a:bodyPr/>
          <a:lstStyle/>
          <a:p>
            <a:r>
              <a:rPr lang="en-US" b="1" i="0" u="none" strike="noStrike">
                <a:solidFill>
                  <a:srgbClr val="FFFFFF"/>
                </a:solidFill>
                <a:effectLst/>
                <a:latin typeface="Georgia" panose="02040502050405020303" pitchFamily="18" charset="0"/>
              </a:rPr>
              <a:t>Possible Outcomes</a:t>
            </a:r>
            <a:endParaRPr lang="en-US"/>
          </a:p>
        </p:txBody>
      </p:sp>
      <p:sp>
        <p:nvSpPr>
          <p:cNvPr id="3" name="Text Placeholder 2">
            <a:extLst>
              <a:ext uri="{FF2B5EF4-FFF2-40B4-BE49-F238E27FC236}">
                <a16:creationId xmlns:a16="http://schemas.microsoft.com/office/drawing/2014/main" id="{944BDA30-C879-974C-B704-8522775FEB98}"/>
              </a:ext>
            </a:extLst>
          </p:cNvPr>
          <p:cNvSpPr>
            <a:spLocks noGrp="1"/>
          </p:cNvSpPr>
          <p:nvPr>
            <p:ph type="body" sz="quarter" idx="10"/>
          </p:nvPr>
        </p:nvSpPr>
        <p:spPr/>
        <p:txBody>
          <a:bodyPr/>
          <a:lstStyle/>
          <a:p>
            <a:endParaRPr lang="en-US"/>
          </a:p>
        </p:txBody>
      </p:sp>
      <p:sp>
        <p:nvSpPr>
          <p:cNvPr id="4" name="Rectangle 3">
            <a:extLst>
              <a:ext uri="{FF2B5EF4-FFF2-40B4-BE49-F238E27FC236}">
                <a16:creationId xmlns:a16="http://schemas.microsoft.com/office/drawing/2014/main" id="{A7EEEE9F-9FEE-1E5E-CEDA-1560159F1178}"/>
              </a:ext>
            </a:extLst>
          </p:cNvPr>
          <p:cNvSpPr/>
          <p:nvPr/>
        </p:nvSpPr>
        <p:spPr>
          <a:xfrm>
            <a:off x="424073" y="523783"/>
            <a:ext cx="6580409" cy="77235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5000999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502236B-F061-FEFE-BF4C-37045E90CAAD}"/>
              </a:ext>
            </a:extLst>
          </p:cNvPr>
          <p:cNvSpPr>
            <a:spLocks noGrp="1"/>
          </p:cNvSpPr>
          <p:nvPr>
            <p:ph type="title"/>
          </p:nvPr>
        </p:nvSpPr>
        <p:spPr/>
        <p:txBody>
          <a:bodyPr/>
          <a:lstStyle/>
          <a:p>
            <a:pPr algn="ctr"/>
            <a:r>
              <a:rPr lang="en-US" b="1" i="0" u="none" strike="noStrike">
                <a:solidFill>
                  <a:srgbClr val="0E2B5A"/>
                </a:solidFill>
                <a:effectLst/>
                <a:latin typeface="Georgia" panose="02040502050405020303" pitchFamily="18" charset="0"/>
              </a:rPr>
              <a:t>MDR Determinations</a:t>
            </a:r>
            <a:endParaRPr lang="en-US"/>
          </a:p>
        </p:txBody>
      </p:sp>
      <p:sp>
        <p:nvSpPr>
          <p:cNvPr id="6" name="Text Placeholder 2">
            <a:extLst>
              <a:ext uri="{FF2B5EF4-FFF2-40B4-BE49-F238E27FC236}">
                <a16:creationId xmlns:a16="http://schemas.microsoft.com/office/drawing/2014/main" id="{C9CF6625-C6A4-372D-59DD-1B75570DC79D}"/>
              </a:ext>
            </a:extLst>
          </p:cNvPr>
          <p:cNvSpPr>
            <a:spLocks noGrp="1"/>
          </p:cNvSpPr>
          <p:nvPr>
            <p:ph type="body" sz="quarter" idx="10"/>
          </p:nvPr>
        </p:nvSpPr>
        <p:spPr bwMode="auto">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lnSpcReduction="10000"/>
          </a:bodyPr>
          <a:lstStyle>
            <a:lvl1pPr marL="255588" indent="-255588" algn="l" defTabSz="684213" rtl="0" fontAlgn="base">
              <a:spcBef>
                <a:spcPct val="20000"/>
              </a:spcBef>
              <a:spcAft>
                <a:spcPct val="0"/>
              </a:spcAft>
              <a:buClr>
                <a:srgbClr val="3C3E40"/>
              </a:buClr>
              <a:buFont typeface="Wingdings" panose="05000000000000000000" pitchFamily="2" charset="2"/>
              <a:buChar char="§"/>
              <a:defRPr sz="2400" kern="1200">
                <a:solidFill>
                  <a:srgbClr val="3C3E40"/>
                </a:solidFill>
                <a:latin typeface="Open Sans" panose="020B0606030504020204" pitchFamily="34" charset="0"/>
                <a:ea typeface="Open Sans" panose="020B0606030504020204" pitchFamily="34" charset="0"/>
                <a:cs typeface="Open Sans" panose="020B0606030504020204" pitchFamily="34" charset="0"/>
              </a:defRPr>
            </a:lvl1pPr>
            <a:lvl2pPr marL="555625" indent="-212725" algn="l" defTabSz="684213" rtl="0" fontAlgn="base">
              <a:spcBef>
                <a:spcPct val="20000"/>
              </a:spcBef>
              <a:spcAft>
                <a:spcPct val="0"/>
              </a:spcAft>
              <a:buClr>
                <a:srgbClr val="3C3E40"/>
              </a:buClr>
              <a:buFont typeface="Arial" panose="020B0604020202020204" pitchFamily="34" charset="0"/>
              <a:buChar char="–"/>
              <a:defRPr sz="2000" kern="1200">
                <a:solidFill>
                  <a:srgbClr val="3C3E40"/>
                </a:solidFill>
                <a:latin typeface="Open Sans" panose="020B0606030504020204" pitchFamily="34" charset="0"/>
                <a:ea typeface="Open Sans" panose="020B0606030504020204" pitchFamily="34" charset="0"/>
                <a:cs typeface="Open Sans" panose="020B0606030504020204" pitchFamily="34" charset="0"/>
              </a:defRPr>
            </a:lvl2pPr>
            <a:lvl3pPr marL="855663" indent="-169863" algn="l" defTabSz="684213" rtl="0" fontAlgn="base">
              <a:spcBef>
                <a:spcPct val="20000"/>
              </a:spcBef>
              <a:spcAft>
                <a:spcPct val="0"/>
              </a:spcAft>
              <a:buClr>
                <a:srgbClr val="3C3E40"/>
              </a:buClr>
              <a:buFont typeface="Arial" panose="020B0604020202020204" pitchFamily="34" charset="0"/>
              <a:buChar char="•"/>
              <a:defRPr kern="1200">
                <a:solidFill>
                  <a:srgbClr val="3C3E40"/>
                </a:solidFill>
                <a:latin typeface="Open Sans" panose="020B0606030504020204" pitchFamily="34" charset="0"/>
                <a:ea typeface="Open Sans" panose="020B0606030504020204" pitchFamily="34" charset="0"/>
                <a:cs typeface="Open Sans" panose="020B0606030504020204" pitchFamily="34" charset="0"/>
              </a:defRPr>
            </a:lvl3pPr>
            <a:lvl4pPr marL="1198563" indent="-169863" algn="l" defTabSz="684213" rtl="0" fontAlgn="base">
              <a:spcBef>
                <a:spcPct val="20000"/>
              </a:spcBef>
              <a:spcAft>
                <a:spcPct val="0"/>
              </a:spcAft>
              <a:buClr>
                <a:srgbClr val="3C3E40"/>
              </a:buClr>
              <a:buFont typeface="Courier New" panose="02070309020205020404" pitchFamily="49" charset="0"/>
              <a:buChar char="o"/>
              <a:defRPr sz="1600" kern="1200">
                <a:solidFill>
                  <a:srgbClr val="3C3E40"/>
                </a:solidFill>
                <a:latin typeface="Open Sans" panose="020B0606030504020204" pitchFamily="34" charset="0"/>
                <a:ea typeface="Open Sans" panose="020B0606030504020204" pitchFamily="34" charset="0"/>
                <a:cs typeface="Open Sans" panose="020B0606030504020204" pitchFamily="34" charset="0"/>
              </a:defRPr>
            </a:lvl4pPr>
            <a:lvl5pPr marL="1541463" indent="-169863" algn="l" defTabSz="684213" rtl="0" fontAlgn="base">
              <a:spcBef>
                <a:spcPct val="20000"/>
              </a:spcBef>
              <a:spcAft>
                <a:spcPct val="0"/>
              </a:spcAft>
              <a:buClr>
                <a:srgbClr val="3C3E40"/>
              </a:buClr>
              <a:buFont typeface="Arial" panose="020B0604020202020204" pitchFamily="34" charset="0"/>
              <a:buChar char="»"/>
              <a:defRPr sz="1600" kern="1200">
                <a:solidFill>
                  <a:srgbClr val="3C3E40"/>
                </a:solidFill>
                <a:latin typeface="Open Sans" panose="020B0606030504020204" pitchFamily="34" charset="0"/>
                <a:ea typeface="Open Sans" panose="020B0606030504020204" pitchFamily="34" charset="0"/>
                <a:cs typeface="Open Sans" panose="020B0606030504020204" pitchFamily="34" charset="0"/>
              </a:defRPr>
            </a:lvl5pPr>
            <a:lvl6pPr marL="1885479" indent="-171407" algn="l" defTabSz="685629" rtl="0" eaLnBrk="1" latinLnBrk="0" hangingPunct="1">
              <a:spcBef>
                <a:spcPct val="20000"/>
              </a:spcBef>
              <a:buFont typeface="Arial" panose="020B0604020202020204" pitchFamily="34" charset="0"/>
              <a:buChar char="•"/>
              <a:defRPr sz="1500" kern="1200">
                <a:solidFill>
                  <a:srgbClr val="3C3E40"/>
                </a:solidFill>
                <a:latin typeface="Open Sans"/>
              </a:defRPr>
            </a:lvl6pPr>
            <a:lvl7pPr marL="2228293" indent="-171407" algn="l" defTabSz="685629" rtl="0" eaLnBrk="1" latinLnBrk="0" hangingPunct="1">
              <a:spcBef>
                <a:spcPct val="20000"/>
              </a:spcBef>
              <a:buFont typeface="Arial" panose="020B0604020202020204" pitchFamily="34" charset="0"/>
              <a:buChar char="•"/>
              <a:defRPr sz="1500" kern="1200">
                <a:solidFill>
                  <a:srgbClr val="3C3E40"/>
                </a:solidFill>
                <a:latin typeface="Open Sans"/>
              </a:defRPr>
            </a:lvl7pPr>
            <a:lvl8pPr marL="2571107" indent="-171407" algn="l" defTabSz="685629" rtl="0" eaLnBrk="1" latinLnBrk="0" hangingPunct="1">
              <a:spcBef>
                <a:spcPct val="20000"/>
              </a:spcBef>
              <a:buFont typeface="Arial" panose="020B0604020202020204" pitchFamily="34" charset="0"/>
              <a:buChar char="•"/>
              <a:defRPr sz="1500" kern="1200">
                <a:solidFill>
                  <a:srgbClr val="3C3E40"/>
                </a:solidFill>
                <a:latin typeface="Open Sans"/>
              </a:defRPr>
            </a:lvl8pPr>
            <a:lvl9pPr marL="2913922" indent="-171407" algn="l" defTabSz="685629" rtl="0" eaLnBrk="1" latinLnBrk="0" hangingPunct="1">
              <a:spcBef>
                <a:spcPct val="20000"/>
              </a:spcBef>
              <a:buFont typeface="Arial" panose="020B0604020202020204" pitchFamily="34" charset="0"/>
              <a:buChar char="•"/>
              <a:defRPr sz="1500" kern="1200">
                <a:solidFill>
                  <a:srgbClr val="3C3E40"/>
                </a:solidFill>
                <a:latin typeface="Open Sans"/>
              </a:defRPr>
            </a:lvl9pPr>
          </a:lstStyle>
          <a:p>
            <a:pPr marL="10772" lvl="1" indent="0" defTabSz="685629" fontAlgn="auto">
              <a:spcBef>
                <a:spcPts val="0"/>
              </a:spcBef>
              <a:spcAft>
                <a:spcPts val="0"/>
              </a:spcAft>
              <a:buFont typeface="Arial" panose="020B0604020202020204" pitchFamily="34" charset="0"/>
              <a:buNone/>
              <a:defRPr/>
            </a:pPr>
            <a:r>
              <a:rPr lang="en-US" sz="2400">
                <a:latin typeface="Open Sans"/>
                <a:ea typeface="Calibri" panose="020F0502020204030204" pitchFamily="34" charset="0"/>
                <a:cs typeface="Times New Roman" panose="02020603050405020304" pitchFamily="18" charset="0"/>
              </a:rPr>
              <a:t>The MDR team must answer the following questions:</a:t>
            </a:r>
          </a:p>
          <a:p>
            <a:pPr marL="353672" lvl="1" indent="-342900" defTabSz="685629" fontAlgn="auto">
              <a:spcBef>
                <a:spcPts val="0"/>
              </a:spcBef>
              <a:spcAft>
                <a:spcPts val="0"/>
              </a:spcAft>
              <a:buFont typeface="Wingdings" panose="05000000000000000000" pitchFamily="2" charset="2"/>
              <a:buChar char="§"/>
              <a:defRPr/>
            </a:pPr>
            <a:endParaRPr lang="en-US" sz="1900" i="1">
              <a:latin typeface="Open Sans"/>
              <a:ea typeface="Calibri" panose="020F0502020204030204" pitchFamily="34" charset="0"/>
              <a:cs typeface="Times New Roman" panose="02020603050405020304" pitchFamily="18" charset="0"/>
            </a:endParaRPr>
          </a:p>
          <a:p>
            <a:pPr marL="1167898" lvl="3" indent="-514350" defTabSz="685629" fontAlgn="auto">
              <a:spcBef>
                <a:spcPts val="0"/>
              </a:spcBef>
              <a:spcAft>
                <a:spcPts val="0"/>
              </a:spcAft>
              <a:buClr>
                <a:srgbClr val="3C3E40"/>
              </a:buClr>
              <a:buFont typeface="PermianSlabSerifTypeface"/>
              <a:buAutoNum type="arabicPeriod"/>
              <a:defRPr/>
            </a:pPr>
            <a:r>
              <a:rPr lang="en-US" sz="1900">
                <a:solidFill>
                  <a:srgbClr val="3C3E40"/>
                </a:solidFill>
                <a:latin typeface="Open Sans"/>
                <a:ea typeface="Calibri" panose="020F0502020204030204" pitchFamily="34" charset="0"/>
                <a:cs typeface="Times New Roman" panose="02020603050405020304" pitchFamily="18" charset="0"/>
              </a:rPr>
              <a:t>Was the student’s threat of mass violence caused by or did it have a substantial relationship to the student’s disability?</a:t>
            </a:r>
          </a:p>
          <a:p>
            <a:pPr marL="1167898" lvl="3" indent="-514350" defTabSz="685629" fontAlgn="auto">
              <a:spcBef>
                <a:spcPts val="0"/>
              </a:spcBef>
              <a:spcAft>
                <a:spcPts val="0"/>
              </a:spcAft>
              <a:buClr>
                <a:srgbClr val="3C3E40"/>
              </a:buClr>
              <a:buFont typeface="PermianSlabSerifTypeface"/>
              <a:buAutoNum type="arabicPeriod"/>
              <a:defRPr/>
            </a:pPr>
            <a:endParaRPr lang="en-US" sz="1900">
              <a:solidFill>
                <a:srgbClr val="3C3E40"/>
              </a:solidFill>
              <a:latin typeface="Open Sans"/>
              <a:ea typeface="Calibri" panose="020F0502020204030204" pitchFamily="34" charset="0"/>
              <a:cs typeface="Times New Roman" panose="02020603050405020304" pitchFamily="18" charset="0"/>
            </a:endParaRPr>
          </a:p>
          <a:p>
            <a:pPr marL="1167898" lvl="3" indent="-514350" defTabSz="685629" fontAlgn="auto">
              <a:spcBef>
                <a:spcPts val="0"/>
              </a:spcBef>
              <a:spcAft>
                <a:spcPts val="0"/>
              </a:spcAft>
              <a:buClr>
                <a:srgbClr val="3C3E40"/>
              </a:buClr>
              <a:buFont typeface="PermianSlabSerifTypeface"/>
              <a:buAutoNum type="arabicPeriod"/>
              <a:defRPr/>
            </a:pPr>
            <a:r>
              <a:rPr lang="en-US" sz="1900">
                <a:solidFill>
                  <a:srgbClr val="3C3E40"/>
                </a:solidFill>
                <a:latin typeface="Open Sans"/>
                <a:ea typeface="Calibri" panose="020F0502020204030204" pitchFamily="34" charset="0"/>
                <a:cs typeface="Times New Roman" panose="02020603050405020304" pitchFamily="18" charset="0"/>
              </a:rPr>
              <a:t>Was the student’s threat of mass violence a direct result of the LEA’s failure to implement the student’s IEP?</a:t>
            </a:r>
          </a:p>
          <a:p>
            <a:pPr marL="0" indent="0" defTabSz="685629" fontAlgn="auto">
              <a:spcAft>
                <a:spcPts val="0"/>
              </a:spcAft>
              <a:buFont typeface="Wingdings" panose="05000000000000000000" pitchFamily="2" charset="2"/>
              <a:buNone/>
              <a:defRPr/>
            </a:pPr>
            <a:endParaRPr lang="en-US"/>
          </a:p>
          <a:p>
            <a:pPr marL="0" indent="0" defTabSz="685629" fontAlgn="auto">
              <a:spcAft>
                <a:spcPts val="0"/>
              </a:spcAft>
              <a:buFont typeface="Wingdings" panose="05000000000000000000" pitchFamily="2" charset="2"/>
              <a:buNone/>
              <a:defRPr/>
            </a:pPr>
            <a:r>
              <a:rPr lang="en-US"/>
              <a:t>If the answer to </a:t>
            </a:r>
            <a:r>
              <a:rPr lang="en-US" u="sng"/>
              <a:t>either</a:t>
            </a:r>
            <a:r>
              <a:rPr lang="en-US"/>
              <a:t> question is </a:t>
            </a:r>
            <a:r>
              <a:rPr lang="en-US" b="1" u="sng"/>
              <a:t>YES</a:t>
            </a:r>
            <a:r>
              <a:rPr lang="en-US"/>
              <a:t>, then the behavior </a:t>
            </a:r>
            <a:r>
              <a:rPr lang="en-US" b="1" u="sng"/>
              <a:t>IS</a:t>
            </a:r>
            <a:r>
              <a:rPr lang="en-US"/>
              <a:t> a manifestation of the student’s disability.</a:t>
            </a:r>
          </a:p>
          <a:p>
            <a:pPr marL="0" indent="0" defTabSz="685629" fontAlgn="auto">
              <a:spcAft>
                <a:spcPts val="0"/>
              </a:spcAft>
              <a:buFont typeface="Wingdings" panose="05000000000000000000" pitchFamily="2" charset="2"/>
              <a:buNone/>
              <a:defRPr/>
            </a:pPr>
            <a:endParaRPr lang="en-US"/>
          </a:p>
          <a:p>
            <a:pPr marL="0" indent="0" defTabSz="685629" fontAlgn="auto">
              <a:spcAft>
                <a:spcPts val="0"/>
              </a:spcAft>
              <a:buFont typeface="Wingdings" panose="05000000000000000000" pitchFamily="2" charset="2"/>
              <a:buNone/>
              <a:defRPr/>
            </a:pPr>
            <a:r>
              <a:rPr lang="en-US"/>
              <a:t>If the answer to </a:t>
            </a:r>
            <a:r>
              <a:rPr lang="en-US" u="sng"/>
              <a:t>both</a:t>
            </a:r>
            <a:r>
              <a:rPr lang="en-US"/>
              <a:t> questions is </a:t>
            </a:r>
            <a:r>
              <a:rPr lang="en-US" b="1" u="sng"/>
              <a:t>NO</a:t>
            </a:r>
            <a:r>
              <a:rPr lang="en-US"/>
              <a:t>, then the behavior </a:t>
            </a:r>
            <a:r>
              <a:rPr lang="en-US" b="1" u="sng"/>
              <a:t>IS NOT</a:t>
            </a:r>
            <a:r>
              <a:rPr lang="en-US"/>
              <a:t> a manifestation of the student’s disability.</a:t>
            </a:r>
          </a:p>
          <a:p>
            <a:pPr marL="0" indent="0" defTabSz="685629" fontAlgn="auto">
              <a:spcAft>
                <a:spcPts val="0"/>
              </a:spcAft>
              <a:buFont typeface="Wingdings" panose="05000000000000000000" pitchFamily="2" charset="2"/>
              <a:buNone/>
              <a:defRPr/>
            </a:pPr>
            <a:endParaRPr lang="en-US"/>
          </a:p>
        </p:txBody>
      </p:sp>
    </p:spTree>
    <p:extLst>
      <p:ext uri="{BB962C8B-B14F-4D97-AF65-F5344CB8AC3E}">
        <p14:creationId xmlns:p14="http://schemas.microsoft.com/office/powerpoint/2010/main" val="28239057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EB2B957-390B-03BF-A885-CD19F7FB45A5}"/>
              </a:ext>
            </a:extLst>
          </p:cNvPr>
          <p:cNvSpPr>
            <a:spLocks noGrp="1"/>
          </p:cNvSpPr>
          <p:nvPr>
            <p:ph type="title"/>
          </p:nvPr>
        </p:nvSpPr>
        <p:spPr/>
        <p:txBody>
          <a:bodyPr/>
          <a:lstStyle/>
          <a:p>
            <a:pPr algn="ctr"/>
            <a:r>
              <a:rPr lang="en-US" sz="3600" b="1" i="0" u="none" strike="noStrike">
                <a:solidFill>
                  <a:srgbClr val="0E2B5A"/>
                </a:solidFill>
                <a:effectLst/>
                <a:latin typeface="Georgia" panose="02040502050405020303" pitchFamily="18" charset="0"/>
              </a:rPr>
              <a:t>The Threat </a:t>
            </a:r>
            <a:r>
              <a:rPr lang="en-US" sz="3600" b="1" i="0">
                <a:solidFill>
                  <a:srgbClr val="0E2B5A"/>
                </a:solidFill>
                <a:effectLst/>
                <a:latin typeface="Georgia" panose="02040502050405020303" pitchFamily="18" charset="0"/>
              </a:rPr>
              <a:t>IS</a:t>
            </a:r>
            <a:r>
              <a:rPr lang="en-US" sz="3600" b="1" i="0" u="none" strike="noStrike">
                <a:solidFill>
                  <a:srgbClr val="0E2B5A"/>
                </a:solidFill>
                <a:effectLst/>
                <a:latin typeface="Georgia" panose="02040502050405020303" pitchFamily="18" charset="0"/>
              </a:rPr>
              <a:t> a Manifestation</a:t>
            </a:r>
            <a:r>
              <a:rPr lang="en-US" sz="3600" b="0" i="0">
                <a:solidFill>
                  <a:srgbClr val="000000"/>
                </a:solidFill>
                <a:effectLst/>
                <a:latin typeface="Georgia" panose="02040502050405020303" pitchFamily="18" charset="0"/>
              </a:rPr>
              <a:t>​</a:t>
            </a:r>
            <a:br>
              <a:rPr lang="en-US" sz="3600" b="0" i="0">
                <a:solidFill>
                  <a:srgbClr val="000000"/>
                </a:solidFill>
                <a:effectLst/>
                <a:latin typeface="Georgia" panose="02040502050405020303" pitchFamily="18" charset="0"/>
              </a:rPr>
            </a:br>
            <a:r>
              <a:rPr lang="en-US" sz="3600" b="1" i="0" u="none" strike="noStrike">
                <a:solidFill>
                  <a:srgbClr val="0E2B5A"/>
                </a:solidFill>
                <a:effectLst/>
                <a:latin typeface="Georgia" panose="02040502050405020303" pitchFamily="18" charset="0"/>
              </a:rPr>
              <a:t>of the Student’s Disability</a:t>
            </a:r>
            <a:endParaRPr lang="en-US"/>
          </a:p>
        </p:txBody>
      </p:sp>
      <p:sp>
        <p:nvSpPr>
          <p:cNvPr id="6" name="Text Placeholder 2">
            <a:extLst>
              <a:ext uri="{FF2B5EF4-FFF2-40B4-BE49-F238E27FC236}">
                <a16:creationId xmlns:a16="http://schemas.microsoft.com/office/drawing/2014/main" id="{FE103525-6E9E-D45C-FA05-C619C582D4A0}"/>
              </a:ext>
            </a:extLst>
          </p:cNvPr>
          <p:cNvSpPr>
            <a:spLocks noGrp="1"/>
          </p:cNvSpPr>
          <p:nvPr>
            <p:ph type="body" sz="quarter" idx="10"/>
          </p:nvPr>
        </p:nvSpPr>
        <p:spPr bwMode="auto">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255588" indent="-255588" algn="l" defTabSz="684213" rtl="0" fontAlgn="base">
              <a:spcBef>
                <a:spcPct val="20000"/>
              </a:spcBef>
              <a:spcAft>
                <a:spcPct val="0"/>
              </a:spcAft>
              <a:buClr>
                <a:srgbClr val="3C3E40"/>
              </a:buClr>
              <a:buFont typeface="Wingdings" panose="05000000000000000000" pitchFamily="2" charset="2"/>
              <a:buChar char="§"/>
              <a:defRPr sz="2400" kern="1200">
                <a:solidFill>
                  <a:srgbClr val="3C3E40"/>
                </a:solidFill>
                <a:latin typeface="Open Sans" panose="020B0606030504020204" pitchFamily="34" charset="0"/>
                <a:ea typeface="Open Sans" panose="020B0606030504020204" pitchFamily="34" charset="0"/>
                <a:cs typeface="Open Sans" panose="020B0606030504020204" pitchFamily="34" charset="0"/>
              </a:defRPr>
            </a:lvl1pPr>
            <a:lvl2pPr marL="555625" indent="-212725" algn="l" defTabSz="684213" rtl="0" fontAlgn="base">
              <a:spcBef>
                <a:spcPct val="20000"/>
              </a:spcBef>
              <a:spcAft>
                <a:spcPct val="0"/>
              </a:spcAft>
              <a:buClr>
                <a:srgbClr val="3C3E40"/>
              </a:buClr>
              <a:buFont typeface="Arial" panose="020B0604020202020204" pitchFamily="34" charset="0"/>
              <a:buChar char="–"/>
              <a:defRPr sz="2000" kern="1200">
                <a:solidFill>
                  <a:srgbClr val="3C3E40"/>
                </a:solidFill>
                <a:latin typeface="Open Sans" panose="020B0606030504020204" pitchFamily="34" charset="0"/>
                <a:ea typeface="Open Sans" panose="020B0606030504020204" pitchFamily="34" charset="0"/>
                <a:cs typeface="Open Sans" panose="020B0606030504020204" pitchFamily="34" charset="0"/>
              </a:defRPr>
            </a:lvl2pPr>
            <a:lvl3pPr marL="855663" indent="-169863" algn="l" defTabSz="684213" rtl="0" fontAlgn="base">
              <a:spcBef>
                <a:spcPct val="20000"/>
              </a:spcBef>
              <a:spcAft>
                <a:spcPct val="0"/>
              </a:spcAft>
              <a:buClr>
                <a:srgbClr val="3C3E40"/>
              </a:buClr>
              <a:buFont typeface="Arial" panose="020B0604020202020204" pitchFamily="34" charset="0"/>
              <a:buChar char="•"/>
              <a:defRPr kern="1200">
                <a:solidFill>
                  <a:srgbClr val="3C3E40"/>
                </a:solidFill>
                <a:latin typeface="Open Sans" panose="020B0606030504020204" pitchFamily="34" charset="0"/>
                <a:ea typeface="Open Sans" panose="020B0606030504020204" pitchFamily="34" charset="0"/>
                <a:cs typeface="Open Sans" panose="020B0606030504020204" pitchFamily="34" charset="0"/>
              </a:defRPr>
            </a:lvl3pPr>
            <a:lvl4pPr marL="1198563" indent="-169863" algn="l" defTabSz="684213" rtl="0" fontAlgn="base">
              <a:spcBef>
                <a:spcPct val="20000"/>
              </a:spcBef>
              <a:spcAft>
                <a:spcPct val="0"/>
              </a:spcAft>
              <a:buClr>
                <a:srgbClr val="3C3E40"/>
              </a:buClr>
              <a:buFont typeface="Courier New" panose="02070309020205020404" pitchFamily="49" charset="0"/>
              <a:buChar char="o"/>
              <a:defRPr sz="1600" kern="1200">
                <a:solidFill>
                  <a:srgbClr val="3C3E40"/>
                </a:solidFill>
                <a:latin typeface="Open Sans" panose="020B0606030504020204" pitchFamily="34" charset="0"/>
                <a:ea typeface="Open Sans" panose="020B0606030504020204" pitchFamily="34" charset="0"/>
                <a:cs typeface="Open Sans" panose="020B0606030504020204" pitchFamily="34" charset="0"/>
              </a:defRPr>
            </a:lvl4pPr>
            <a:lvl5pPr marL="1541463" indent="-169863" algn="l" defTabSz="684213" rtl="0" fontAlgn="base">
              <a:spcBef>
                <a:spcPct val="20000"/>
              </a:spcBef>
              <a:spcAft>
                <a:spcPct val="0"/>
              </a:spcAft>
              <a:buClr>
                <a:srgbClr val="3C3E40"/>
              </a:buClr>
              <a:buFont typeface="Arial" panose="020B0604020202020204" pitchFamily="34" charset="0"/>
              <a:buChar char="»"/>
              <a:defRPr sz="1600" kern="1200">
                <a:solidFill>
                  <a:srgbClr val="3C3E40"/>
                </a:solidFill>
                <a:latin typeface="Open Sans" panose="020B0606030504020204" pitchFamily="34" charset="0"/>
                <a:ea typeface="Open Sans" panose="020B0606030504020204" pitchFamily="34" charset="0"/>
                <a:cs typeface="Open Sans" panose="020B0606030504020204" pitchFamily="34" charset="0"/>
              </a:defRPr>
            </a:lvl5pPr>
            <a:lvl6pPr marL="1885479" indent="-171407" algn="l" defTabSz="685629" rtl="0" eaLnBrk="1" latinLnBrk="0" hangingPunct="1">
              <a:spcBef>
                <a:spcPct val="20000"/>
              </a:spcBef>
              <a:buFont typeface="Arial" panose="020B0604020202020204" pitchFamily="34" charset="0"/>
              <a:buChar char="•"/>
              <a:defRPr sz="1500" kern="1200">
                <a:solidFill>
                  <a:srgbClr val="3C3E40"/>
                </a:solidFill>
                <a:latin typeface="Open Sans"/>
              </a:defRPr>
            </a:lvl6pPr>
            <a:lvl7pPr marL="2228293" indent="-171407" algn="l" defTabSz="685629" rtl="0" eaLnBrk="1" latinLnBrk="0" hangingPunct="1">
              <a:spcBef>
                <a:spcPct val="20000"/>
              </a:spcBef>
              <a:buFont typeface="Arial" panose="020B0604020202020204" pitchFamily="34" charset="0"/>
              <a:buChar char="•"/>
              <a:defRPr sz="1500" kern="1200">
                <a:solidFill>
                  <a:srgbClr val="3C3E40"/>
                </a:solidFill>
                <a:latin typeface="Open Sans"/>
              </a:defRPr>
            </a:lvl7pPr>
            <a:lvl8pPr marL="2571107" indent="-171407" algn="l" defTabSz="685629" rtl="0" eaLnBrk="1" latinLnBrk="0" hangingPunct="1">
              <a:spcBef>
                <a:spcPct val="20000"/>
              </a:spcBef>
              <a:buFont typeface="Arial" panose="020B0604020202020204" pitchFamily="34" charset="0"/>
              <a:buChar char="•"/>
              <a:defRPr sz="1500" kern="1200">
                <a:solidFill>
                  <a:srgbClr val="3C3E40"/>
                </a:solidFill>
                <a:latin typeface="Open Sans"/>
              </a:defRPr>
            </a:lvl8pPr>
            <a:lvl9pPr marL="2913922" indent="-171407" algn="l" defTabSz="685629" rtl="0" eaLnBrk="1" latinLnBrk="0" hangingPunct="1">
              <a:spcBef>
                <a:spcPct val="20000"/>
              </a:spcBef>
              <a:buFont typeface="Arial" panose="020B0604020202020204" pitchFamily="34" charset="0"/>
              <a:buChar char="•"/>
              <a:defRPr sz="1500" kern="1200">
                <a:solidFill>
                  <a:srgbClr val="3C3E40"/>
                </a:solidFill>
                <a:latin typeface="Open Sans"/>
              </a:defRPr>
            </a:lvl9pPr>
          </a:lstStyle>
          <a:p>
            <a:pPr marL="466725" lvl="1" indent="-457200">
              <a:lnSpc>
                <a:spcPct val="80000"/>
              </a:lnSpc>
              <a:spcBef>
                <a:spcPct val="0"/>
              </a:spcBef>
              <a:buFont typeface="Wingdings" panose="05000000000000000000" pitchFamily="2" charset="2"/>
              <a:buChar char="§"/>
            </a:pPr>
            <a:r>
              <a:rPr lang="en-US" altLang="en-US" sz="2400"/>
              <a:t>If the LEA determines that it failed to implement the student’s IEP, then the LEA must </a:t>
            </a:r>
            <a:r>
              <a:rPr lang="en-US" altLang="en-US" sz="2400" b="1"/>
              <a:t>take immediate steps to remedy those deficiencies</a:t>
            </a:r>
            <a:r>
              <a:rPr lang="en-US" altLang="en-US" sz="2400"/>
              <a:t>. </a:t>
            </a:r>
            <a:r>
              <a:rPr lang="en-US" altLang="en-US" sz="2400" i="1"/>
              <a:t>See</a:t>
            </a:r>
            <a:r>
              <a:rPr lang="en-US" altLang="en-US" sz="2400"/>
              <a:t> </a:t>
            </a:r>
            <a:r>
              <a:rPr lang="en-US" altLang="en-US" sz="2400">
                <a:hlinkClick r:id="rId2"/>
              </a:rPr>
              <a:t>34 C.F.R. § 300.530(e)(3)</a:t>
            </a:r>
            <a:r>
              <a:rPr lang="en-US" altLang="en-US" sz="2400"/>
              <a:t>.</a:t>
            </a:r>
          </a:p>
          <a:p>
            <a:pPr marL="466725" lvl="1" indent="-457200">
              <a:lnSpc>
                <a:spcPct val="80000"/>
              </a:lnSpc>
              <a:spcBef>
                <a:spcPct val="0"/>
              </a:spcBef>
              <a:buFont typeface="Wingdings" panose="05000000000000000000" pitchFamily="2" charset="2"/>
              <a:buChar char="§"/>
            </a:pPr>
            <a:endParaRPr lang="en-US" altLang="en-US" sz="2400"/>
          </a:p>
          <a:p>
            <a:pPr marL="466725" lvl="1" indent="-457200">
              <a:lnSpc>
                <a:spcPct val="80000"/>
              </a:lnSpc>
              <a:spcBef>
                <a:spcPct val="0"/>
              </a:spcBef>
              <a:buFont typeface="Wingdings" panose="05000000000000000000" pitchFamily="2" charset="2"/>
              <a:buChar char="§"/>
            </a:pPr>
            <a:r>
              <a:rPr lang="en-US" altLang="en-US" sz="2400"/>
              <a:t>The LEA must </a:t>
            </a:r>
            <a:r>
              <a:rPr lang="en-US" altLang="en-US" sz="2400" b="1"/>
              <a:t>return the student to the placement from which the student was removed</a:t>
            </a:r>
            <a:r>
              <a:rPr lang="en-US" altLang="en-US" sz="2400"/>
              <a:t> unless the parent and school agree to a change of placement as part of the modifications of the behavior intervention plan (BIP) and/or least restrictive environment. </a:t>
            </a:r>
            <a:r>
              <a:rPr lang="en-US" altLang="en-US" sz="2400" i="1"/>
              <a:t>See</a:t>
            </a:r>
            <a:r>
              <a:rPr lang="en-US" altLang="en-US" sz="2400"/>
              <a:t> </a:t>
            </a:r>
            <a:r>
              <a:rPr lang="en-US" altLang="en-US" sz="2400">
                <a:hlinkClick r:id="rId3"/>
              </a:rPr>
              <a:t>34 C.F.R. § 300.530(f)(2)</a:t>
            </a:r>
            <a:r>
              <a:rPr lang="en-US" altLang="en-US" sz="2400"/>
              <a:t>.</a:t>
            </a:r>
          </a:p>
          <a:p>
            <a:pPr marL="466725" lvl="1" indent="-457200">
              <a:lnSpc>
                <a:spcPct val="80000"/>
              </a:lnSpc>
              <a:spcBef>
                <a:spcPct val="0"/>
              </a:spcBef>
              <a:buFont typeface="Wingdings" panose="05000000000000000000" pitchFamily="2" charset="2"/>
              <a:buChar char="§"/>
            </a:pPr>
            <a:endParaRPr lang="en-US" altLang="en-US" sz="2400"/>
          </a:p>
          <a:p>
            <a:pPr marL="466725" lvl="1" indent="-457200">
              <a:lnSpc>
                <a:spcPct val="80000"/>
              </a:lnSpc>
              <a:spcBef>
                <a:spcPct val="0"/>
              </a:spcBef>
              <a:buFont typeface="Wingdings" panose="05000000000000000000" pitchFamily="2" charset="2"/>
              <a:buChar char="§"/>
            </a:pPr>
            <a:r>
              <a:rPr lang="en-US" altLang="en-US" sz="2400"/>
              <a:t>The LEA must </a:t>
            </a:r>
            <a:r>
              <a:rPr lang="en-US" altLang="en-US" sz="2400" b="1"/>
              <a:t>conduct a functional behavior assessment (FBA) and implement a BIP for the student</a:t>
            </a:r>
            <a:r>
              <a:rPr lang="en-US" altLang="en-US" sz="2400"/>
              <a:t>. If the LEA has already developed a BIP, then the LEA must review and modify the BIP to address the behavior. </a:t>
            </a:r>
            <a:r>
              <a:rPr lang="en-US" altLang="en-US" sz="2400" i="1"/>
              <a:t>See</a:t>
            </a:r>
            <a:r>
              <a:rPr lang="en-US" altLang="en-US" sz="2400"/>
              <a:t> </a:t>
            </a:r>
            <a:r>
              <a:rPr lang="en-US" altLang="en-US" sz="2400">
                <a:hlinkClick r:id="rId3"/>
              </a:rPr>
              <a:t>34 C.F.R. § 300.530(f)(1)</a:t>
            </a:r>
            <a:r>
              <a:rPr lang="en-US" altLang="en-US" sz="2400"/>
              <a:t>.</a:t>
            </a:r>
          </a:p>
          <a:p>
            <a:pPr marL="466725" lvl="1" indent="-457200">
              <a:lnSpc>
                <a:spcPct val="80000"/>
              </a:lnSpc>
              <a:spcBef>
                <a:spcPct val="0"/>
              </a:spcBef>
              <a:buFont typeface="Wingdings" panose="05000000000000000000" pitchFamily="2" charset="2"/>
              <a:buChar char="§"/>
            </a:pPr>
            <a:endParaRPr lang="en-US" altLang="en-US" sz="2400"/>
          </a:p>
        </p:txBody>
      </p:sp>
    </p:spTree>
    <p:extLst>
      <p:ext uri="{BB962C8B-B14F-4D97-AF65-F5344CB8AC3E}">
        <p14:creationId xmlns:p14="http://schemas.microsoft.com/office/powerpoint/2010/main" val="18588885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F31C5A-D947-8AA0-7FDA-96A3D0CD26D8}"/>
              </a:ext>
            </a:extLst>
          </p:cNvPr>
          <p:cNvSpPr>
            <a:spLocks noGrp="1"/>
          </p:cNvSpPr>
          <p:nvPr>
            <p:ph type="title"/>
          </p:nvPr>
        </p:nvSpPr>
        <p:spPr/>
        <p:txBody>
          <a:bodyPr/>
          <a:lstStyle/>
          <a:p>
            <a:pPr algn="ctr"/>
            <a:r>
              <a:rPr lang="en-US" sz="3600" b="1" i="0" u="none" strike="noStrike">
                <a:solidFill>
                  <a:srgbClr val="0E2B5A"/>
                </a:solidFill>
                <a:effectLst/>
                <a:latin typeface="Georgia" panose="02040502050405020303" pitchFamily="18" charset="0"/>
              </a:rPr>
              <a:t>The Threat </a:t>
            </a:r>
            <a:r>
              <a:rPr lang="en-US" sz="3600" b="1" i="0">
                <a:solidFill>
                  <a:srgbClr val="0E2B5A"/>
                </a:solidFill>
                <a:effectLst/>
                <a:latin typeface="Georgia" panose="02040502050405020303" pitchFamily="18" charset="0"/>
              </a:rPr>
              <a:t>is NOT</a:t>
            </a:r>
            <a:r>
              <a:rPr lang="en-US" sz="3600" b="1" i="0" u="none" strike="noStrike">
                <a:solidFill>
                  <a:srgbClr val="0E2B5A"/>
                </a:solidFill>
                <a:effectLst/>
                <a:latin typeface="Georgia" panose="02040502050405020303" pitchFamily="18" charset="0"/>
              </a:rPr>
              <a:t> a Manifestation</a:t>
            </a:r>
            <a:r>
              <a:rPr lang="en-US" sz="3600" b="0" i="0">
                <a:solidFill>
                  <a:srgbClr val="000000"/>
                </a:solidFill>
                <a:effectLst/>
                <a:latin typeface="Georgia" panose="02040502050405020303" pitchFamily="18" charset="0"/>
              </a:rPr>
              <a:t>​</a:t>
            </a:r>
            <a:br>
              <a:rPr lang="en-US" sz="3600" b="0" i="0">
                <a:solidFill>
                  <a:srgbClr val="000000"/>
                </a:solidFill>
                <a:effectLst/>
                <a:latin typeface="Georgia" panose="02040502050405020303" pitchFamily="18" charset="0"/>
              </a:rPr>
            </a:br>
            <a:r>
              <a:rPr lang="en-US" sz="3600" b="1" i="0" u="none" strike="noStrike">
                <a:solidFill>
                  <a:srgbClr val="0E2B5A"/>
                </a:solidFill>
                <a:effectLst/>
                <a:latin typeface="Georgia" panose="02040502050405020303" pitchFamily="18" charset="0"/>
              </a:rPr>
              <a:t>of the Student’s Disability</a:t>
            </a:r>
            <a:endParaRPr lang="en-US"/>
          </a:p>
        </p:txBody>
      </p:sp>
      <p:sp>
        <p:nvSpPr>
          <p:cNvPr id="4" name="Text Placeholder 2">
            <a:extLst>
              <a:ext uri="{FF2B5EF4-FFF2-40B4-BE49-F238E27FC236}">
                <a16:creationId xmlns:a16="http://schemas.microsoft.com/office/drawing/2014/main" id="{12DE7B2F-5E6F-1FDE-65E7-8D971ECBB5A2}"/>
              </a:ext>
            </a:extLst>
          </p:cNvPr>
          <p:cNvSpPr>
            <a:spLocks noGrp="1"/>
          </p:cNvSpPr>
          <p:nvPr>
            <p:ph type="body" sz="quarter" idx="10"/>
          </p:nvPr>
        </p:nvSpPr>
        <p:spPr bwMode="auto">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255588" indent="-255588" algn="l" defTabSz="684213" rtl="0" fontAlgn="base">
              <a:spcBef>
                <a:spcPct val="20000"/>
              </a:spcBef>
              <a:spcAft>
                <a:spcPct val="0"/>
              </a:spcAft>
              <a:buClr>
                <a:srgbClr val="3C3E40"/>
              </a:buClr>
              <a:buFont typeface="Wingdings" panose="05000000000000000000" pitchFamily="2" charset="2"/>
              <a:buChar char="§"/>
              <a:defRPr sz="2400" kern="1200">
                <a:solidFill>
                  <a:srgbClr val="3C3E40"/>
                </a:solidFill>
                <a:latin typeface="Open Sans" panose="020B0606030504020204" pitchFamily="34" charset="0"/>
                <a:ea typeface="Open Sans" panose="020B0606030504020204" pitchFamily="34" charset="0"/>
                <a:cs typeface="Open Sans" panose="020B0606030504020204" pitchFamily="34" charset="0"/>
              </a:defRPr>
            </a:lvl1pPr>
            <a:lvl2pPr marL="555625" indent="-212725" algn="l" defTabSz="684213" rtl="0" fontAlgn="base">
              <a:spcBef>
                <a:spcPct val="20000"/>
              </a:spcBef>
              <a:spcAft>
                <a:spcPct val="0"/>
              </a:spcAft>
              <a:buClr>
                <a:srgbClr val="3C3E40"/>
              </a:buClr>
              <a:buFont typeface="Arial" panose="020B0604020202020204" pitchFamily="34" charset="0"/>
              <a:buChar char="–"/>
              <a:defRPr sz="2000" kern="1200">
                <a:solidFill>
                  <a:srgbClr val="3C3E40"/>
                </a:solidFill>
                <a:latin typeface="Open Sans" panose="020B0606030504020204" pitchFamily="34" charset="0"/>
                <a:ea typeface="Open Sans" panose="020B0606030504020204" pitchFamily="34" charset="0"/>
                <a:cs typeface="Open Sans" panose="020B0606030504020204" pitchFamily="34" charset="0"/>
              </a:defRPr>
            </a:lvl2pPr>
            <a:lvl3pPr marL="855663" indent="-169863" algn="l" defTabSz="684213" rtl="0" fontAlgn="base">
              <a:spcBef>
                <a:spcPct val="20000"/>
              </a:spcBef>
              <a:spcAft>
                <a:spcPct val="0"/>
              </a:spcAft>
              <a:buClr>
                <a:srgbClr val="3C3E40"/>
              </a:buClr>
              <a:buFont typeface="Arial" panose="020B0604020202020204" pitchFamily="34" charset="0"/>
              <a:buChar char="•"/>
              <a:defRPr kern="1200">
                <a:solidFill>
                  <a:srgbClr val="3C3E40"/>
                </a:solidFill>
                <a:latin typeface="Open Sans" panose="020B0606030504020204" pitchFamily="34" charset="0"/>
                <a:ea typeface="Open Sans" panose="020B0606030504020204" pitchFamily="34" charset="0"/>
                <a:cs typeface="Open Sans" panose="020B0606030504020204" pitchFamily="34" charset="0"/>
              </a:defRPr>
            </a:lvl3pPr>
            <a:lvl4pPr marL="1198563" indent="-169863" algn="l" defTabSz="684213" rtl="0" fontAlgn="base">
              <a:spcBef>
                <a:spcPct val="20000"/>
              </a:spcBef>
              <a:spcAft>
                <a:spcPct val="0"/>
              </a:spcAft>
              <a:buClr>
                <a:srgbClr val="3C3E40"/>
              </a:buClr>
              <a:buFont typeface="Courier New" panose="02070309020205020404" pitchFamily="49" charset="0"/>
              <a:buChar char="o"/>
              <a:defRPr sz="1600" kern="1200">
                <a:solidFill>
                  <a:srgbClr val="3C3E40"/>
                </a:solidFill>
                <a:latin typeface="Open Sans" panose="020B0606030504020204" pitchFamily="34" charset="0"/>
                <a:ea typeface="Open Sans" panose="020B0606030504020204" pitchFamily="34" charset="0"/>
                <a:cs typeface="Open Sans" panose="020B0606030504020204" pitchFamily="34" charset="0"/>
              </a:defRPr>
            </a:lvl4pPr>
            <a:lvl5pPr marL="1541463" indent="-169863" algn="l" defTabSz="684213" rtl="0" fontAlgn="base">
              <a:spcBef>
                <a:spcPct val="20000"/>
              </a:spcBef>
              <a:spcAft>
                <a:spcPct val="0"/>
              </a:spcAft>
              <a:buClr>
                <a:srgbClr val="3C3E40"/>
              </a:buClr>
              <a:buFont typeface="Arial" panose="020B0604020202020204" pitchFamily="34" charset="0"/>
              <a:buChar char="»"/>
              <a:defRPr sz="1600" kern="1200">
                <a:solidFill>
                  <a:srgbClr val="3C3E40"/>
                </a:solidFill>
                <a:latin typeface="Open Sans" panose="020B0606030504020204" pitchFamily="34" charset="0"/>
                <a:ea typeface="Open Sans" panose="020B0606030504020204" pitchFamily="34" charset="0"/>
                <a:cs typeface="Open Sans" panose="020B0606030504020204" pitchFamily="34" charset="0"/>
              </a:defRPr>
            </a:lvl5pPr>
            <a:lvl6pPr marL="1885479" indent="-171407" algn="l" defTabSz="685629" rtl="0" eaLnBrk="1" latinLnBrk="0" hangingPunct="1">
              <a:spcBef>
                <a:spcPct val="20000"/>
              </a:spcBef>
              <a:buFont typeface="Arial" panose="020B0604020202020204" pitchFamily="34" charset="0"/>
              <a:buChar char="•"/>
              <a:defRPr sz="1500" kern="1200">
                <a:solidFill>
                  <a:srgbClr val="3C3E40"/>
                </a:solidFill>
                <a:latin typeface="Open Sans"/>
              </a:defRPr>
            </a:lvl6pPr>
            <a:lvl7pPr marL="2228293" indent="-171407" algn="l" defTabSz="685629" rtl="0" eaLnBrk="1" latinLnBrk="0" hangingPunct="1">
              <a:spcBef>
                <a:spcPct val="20000"/>
              </a:spcBef>
              <a:buFont typeface="Arial" panose="020B0604020202020204" pitchFamily="34" charset="0"/>
              <a:buChar char="•"/>
              <a:defRPr sz="1500" kern="1200">
                <a:solidFill>
                  <a:srgbClr val="3C3E40"/>
                </a:solidFill>
                <a:latin typeface="Open Sans"/>
              </a:defRPr>
            </a:lvl7pPr>
            <a:lvl8pPr marL="2571107" indent="-171407" algn="l" defTabSz="685629" rtl="0" eaLnBrk="1" latinLnBrk="0" hangingPunct="1">
              <a:spcBef>
                <a:spcPct val="20000"/>
              </a:spcBef>
              <a:buFont typeface="Arial" panose="020B0604020202020204" pitchFamily="34" charset="0"/>
              <a:buChar char="•"/>
              <a:defRPr sz="1500" kern="1200">
                <a:solidFill>
                  <a:srgbClr val="3C3E40"/>
                </a:solidFill>
                <a:latin typeface="Open Sans"/>
              </a:defRPr>
            </a:lvl8pPr>
            <a:lvl9pPr marL="2913922" indent="-171407" algn="l" defTabSz="685629" rtl="0" eaLnBrk="1" latinLnBrk="0" hangingPunct="1">
              <a:spcBef>
                <a:spcPct val="20000"/>
              </a:spcBef>
              <a:buFont typeface="Arial" panose="020B0604020202020204" pitchFamily="34" charset="0"/>
              <a:buChar char="•"/>
              <a:defRPr sz="1500" kern="1200">
                <a:solidFill>
                  <a:srgbClr val="3C3E40"/>
                </a:solidFill>
                <a:latin typeface="Open Sans"/>
              </a:defRPr>
            </a:lvl9pPr>
          </a:lstStyle>
          <a:p>
            <a:pPr marL="466725" lvl="1" indent="-457200">
              <a:lnSpc>
                <a:spcPct val="90000"/>
              </a:lnSpc>
              <a:spcBef>
                <a:spcPct val="0"/>
              </a:spcBef>
              <a:buFont typeface="Wingdings" panose="05000000000000000000" pitchFamily="2" charset="2"/>
              <a:buChar char="§"/>
            </a:pPr>
            <a:r>
              <a:rPr lang="en-US" altLang="en-US" sz="2600"/>
              <a:t>The LEA may apply disciplinary policies in the same manner and for the same duration that they would to a student without a disability.  </a:t>
            </a:r>
            <a:r>
              <a:rPr lang="en-US" altLang="en-US" sz="2600" i="1"/>
              <a:t>See</a:t>
            </a:r>
            <a:r>
              <a:rPr lang="en-US" altLang="en-US" sz="2600"/>
              <a:t> </a:t>
            </a:r>
            <a:r>
              <a:rPr lang="en-US" altLang="en-US" sz="2600">
                <a:hlinkClick r:id="rId2"/>
              </a:rPr>
              <a:t>34 C.F.R. § 300.530(c)</a:t>
            </a:r>
            <a:r>
              <a:rPr lang="en-US" altLang="en-US" sz="2600"/>
              <a:t>.</a:t>
            </a:r>
          </a:p>
          <a:p>
            <a:pPr marL="466725" lvl="1" indent="-457200">
              <a:lnSpc>
                <a:spcPct val="90000"/>
              </a:lnSpc>
              <a:spcBef>
                <a:spcPct val="0"/>
              </a:spcBef>
              <a:buFont typeface="Wingdings" panose="05000000000000000000" pitchFamily="2" charset="2"/>
              <a:buChar char="§"/>
            </a:pPr>
            <a:endParaRPr lang="en-US" altLang="en-US" sz="2600"/>
          </a:p>
          <a:p>
            <a:pPr marL="466725" lvl="1" indent="-457200">
              <a:lnSpc>
                <a:spcPct val="90000"/>
              </a:lnSpc>
              <a:spcBef>
                <a:spcPct val="0"/>
              </a:spcBef>
              <a:buFont typeface="Wingdings" panose="05000000000000000000" pitchFamily="2" charset="2"/>
              <a:buChar char="§"/>
            </a:pPr>
            <a:r>
              <a:rPr lang="en-US" altLang="en-US" sz="2600"/>
              <a:t>School personnel and at least one of the student’s teachers must determine the extent to which services are needed:</a:t>
            </a:r>
            <a:endParaRPr lang="en-US" altLang="en-US" sz="1900">
              <a:solidFill>
                <a:srgbClr val="3C3E40"/>
              </a:solidFill>
            </a:endParaRPr>
          </a:p>
          <a:p>
            <a:pPr marL="766763" lvl="2" indent="-457200">
              <a:lnSpc>
                <a:spcPct val="90000"/>
              </a:lnSpc>
            </a:pPr>
            <a:r>
              <a:rPr lang="en-US" altLang="en-US"/>
              <a:t>To enable the student to continue to participate in the general education curriculum, </a:t>
            </a:r>
            <a:r>
              <a:rPr lang="en-US" altLang="en-US" u="sng"/>
              <a:t>and</a:t>
            </a:r>
            <a:r>
              <a:rPr lang="en-US" altLang="en-US"/>
              <a:t> </a:t>
            </a:r>
          </a:p>
          <a:p>
            <a:pPr marL="766763" lvl="2" indent="-457200">
              <a:lnSpc>
                <a:spcPct val="90000"/>
              </a:lnSpc>
            </a:pPr>
            <a:r>
              <a:rPr lang="en-US" altLang="en-US"/>
              <a:t>To progress toward meeting the goals set out in the student’s IEP. </a:t>
            </a:r>
          </a:p>
          <a:p>
            <a:pPr marL="466725" lvl="1" indent="-457200">
              <a:lnSpc>
                <a:spcPct val="90000"/>
              </a:lnSpc>
            </a:pPr>
            <a:endParaRPr lang="en-US" altLang="en-US" sz="2200"/>
          </a:p>
          <a:p>
            <a:pPr marL="466725" lvl="1" indent="-457200">
              <a:lnSpc>
                <a:spcPct val="90000"/>
              </a:lnSpc>
              <a:spcBef>
                <a:spcPct val="0"/>
              </a:spcBef>
              <a:buFont typeface="Arial" panose="020B0604020202020204" pitchFamily="34" charset="0"/>
              <a:buNone/>
            </a:pPr>
            <a:r>
              <a:rPr lang="en-US" altLang="en-US" sz="1600"/>
              <a:t>See </a:t>
            </a:r>
            <a:r>
              <a:rPr lang="en-US" altLang="en-US" sz="1600">
                <a:hlinkClick r:id="rId3"/>
              </a:rPr>
              <a:t>34 C.F.R. </a:t>
            </a:r>
            <a:r>
              <a:rPr lang="en-US" altLang="en-US" sz="1200">
                <a:hlinkClick r:id="rId3"/>
              </a:rPr>
              <a:t>§</a:t>
            </a:r>
            <a:r>
              <a:rPr lang="en-US" altLang="en-US" sz="1600">
                <a:hlinkClick r:id="rId3"/>
              </a:rPr>
              <a:t> 300.530(d)(4)</a:t>
            </a:r>
            <a:r>
              <a:rPr lang="en-US" altLang="en-US" sz="1600"/>
              <a:t>.</a:t>
            </a:r>
          </a:p>
          <a:p>
            <a:pPr marL="466725" lvl="1" indent="-457200">
              <a:lnSpc>
                <a:spcPct val="90000"/>
              </a:lnSpc>
              <a:spcBef>
                <a:spcPct val="0"/>
              </a:spcBef>
              <a:buFont typeface="Wingdings" panose="05000000000000000000" pitchFamily="2" charset="2"/>
              <a:buChar char="§"/>
            </a:pPr>
            <a:endParaRPr lang="en-US" altLang="en-US" sz="2600"/>
          </a:p>
        </p:txBody>
      </p:sp>
    </p:spTree>
    <p:extLst>
      <p:ext uri="{BB962C8B-B14F-4D97-AF65-F5344CB8AC3E}">
        <p14:creationId xmlns:p14="http://schemas.microsoft.com/office/powerpoint/2010/main" val="23990344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BD598-AE0B-5ECE-EFA0-314978559E05}"/>
              </a:ext>
            </a:extLst>
          </p:cNvPr>
          <p:cNvSpPr>
            <a:spLocks noGrp="1"/>
          </p:cNvSpPr>
          <p:nvPr>
            <p:ph type="title"/>
          </p:nvPr>
        </p:nvSpPr>
        <p:spPr/>
        <p:txBody>
          <a:bodyPr/>
          <a:lstStyle/>
          <a:p>
            <a:pPr algn="ctr"/>
            <a:r>
              <a:rPr lang="en-US" b="1" i="0" u="none" strike="noStrike" dirty="0">
                <a:solidFill>
                  <a:srgbClr val="0E2B5A"/>
                </a:solidFill>
                <a:effectLst/>
                <a:latin typeface="Georgia" panose="02040502050405020303" pitchFamily="18" charset="0"/>
              </a:rPr>
              <a:t>Appeals</a:t>
            </a:r>
            <a:endParaRPr lang="en-US" dirty="0"/>
          </a:p>
        </p:txBody>
      </p:sp>
      <p:pic>
        <p:nvPicPr>
          <p:cNvPr id="6" name="Picture Placeholder 5" descr="Law books section in library">
            <a:extLst>
              <a:ext uri="{FF2B5EF4-FFF2-40B4-BE49-F238E27FC236}">
                <a16:creationId xmlns:a16="http://schemas.microsoft.com/office/drawing/2014/main" id="{423656E3-C1C6-576C-0B84-11CC8F97A23C}"/>
              </a:ext>
            </a:extLst>
          </p:cNvPr>
          <p:cNvPicPr>
            <a:picLocks noGrp="1" noChangeAspect="1"/>
          </p:cNvPicPr>
          <p:nvPr>
            <p:ph type="pic" sz="quarter" idx="11"/>
          </p:nvPr>
        </p:nvPicPr>
        <p:blipFill>
          <a:blip r:embed="rId2" cstate="print">
            <a:extLst>
              <a:ext uri="{28A0092B-C50C-407E-A947-70E740481C1C}">
                <a14:useLocalDpi xmlns:a14="http://schemas.microsoft.com/office/drawing/2010/main" val="0"/>
              </a:ext>
            </a:extLst>
          </a:blip>
          <a:srcRect l="41859" r="41859"/>
          <a:stretch>
            <a:fillRect/>
          </a:stretch>
        </p:blipFill>
        <p:spPr/>
      </p:pic>
      <p:sp>
        <p:nvSpPr>
          <p:cNvPr id="5" name="Text Placeholder 2">
            <a:extLst>
              <a:ext uri="{FF2B5EF4-FFF2-40B4-BE49-F238E27FC236}">
                <a16:creationId xmlns:a16="http://schemas.microsoft.com/office/drawing/2014/main" id="{EF2E6C15-1558-4512-FD23-3D8A05E85C29}"/>
              </a:ext>
            </a:extLst>
          </p:cNvPr>
          <p:cNvSpPr>
            <a:spLocks noGrp="1" noChangeArrowheads="1"/>
          </p:cNvSpPr>
          <p:nvPr>
            <p:ph type="body" sz="quarter" idx="10"/>
          </p:nvPr>
        </p:nvSpPr>
        <p:spPr bwMode="auto">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55588" indent="-255588" algn="l" defTabSz="684213" rtl="0" fontAlgn="base">
              <a:spcBef>
                <a:spcPct val="20000"/>
              </a:spcBef>
              <a:spcAft>
                <a:spcPct val="0"/>
              </a:spcAft>
              <a:buClr>
                <a:srgbClr val="3C3E40"/>
              </a:buClr>
              <a:buFont typeface="Wingdings" panose="05000000000000000000" pitchFamily="2" charset="2"/>
              <a:buChar char="§"/>
              <a:defRPr sz="2400" kern="1200">
                <a:solidFill>
                  <a:srgbClr val="3C3E40"/>
                </a:solidFill>
                <a:latin typeface="Open Sans" panose="020B0606030504020204" pitchFamily="34" charset="0"/>
                <a:ea typeface="Open Sans" panose="020B0606030504020204" pitchFamily="34" charset="0"/>
                <a:cs typeface="Open Sans" panose="020B0606030504020204" pitchFamily="34" charset="0"/>
              </a:defRPr>
            </a:lvl1pPr>
            <a:lvl2pPr marL="555625" indent="-212725" algn="l" defTabSz="684213" rtl="0" fontAlgn="base">
              <a:spcBef>
                <a:spcPct val="20000"/>
              </a:spcBef>
              <a:spcAft>
                <a:spcPct val="0"/>
              </a:spcAft>
              <a:buClr>
                <a:srgbClr val="3C3E40"/>
              </a:buClr>
              <a:buFont typeface="Arial" panose="020B0604020202020204" pitchFamily="34" charset="0"/>
              <a:buChar char="–"/>
              <a:defRPr sz="2000" kern="1200">
                <a:solidFill>
                  <a:srgbClr val="3C3E40"/>
                </a:solidFill>
                <a:latin typeface="Open Sans" panose="020B0606030504020204" pitchFamily="34" charset="0"/>
                <a:ea typeface="Open Sans" panose="020B0606030504020204" pitchFamily="34" charset="0"/>
                <a:cs typeface="Open Sans" panose="020B0606030504020204" pitchFamily="34" charset="0"/>
              </a:defRPr>
            </a:lvl2pPr>
            <a:lvl3pPr marL="855663" indent="-169863" algn="l" defTabSz="684213" rtl="0" fontAlgn="base">
              <a:spcBef>
                <a:spcPct val="20000"/>
              </a:spcBef>
              <a:spcAft>
                <a:spcPct val="0"/>
              </a:spcAft>
              <a:buClr>
                <a:srgbClr val="3C3E40"/>
              </a:buClr>
              <a:buFont typeface="Arial" panose="020B0604020202020204" pitchFamily="34" charset="0"/>
              <a:buChar char="•"/>
              <a:defRPr kern="1200">
                <a:solidFill>
                  <a:srgbClr val="3C3E40"/>
                </a:solidFill>
                <a:latin typeface="Open Sans" panose="020B0606030504020204" pitchFamily="34" charset="0"/>
                <a:ea typeface="Open Sans" panose="020B0606030504020204" pitchFamily="34" charset="0"/>
                <a:cs typeface="Open Sans" panose="020B0606030504020204" pitchFamily="34" charset="0"/>
              </a:defRPr>
            </a:lvl3pPr>
            <a:lvl4pPr marL="1198563" indent="-169863" algn="l" defTabSz="684213" rtl="0" fontAlgn="base">
              <a:spcBef>
                <a:spcPct val="20000"/>
              </a:spcBef>
              <a:spcAft>
                <a:spcPct val="0"/>
              </a:spcAft>
              <a:buClr>
                <a:srgbClr val="3C3E40"/>
              </a:buClr>
              <a:buFont typeface="Courier New" panose="02070309020205020404" pitchFamily="49" charset="0"/>
              <a:buChar char="o"/>
              <a:defRPr sz="1600" kern="1200">
                <a:solidFill>
                  <a:srgbClr val="3C3E40"/>
                </a:solidFill>
                <a:latin typeface="Open Sans" panose="020B0606030504020204" pitchFamily="34" charset="0"/>
                <a:ea typeface="Open Sans" panose="020B0606030504020204" pitchFamily="34" charset="0"/>
                <a:cs typeface="Open Sans" panose="020B0606030504020204" pitchFamily="34" charset="0"/>
              </a:defRPr>
            </a:lvl4pPr>
            <a:lvl5pPr marL="1541463" indent="-169863" algn="l" defTabSz="684213" rtl="0" fontAlgn="base">
              <a:spcBef>
                <a:spcPct val="20000"/>
              </a:spcBef>
              <a:spcAft>
                <a:spcPct val="0"/>
              </a:spcAft>
              <a:buClr>
                <a:srgbClr val="3C3E40"/>
              </a:buClr>
              <a:buFont typeface="Arial" panose="020B0604020202020204" pitchFamily="34" charset="0"/>
              <a:buChar char="»"/>
              <a:defRPr sz="1600" kern="1200">
                <a:solidFill>
                  <a:srgbClr val="3C3E40"/>
                </a:solidFill>
                <a:latin typeface="Open Sans" panose="020B0606030504020204" pitchFamily="34" charset="0"/>
                <a:ea typeface="Open Sans" panose="020B0606030504020204" pitchFamily="34" charset="0"/>
                <a:cs typeface="Open Sans" panose="020B0606030504020204" pitchFamily="34" charset="0"/>
              </a:defRPr>
            </a:lvl5pPr>
            <a:lvl6pPr marL="1885479" indent="-171407" algn="l" defTabSz="685629" rtl="0" eaLnBrk="1" latinLnBrk="0" hangingPunct="1">
              <a:spcBef>
                <a:spcPct val="20000"/>
              </a:spcBef>
              <a:buFont typeface="Arial" panose="020B0604020202020204" pitchFamily="34" charset="0"/>
              <a:buChar char="•"/>
              <a:defRPr sz="1500" kern="1200">
                <a:solidFill>
                  <a:srgbClr val="3C3E40"/>
                </a:solidFill>
                <a:latin typeface="Open Sans"/>
              </a:defRPr>
            </a:lvl6pPr>
            <a:lvl7pPr marL="2228293" indent="-171407" algn="l" defTabSz="685629" rtl="0" eaLnBrk="1" latinLnBrk="0" hangingPunct="1">
              <a:spcBef>
                <a:spcPct val="20000"/>
              </a:spcBef>
              <a:buFont typeface="Arial" panose="020B0604020202020204" pitchFamily="34" charset="0"/>
              <a:buChar char="•"/>
              <a:defRPr sz="1500" kern="1200">
                <a:solidFill>
                  <a:srgbClr val="3C3E40"/>
                </a:solidFill>
                <a:latin typeface="Open Sans"/>
              </a:defRPr>
            </a:lvl7pPr>
            <a:lvl8pPr marL="2571107" indent="-171407" algn="l" defTabSz="685629" rtl="0" eaLnBrk="1" latinLnBrk="0" hangingPunct="1">
              <a:spcBef>
                <a:spcPct val="20000"/>
              </a:spcBef>
              <a:buFont typeface="Arial" panose="020B0604020202020204" pitchFamily="34" charset="0"/>
              <a:buChar char="•"/>
              <a:defRPr sz="1500" kern="1200">
                <a:solidFill>
                  <a:srgbClr val="3C3E40"/>
                </a:solidFill>
                <a:latin typeface="Open Sans"/>
              </a:defRPr>
            </a:lvl8pPr>
            <a:lvl9pPr marL="2913922" indent="-171407" algn="l" defTabSz="685629" rtl="0" eaLnBrk="1" latinLnBrk="0" hangingPunct="1">
              <a:spcBef>
                <a:spcPct val="20000"/>
              </a:spcBef>
              <a:buFont typeface="Arial" panose="020B0604020202020204" pitchFamily="34" charset="0"/>
              <a:buChar char="•"/>
              <a:defRPr sz="1500" kern="1200">
                <a:solidFill>
                  <a:srgbClr val="3C3E40"/>
                </a:solidFill>
                <a:latin typeface="Open Sans"/>
              </a:defRPr>
            </a:lvl9pPr>
          </a:lstStyle>
          <a:p>
            <a:pPr marL="466725" lvl="1" indent="-457200">
              <a:spcBef>
                <a:spcPct val="0"/>
              </a:spcBef>
              <a:buFont typeface="Wingdings" panose="05000000000000000000" pitchFamily="2" charset="2"/>
              <a:buChar char="§"/>
            </a:pPr>
            <a:r>
              <a:rPr lang="en-US" altLang="en-US" sz="2400" dirty="0"/>
              <a:t>A student’s parents may appeal a determination that the student’s conduct was a manifestation of the student’s disability by filing an expedited due process. </a:t>
            </a:r>
            <a:r>
              <a:rPr lang="en-US" altLang="en-US" sz="2400" i="1" dirty="0"/>
              <a:t>See</a:t>
            </a:r>
            <a:r>
              <a:rPr lang="en-US" altLang="en-US" sz="2400" dirty="0"/>
              <a:t> </a:t>
            </a:r>
            <a:r>
              <a:rPr lang="en-US" altLang="en-US" sz="2400" dirty="0">
                <a:hlinkClick r:id="rId3"/>
              </a:rPr>
              <a:t>34 C.F.R. § 300.532(a)</a:t>
            </a:r>
            <a:r>
              <a:rPr lang="en-US" altLang="en-US" sz="2400" dirty="0"/>
              <a:t>.</a:t>
            </a:r>
          </a:p>
          <a:p>
            <a:pPr marL="466725" lvl="1" indent="-457200">
              <a:spcBef>
                <a:spcPct val="0"/>
              </a:spcBef>
              <a:buFont typeface="Wingdings" panose="05000000000000000000" pitchFamily="2" charset="2"/>
              <a:buChar char="§"/>
            </a:pPr>
            <a:endParaRPr lang="en-US" altLang="en-US" sz="2400" dirty="0"/>
          </a:p>
          <a:p>
            <a:pPr marL="466725" lvl="1" indent="-457200">
              <a:spcBef>
                <a:spcPct val="0"/>
              </a:spcBef>
              <a:buFont typeface="Wingdings" panose="05000000000000000000" pitchFamily="2" charset="2"/>
              <a:buChar char="§"/>
            </a:pPr>
            <a:r>
              <a:rPr lang="en-US" altLang="en-US" sz="2400" dirty="0"/>
              <a:t>The hearing must be held within 20 school days of the date the complaint was filed and the judge must make a determination within 10 school days of the hearing. </a:t>
            </a:r>
            <a:r>
              <a:rPr lang="en-US" altLang="en-US" sz="2400" i="1" dirty="0"/>
              <a:t>See</a:t>
            </a:r>
            <a:r>
              <a:rPr lang="en-US" altLang="en-US" sz="2400" dirty="0"/>
              <a:t> </a:t>
            </a:r>
            <a:r>
              <a:rPr lang="en-US" altLang="en-US" sz="2400" dirty="0">
                <a:hlinkClick r:id="rId4"/>
              </a:rPr>
              <a:t>34 C.F.R. § 300.532(c)</a:t>
            </a:r>
            <a:r>
              <a:rPr lang="en-US" altLang="en-US" sz="2400" dirty="0"/>
              <a:t>.</a:t>
            </a:r>
          </a:p>
          <a:p>
            <a:pPr marL="466725" lvl="1" indent="-457200">
              <a:spcBef>
                <a:spcPct val="0"/>
              </a:spcBef>
              <a:buFont typeface="Wingdings" panose="05000000000000000000" pitchFamily="2" charset="2"/>
              <a:buChar char="§"/>
            </a:pPr>
            <a:endParaRPr lang="en-US" altLang="en-US" sz="2400" dirty="0"/>
          </a:p>
        </p:txBody>
      </p:sp>
    </p:spTree>
    <p:extLst>
      <p:ext uri="{BB962C8B-B14F-4D97-AF65-F5344CB8AC3E}">
        <p14:creationId xmlns:p14="http://schemas.microsoft.com/office/powerpoint/2010/main" val="3657545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3FEE557-0C98-4297-3069-98B331F13C1F}"/>
              </a:ext>
            </a:extLst>
          </p:cNvPr>
          <p:cNvSpPr>
            <a:spLocks noGrp="1"/>
          </p:cNvSpPr>
          <p:nvPr>
            <p:ph type="title"/>
          </p:nvPr>
        </p:nvSpPr>
        <p:spPr/>
        <p:txBody>
          <a:bodyPr/>
          <a:lstStyle/>
          <a:p>
            <a:r>
              <a:rPr lang="en-US" b="1" i="0" u="none" strike="noStrike">
                <a:solidFill>
                  <a:srgbClr val="FFFFFF"/>
                </a:solidFill>
                <a:effectLst/>
                <a:latin typeface="Georgia" panose="02040502050405020303" pitchFamily="18" charset="0"/>
              </a:rPr>
              <a:t>Other Considerations</a:t>
            </a:r>
            <a:endParaRPr lang="en-US"/>
          </a:p>
        </p:txBody>
      </p:sp>
      <p:sp>
        <p:nvSpPr>
          <p:cNvPr id="2" name="Rectangle 1">
            <a:extLst>
              <a:ext uri="{FF2B5EF4-FFF2-40B4-BE49-F238E27FC236}">
                <a16:creationId xmlns:a16="http://schemas.microsoft.com/office/drawing/2014/main" id="{62F0B34B-686D-4B9F-42A7-287495765CAD}"/>
              </a:ext>
            </a:extLst>
          </p:cNvPr>
          <p:cNvSpPr/>
          <p:nvPr/>
        </p:nvSpPr>
        <p:spPr>
          <a:xfrm>
            <a:off x="284085" y="488272"/>
            <a:ext cx="6960094" cy="7546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5242203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5E48D69-3015-710A-DBBD-02794812D4C4}"/>
              </a:ext>
            </a:extLst>
          </p:cNvPr>
          <p:cNvSpPr>
            <a:spLocks noGrp="1"/>
          </p:cNvSpPr>
          <p:nvPr>
            <p:ph type="title"/>
          </p:nvPr>
        </p:nvSpPr>
        <p:spPr/>
        <p:txBody>
          <a:bodyPr/>
          <a:lstStyle/>
          <a:p>
            <a:r>
              <a:rPr lang="en-US" b="1" i="0" u="none" strike="noStrike">
                <a:solidFill>
                  <a:srgbClr val="0E2B5A"/>
                </a:solidFill>
                <a:effectLst/>
                <a:latin typeface="Georgia" panose="02040502050405020303" pitchFamily="18" charset="0"/>
              </a:rPr>
              <a:t>Child Find and Threat Assessments</a:t>
            </a:r>
            <a:endParaRPr lang="en-US"/>
          </a:p>
        </p:txBody>
      </p:sp>
      <p:sp>
        <p:nvSpPr>
          <p:cNvPr id="6" name="Content Placeholder 8">
            <a:extLst>
              <a:ext uri="{FF2B5EF4-FFF2-40B4-BE49-F238E27FC236}">
                <a16:creationId xmlns:a16="http://schemas.microsoft.com/office/drawing/2014/main" id="{5BA42704-CC1F-5BAA-14DB-36AEFF5D9E0D}"/>
              </a:ext>
            </a:extLst>
          </p:cNvPr>
          <p:cNvSpPr>
            <a:spLocks noGrp="1"/>
          </p:cNvSpPr>
          <p:nvPr>
            <p:ph type="body" sz="quarter" idx="10"/>
          </p:nvPr>
        </p:nvSpPr>
        <p:spPr bwMode="auto">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lvl1pPr marL="255588" indent="-255588" algn="l" defTabSz="684213" rtl="0" fontAlgn="base">
              <a:spcBef>
                <a:spcPct val="20000"/>
              </a:spcBef>
              <a:spcAft>
                <a:spcPct val="0"/>
              </a:spcAft>
              <a:buClr>
                <a:srgbClr val="3C3E40"/>
              </a:buClr>
              <a:buFont typeface="Wingdings" panose="05000000000000000000" pitchFamily="2" charset="2"/>
              <a:buChar char="§"/>
              <a:defRPr sz="2400" kern="1200">
                <a:solidFill>
                  <a:srgbClr val="3C3E40"/>
                </a:solidFill>
                <a:latin typeface="Open Sans" panose="020B0606030504020204" pitchFamily="34" charset="0"/>
                <a:ea typeface="Open Sans" panose="020B0606030504020204" pitchFamily="34" charset="0"/>
                <a:cs typeface="Open Sans" panose="020B0606030504020204" pitchFamily="34" charset="0"/>
              </a:defRPr>
            </a:lvl1pPr>
            <a:lvl2pPr marL="555625" indent="-212725" algn="l" defTabSz="684213" rtl="0" fontAlgn="base">
              <a:spcBef>
                <a:spcPct val="20000"/>
              </a:spcBef>
              <a:spcAft>
                <a:spcPct val="0"/>
              </a:spcAft>
              <a:buClr>
                <a:srgbClr val="3C3E40"/>
              </a:buClr>
              <a:buFont typeface="Arial" panose="020B0604020202020204" pitchFamily="34" charset="0"/>
              <a:buChar char="–"/>
              <a:defRPr sz="2000" kern="1200">
                <a:solidFill>
                  <a:srgbClr val="3C3E40"/>
                </a:solidFill>
                <a:latin typeface="Open Sans" panose="020B0606030504020204" pitchFamily="34" charset="0"/>
                <a:ea typeface="Open Sans" panose="020B0606030504020204" pitchFamily="34" charset="0"/>
                <a:cs typeface="Open Sans" panose="020B0606030504020204" pitchFamily="34" charset="0"/>
              </a:defRPr>
            </a:lvl2pPr>
            <a:lvl3pPr marL="855663" indent="-169863" algn="l" defTabSz="684213" rtl="0" fontAlgn="base">
              <a:spcBef>
                <a:spcPct val="20000"/>
              </a:spcBef>
              <a:spcAft>
                <a:spcPct val="0"/>
              </a:spcAft>
              <a:buClr>
                <a:srgbClr val="3C3E40"/>
              </a:buClr>
              <a:buFont typeface="Arial" panose="020B0604020202020204" pitchFamily="34" charset="0"/>
              <a:buChar char="•"/>
              <a:defRPr kern="1200">
                <a:solidFill>
                  <a:srgbClr val="3C3E40"/>
                </a:solidFill>
                <a:latin typeface="Open Sans" panose="020B0606030504020204" pitchFamily="34" charset="0"/>
                <a:ea typeface="Open Sans" panose="020B0606030504020204" pitchFamily="34" charset="0"/>
                <a:cs typeface="Open Sans" panose="020B0606030504020204" pitchFamily="34" charset="0"/>
              </a:defRPr>
            </a:lvl3pPr>
            <a:lvl4pPr marL="1198563" indent="-169863" algn="l" defTabSz="684213" rtl="0" fontAlgn="base">
              <a:spcBef>
                <a:spcPct val="20000"/>
              </a:spcBef>
              <a:spcAft>
                <a:spcPct val="0"/>
              </a:spcAft>
              <a:buClr>
                <a:srgbClr val="3C3E40"/>
              </a:buClr>
              <a:buFont typeface="Courier New" panose="02070309020205020404" pitchFamily="49" charset="0"/>
              <a:buChar char="o"/>
              <a:defRPr sz="1600" kern="1200">
                <a:solidFill>
                  <a:srgbClr val="3C3E40"/>
                </a:solidFill>
                <a:latin typeface="Open Sans" panose="020B0606030504020204" pitchFamily="34" charset="0"/>
                <a:ea typeface="Open Sans" panose="020B0606030504020204" pitchFamily="34" charset="0"/>
                <a:cs typeface="Open Sans" panose="020B0606030504020204" pitchFamily="34" charset="0"/>
              </a:defRPr>
            </a:lvl4pPr>
            <a:lvl5pPr marL="1541463" indent="-169863" algn="l" defTabSz="684213" rtl="0" fontAlgn="base">
              <a:spcBef>
                <a:spcPct val="20000"/>
              </a:spcBef>
              <a:spcAft>
                <a:spcPct val="0"/>
              </a:spcAft>
              <a:buClr>
                <a:srgbClr val="3C3E40"/>
              </a:buClr>
              <a:buFont typeface="Arial" panose="020B0604020202020204" pitchFamily="34" charset="0"/>
              <a:buChar char="»"/>
              <a:defRPr sz="1600" kern="1200">
                <a:solidFill>
                  <a:srgbClr val="3C3E40"/>
                </a:solidFill>
                <a:latin typeface="Open Sans" panose="020B0606030504020204" pitchFamily="34" charset="0"/>
                <a:ea typeface="Open Sans" panose="020B0606030504020204" pitchFamily="34" charset="0"/>
                <a:cs typeface="Open Sans" panose="020B0606030504020204" pitchFamily="34" charset="0"/>
              </a:defRPr>
            </a:lvl5pPr>
            <a:lvl6pPr marL="1885479" indent="-171407" algn="l" defTabSz="685629" rtl="0" eaLnBrk="1" latinLnBrk="0" hangingPunct="1">
              <a:spcBef>
                <a:spcPct val="20000"/>
              </a:spcBef>
              <a:buFont typeface="Arial" panose="020B0604020202020204" pitchFamily="34" charset="0"/>
              <a:buChar char="•"/>
              <a:defRPr sz="1500" kern="1200">
                <a:solidFill>
                  <a:srgbClr val="3C3E40"/>
                </a:solidFill>
                <a:latin typeface="Open Sans"/>
              </a:defRPr>
            </a:lvl6pPr>
            <a:lvl7pPr marL="2228293" indent="-171407" algn="l" defTabSz="685629" rtl="0" eaLnBrk="1" latinLnBrk="0" hangingPunct="1">
              <a:spcBef>
                <a:spcPct val="20000"/>
              </a:spcBef>
              <a:buFont typeface="Arial" panose="020B0604020202020204" pitchFamily="34" charset="0"/>
              <a:buChar char="•"/>
              <a:defRPr sz="1500" kern="1200">
                <a:solidFill>
                  <a:srgbClr val="3C3E40"/>
                </a:solidFill>
                <a:latin typeface="Open Sans"/>
              </a:defRPr>
            </a:lvl7pPr>
            <a:lvl8pPr marL="2571107" indent="-171407" algn="l" defTabSz="685629" rtl="0" eaLnBrk="1" latinLnBrk="0" hangingPunct="1">
              <a:spcBef>
                <a:spcPct val="20000"/>
              </a:spcBef>
              <a:buFont typeface="Arial" panose="020B0604020202020204" pitchFamily="34" charset="0"/>
              <a:buChar char="•"/>
              <a:defRPr sz="1500" kern="1200">
                <a:solidFill>
                  <a:srgbClr val="3C3E40"/>
                </a:solidFill>
                <a:latin typeface="Open Sans"/>
              </a:defRPr>
            </a:lvl8pPr>
            <a:lvl9pPr marL="2913922" indent="-171407" algn="l" defTabSz="685629" rtl="0" eaLnBrk="1" latinLnBrk="0" hangingPunct="1">
              <a:spcBef>
                <a:spcPct val="20000"/>
              </a:spcBef>
              <a:buFont typeface="Arial" panose="020B0604020202020204" pitchFamily="34" charset="0"/>
              <a:buChar char="•"/>
              <a:defRPr sz="1500" kern="1200">
                <a:solidFill>
                  <a:srgbClr val="3C3E40"/>
                </a:solidFill>
                <a:latin typeface="Open Sans"/>
              </a:defRPr>
            </a:lvl9pPr>
          </a:lstStyle>
          <a:p>
            <a:pPr marL="257111" indent="-257111" defTabSz="685629" fontAlgn="auto">
              <a:spcAft>
                <a:spcPts val="0"/>
              </a:spcAft>
              <a:defRPr/>
            </a:pPr>
            <a:r>
              <a:rPr lang="en-US">
                <a:solidFill>
                  <a:srgbClr val="000000"/>
                </a:solidFill>
                <a:latin typeface="Open Sans"/>
              </a:rPr>
              <a:t>Districts have an affirmative duty under the IDEA and Section 504 to locate, identify, and evaluate all students who need or may need special education and related services due to a disability.</a:t>
            </a:r>
            <a:r>
              <a:rPr lang="en-US">
                <a:solidFill>
                  <a:srgbClr val="0000FF"/>
                </a:solidFill>
                <a:latin typeface="Open Sans"/>
              </a:rPr>
              <a:t> </a:t>
            </a:r>
            <a:r>
              <a:rPr lang="pt-BR" u="sng">
                <a:solidFill>
                  <a:srgbClr val="0000FF"/>
                </a:solidFill>
                <a:latin typeface="Open Sans"/>
                <a:hlinkClick r:id="rId2"/>
              </a:rPr>
              <a:t>34 C.F.R. </a:t>
            </a:r>
            <a:r>
              <a:rPr lang="pt-BR" u="sng">
                <a:solidFill>
                  <a:srgbClr val="0000FF"/>
                </a:solidFill>
                <a:hlinkClick r:id="rId2"/>
              </a:rPr>
              <a:t>§ </a:t>
            </a:r>
            <a:r>
              <a:rPr lang="pt-BR" u="sng">
                <a:solidFill>
                  <a:srgbClr val="0000FF"/>
                </a:solidFill>
                <a:latin typeface="Open Sans"/>
                <a:hlinkClick r:id="rId2"/>
              </a:rPr>
              <a:t>300.111(a)(1)</a:t>
            </a:r>
            <a:r>
              <a:rPr lang="en-US">
                <a:solidFill>
                  <a:srgbClr val="000000"/>
                </a:solidFill>
                <a:latin typeface="Open Sans"/>
              </a:rPr>
              <a:t> and </a:t>
            </a:r>
            <a:r>
              <a:rPr lang="pt-BR" u="sng">
                <a:solidFill>
                  <a:srgbClr val="0000FF"/>
                </a:solidFill>
                <a:latin typeface="Open Sans"/>
                <a:hlinkClick r:id="rId3"/>
              </a:rPr>
              <a:t>34 C.F.R. </a:t>
            </a:r>
            <a:r>
              <a:rPr lang="pt-BR" u="sng">
                <a:solidFill>
                  <a:srgbClr val="0000FF"/>
                </a:solidFill>
                <a:hlinkClick r:id="rId3"/>
              </a:rPr>
              <a:t>§ </a:t>
            </a:r>
            <a:r>
              <a:rPr lang="pt-BR" u="sng">
                <a:solidFill>
                  <a:srgbClr val="0000FF"/>
                </a:solidFill>
                <a:latin typeface="Open Sans"/>
                <a:hlinkClick r:id="rId3"/>
              </a:rPr>
              <a:t>104.35(a)</a:t>
            </a:r>
            <a:r>
              <a:rPr lang="en-US">
                <a:solidFill>
                  <a:srgbClr val="000000"/>
                </a:solidFill>
                <a:latin typeface="Open Sans"/>
              </a:rPr>
              <a:t>.</a:t>
            </a:r>
          </a:p>
          <a:p>
            <a:pPr marL="257111" indent="-257111" defTabSz="685629" fontAlgn="auto">
              <a:spcAft>
                <a:spcPts val="0"/>
              </a:spcAft>
              <a:defRPr/>
            </a:pPr>
            <a:r>
              <a:rPr lang="en-US">
                <a:solidFill>
                  <a:srgbClr val="000000"/>
                </a:solidFill>
                <a:latin typeface="Open Sans"/>
              </a:rPr>
              <a:t>If a district believes that a general education student presents dangerous behaviors warranting a threat assessment, it may need to evaluate the student's IDEA or Section 504 eligibility. </a:t>
            </a:r>
          </a:p>
          <a:p>
            <a:pPr marL="685714" lvl="1" indent="-342900" defTabSz="685629" fontAlgn="auto">
              <a:spcAft>
                <a:spcPts val="0"/>
              </a:spcAft>
              <a:buFont typeface="Arial" panose="020B0604020202020204" pitchFamily="34" charset="0"/>
              <a:buChar char="•"/>
              <a:defRPr/>
            </a:pPr>
            <a:r>
              <a:rPr lang="en-US">
                <a:solidFill>
                  <a:srgbClr val="000000"/>
                </a:solidFill>
                <a:latin typeface="Open Sans"/>
              </a:rPr>
              <a:t>The dangerous behaviors or conduct may put the district on notice that the student has a disability or potential disability.</a:t>
            </a:r>
          </a:p>
          <a:p>
            <a:pPr marL="685714" lvl="1" indent="-342900" defTabSz="685629" fontAlgn="auto">
              <a:spcAft>
                <a:spcPts val="0"/>
              </a:spcAft>
              <a:buFont typeface="Arial" panose="020B0604020202020204" pitchFamily="34" charset="0"/>
              <a:buChar char="•"/>
              <a:defRPr/>
            </a:pPr>
            <a:r>
              <a:rPr lang="en-US">
                <a:solidFill>
                  <a:srgbClr val="000000"/>
                </a:solidFill>
                <a:latin typeface="Open Sans"/>
              </a:rPr>
              <a:t>This is especially true if the district believes the student may need counseling or other mental health services to safely attend school or access his educational program. </a:t>
            </a:r>
            <a:endParaRPr lang="en-US">
              <a:latin typeface="Open Sans"/>
            </a:endParaRPr>
          </a:p>
          <a:p>
            <a:pPr marL="0" indent="0" defTabSz="685629" fontAlgn="auto">
              <a:spcAft>
                <a:spcPts val="0"/>
              </a:spcAft>
              <a:buFont typeface="Wingdings" panose="05000000000000000000" pitchFamily="2" charset="2"/>
              <a:buNone/>
              <a:defRPr/>
            </a:pPr>
            <a:endParaRPr lang="en-US"/>
          </a:p>
        </p:txBody>
      </p:sp>
    </p:spTree>
    <p:extLst>
      <p:ext uri="{BB962C8B-B14F-4D97-AF65-F5344CB8AC3E}">
        <p14:creationId xmlns:p14="http://schemas.microsoft.com/office/powerpoint/2010/main" val="16722294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768B8F2-C367-FCC4-7963-69922A543F25}"/>
              </a:ext>
            </a:extLst>
          </p:cNvPr>
          <p:cNvSpPr>
            <a:spLocks noGrp="1"/>
          </p:cNvSpPr>
          <p:nvPr>
            <p:ph type="title"/>
          </p:nvPr>
        </p:nvSpPr>
        <p:spPr/>
        <p:txBody>
          <a:bodyPr>
            <a:normAutofit fontScale="90000"/>
          </a:bodyPr>
          <a:lstStyle/>
          <a:p>
            <a:r>
              <a:rPr kumimoji="0" lang="en-US" sz="4000" b="1" i="0" u="none" strike="noStrike" kern="1200" cap="none" spc="0" normalizeH="0" baseline="0" noProof="0">
                <a:ln>
                  <a:noFill/>
                </a:ln>
                <a:solidFill>
                  <a:srgbClr val="FFFFFF"/>
                </a:solidFill>
                <a:effectLst/>
                <a:uLnTx/>
                <a:uFillTx/>
                <a:latin typeface="Georgia" panose="02040502050405020303" pitchFamily="18" charset="0"/>
                <a:ea typeface="Open Sans" panose="020B0606030504020204" pitchFamily="34" charset="0"/>
                <a:cs typeface="Open Sans" panose="020B0606030504020204" pitchFamily="34" charset="0"/>
              </a:rPr>
              <a:t>Special Circumstances and Interim Alternative Educational Settings</a:t>
            </a:r>
            <a:endParaRPr lang="en-US"/>
          </a:p>
        </p:txBody>
      </p:sp>
      <p:sp>
        <p:nvSpPr>
          <p:cNvPr id="2" name="Rectangle 1">
            <a:extLst>
              <a:ext uri="{FF2B5EF4-FFF2-40B4-BE49-F238E27FC236}">
                <a16:creationId xmlns:a16="http://schemas.microsoft.com/office/drawing/2014/main" id="{32F2B0B5-8AE1-BD54-EF5E-AB0695BBE2E1}"/>
              </a:ext>
            </a:extLst>
          </p:cNvPr>
          <p:cNvSpPr/>
          <p:nvPr/>
        </p:nvSpPr>
        <p:spPr>
          <a:xfrm>
            <a:off x="319596" y="514905"/>
            <a:ext cx="7403977" cy="7901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0243956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C046C53-F83C-8AFF-FBA2-B6979E66DB18}"/>
              </a:ext>
            </a:extLst>
          </p:cNvPr>
          <p:cNvSpPr>
            <a:spLocks noGrp="1"/>
          </p:cNvSpPr>
          <p:nvPr>
            <p:ph type="title"/>
          </p:nvPr>
        </p:nvSpPr>
        <p:spPr/>
        <p:txBody>
          <a:bodyPr/>
          <a:lstStyle/>
          <a:p>
            <a:pPr algn="ctr"/>
            <a:r>
              <a:rPr kumimoji="0" lang="en-US" sz="3599" b="1" i="0" u="none" strike="noStrike" kern="1200" cap="none" spc="0" normalizeH="0" baseline="0" noProof="0">
                <a:ln>
                  <a:noFill/>
                </a:ln>
                <a:solidFill>
                  <a:srgbClr val="0E2B5A"/>
                </a:solidFill>
                <a:effectLst/>
                <a:uLnTx/>
                <a:uFillTx/>
                <a:latin typeface="Georgia" panose="02040502050405020303" pitchFamily="18" charset="0"/>
                <a:ea typeface="Open Sans" panose="020B0606030504020204" pitchFamily="34" charset="0"/>
                <a:cs typeface="Open Sans" panose="020B0606030504020204" pitchFamily="34" charset="0"/>
              </a:rPr>
              <a:t>Special Circumstances &amp; Zero-Tolerance Offenses</a:t>
            </a:r>
            <a:endParaRPr lang="en-US"/>
          </a:p>
        </p:txBody>
      </p:sp>
      <p:pic>
        <p:nvPicPr>
          <p:cNvPr id="7" name="Picture 6">
            <a:extLst>
              <a:ext uri="{FF2B5EF4-FFF2-40B4-BE49-F238E27FC236}">
                <a16:creationId xmlns:a16="http://schemas.microsoft.com/office/drawing/2014/main" id="{2B0820BA-EE43-976A-A35C-8FD027FB62E9}"/>
              </a:ext>
            </a:extLst>
          </p:cNvPr>
          <p:cNvPicPr>
            <a:picLocks noChangeAspect="1"/>
          </p:cNvPicPr>
          <p:nvPr/>
        </p:nvPicPr>
        <p:blipFill>
          <a:blip r:embed="rId2"/>
          <a:stretch>
            <a:fillRect/>
          </a:stretch>
        </p:blipFill>
        <p:spPr>
          <a:xfrm>
            <a:off x="2305455" y="1653702"/>
            <a:ext cx="10058399" cy="4445540"/>
          </a:xfrm>
          <a:prstGeom prst="rect">
            <a:avLst/>
          </a:prstGeom>
        </p:spPr>
      </p:pic>
      <p:pic>
        <p:nvPicPr>
          <p:cNvPr id="8" name="Picture Placeholder 7" descr="Long and short pencils">
            <a:extLst>
              <a:ext uri="{FF2B5EF4-FFF2-40B4-BE49-F238E27FC236}">
                <a16:creationId xmlns:a16="http://schemas.microsoft.com/office/drawing/2014/main" id="{48FA95FA-E724-CE06-98AC-97CEF43E3469}"/>
              </a:ext>
            </a:extLst>
          </p:cNvPr>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l="41852" r="41852"/>
          <a:stretch/>
        </p:blipFill>
        <p:spPr/>
      </p:pic>
    </p:spTree>
    <p:extLst>
      <p:ext uri="{BB962C8B-B14F-4D97-AF65-F5344CB8AC3E}">
        <p14:creationId xmlns:p14="http://schemas.microsoft.com/office/powerpoint/2010/main" val="4783317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12B11-C158-C6E5-A371-D5EF89F24BDE}"/>
              </a:ext>
            </a:extLst>
          </p:cNvPr>
          <p:cNvSpPr>
            <a:spLocks noGrp="1"/>
          </p:cNvSpPr>
          <p:nvPr>
            <p:ph type="title"/>
          </p:nvPr>
        </p:nvSpPr>
        <p:spPr/>
        <p:txBody>
          <a:bodyPr/>
          <a:lstStyle/>
          <a:p>
            <a:pPr algn="ctr"/>
            <a:r>
              <a:rPr kumimoji="0" lang="en-US" sz="3599" b="1" i="0" u="none" strike="noStrike" kern="1200" cap="none" spc="0" normalizeH="0" baseline="0" noProof="0">
                <a:ln>
                  <a:noFill/>
                </a:ln>
                <a:solidFill>
                  <a:srgbClr val="0E2B5A"/>
                </a:solidFill>
                <a:effectLst/>
                <a:uLnTx/>
                <a:uFillTx/>
                <a:latin typeface="Georgia" panose="02040502050405020303" pitchFamily="18" charset="0"/>
                <a:ea typeface="Open Sans" panose="020B0606030504020204" pitchFamily="34" charset="0"/>
                <a:cs typeface="Open Sans" panose="020B0606030504020204" pitchFamily="34" charset="0"/>
              </a:rPr>
              <a:t>Comparing Special Circumstances </a:t>
            </a:r>
            <a:r>
              <a:rPr lang="en-US">
                <a:solidFill>
                  <a:srgbClr val="0E2B5A"/>
                </a:solidFill>
              </a:rPr>
              <a:t>and </a:t>
            </a:r>
            <a:r>
              <a:rPr kumimoji="0" lang="en-US" sz="3599" b="1" i="0" u="none" strike="noStrike" kern="1200" cap="none" spc="0" normalizeH="0" baseline="0" noProof="0">
                <a:ln>
                  <a:noFill/>
                </a:ln>
                <a:solidFill>
                  <a:srgbClr val="0E2B5A"/>
                </a:solidFill>
                <a:effectLst/>
                <a:uLnTx/>
                <a:uFillTx/>
                <a:latin typeface="Georgia" panose="02040502050405020303" pitchFamily="18" charset="0"/>
                <a:ea typeface="Open Sans" panose="020B0606030504020204" pitchFamily="34" charset="0"/>
                <a:cs typeface="Open Sans" panose="020B0606030504020204" pitchFamily="34" charset="0"/>
              </a:rPr>
              <a:t>Zero-Tolerance Offenses</a:t>
            </a:r>
            <a:endParaRPr lang="en-US"/>
          </a:p>
        </p:txBody>
      </p:sp>
      <p:sp>
        <p:nvSpPr>
          <p:cNvPr id="3" name="Text Placeholder 2">
            <a:extLst>
              <a:ext uri="{FF2B5EF4-FFF2-40B4-BE49-F238E27FC236}">
                <a16:creationId xmlns:a16="http://schemas.microsoft.com/office/drawing/2014/main" id="{B136D922-CBB9-DFF1-0914-E32FCC2149BE}"/>
              </a:ext>
            </a:extLst>
          </p:cNvPr>
          <p:cNvSpPr>
            <a:spLocks noGrp="1"/>
          </p:cNvSpPr>
          <p:nvPr>
            <p:ph type="body" sz="quarter" idx="10"/>
          </p:nvPr>
        </p:nvSpPr>
        <p:spPr>
          <a:xfrm>
            <a:off x="3432043" y="6370617"/>
            <a:ext cx="11204831" cy="4311785"/>
          </a:xfrm>
        </p:spPr>
        <p:txBody>
          <a:bodyPr/>
          <a:lstStyle/>
          <a:p>
            <a:pPr marL="299963" marR="0" lvl="1" indent="0" algn="l" defTabSz="914217" rtl="0" eaLnBrk="1" fontAlgn="auto" latinLnBrk="0" hangingPunct="1">
              <a:lnSpc>
                <a:spcPct val="100000"/>
              </a:lnSpc>
              <a:spcBef>
                <a:spcPts val="0"/>
              </a:spcBef>
              <a:spcAft>
                <a:spcPts val="0"/>
              </a:spcAft>
              <a:buClrTx/>
              <a:buSzTx/>
              <a:buFontTx/>
              <a:buNone/>
              <a:tabLst/>
              <a:defRPr/>
            </a:pPr>
            <a:r>
              <a:rPr kumimoji="0" lang="en-US" sz="1500" b="0" i="1" u="none" strike="noStrike" kern="1200" cap="none" spc="0" normalizeH="0" baseline="0" noProof="0" dirty="0">
                <a:ln>
                  <a:noFill/>
                </a:ln>
                <a:solidFill>
                  <a:srgbClr val="3C3E40"/>
                </a:solidFill>
                <a:effectLst/>
                <a:uLnTx/>
                <a:uFillTx/>
                <a:latin typeface="Open Sans"/>
                <a:ea typeface="Open Sans" panose="020B0606030504020204" pitchFamily="34" charset="0"/>
                <a:cs typeface="Open Sans" panose="020B0606030504020204" pitchFamily="34" charset="0"/>
              </a:rPr>
              <a:t>See </a:t>
            </a:r>
            <a:r>
              <a:rPr kumimoji="0" lang="en-US" sz="1500" b="0" i="0" u="none" strike="noStrike" kern="1200" cap="none" spc="0" normalizeH="0" baseline="0" noProof="0" dirty="0">
                <a:ln>
                  <a:noFill/>
                </a:ln>
                <a:solidFill>
                  <a:srgbClr val="3C3E40"/>
                </a:solidFill>
                <a:effectLst/>
                <a:uLnTx/>
                <a:uFillTx/>
                <a:latin typeface="Open Sans"/>
                <a:ea typeface="Open Sans" panose="020B0606030504020204" pitchFamily="34" charset="0"/>
                <a:cs typeface="Open Sans" panose="020B0606030504020204" pitchFamily="34" charset="0"/>
                <a:hlinkClick r:id="rId2"/>
              </a:rPr>
              <a:t>Tenn. Code Ann. § 49-6-3401(g)(2)</a:t>
            </a:r>
            <a:r>
              <a:rPr kumimoji="0" lang="en-US" sz="1500" b="0" i="0" u="none" strike="noStrike" kern="1200" cap="none" spc="0" normalizeH="0" baseline="0" noProof="0" dirty="0">
                <a:ln>
                  <a:noFill/>
                </a:ln>
                <a:solidFill>
                  <a:srgbClr val="3C3E40"/>
                </a:solidFill>
                <a:effectLst/>
                <a:uLnTx/>
                <a:uFillTx/>
                <a:latin typeface="Open Sans"/>
                <a:ea typeface="Open Sans" panose="020B0606030504020204" pitchFamily="34" charset="0"/>
                <a:cs typeface="Open Sans" panose="020B0606030504020204" pitchFamily="34" charset="0"/>
              </a:rPr>
              <a:t>.</a:t>
            </a:r>
            <a:endParaRPr kumimoji="0" lang="en-US" sz="1500" b="0" i="1" u="none" strike="noStrike" kern="1200" cap="none" spc="0" normalizeH="0" baseline="0" noProof="0" dirty="0">
              <a:ln>
                <a:noFill/>
              </a:ln>
              <a:solidFill>
                <a:srgbClr val="3C3E40"/>
              </a:solidFill>
              <a:effectLst/>
              <a:uLnTx/>
              <a:uFillTx/>
              <a:latin typeface="Open Sans"/>
              <a:ea typeface="Open Sans" panose="020B0606030504020204" pitchFamily="34" charset="0"/>
              <a:cs typeface="Open Sans" panose="020B0606030504020204" pitchFamily="34" charset="0"/>
            </a:endParaRPr>
          </a:p>
          <a:p>
            <a:pPr marL="0" indent="0">
              <a:buNone/>
            </a:pPr>
            <a:endParaRPr lang="en-US" dirty="0"/>
          </a:p>
        </p:txBody>
      </p:sp>
      <p:pic>
        <p:nvPicPr>
          <p:cNvPr id="5" name="Picture 4">
            <a:extLst>
              <a:ext uri="{FF2B5EF4-FFF2-40B4-BE49-F238E27FC236}">
                <a16:creationId xmlns:a16="http://schemas.microsoft.com/office/drawing/2014/main" id="{3B62463E-5A10-AB55-5780-AFD8ABB1EF1A}"/>
              </a:ext>
            </a:extLst>
          </p:cNvPr>
          <p:cNvPicPr>
            <a:picLocks noChangeAspect="1"/>
          </p:cNvPicPr>
          <p:nvPr/>
        </p:nvPicPr>
        <p:blipFill>
          <a:blip r:embed="rId3"/>
          <a:stretch>
            <a:fillRect/>
          </a:stretch>
        </p:blipFill>
        <p:spPr>
          <a:xfrm>
            <a:off x="807587" y="1470990"/>
            <a:ext cx="4659548" cy="4403816"/>
          </a:xfrm>
          <a:prstGeom prst="rect">
            <a:avLst/>
          </a:prstGeom>
        </p:spPr>
      </p:pic>
      <p:pic>
        <p:nvPicPr>
          <p:cNvPr id="7" name="Picture 6">
            <a:extLst>
              <a:ext uri="{FF2B5EF4-FFF2-40B4-BE49-F238E27FC236}">
                <a16:creationId xmlns:a16="http://schemas.microsoft.com/office/drawing/2014/main" id="{9788D59D-50BB-3399-A90A-25489CC3A6BE}"/>
              </a:ext>
            </a:extLst>
          </p:cNvPr>
          <p:cNvPicPr>
            <a:picLocks noChangeAspect="1"/>
          </p:cNvPicPr>
          <p:nvPr/>
        </p:nvPicPr>
        <p:blipFill>
          <a:blip r:embed="rId4"/>
          <a:stretch>
            <a:fillRect/>
          </a:stretch>
        </p:blipFill>
        <p:spPr>
          <a:xfrm>
            <a:off x="6427009" y="1436914"/>
            <a:ext cx="4932548" cy="4437892"/>
          </a:xfrm>
          <a:prstGeom prst="rect">
            <a:avLst/>
          </a:prstGeom>
        </p:spPr>
      </p:pic>
    </p:spTree>
    <p:extLst>
      <p:ext uri="{BB962C8B-B14F-4D97-AF65-F5344CB8AC3E}">
        <p14:creationId xmlns:p14="http://schemas.microsoft.com/office/powerpoint/2010/main" val="23412022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B45E545-DFD7-9799-B6CC-D198BE3AD9FF}"/>
              </a:ext>
            </a:extLst>
          </p:cNvPr>
          <p:cNvSpPr>
            <a:spLocks noGrp="1"/>
          </p:cNvSpPr>
          <p:nvPr>
            <p:ph type="title"/>
          </p:nvPr>
        </p:nvSpPr>
        <p:spPr/>
        <p:txBody>
          <a:bodyPr>
            <a:normAutofit fontScale="90000"/>
          </a:bodyPr>
          <a:lstStyle/>
          <a:p>
            <a:pPr algn="ctr"/>
            <a:r>
              <a:rPr lang="en-US" sz="3600" b="1" i="0" u="none" strike="noStrike">
                <a:solidFill>
                  <a:srgbClr val="0E2B5A"/>
                </a:solidFill>
                <a:effectLst/>
                <a:latin typeface="Georgia" panose="02040502050405020303" pitchFamily="18" charset="0"/>
              </a:rPr>
              <a:t>Interim Alternative Educational Settings (IAES)</a:t>
            </a:r>
            <a:endParaRPr lang="en-US"/>
          </a:p>
        </p:txBody>
      </p:sp>
      <p:sp>
        <p:nvSpPr>
          <p:cNvPr id="7" name="Text Placeholder 3">
            <a:extLst>
              <a:ext uri="{FF2B5EF4-FFF2-40B4-BE49-F238E27FC236}">
                <a16:creationId xmlns:a16="http://schemas.microsoft.com/office/drawing/2014/main" id="{EA494308-1DD3-06A3-DF20-43156B0B1970}"/>
              </a:ext>
            </a:extLst>
          </p:cNvPr>
          <p:cNvSpPr>
            <a:spLocks noGrp="1"/>
          </p:cNvSpPr>
          <p:nvPr>
            <p:ph type="body" sz="quarter" idx="11"/>
          </p:nvPr>
        </p:nvSpPr>
        <p:spPr bwMode="auto">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fontScale="85000" lnSpcReduction="10000"/>
          </a:bodyPr>
          <a:lstStyle>
            <a:lvl1pPr marL="255588" indent="-255588" algn="l" defTabSz="684213" rtl="0" fontAlgn="base">
              <a:spcBef>
                <a:spcPts val="0"/>
              </a:spcBef>
              <a:spcAft>
                <a:spcPts val="1200"/>
              </a:spcAft>
              <a:buClr>
                <a:srgbClr val="3C3E40"/>
              </a:buClr>
              <a:buFont typeface="Wingdings" panose="05000000000000000000" pitchFamily="2" charset="2"/>
              <a:buChar char="§"/>
              <a:defRPr sz="2400" kern="1200">
                <a:solidFill>
                  <a:srgbClr val="3C3E40"/>
                </a:solidFill>
                <a:latin typeface="Open Sans" panose="020B0606030504020204" pitchFamily="34" charset="0"/>
                <a:ea typeface="Open Sans" panose="020B0606030504020204" pitchFamily="34" charset="0"/>
                <a:cs typeface="Open Sans" panose="020B0606030504020204" pitchFamily="34" charset="0"/>
              </a:defRPr>
            </a:lvl1pPr>
            <a:lvl2pPr marL="555625" indent="-212725" algn="l" defTabSz="684213" rtl="0" fontAlgn="base">
              <a:spcBef>
                <a:spcPts val="0"/>
              </a:spcBef>
              <a:spcAft>
                <a:spcPts val="1200"/>
              </a:spcAft>
              <a:buClr>
                <a:srgbClr val="3C3E40"/>
              </a:buClr>
              <a:buFont typeface="Arial" panose="020B0604020202020204" pitchFamily="34" charset="0"/>
              <a:buChar char="–"/>
              <a:defRPr sz="2000" kern="1200">
                <a:solidFill>
                  <a:srgbClr val="3C3E40"/>
                </a:solidFill>
                <a:latin typeface="Open Sans" panose="020B0606030504020204" pitchFamily="34" charset="0"/>
                <a:ea typeface="Open Sans" panose="020B0606030504020204" pitchFamily="34" charset="0"/>
                <a:cs typeface="Open Sans" panose="020B0606030504020204" pitchFamily="34" charset="0"/>
              </a:defRPr>
            </a:lvl2pPr>
            <a:lvl3pPr marL="855663" indent="-169863" algn="l" defTabSz="684213" rtl="0" fontAlgn="base">
              <a:spcBef>
                <a:spcPts val="0"/>
              </a:spcBef>
              <a:spcAft>
                <a:spcPts val="1200"/>
              </a:spcAft>
              <a:buClr>
                <a:srgbClr val="3C3E40"/>
              </a:buClr>
              <a:buFont typeface="Arial" panose="020B0604020202020204" pitchFamily="34" charset="0"/>
              <a:buChar char="•"/>
              <a:defRPr kern="1200">
                <a:solidFill>
                  <a:srgbClr val="3C3E40"/>
                </a:solidFill>
                <a:latin typeface="Open Sans" panose="020B0606030504020204" pitchFamily="34" charset="0"/>
                <a:ea typeface="Open Sans" panose="020B0606030504020204" pitchFamily="34" charset="0"/>
                <a:cs typeface="Open Sans" panose="020B0606030504020204" pitchFamily="34" charset="0"/>
              </a:defRPr>
            </a:lvl3pPr>
            <a:lvl4pPr marL="1198563" indent="-169863" algn="l" defTabSz="684213" rtl="0" fontAlgn="base">
              <a:spcBef>
                <a:spcPts val="0"/>
              </a:spcBef>
              <a:spcAft>
                <a:spcPts val="1200"/>
              </a:spcAft>
              <a:buClr>
                <a:srgbClr val="3C3E40"/>
              </a:buClr>
              <a:buFont typeface="Courier New" panose="02070309020205020404" pitchFamily="49" charset="0"/>
              <a:buChar char="o"/>
              <a:defRPr sz="1600" kern="1200">
                <a:solidFill>
                  <a:srgbClr val="3C3E40"/>
                </a:solidFill>
                <a:latin typeface="Open Sans" panose="020B0606030504020204" pitchFamily="34" charset="0"/>
                <a:ea typeface="Open Sans" panose="020B0606030504020204" pitchFamily="34" charset="0"/>
                <a:cs typeface="Open Sans" panose="020B0606030504020204" pitchFamily="34" charset="0"/>
              </a:defRPr>
            </a:lvl4pPr>
            <a:lvl5pPr marL="1541463" indent="-169863" algn="l" defTabSz="684213" rtl="0" fontAlgn="base">
              <a:spcBef>
                <a:spcPts val="0"/>
              </a:spcBef>
              <a:spcAft>
                <a:spcPts val="1200"/>
              </a:spcAft>
              <a:buClr>
                <a:srgbClr val="3C3E40"/>
              </a:buClr>
              <a:buFont typeface="Arial" panose="020B0604020202020204" pitchFamily="34" charset="0"/>
              <a:buChar char="»"/>
              <a:defRPr sz="1600" kern="1200">
                <a:solidFill>
                  <a:srgbClr val="3C3E40"/>
                </a:solidFill>
                <a:latin typeface="Open Sans" panose="020B0606030504020204" pitchFamily="34" charset="0"/>
                <a:ea typeface="Open Sans" panose="020B0606030504020204" pitchFamily="34" charset="0"/>
                <a:cs typeface="Open Sans" panose="020B0606030504020204" pitchFamily="34" charset="0"/>
              </a:defRPr>
            </a:lvl5pPr>
            <a:lvl6pPr marL="1885479" indent="-171407" algn="l" defTabSz="685629" rtl="0" eaLnBrk="1" latinLnBrk="0" hangingPunct="1">
              <a:spcBef>
                <a:spcPct val="20000"/>
              </a:spcBef>
              <a:buFont typeface="Arial" panose="020B0604020202020204" pitchFamily="34" charset="0"/>
              <a:buChar char="•"/>
              <a:defRPr sz="1500" kern="1200">
                <a:solidFill>
                  <a:srgbClr val="3C3E40"/>
                </a:solidFill>
                <a:latin typeface="Open Sans"/>
              </a:defRPr>
            </a:lvl6pPr>
            <a:lvl7pPr marL="2228293" indent="-171407" algn="l" defTabSz="685629" rtl="0" eaLnBrk="1" latinLnBrk="0" hangingPunct="1">
              <a:spcBef>
                <a:spcPct val="20000"/>
              </a:spcBef>
              <a:buFont typeface="Arial" panose="020B0604020202020204" pitchFamily="34" charset="0"/>
              <a:buChar char="•"/>
              <a:defRPr sz="1500" kern="1200">
                <a:solidFill>
                  <a:srgbClr val="3C3E40"/>
                </a:solidFill>
                <a:latin typeface="Open Sans"/>
              </a:defRPr>
            </a:lvl7pPr>
            <a:lvl8pPr marL="2571107" indent="-171407" algn="l" defTabSz="685629" rtl="0" eaLnBrk="1" latinLnBrk="0" hangingPunct="1">
              <a:spcBef>
                <a:spcPct val="20000"/>
              </a:spcBef>
              <a:buFont typeface="Arial" panose="020B0604020202020204" pitchFamily="34" charset="0"/>
              <a:buChar char="•"/>
              <a:defRPr sz="1500" kern="1200">
                <a:solidFill>
                  <a:srgbClr val="3C3E40"/>
                </a:solidFill>
                <a:latin typeface="Open Sans"/>
              </a:defRPr>
            </a:lvl8pPr>
            <a:lvl9pPr marL="2913922" indent="-171407" algn="l" defTabSz="685629" rtl="0" eaLnBrk="1" latinLnBrk="0" hangingPunct="1">
              <a:spcBef>
                <a:spcPct val="20000"/>
              </a:spcBef>
              <a:buFont typeface="Arial" panose="020B0604020202020204" pitchFamily="34" charset="0"/>
              <a:buChar char="•"/>
              <a:defRPr sz="1500" kern="1200">
                <a:solidFill>
                  <a:srgbClr val="3C3E40"/>
                </a:solidFill>
                <a:latin typeface="Open Sans"/>
              </a:defRPr>
            </a:lvl9pPr>
          </a:lstStyle>
          <a:p>
            <a:pPr marL="257111" indent="-257111" defTabSz="685629" fontAlgn="auto">
              <a:defRPr/>
            </a:pPr>
            <a:r>
              <a:rPr lang="en-US" sz="2000">
                <a:solidFill>
                  <a:srgbClr val="000000"/>
                </a:solidFill>
                <a:latin typeface="Open Sans"/>
              </a:rPr>
              <a:t>Under the IDEA, a district may remove a student to an IAES for up to 45 days if the student: 1) carries a weapon to or possesses a weapon at school; 2) knowingly possesses or uses illegal drugs or sells or solicits the sale of a controlled substance while at school; or 3) has inflicted serious bodily injury upon another person while at school.</a:t>
            </a:r>
          </a:p>
          <a:p>
            <a:pPr marL="257111" indent="-257111" defTabSz="685629" fontAlgn="auto">
              <a:defRPr/>
            </a:pPr>
            <a:r>
              <a:rPr lang="en-US" sz="2000">
                <a:solidFill>
                  <a:srgbClr val="000000"/>
                </a:solidFill>
                <a:latin typeface="Open Sans"/>
              </a:rPr>
              <a:t>Even if a student has not inflicted serious bodily injury or brought a weapon to school, a threat assessment may indicate that the behaviors pose an imminent threat to others. If this occurs, a district may file an expedited due process hearing to seek the student's removal to an IAES for up to 45 days.</a:t>
            </a:r>
          </a:p>
          <a:p>
            <a:pPr marL="2742515" lvl="8" indent="0">
              <a:buFont typeface="Arial" panose="020B0604020202020204" pitchFamily="34" charset="0"/>
              <a:buNone/>
              <a:defRPr/>
            </a:pPr>
            <a:r>
              <a:rPr lang="pt-BR" sz="1100" u="sng">
                <a:solidFill>
                  <a:srgbClr val="0000FF"/>
                </a:solidFill>
                <a:latin typeface="Arial" panose="020B0604020202020204" pitchFamily="34" charset="0"/>
                <a:hlinkClick r:id="rId2"/>
              </a:rPr>
              <a:t>34 C.F.R. </a:t>
            </a:r>
            <a:r>
              <a:rPr lang="pt-BR" sz="1100" u="sng">
                <a:solidFill>
                  <a:srgbClr val="0000FF"/>
                </a:solidFill>
                <a:latin typeface="Open Sans" panose="020B0606030504020204" pitchFamily="34" charset="0"/>
                <a:ea typeface="Open Sans" panose="020B0606030504020204" pitchFamily="34" charset="0"/>
                <a:cs typeface="Open Sans" panose="020B0606030504020204" pitchFamily="34" charset="0"/>
                <a:hlinkClick r:id="rId2"/>
              </a:rPr>
              <a:t>§ </a:t>
            </a:r>
            <a:r>
              <a:rPr lang="pt-BR" sz="1100" u="sng">
                <a:solidFill>
                  <a:srgbClr val="0000FF"/>
                </a:solidFill>
                <a:latin typeface="Arial" panose="020B0604020202020204" pitchFamily="34" charset="0"/>
                <a:hlinkClick r:id="rId2"/>
              </a:rPr>
              <a:t>300.532(a)</a:t>
            </a:r>
            <a:r>
              <a:rPr lang="en-US" sz="1100">
                <a:solidFill>
                  <a:srgbClr val="000000"/>
                </a:solidFill>
                <a:latin typeface="Arial" panose="020B0604020202020204" pitchFamily="34" charset="0"/>
              </a:rPr>
              <a:t>;</a:t>
            </a:r>
            <a:r>
              <a:rPr lang="da-DK" sz="1100" u="sng">
                <a:solidFill>
                  <a:srgbClr val="0000FF"/>
                </a:solidFill>
                <a:latin typeface="Arial" panose="020B0604020202020204" pitchFamily="34" charset="0"/>
                <a:hlinkClick r:id="rId2"/>
              </a:rPr>
              <a:t>34 C.F.R. </a:t>
            </a:r>
            <a:r>
              <a:rPr lang="da-DK" sz="1100" u="sng">
                <a:solidFill>
                  <a:srgbClr val="0000FF"/>
                </a:solidFill>
                <a:latin typeface="Open Sans" panose="020B0606030504020204" pitchFamily="34" charset="0"/>
                <a:ea typeface="Open Sans" panose="020B0606030504020204" pitchFamily="34" charset="0"/>
                <a:cs typeface="Open Sans" panose="020B0606030504020204" pitchFamily="34" charset="0"/>
                <a:hlinkClick r:id="rId2"/>
              </a:rPr>
              <a:t>§ </a:t>
            </a:r>
            <a:r>
              <a:rPr lang="da-DK" sz="1100" u="sng">
                <a:solidFill>
                  <a:srgbClr val="0000FF"/>
                </a:solidFill>
                <a:latin typeface="Arial" panose="020B0604020202020204" pitchFamily="34" charset="0"/>
                <a:hlinkClick r:id="rId2"/>
              </a:rPr>
              <a:t>300.532(c)</a:t>
            </a:r>
            <a:endParaRPr lang="en-US" sz="1100"/>
          </a:p>
        </p:txBody>
      </p:sp>
      <p:pic>
        <p:nvPicPr>
          <p:cNvPr id="2050" name="Picture 2" descr="A group of children standing in a room&#10;&#10;Description automatically generated with medium confidence">
            <a:extLst>
              <a:ext uri="{FF2B5EF4-FFF2-40B4-BE49-F238E27FC236}">
                <a16:creationId xmlns:a16="http://schemas.microsoft.com/office/drawing/2014/main" id="{DB166082-503A-247C-DCEA-E8ED4FB12520}"/>
              </a:ext>
            </a:extLst>
          </p:cNvPr>
          <p:cNvPicPr>
            <a:picLocks noGrp="1" noChangeAspect="1" noChangeArrowheads="1"/>
          </p:cNvPicPr>
          <p:nvPr>
            <p:ph type="pic" sz="quarter" idx="10"/>
          </p:nvPr>
        </p:nvPicPr>
        <p:blipFill>
          <a:blip r:embed="rId3">
            <a:extLst>
              <a:ext uri="{28A0092B-C50C-407E-A947-70E740481C1C}">
                <a14:useLocalDpi xmlns:a14="http://schemas.microsoft.com/office/drawing/2010/main" val="0"/>
              </a:ext>
            </a:extLst>
          </a:blip>
          <a:srcRect t="41" b="41"/>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53456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9E7C262-B72C-7146-D5BF-FDA986C2EEEC}"/>
              </a:ext>
            </a:extLst>
          </p:cNvPr>
          <p:cNvSpPr>
            <a:spLocks noGrp="1"/>
          </p:cNvSpPr>
          <p:nvPr>
            <p:ph type="title"/>
          </p:nvPr>
        </p:nvSpPr>
        <p:spPr/>
        <p:txBody>
          <a:bodyPr/>
          <a:lstStyle/>
          <a:p>
            <a:pPr algn="ctr"/>
            <a:r>
              <a:rPr lang="en-US" b="1" i="0" u="none" strike="noStrike">
                <a:solidFill>
                  <a:srgbClr val="0E2B5A"/>
                </a:solidFill>
                <a:effectLst/>
                <a:latin typeface="Georgia" panose="02040502050405020303" pitchFamily="18" charset="0"/>
              </a:rPr>
              <a:t>Resources</a:t>
            </a:r>
            <a:endParaRPr lang="en-US"/>
          </a:p>
        </p:txBody>
      </p:sp>
      <p:sp>
        <p:nvSpPr>
          <p:cNvPr id="6" name="Text Placeholder 5">
            <a:extLst>
              <a:ext uri="{FF2B5EF4-FFF2-40B4-BE49-F238E27FC236}">
                <a16:creationId xmlns:a16="http://schemas.microsoft.com/office/drawing/2014/main" id="{2BEED88B-9A19-247D-B33B-2E64FF58E170}"/>
              </a:ext>
            </a:extLst>
          </p:cNvPr>
          <p:cNvSpPr>
            <a:spLocks noGrp="1"/>
          </p:cNvSpPr>
          <p:nvPr>
            <p:ph type="body" sz="quarter" idx="10"/>
          </p:nvPr>
        </p:nvSpPr>
        <p:spPr/>
        <p:txBody>
          <a:bodyPr>
            <a:normAutofit lnSpcReduction="10000"/>
          </a:bodyPr>
          <a:lstStyle/>
          <a:p>
            <a:pPr algn="l" rtl="0" fontAlgn="base"/>
            <a:r>
              <a:rPr lang="en-US" sz="2400" b="0" i="0" u="none" strike="noStrike">
                <a:solidFill>
                  <a:srgbClr val="0E2B5A"/>
                </a:solidFill>
                <a:effectLst/>
                <a:latin typeface="Open Sans" panose="020B0606030504020204" pitchFamily="34" charset="0"/>
              </a:rPr>
              <a:t>U.S. </a:t>
            </a:r>
            <a:r>
              <a:rPr lang="en-US" sz="2400" b="0" i="0" u="none" strike="noStrike" err="1">
                <a:solidFill>
                  <a:srgbClr val="0E2B5A"/>
                </a:solidFill>
                <a:effectLst/>
                <a:latin typeface="Open Sans" panose="020B0606030504020204" pitchFamily="34" charset="0"/>
              </a:rPr>
              <a:t>Dep’t</a:t>
            </a:r>
            <a:r>
              <a:rPr lang="en-US" sz="2400" b="0" i="0" u="none" strike="noStrike">
                <a:solidFill>
                  <a:srgbClr val="0E2B5A"/>
                </a:solidFill>
                <a:effectLst/>
                <a:latin typeface="Open Sans" panose="020B0606030504020204" pitchFamily="34" charset="0"/>
              </a:rPr>
              <a:t> of Educ., “</a:t>
            </a:r>
            <a:r>
              <a:rPr lang="en-US" sz="2400" b="0" i="0" u="sng" strike="noStrike">
                <a:solidFill>
                  <a:srgbClr val="0563C1"/>
                </a:solidFill>
                <a:effectLst/>
                <a:latin typeface="Open Sans" panose="020B0606030504020204" pitchFamily="34" charset="0"/>
                <a:hlinkClick r:id="rId2"/>
              </a:rPr>
              <a:t>Questions and Answers: Addressing the Needs of Children with Disabilities and IDEA’s Discipline Provisions</a:t>
            </a:r>
            <a:r>
              <a:rPr lang="en-US" sz="2400" b="0" i="0" u="none" strike="noStrike">
                <a:solidFill>
                  <a:srgbClr val="0E2B5A"/>
                </a:solidFill>
                <a:effectLst/>
                <a:latin typeface="Open Sans" panose="020B0606030504020204" pitchFamily="34" charset="0"/>
              </a:rPr>
              <a:t>,” (July 19, 2022). </a:t>
            </a:r>
            <a:r>
              <a:rPr lang="en-US" sz="2400" b="0" i="0">
                <a:solidFill>
                  <a:srgbClr val="3C3E40"/>
                </a:solidFill>
                <a:effectLst/>
                <a:latin typeface="Open Sans" panose="020B0606030504020204" pitchFamily="34" charset="0"/>
              </a:rPr>
              <a:t>​</a:t>
            </a:r>
            <a:endParaRPr lang="en-US" b="0" i="0">
              <a:solidFill>
                <a:srgbClr val="3C3E40"/>
              </a:solidFill>
              <a:effectLst/>
              <a:latin typeface="Arial" panose="020B0604020202020204" pitchFamily="34" charset="0"/>
            </a:endParaRPr>
          </a:p>
          <a:p>
            <a:pPr algn="l" rtl="0" fontAlgn="base"/>
            <a:r>
              <a:rPr lang="en-US" sz="2400" b="0" i="0" u="sng" strike="noStrike">
                <a:solidFill>
                  <a:srgbClr val="0563C1"/>
                </a:solidFill>
                <a:effectLst/>
                <a:latin typeface="Open Sans" panose="020B0606030504020204" pitchFamily="34" charset="0"/>
                <a:hlinkClick r:id="rId3"/>
              </a:rPr>
              <a:t>Section 1 - School Threat Assessment Checklist</a:t>
            </a:r>
            <a:r>
              <a:rPr lang="en-US" sz="2400" b="0" i="0">
                <a:solidFill>
                  <a:srgbClr val="3C3E40"/>
                </a:solidFill>
                <a:effectLst/>
                <a:latin typeface="Open Sans" panose="020B0606030504020204" pitchFamily="34" charset="0"/>
              </a:rPr>
              <a:t>​</a:t>
            </a:r>
            <a:endParaRPr lang="en-US" b="0" i="0">
              <a:solidFill>
                <a:srgbClr val="3C3E40"/>
              </a:solidFill>
              <a:effectLst/>
              <a:latin typeface="Arial" panose="020B0604020202020204" pitchFamily="34" charset="0"/>
            </a:endParaRPr>
          </a:p>
          <a:p>
            <a:pPr algn="l" rtl="0" fontAlgn="base"/>
            <a:r>
              <a:rPr lang="en-US" sz="2400" b="0" i="0" u="sng" strike="noStrike">
                <a:solidFill>
                  <a:srgbClr val="0563C1"/>
                </a:solidFill>
                <a:effectLst/>
                <a:latin typeface="Open Sans" panose="020B0606030504020204" pitchFamily="34" charset="0"/>
                <a:hlinkClick r:id="rId4"/>
              </a:rPr>
              <a:t>Section 1 - Questions to Ask When Selecting a Training Program</a:t>
            </a:r>
            <a:r>
              <a:rPr lang="en-US" sz="2400" b="0" i="0">
                <a:solidFill>
                  <a:srgbClr val="3C3E40"/>
                </a:solidFill>
                <a:effectLst/>
                <a:latin typeface="Open Sans" panose="020B0606030504020204" pitchFamily="34" charset="0"/>
              </a:rPr>
              <a:t>​</a:t>
            </a:r>
            <a:endParaRPr lang="en-US" b="0" i="0">
              <a:solidFill>
                <a:srgbClr val="3C3E40"/>
              </a:solidFill>
              <a:effectLst/>
              <a:latin typeface="Arial" panose="020B0604020202020204" pitchFamily="34" charset="0"/>
            </a:endParaRPr>
          </a:p>
          <a:p>
            <a:pPr algn="l" rtl="0" fontAlgn="base"/>
            <a:r>
              <a:rPr lang="en-US" sz="2400" b="0" i="0" u="sng" strike="noStrike" err="1">
                <a:solidFill>
                  <a:srgbClr val="0563C1"/>
                </a:solidFill>
                <a:effectLst/>
                <a:latin typeface="Open Sans" panose="020B0606030504020204" pitchFamily="34" charset="0"/>
                <a:hlinkClick r:id="rId5"/>
              </a:rPr>
              <a:t>SafeTN</a:t>
            </a:r>
            <a:endParaRPr lang="en-US" b="0" i="0">
              <a:solidFill>
                <a:srgbClr val="3C3E40"/>
              </a:solidFill>
              <a:effectLst/>
              <a:latin typeface="Arial" panose="020B0604020202020204" pitchFamily="34" charset="0"/>
            </a:endParaRPr>
          </a:p>
          <a:p>
            <a:endParaRPr lang="en-US"/>
          </a:p>
        </p:txBody>
      </p:sp>
      <p:pic>
        <p:nvPicPr>
          <p:cNvPr id="3074" name="Picture 2" descr="A hand holding a phone&#10;&#10;Description automatically generated">
            <a:extLst>
              <a:ext uri="{FF2B5EF4-FFF2-40B4-BE49-F238E27FC236}">
                <a16:creationId xmlns:a16="http://schemas.microsoft.com/office/drawing/2014/main" id="{637837AB-04B1-C2EF-036E-A3072E72FF98}"/>
              </a:ext>
            </a:extLst>
          </p:cNvPr>
          <p:cNvPicPr>
            <a:picLocks noGrp="1" noChangeAspect="1" noChangeArrowheads="1"/>
          </p:cNvPicPr>
          <p:nvPr>
            <p:ph type="pic" sz="quarter" idx="11"/>
          </p:nvPr>
        </p:nvPicPr>
        <p:blipFill>
          <a:blip r:embed="rId6">
            <a:extLst>
              <a:ext uri="{28A0092B-C50C-407E-A947-70E740481C1C}">
                <a14:useLocalDpi xmlns:a14="http://schemas.microsoft.com/office/drawing/2010/main" val="0"/>
              </a:ext>
            </a:extLst>
          </a:blip>
          <a:srcRect t="70" b="70"/>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95848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7C4566C-1D46-D34A-ACEC-EA5CD12C0339}"/>
              </a:ext>
            </a:extLst>
          </p:cNvPr>
          <p:cNvSpPr>
            <a:spLocks noGrp="1"/>
          </p:cNvSpPr>
          <p:nvPr>
            <p:ph type="title"/>
          </p:nvPr>
        </p:nvSpPr>
        <p:spPr/>
        <p:txBody>
          <a:bodyPr/>
          <a:lstStyle/>
          <a:p>
            <a:r>
              <a:rPr lang="en-US"/>
              <a:t>Thank You!</a:t>
            </a:r>
          </a:p>
        </p:txBody>
      </p:sp>
      <p:pic>
        <p:nvPicPr>
          <p:cNvPr id="10" name="Picture Placeholder 9" descr="A picture containing person, indoor&#10;&#10;Description automatically generated">
            <a:extLst>
              <a:ext uri="{FF2B5EF4-FFF2-40B4-BE49-F238E27FC236}">
                <a16:creationId xmlns:a16="http://schemas.microsoft.com/office/drawing/2014/main" id="{38E47F65-2AA2-2E25-241B-EFB35E8D4F2E}"/>
              </a:ext>
            </a:extLst>
          </p:cNvPr>
          <p:cNvPicPr>
            <a:picLocks noGrp="1" noChangeAspect="1"/>
          </p:cNvPicPr>
          <p:nvPr>
            <p:ph type="pic" sz="quarter" idx="11"/>
          </p:nvPr>
        </p:nvPicPr>
        <p:blipFill>
          <a:blip r:embed="rId2" cstate="hqprint">
            <a:extLst>
              <a:ext uri="{28A0092B-C50C-407E-A947-70E740481C1C}">
                <a14:useLocalDpi xmlns:a14="http://schemas.microsoft.com/office/drawing/2010/main"/>
              </a:ext>
            </a:extLst>
          </a:blip>
          <a:srcRect/>
          <a:stretch>
            <a:fillRect/>
          </a:stretch>
        </p:blipFill>
        <p:spPr/>
      </p:pic>
      <p:sp>
        <p:nvSpPr>
          <p:cNvPr id="2" name="Text Placeholder 4">
            <a:extLst>
              <a:ext uri="{FF2B5EF4-FFF2-40B4-BE49-F238E27FC236}">
                <a16:creationId xmlns:a16="http://schemas.microsoft.com/office/drawing/2014/main" id="{BB88226B-B481-D5FD-7A98-3D292DB5B5CC}"/>
              </a:ext>
            </a:extLst>
          </p:cNvPr>
          <p:cNvSpPr>
            <a:spLocks noGrp="1"/>
          </p:cNvSpPr>
          <p:nvPr>
            <p:ph type="body" sz="quarter" idx="10"/>
          </p:nvPr>
        </p:nvSpPr>
        <p:spPr bwMode="auto">
          <a:xfrm>
            <a:off x="981075" y="4311650"/>
            <a:ext cx="5254355" cy="120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fontScale="92500" lnSpcReduction="20000"/>
          </a:bodyPr>
          <a:lstStyle>
            <a:lvl1pPr marL="0" indent="0" algn="l" defTabSz="684213" rtl="0" fontAlgn="base">
              <a:spcBef>
                <a:spcPct val="20000"/>
              </a:spcBef>
              <a:spcAft>
                <a:spcPct val="0"/>
              </a:spcAft>
              <a:buClr>
                <a:srgbClr val="3C3E40"/>
              </a:buClr>
              <a:buFont typeface="Wingdings" panose="05000000000000000000" pitchFamily="2" charset="2"/>
              <a:buNone/>
              <a:defRPr sz="2400" kern="1200">
                <a:solidFill>
                  <a:srgbClr val="3C3E40"/>
                </a:solidFill>
                <a:latin typeface="Open Sans" panose="020B0606030504020204" pitchFamily="34" charset="0"/>
                <a:ea typeface="Open Sans" panose="020B0606030504020204" pitchFamily="34" charset="0"/>
                <a:cs typeface="Open Sans" panose="020B0606030504020204" pitchFamily="34" charset="0"/>
              </a:defRPr>
            </a:lvl1pPr>
            <a:lvl2pPr marL="342814" indent="0" algn="l" defTabSz="684213" rtl="0" fontAlgn="base">
              <a:spcBef>
                <a:spcPct val="20000"/>
              </a:spcBef>
              <a:spcAft>
                <a:spcPct val="0"/>
              </a:spcAft>
              <a:buClr>
                <a:srgbClr val="3C3E40"/>
              </a:buClr>
              <a:buFont typeface="Arial" panose="020B0604020202020204" pitchFamily="34" charset="0"/>
              <a:buNone/>
              <a:defRPr sz="2000" kern="1200">
                <a:solidFill>
                  <a:srgbClr val="3C3E40"/>
                </a:solidFill>
                <a:latin typeface="Open Sans" panose="020B0606030504020204" pitchFamily="34" charset="0"/>
                <a:ea typeface="Open Sans" panose="020B0606030504020204" pitchFamily="34" charset="0"/>
                <a:cs typeface="Open Sans" panose="020B0606030504020204" pitchFamily="34" charset="0"/>
              </a:defRPr>
            </a:lvl2pPr>
            <a:lvl3pPr marL="685629" indent="0" algn="l" defTabSz="684213" rtl="0" fontAlgn="base">
              <a:spcBef>
                <a:spcPct val="20000"/>
              </a:spcBef>
              <a:spcAft>
                <a:spcPct val="0"/>
              </a:spcAft>
              <a:buClr>
                <a:srgbClr val="3C3E40"/>
              </a:buClr>
              <a:buFont typeface="Arial" panose="020B0604020202020204" pitchFamily="34" charset="0"/>
              <a:buNone/>
              <a:defRPr kern="1200">
                <a:solidFill>
                  <a:srgbClr val="3C3E40"/>
                </a:solidFill>
                <a:latin typeface="Open Sans" panose="020B0606030504020204" pitchFamily="34" charset="0"/>
                <a:ea typeface="Open Sans" panose="020B0606030504020204" pitchFamily="34" charset="0"/>
                <a:cs typeface="Open Sans" panose="020B0606030504020204" pitchFamily="34" charset="0"/>
              </a:defRPr>
            </a:lvl3pPr>
            <a:lvl4pPr marL="1028443" indent="0" algn="l" defTabSz="684213" rtl="0" fontAlgn="base">
              <a:spcBef>
                <a:spcPct val="20000"/>
              </a:spcBef>
              <a:spcAft>
                <a:spcPct val="0"/>
              </a:spcAft>
              <a:buClr>
                <a:srgbClr val="3C3E40"/>
              </a:buClr>
              <a:buFont typeface="Courier New" panose="02070309020205020404" pitchFamily="49" charset="0"/>
              <a:buNone/>
              <a:defRPr sz="1600" kern="1200">
                <a:solidFill>
                  <a:srgbClr val="3C3E40"/>
                </a:solidFill>
                <a:latin typeface="Open Sans" panose="020B0606030504020204" pitchFamily="34" charset="0"/>
                <a:ea typeface="Open Sans" panose="020B0606030504020204" pitchFamily="34" charset="0"/>
                <a:cs typeface="Open Sans" panose="020B0606030504020204" pitchFamily="34" charset="0"/>
              </a:defRPr>
            </a:lvl4pPr>
            <a:lvl5pPr marL="1371257" indent="0" algn="l" defTabSz="684213" rtl="0" fontAlgn="base">
              <a:spcBef>
                <a:spcPct val="20000"/>
              </a:spcBef>
              <a:spcAft>
                <a:spcPct val="0"/>
              </a:spcAft>
              <a:buClr>
                <a:srgbClr val="3C3E40"/>
              </a:buClr>
              <a:buFont typeface="Arial" panose="020B0604020202020204" pitchFamily="34" charset="0"/>
              <a:buNone/>
              <a:defRPr sz="1600" kern="1200">
                <a:solidFill>
                  <a:srgbClr val="3C3E40"/>
                </a:solidFill>
                <a:latin typeface="Open Sans" panose="020B0606030504020204" pitchFamily="34" charset="0"/>
                <a:ea typeface="Open Sans" panose="020B0606030504020204" pitchFamily="34" charset="0"/>
                <a:cs typeface="Open Sans" panose="020B0606030504020204" pitchFamily="34" charset="0"/>
              </a:defRPr>
            </a:lvl5pPr>
            <a:lvl6pPr marL="1885479" indent="-171407" algn="l" defTabSz="685629" rtl="0" eaLnBrk="1" latinLnBrk="0" hangingPunct="1">
              <a:spcBef>
                <a:spcPct val="20000"/>
              </a:spcBef>
              <a:buFont typeface="Arial" panose="020B0604020202020204" pitchFamily="34" charset="0"/>
              <a:buChar char="•"/>
              <a:defRPr sz="1500" kern="1200">
                <a:solidFill>
                  <a:srgbClr val="3C3E40"/>
                </a:solidFill>
                <a:latin typeface="Open Sans"/>
              </a:defRPr>
            </a:lvl6pPr>
            <a:lvl7pPr marL="2228293" indent="-171407" algn="l" defTabSz="685629" rtl="0" eaLnBrk="1" latinLnBrk="0" hangingPunct="1">
              <a:spcBef>
                <a:spcPct val="20000"/>
              </a:spcBef>
              <a:buFont typeface="Arial" panose="020B0604020202020204" pitchFamily="34" charset="0"/>
              <a:buChar char="•"/>
              <a:defRPr sz="1500" kern="1200">
                <a:solidFill>
                  <a:srgbClr val="3C3E40"/>
                </a:solidFill>
                <a:latin typeface="Open Sans"/>
              </a:defRPr>
            </a:lvl7pPr>
            <a:lvl8pPr marL="2571107" indent="-171407" algn="l" defTabSz="685629" rtl="0" eaLnBrk="1" latinLnBrk="0" hangingPunct="1">
              <a:spcBef>
                <a:spcPct val="20000"/>
              </a:spcBef>
              <a:buFont typeface="Arial" panose="020B0604020202020204" pitchFamily="34" charset="0"/>
              <a:buChar char="•"/>
              <a:defRPr sz="1500" kern="1200">
                <a:solidFill>
                  <a:srgbClr val="3C3E40"/>
                </a:solidFill>
                <a:latin typeface="Open Sans"/>
              </a:defRPr>
            </a:lvl8pPr>
            <a:lvl9pPr marL="2913922" indent="-171407" algn="l" defTabSz="685629" rtl="0" eaLnBrk="1" latinLnBrk="0" hangingPunct="1">
              <a:spcBef>
                <a:spcPct val="20000"/>
              </a:spcBef>
              <a:buFont typeface="Arial" panose="020B0604020202020204" pitchFamily="34" charset="0"/>
              <a:buChar char="•"/>
              <a:defRPr sz="1500" kern="1200">
                <a:solidFill>
                  <a:srgbClr val="3C3E40"/>
                </a:solidFill>
                <a:latin typeface="Open Sans"/>
              </a:defRPr>
            </a:lvl9pPr>
          </a:lstStyle>
          <a:p>
            <a:pPr defTabSz="685629" fontAlgn="auto">
              <a:spcAft>
                <a:spcPts val="0"/>
              </a:spcAft>
              <a:defRPr/>
            </a:pPr>
            <a:r>
              <a:rPr lang="en-US" sz="2000"/>
              <a:t>Dr. April Ebbinger</a:t>
            </a:r>
          </a:p>
          <a:p>
            <a:pPr defTabSz="685629" fontAlgn="auto">
              <a:spcAft>
                <a:spcPts val="0"/>
              </a:spcAft>
              <a:defRPr/>
            </a:pPr>
            <a:r>
              <a:rPr lang="en-US" sz="2000"/>
              <a:t>Director of Psychological and Behavioral Services</a:t>
            </a:r>
          </a:p>
          <a:p>
            <a:pPr defTabSz="685629" fontAlgn="auto">
              <a:spcAft>
                <a:spcPts val="0"/>
              </a:spcAft>
              <a:defRPr/>
            </a:pPr>
            <a:r>
              <a:rPr lang="en-US" sz="2000"/>
              <a:t>april.ebbinger@tn.gov</a:t>
            </a:r>
          </a:p>
        </p:txBody>
      </p:sp>
      <p:sp>
        <p:nvSpPr>
          <p:cNvPr id="3" name="Text Placeholder 4">
            <a:extLst>
              <a:ext uri="{FF2B5EF4-FFF2-40B4-BE49-F238E27FC236}">
                <a16:creationId xmlns:a16="http://schemas.microsoft.com/office/drawing/2014/main" id="{5D6A2882-D64D-B17D-3CF5-726E5A39BB34}"/>
              </a:ext>
            </a:extLst>
          </p:cNvPr>
          <p:cNvSpPr txBox="1">
            <a:spLocks noChangeArrowheads="1"/>
          </p:cNvSpPr>
          <p:nvPr/>
        </p:nvSpPr>
        <p:spPr bwMode="auto">
          <a:xfrm>
            <a:off x="6235429" y="4217365"/>
            <a:ext cx="5680953" cy="1463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algn="l" defTabSz="684213" rtl="0" eaLnBrk="0" fontAlgn="base" hangingPunct="0">
              <a:spcBef>
                <a:spcPct val="20000"/>
              </a:spcBef>
              <a:spcAft>
                <a:spcPct val="0"/>
              </a:spcAft>
              <a:buClr>
                <a:srgbClr val="3C3E40"/>
              </a:buClr>
              <a:buFont typeface="Wingdings" panose="05000000000000000000" pitchFamily="2" charset="2"/>
              <a:buChar char="§"/>
              <a:defRPr sz="2400" kern="1200">
                <a:solidFill>
                  <a:srgbClr val="3C3E40"/>
                </a:solidFill>
                <a:latin typeface="Open Sans" panose="020B0606030504020204" pitchFamily="34" charset="0"/>
                <a:cs typeface="Open Sans" panose="020B0606030504020204" pitchFamily="34" charset="0"/>
              </a:defRPr>
            </a:lvl1pPr>
            <a:lvl2pPr marL="341313" indent="1588" algn="l" defTabSz="684213" rtl="0" eaLnBrk="0" fontAlgn="base" hangingPunct="0">
              <a:spcBef>
                <a:spcPct val="20000"/>
              </a:spcBef>
              <a:spcAft>
                <a:spcPct val="0"/>
              </a:spcAft>
              <a:buClr>
                <a:srgbClr val="3C3E40"/>
              </a:buClr>
              <a:buFont typeface="Arial" panose="020B0604020202020204" pitchFamily="34" charset="0"/>
              <a:buChar char="–"/>
              <a:defRPr sz="2000" kern="1200">
                <a:solidFill>
                  <a:srgbClr val="3C3E40"/>
                </a:solidFill>
                <a:latin typeface="Open Sans" panose="020B0606030504020204" pitchFamily="34" charset="0"/>
                <a:cs typeface="Open Sans" panose="020B0606030504020204" pitchFamily="34" charset="0"/>
              </a:defRPr>
            </a:lvl2pPr>
            <a:lvl3pPr marL="684213" indent="1588" algn="l" defTabSz="684213" rtl="0" eaLnBrk="0" fontAlgn="base" hangingPunct="0">
              <a:spcBef>
                <a:spcPct val="20000"/>
              </a:spcBef>
              <a:spcAft>
                <a:spcPct val="0"/>
              </a:spcAft>
              <a:buClr>
                <a:srgbClr val="3C3E40"/>
              </a:buClr>
              <a:buFont typeface="Arial" panose="020B0604020202020204" pitchFamily="34" charset="0"/>
              <a:buChar char="•"/>
              <a:defRPr kern="1200">
                <a:solidFill>
                  <a:srgbClr val="3C3E40"/>
                </a:solidFill>
                <a:latin typeface="Open Sans" panose="020B0606030504020204" pitchFamily="34" charset="0"/>
                <a:cs typeface="Open Sans" panose="020B0606030504020204" pitchFamily="34" charset="0"/>
              </a:defRPr>
            </a:lvl3pPr>
            <a:lvl4pPr marL="1027113" indent="1588" algn="l" defTabSz="684213" rtl="0" eaLnBrk="0" fontAlgn="base" hangingPunct="0">
              <a:spcBef>
                <a:spcPct val="20000"/>
              </a:spcBef>
              <a:spcAft>
                <a:spcPct val="0"/>
              </a:spcAft>
              <a:buClr>
                <a:srgbClr val="3C3E40"/>
              </a:buClr>
              <a:buFont typeface="Courier New" panose="02070309020205020404" pitchFamily="49" charset="0"/>
              <a:buChar char="o"/>
              <a:defRPr sz="1600" kern="1200">
                <a:solidFill>
                  <a:srgbClr val="3C3E40"/>
                </a:solidFill>
                <a:latin typeface="Open Sans" panose="020B0606030504020204" pitchFamily="34" charset="0"/>
                <a:cs typeface="Open Sans" panose="020B0606030504020204" pitchFamily="34" charset="0"/>
              </a:defRPr>
            </a:lvl4pPr>
            <a:lvl5pPr marL="1370013" indent="1588" algn="l" defTabSz="684213" rtl="0" eaLnBrk="0" fontAlgn="base" hangingPunct="0">
              <a:spcBef>
                <a:spcPct val="20000"/>
              </a:spcBef>
              <a:spcAft>
                <a:spcPct val="0"/>
              </a:spcAft>
              <a:buClr>
                <a:srgbClr val="3C3E40"/>
              </a:buClr>
              <a:buFont typeface="Arial" panose="020B0604020202020204" pitchFamily="34" charset="0"/>
              <a:buChar char="»"/>
              <a:defRPr sz="1600" kern="1200">
                <a:solidFill>
                  <a:srgbClr val="3C3E40"/>
                </a:solidFill>
                <a:latin typeface="Open Sans" panose="020B0606030504020204" pitchFamily="34" charset="0"/>
                <a:cs typeface="Open Sans" panose="020B0606030504020204" pitchFamily="34" charset="0"/>
              </a:defRPr>
            </a:lvl5pPr>
            <a:lvl6pPr marL="1827213" algn="l" defTabSz="684213" rtl="0" eaLnBrk="1" fontAlgn="base" latinLnBrk="0" hangingPunct="1">
              <a:spcBef>
                <a:spcPct val="20000"/>
              </a:spcBef>
              <a:spcAft>
                <a:spcPct val="0"/>
              </a:spcAft>
              <a:buClr>
                <a:srgbClr val="3C3E40"/>
              </a:buClr>
              <a:buFont typeface="Arial" panose="020B0604020202020204" pitchFamily="34" charset="0"/>
              <a:buChar char="»"/>
              <a:defRPr sz="1600" kern="1200">
                <a:solidFill>
                  <a:srgbClr val="3C3E40"/>
                </a:solidFill>
                <a:latin typeface="Open Sans" panose="020B0606030504020204" pitchFamily="34" charset="0"/>
                <a:cs typeface="Open Sans" panose="020B0606030504020204" pitchFamily="34" charset="0"/>
              </a:defRPr>
            </a:lvl6pPr>
            <a:lvl7pPr marL="2284413" algn="l" defTabSz="684213" rtl="0" eaLnBrk="1" fontAlgn="base" latinLnBrk="0" hangingPunct="1">
              <a:spcBef>
                <a:spcPct val="20000"/>
              </a:spcBef>
              <a:spcAft>
                <a:spcPct val="0"/>
              </a:spcAft>
              <a:buClr>
                <a:srgbClr val="3C3E40"/>
              </a:buClr>
              <a:buFont typeface="Arial" panose="020B0604020202020204" pitchFamily="34" charset="0"/>
              <a:buChar char="»"/>
              <a:defRPr sz="1600" kern="1200">
                <a:solidFill>
                  <a:srgbClr val="3C3E40"/>
                </a:solidFill>
                <a:latin typeface="Open Sans" panose="020B0606030504020204" pitchFamily="34" charset="0"/>
                <a:cs typeface="Open Sans" panose="020B0606030504020204" pitchFamily="34" charset="0"/>
              </a:defRPr>
            </a:lvl7pPr>
            <a:lvl8pPr marL="2741613" algn="l" defTabSz="684213" rtl="0" eaLnBrk="1" fontAlgn="base" latinLnBrk="0" hangingPunct="1">
              <a:spcBef>
                <a:spcPct val="20000"/>
              </a:spcBef>
              <a:spcAft>
                <a:spcPct val="0"/>
              </a:spcAft>
              <a:buClr>
                <a:srgbClr val="3C3E40"/>
              </a:buClr>
              <a:buFont typeface="Arial" panose="020B0604020202020204" pitchFamily="34" charset="0"/>
              <a:buChar char="»"/>
              <a:defRPr sz="1600" kern="1200">
                <a:solidFill>
                  <a:srgbClr val="3C3E40"/>
                </a:solidFill>
                <a:latin typeface="Open Sans" panose="020B0606030504020204" pitchFamily="34" charset="0"/>
                <a:cs typeface="Open Sans" panose="020B0606030504020204" pitchFamily="34" charset="0"/>
              </a:defRPr>
            </a:lvl8pPr>
            <a:lvl9pPr marL="3198813" algn="l" defTabSz="684213" rtl="0" eaLnBrk="1" fontAlgn="base" latinLnBrk="0" hangingPunct="1">
              <a:spcBef>
                <a:spcPct val="20000"/>
              </a:spcBef>
              <a:spcAft>
                <a:spcPct val="0"/>
              </a:spcAft>
              <a:buClr>
                <a:srgbClr val="3C3E40"/>
              </a:buClr>
              <a:buFont typeface="Arial" panose="020B0604020202020204" pitchFamily="34" charset="0"/>
              <a:buChar char="»"/>
              <a:defRPr sz="1600" kern="1200">
                <a:solidFill>
                  <a:srgbClr val="3C3E40"/>
                </a:solidFill>
                <a:latin typeface="Open Sans" panose="020B0606030504020204" pitchFamily="34" charset="0"/>
                <a:cs typeface="Open Sans" panose="020B0606030504020204" pitchFamily="34" charset="0"/>
              </a:defRPr>
            </a:lvl9pPr>
          </a:lstStyle>
          <a:p>
            <a:pPr eaLnBrk="1" hangingPunct="1">
              <a:buFont typeface="Wingdings" panose="05000000000000000000" pitchFamily="2" charset="2"/>
              <a:buNone/>
            </a:pPr>
            <a:r>
              <a:rPr lang="en-US" altLang="en-US" sz="2000"/>
              <a:t>Taylor Jenkins</a:t>
            </a:r>
          </a:p>
          <a:p>
            <a:pPr eaLnBrk="1" hangingPunct="1">
              <a:buFont typeface="Wingdings" panose="05000000000000000000" pitchFamily="2" charset="2"/>
              <a:buNone/>
            </a:pPr>
            <a:r>
              <a:rPr lang="en-US" altLang="en-US" sz="2000"/>
              <a:t>Assistant General Counsel for Special Education</a:t>
            </a:r>
          </a:p>
          <a:p>
            <a:pPr eaLnBrk="1" hangingPunct="1">
              <a:buFont typeface="Wingdings" panose="05000000000000000000" pitchFamily="2" charset="2"/>
              <a:buNone/>
            </a:pPr>
            <a:r>
              <a:rPr lang="en-US" altLang="en-US" sz="2000"/>
              <a:t>taylor.jenkins@tn.gov</a:t>
            </a:r>
          </a:p>
        </p:txBody>
      </p:sp>
    </p:spTree>
    <p:extLst>
      <p:ext uri="{BB962C8B-B14F-4D97-AF65-F5344CB8AC3E}">
        <p14:creationId xmlns:p14="http://schemas.microsoft.com/office/powerpoint/2010/main" val="3948474882"/>
      </p:ext>
    </p:extLst>
  </p:cSld>
  <p:clrMapOvr>
    <a:masterClrMapping/>
  </p:clrMapOvr>
</p:sld>
</file>

<file path=ppt/theme/theme1.xml><?xml version="1.0" encoding="utf-8"?>
<a:theme xmlns:a="http://schemas.openxmlformats.org/drawingml/2006/main" name="Theme1">
  <a:themeElements>
    <a:clrScheme name="TDOE BFA 2021">
      <a:dk1>
        <a:srgbClr val="3C3E40"/>
      </a:dk1>
      <a:lt1>
        <a:srgbClr val="FFFFFF"/>
      </a:lt1>
      <a:dk2>
        <a:srgbClr val="6E7073"/>
      </a:dk2>
      <a:lt2>
        <a:srgbClr val="EEEEEE"/>
      </a:lt2>
      <a:accent1>
        <a:srgbClr val="EE3424"/>
      </a:accent1>
      <a:accent2>
        <a:srgbClr val="0E2B5A"/>
      </a:accent2>
      <a:accent3>
        <a:srgbClr val="E87722"/>
      </a:accent3>
      <a:accent4>
        <a:srgbClr val="2DCCD3"/>
      </a:accent4>
      <a:accent5>
        <a:srgbClr val="D2D755"/>
      </a:accent5>
      <a:accent6>
        <a:srgbClr val="5D7975"/>
      </a:accent6>
      <a:hlink>
        <a:srgbClr val="0563C1"/>
      </a:hlink>
      <a:folHlink>
        <a:srgbClr val="954F72"/>
      </a:folHlink>
    </a:clrScheme>
    <a:fontScheme name="TDOE Fonts">
      <a:majorFont>
        <a:latin typeface="PermianSlabSerifTypeface"/>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spPr>
      <a:bodyPr wrap="square" rtlCol="0" anchor="ctr">
        <a:noAutofit/>
      </a:bodyP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1" id="{2B44757F-25C9-8B49-98C2-631BA1D1BDE1}" vid="{F007F96A-4EA0-8447-8328-AE9A7223F5BC}"/>
    </a:ext>
  </a:extLst>
</a:theme>
</file>

<file path=ppt/theme/theme2.xml><?xml version="1.0" encoding="utf-8"?>
<a:theme xmlns:a="http://schemas.openxmlformats.org/drawingml/2006/main" name="1_Theme1">
  <a:themeElements>
    <a:clrScheme name="TDOE BFA 2021">
      <a:dk1>
        <a:srgbClr val="3C3E40"/>
      </a:dk1>
      <a:lt1>
        <a:srgbClr val="FFFFFF"/>
      </a:lt1>
      <a:dk2>
        <a:srgbClr val="6E7073"/>
      </a:dk2>
      <a:lt2>
        <a:srgbClr val="EEEEEE"/>
      </a:lt2>
      <a:accent1>
        <a:srgbClr val="EE3424"/>
      </a:accent1>
      <a:accent2>
        <a:srgbClr val="0E2B5A"/>
      </a:accent2>
      <a:accent3>
        <a:srgbClr val="E87722"/>
      </a:accent3>
      <a:accent4>
        <a:srgbClr val="2DCCD3"/>
      </a:accent4>
      <a:accent5>
        <a:srgbClr val="D2D755"/>
      </a:accent5>
      <a:accent6>
        <a:srgbClr val="5D7975"/>
      </a:accent6>
      <a:hlink>
        <a:srgbClr val="0563C1"/>
      </a:hlink>
      <a:folHlink>
        <a:srgbClr val="954F72"/>
      </a:folHlink>
    </a:clrScheme>
    <a:fontScheme name="TDOE Fonts">
      <a:majorFont>
        <a:latin typeface="PermianSlabSerifTypeface"/>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spPr>
      <a:bodyPr wrap="square" rtlCol="0" anchor="ctr">
        <a:noAutofit/>
      </a:bodyP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1" id="{2B44757F-25C9-8B49-98C2-631BA1D1BDE1}" vid="{F322665B-94FD-614B-BA25-14D6E28D1D15}"/>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78C9693990E684CB25E24C0476E73F6" ma:contentTypeVersion="18" ma:contentTypeDescription="Create a new document." ma:contentTypeScope="" ma:versionID="bf43ceb1ea20eacaea68ae870fd1493b">
  <xsd:schema xmlns:xsd="http://www.w3.org/2001/XMLSchema" xmlns:xs="http://www.w3.org/2001/XMLSchema" xmlns:p="http://schemas.microsoft.com/office/2006/metadata/properties" xmlns:ns2="a6fb3132-2a12-489d-b27d-81c9ba699cc1" xmlns:ns3="8851f2c7-eccf-41dd-8b49-7404b349b09c" targetNamespace="http://schemas.microsoft.com/office/2006/metadata/properties" ma:root="true" ma:fieldsID="63bc0799da6f786a8cda0c651b1f1586" ns2:_="" ns3:_="">
    <xsd:import namespace="a6fb3132-2a12-489d-b27d-81c9ba699cc1"/>
    <xsd:import namespace="8851f2c7-eccf-41dd-8b49-7404b349b09c"/>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6fb3132-2a12-489d-b27d-81c9ba699cc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e3e6257d-7176-48e0-8b40-523761a9cd40"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851f2c7-eccf-41dd-8b49-7404b349b09c"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638a28d9-d8be-41a8-872f-a191d799db73}" ma:internalName="TaxCatchAll" ma:showField="CatchAllData" ma:web="8851f2c7-eccf-41dd-8b49-7404b349b09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a6fb3132-2a12-489d-b27d-81c9ba699cc1">
      <Terms xmlns="http://schemas.microsoft.com/office/infopath/2007/PartnerControls"/>
    </lcf76f155ced4ddcb4097134ff3c332f>
    <TaxCatchAll xmlns="8851f2c7-eccf-41dd-8b49-7404b349b09c"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C3338EE-97D8-4017-8EE7-D74FD0EB138B}"/>
</file>

<file path=customXml/itemProps2.xml><?xml version="1.0" encoding="utf-8"?>
<ds:datastoreItem xmlns:ds="http://schemas.openxmlformats.org/officeDocument/2006/customXml" ds:itemID="{B86F60C1-803E-4BBB-9567-67897965F98D}">
  <ds:schemaRefs>
    <ds:schemaRef ds:uri="407edfbb-f553-4497-9898-07573932387a"/>
    <ds:schemaRef ds:uri="7abb0968-01eb-4496-bf11-c419c2a15cc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5D848918-0EBC-4BAE-A79C-C7698340A68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Theme1</Template>
  <TotalTime>313</TotalTime>
  <Words>2550</Words>
  <Application>Microsoft Office PowerPoint</Application>
  <PresentationFormat>Custom</PresentationFormat>
  <Paragraphs>204</Paragraphs>
  <Slides>42</Slides>
  <Notes>0</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42</vt:i4>
      </vt:variant>
    </vt:vector>
  </HeadingPairs>
  <TitlesOfParts>
    <vt:vector size="53" baseType="lpstr">
      <vt:lpstr>Arial</vt:lpstr>
      <vt:lpstr>Calibri</vt:lpstr>
      <vt:lpstr>Courier New</vt:lpstr>
      <vt:lpstr>Georgia</vt:lpstr>
      <vt:lpstr>Lato Light</vt:lpstr>
      <vt:lpstr>Open Sans</vt:lpstr>
      <vt:lpstr>PermianSlabSerifTypeface</vt:lpstr>
      <vt:lpstr>Segoe UI</vt:lpstr>
      <vt:lpstr>Wingdings</vt:lpstr>
      <vt:lpstr>Theme1</vt:lpstr>
      <vt:lpstr>1_Theme1</vt:lpstr>
      <vt:lpstr>DISCLAIMER – Generative AI Tools</vt:lpstr>
      <vt:lpstr>When a Student Makes a Threat of Mass Violence: From Threat Assessment to Manifestation Determination</vt:lpstr>
      <vt:lpstr>PowerPoint Presentation</vt:lpstr>
      <vt:lpstr>Threats of Mass Violence</vt:lpstr>
      <vt:lpstr>Mass Violence Statistics</vt:lpstr>
      <vt:lpstr>PowerPoint Presentation</vt:lpstr>
      <vt:lpstr>Threats of Mass Violence</vt:lpstr>
      <vt:lpstr>Threat of Mass Violence</vt:lpstr>
      <vt:lpstr>Threats of Mass Violence</vt:lpstr>
      <vt:lpstr>Discussion: What would you do?</vt:lpstr>
      <vt:lpstr>Process for Threats of Mass Violence: General Education Students</vt:lpstr>
      <vt:lpstr>Process for Threats of Mass Violence: Special Education Students</vt:lpstr>
      <vt:lpstr>Students’ Right to Free Appropriate Public Education (FAPE)</vt:lpstr>
      <vt:lpstr>PowerPoint Presentation</vt:lpstr>
      <vt:lpstr>PowerPoint Presentation</vt:lpstr>
      <vt:lpstr>PowerPoint Presentation</vt:lpstr>
      <vt:lpstr>Legal Standard</vt:lpstr>
      <vt:lpstr>PowerPoint Presentation</vt:lpstr>
      <vt:lpstr>PowerPoint Presentation</vt:lpstr>
      <vt:lpstr>    Commonalities and Differences between Threat Assessment and Manifestation Determination Review</vt:lpstr>
      <vt:lpstr>Should MDR and Threat Assessment Occur Concurrently?</vt:lpstr>
      <vt:lpstr>What is an MDR?</vt:lpstr>
      <vt:lpstr>What is a Threat Assessment?</vt:lpstr>
      <vt:lpstr>Who is on the MDR team?</vt:lpstr>
      <vt:lpstr>Who must be included on the threat assessment team?</vt:lpstr>
      <vt:lpstr>MDR Determinations</vt:lpstr>
      <vt:lpstr>Threat Assessment Guiding Questions</vt:lpstr>
      <vt:lpstr>MDR: Determining the Relationship Between the Conduct and the Disability</vt:lpstr>
      <vt:lpstr>Threat Assessment: Determining the Seriousness Given Disability </vt:lpstr>
      <vt:lpstr>Possible Outcomes</vt:lpstr>
      <vt:lpstr>MDR Determinations</vt:lpstr>
      <vt:lpstr>The Threat IS a Manifestation​ of the Student’s Disability</vt:lpstr>
      <vt:lpstr>The Threat is NOT a Manifestation​ of the Student’s Disability</vt:lpstr>
      <vt:lpstr>Appeals</vt:lpstr>
      <vt:lpstr>Other Considerations</vt:lpstr>
      <vt:lpstr>Child Find and Threat Assessments</vt:lpstr>
      <vt:lpstr>Special Circumstances and Interim Alternative Educational Settings</vt:lpstr>
      <vt:lpstr>Special Circumstances &amp; Zero-Tolerance Offenses</vt:lpstr>
      <vt:lpstr>Comparing Special Circumstances and Zero-Tolerance Offenses</vt:lpstr>
      <vt:lpstr>Interim Alternative Educational Settings (IAES)</vt:lpstr>
      <vt:lpstr>Resources</vt:lpstr>
      <vt:lpstr>Thank You!</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DISCLAIMER – Generative AI Tools</dc:title>
  <dc:subject/>
  <dc:creator>Andi Baumgartner</dc:creator>
  <cp:keywords/>
  <dc:description/>
  <cp:lastModifiedBy>April Ebbinger</cp:lastModifiedBy>
  <cp:revision>7</cp:revision>
  <cp:lastPrinted>2019-11-04T17:49:10Z</cp:lastPrinted>
  <dcterms:created xsi:type="dcterms:W3CDTF">2024-12-23T21:31:38Z</dcterms:created>
  <dcterms:modified xsi:type="dcterms:W3CDTF">2026-08-13T14:28:23Z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0x010100F78C9693990E684CB25E24C0476E73F6</vt:lpwstr>
  </property>
  <property fmtid="{D5CDD505-2E9C-101B-9397-08002B2CF9AE}" pid="3" name="MediaServiceImageTags">
    <vt:lpwstr/>
  </property>
</Properties>
</file>