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3.xml" ContentType="application/vnd.openxmlformats-officedocument.them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5" r:id="rId4"/>
    <p:sldMasterId id="2147483998" r:id="rId5"/>
    <p:sldMasterId id="2147483999" r:id="rId6"/>
  </p:sldMasterIdLst>
  <p:notesMasterIdLst>
    <p:notesMasterId r:id="rId37"/>
  </p:notesMasterIdLst>
  <p:handoutMasterIdLst>
    <p:handoutMasterId r:id="rId38"/>
  </p:handoutMasterIdLst>
  <p:sldIdLst>
    <p:sldId id="1743" r:id="rId7"/>
    <p:sldId id="1824" r:id="rId8"/>
    <p:sldId id="2222" r:id="rId9"/>
    <p:sldId id="2199" r:id="rId10"/>
    <p:sldId id="2201" r:id="rId11"/>
    <p:sldId id="2204" r:id="rId12"/>
    <p:sldId id="2205" r:id="rId13"/>
    <p:sldId id="2206" r:id="rId14"/>
    <p:sldId id="2203" r:id="rId15"/>
    <p:sldId id="1614" r:id="rId16"/>
    <p:sldId id="1623" r:id="rId17"/>
    <p:sldId id="2207" r:id="rId18"/>
    <p:sldId id="2208" r:id="rId19"/>
    <p:sldId id="2209" r:id="rId20"/>
    <p:sldId id="2210" r:id="rId21"/>
    <p:sldId id="2212" r:id="rId22"/>
    <p:sldId id="1647" r:id="rId23"/>
    <p:sldId id="2211" r:id="rId24"/>
    <p:sldId id="2214" r:id="rId25"/>
    <p:sldId id="2213" r:id="rId26"/>
    <p:sldId id="2216" r:id="rId27"/>
    <p:sldId id="2215" r:id="rId28"/>
    <p:sldId id="2217" r:id="rId29"/>
    <p:sldId id="2218" r:id="rId30"/>
    <p:sldId id="2219" r:id="rId31"/>
    <p:sldId id="1649" r:id="rId32"/>
    <p:sldId id="1654" r:id="rId33"/>
    <p:sldId id="2220" r:id="rId34"/>
    <p:sldId id="2197" r:id="rId35"/>
    <p:sldId id="2221" r:id="rId36"/>
  </p:sldIdLst>
  <p:sldSz cx="12188825" cy="6858000"/>
  <p:notesSz cx="7102475" cy="9388475"/>
  <p:defaultText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2"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9" algn="l" defTabSz="91421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3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D32FE12-B33B-427E-E987-FE1D3250A8CC}" name="Amanda  Duvall" initials="AD" userId="S::amanda.duvall@tnedu.gov::41699b31-3f29-4396-a833-0453722523d0" providerId="AD"/>
  <p188:author id="{B86E154D-967F-68B6-6D26-5767A7F99F1D}" name="Andi Baumgartner" initials="AB" userId="S::andi.baumgartner@tnedu.gov::f426fcbd-fe44-4437-8b47-918de0912aa8" providerId="AD"/>
  <p188:author id="{57501FAC-73D0-B3FD-F3E1-F6A29E212D20}" name="Lacey Noel" initials="LN" userId="S::lacey.noel@tnedu.gov::f110141b-d2ba-45ba-afac-b448019b084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Elizabeth Fiveash" initials="EF" lastIdx="3" clrIdx="0">
    <p:extLst>
      <p:ext uri="{19B8F6BF-5375-455C-9EA6-DF929625EA0E}">
        <p15:presenceInfo xmlns:p15="http://schemas.microsoft.com/office/powerpoint/2012/main" userId="S-1-5-21-2149558826-3324038498-27948981-252498" providerId="AD"/>
      </p:ext>
    </p:extLst>
  </p:cmAuthor>
  <p:cmAuthor id="2" name="Victoria  Robinson" initials="VR" lastIdx="1" clrIdx="1">
    <p:extLst>
      <p:ext uri="{19B8F6BF-5375-455C-9EA6-DF929625EA0E}">
        <p15:presenceInfo xmlns:p15="http://schemas.microsoft.com/office/powerpoint/2012/main" userId="S::victoria.robinson16@tnedu.gov::179a221d-4a85-4670-bf20-e277157108e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D7975"/>
    <a:srgbClr val="D2D755"/>
    <a:srgbClr val="2DCCD3"/>
    <a:srgbClr val="EE3424"/>
    <a:srgbClr val="1B365D"/>
    <a:srgbClr val="174A7C"/>
    <a:srgbClr val="0E2B5A"/>
    <a:srgbClr val="1D2E56"/>
    <a:srgbClr val="445469"/>
    <a:srgbClr val="FBB6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42D5EE-B1FF-4918-8384-CAD049E0B649}" v="1" dt="2026-02-20T15:04:25.0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5934"/>
  </p:normalViewPr>
  <p:slideViewPr>
    <p:cSldViewPr snapToGrid="0" snapToObjects="1">
      <p:cViewPr varScale="1">
        <p:scale>
          <a:sx n="107" d="100"/>
          <a:sy n="107" d="100"/>
        </p:scale>
        <p:origin x="76" y="264"/>
      </p:cViewPr>
      <p:guideLst>
        <p:guide orient="horz" pos="2184"/>
        <p:guide pos="3839"/>
      </p:guideLst>
    </p:cSldViewPr>
  </p:slideViewPr>
  <p:notesTextViewPr>
    <p:cViewPr>
      <p:scale>
        <a:sx n="1" d="1"/>
        <a:sy n="1" d="1"/>
      </p:scale>
      <p:origin x="0" y="0"/>
    </p:cViewPr>
  </p:notesTextViewPr>
  <p:notesViewPr>
    <p:cSldViewPr snapToGrid="0" snapToObject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commentAuthors" Target="commentAuthors.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notesMaster" Target="notesMasters/notesMaster1.xml"/><Relationship Id="rId40" Type="http://schemas.openxmlformats.org/officeDocument/2006/relationships/presProps" Target="presProps.xml"/><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ableStyles" Target="tableStyle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handoutMaster" Target="handoutMasters/handoutMaster1.xml"/><Relationship Id="rId20" Type="http://schemas.openxmlformats.org/officeDocument/2006/relationships/slide" Target="slides/slide14.xml"/><Relationship Id="rId41"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rgbClr val="505050"/>
                </a:solidFill>
                <a:latin typeface="Open Sans" panose="020B0606030504020204" pitchFamily="34" charset="0"/>
                <a:ea typeface="Open Sans" panose="020B0606030504020204" pitchFamily="34" charset="0"/>
                <a:cs typeface="Open Sans" panose="020B0606030504020204" pitchFamily="34" charset="0"/>
              </a:defRPr>
            </a:pPr>
            <a:r>
              <a:rPr lang="en-US" sz="1800" b="1" i="0">
                <a:solidFill>
                  <a:srgbClr val="505050"/>
                </a:solidFill>
                <a:latin typeface="Open Sans" panose="020B0606030504020204" pitchFamily="34" charset="0"/>
                <a:ea typeface="Open Sans" panose="020B0606030504020204" pitchFamily="34" charset="0"/>
                <a:cs typeface="Open Sans" panose="020B0606030504020204" pitchFamily="34" charset="0"/>
              </a:rPr>
              <a:t>Chart title</a:t>
            </a:r>
          </a:p>
        </c:rich>
      </c:tx>
      <c:layout>
        <c:manualLayout>
          <c:xMode val="edge"/>
          <c:yMode val="edge"/>
          <c:x val="2.9712758851035404E-2"/>
          <c:y val="1.5856510647896609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rgbClr val="505050"/>
              </a:solidFill>
              <a:latin typeface="Open Sans" panose="020B0606030504020204" pitchFamily="34" charset="0"/>
              <a:ea typeface="Open Sans" panose="020B0606030504020204" pitchFamily="34" charset="0"/>
              <a:cs typeface="Open Sans" panose="020B0606030504020204" pitchFamily="34" charset="0"/>
            </a:defRPr>
          </a:pPr>
          <a:endParaRPr lang="en-US"/>
        </a:p>
      </c:txPr>
    </c:title>
    <c:autoTitleDeleted val="0"/>
    <c:plotArea>
      <c:layout/>
      <c:barChart>
        <c:barDir val="bar"/>
        <c:grouping val="clustered"/>
        <c:varyColors val="0"/>
        <c:ser>
          <c:idx val="0"/>
          <c:order val="0"/>
          <c:spPr>
            <a:solidFill>
              <a:schemeClr val="tx2"/>
            </a:solidFill>
            <a:ln>
              <a:noFill/>
            </a:ln>
            <a:effectLst/>
          </c:spPr>
          <c:invertIfNegative val="0"/>
          <c:val>
            <c:numRef>
              <c:f>Sheet1!$B$2:$B$5</c:f>
              <c:numCache>
                <c:formatCode>General</c:formatCode>
                <c:ptCount val="4"/>
                <c:pt idx="0">
                  <c:v>4.3</c:v>
                </c:pt>
                <c:pt idx="1">
                  <c:v>2.5</c:v>
                </c:pt>
                <c:pt idx="2">
                  <c:v>3.5</c:v>
                </c:pt>
                <c:pt idx="3">
                  <c:v>4.5</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Series 1</c:v>
                      </c:pt>
                    </c:strCache>
                  </c:strRef>
                </c15:tx>
              </c15:filteredSeriesTitle>
            </c:ext>
            <c:ext xmlns:c15="http://schemas.microsoft.com/office/drawing/2012/chart" uri="{02D57815-91ED-43cb-92C2-25804820EDAC}">
              <c15:filteredCategoryTitle>
                <c15:cat>
                  <c:strRef>
                    <c:extLst>
                      <c:ext uri="{02D57815-91ED-43cb-92C2-25804820EDAC}">
                        <c15:formulaRef>
                          <c15:sqref>Sheet1!$A$2:$A$5</c15:sqref>
                        </c15:formulaRef>
                      </c:ext>
                    </c:extLst>
                    <c:strCache>
                      <c:ptCount val="4"/>
                      <c:pt idx="0">
                        <c:v>Category 1</c:v>
                      </c:pt>
                      <c:pt idx="1">
                        <c:v>Category 2</c:v>
                      </c:pt>
                      <c:pt idx="2">
                        <c:v>Category 3</c:v>
                      </c:pt>
                      <c:pt idx="3">
                        <c:v>Category 4</c:v>
                      </c:pt>
                    </c:strCache>
                  </c:strRef>
                </c15:cat>
              </c15:filteredCategoryTitle>
            </c:ext>
            <c:ext xmlns:c16="http://schemas.microsoft.com/office/drawing/2014/chart" uri="{C3380CC4-5D6E-409C-BE32-E72D297353CC}">
              <c16:uniqueId val="{00000000-1DFC-4E4E-A5C2-353F63DEC6F3}"/>
            </c:ext>
          </c:extLst>
        </c:ser>
        <c:ser>
          <c:idx val="1"/>
          <c:order val="1"/>
          <c:spPr>
            <a:solidFill>
              <a:schemeClr val="accent2"/>
            </a:solidFill>
            <a:ln>
              <a:noFill/>
            </a:ln>
            <a:effectLst/>
          </c:spPr>
          <c:invertIfNegative val="0"/>
          <c:val>
            <c:numRef>
              <c:f>Sheet1!$C$2:$C$5</c:f>
              <c:numCache>
                <c:formatCode>General</c:formatCode>
                <c:ptCount val="4"/>
                <c:pt idx="0">
                  <c:v>2.4</c:v>
                </c:pt>
                <c:pt idx="1">
                  <c:v>4.4000000000000004</c:v>
                </c:pt>
                <c:pt idx="2">
                  <c:v>1.8</c:v>
                </c:pt>
                <c:pt idx="3">
                  <c:v>2.8</c:v>
                </c:pt>
              </c:numCache>
            </c:numRef>
          </c:val>
          <c:extLst>
            <c:ext xmlns:c15="http://schemas.microsoft.com/office/drawing/2012/chart" uri="{02D57815-91ED-43cb-92C2-25804820EDAC}">
              <c15:filteredSeriesTitle>
                <c15:tx>
                  <c:strRef>
                    <c:extLst>
                      <c:ext uri="{02D57815-91ED-43cb-92C2-25804820EDAC}">
                        <c15:formulaRef>
                          <c15:sqref>Sheet1!$C$1</c15:sqref>
                        </c15:formulaRef>
                      </c:ext>
                    </c:extLst>
                    <c:strCache>
                      <c:ptCount val="1"/>
                      <c:pt idx="0">
                        <c:v>Series 2</c:v>
                      </c:pt>
                    </c:strCache>
                  </c:strRef>
                </c15:tx>
              </c15:filteredSeriesTitle>
            </c:ext>
            <c:ext xmlns:c15="http://schemas.microsoft.com/office/drawing/2012/chart" uri="{02D57815-91ED-43cb-92C2-25804820EDAC}">
              <c15:filteredCategoryTitle>
                <c15:cat>
                  <c:strRef>
                    <c:extLst>
                      <c:ext uri="{02D57815-91ED-43cb-92C2-25804820EDAC}">
                        <c15:formulaRef>
                          <c15:sqref>Sheet1!$A$2:$A$5</c15:sqref>
                        </c15:formulaRef>
                      </c:ext>
                    </c:extLst>
                    <c:strCache>
                      <c:ptCount val="4"/>
                      <c:pt idx="0">
                        <c:v>Category 1</c:v>
                      </c:pt>
                      <c:pt idx="1">
                        <c:v>Category 2</c:v>
                      </c:pt>
                      <c:pt idx="2">
                        <c:v>Category 3</c:v>
                      </c:pt>
                      <c:pt idx="3">
                        <c:v>Category 4</c:v>
                      </c:pt>
                    </c:strCache>
                  </c:strRef>
                </c15:cat>
              </c15:filteredCategoryTitle>
            </c:ext>
            <c:ext xmlns:c16="http://schemas.microsoft.com/office/drawing/2014/chart" uri="{C3380CC4-5D6E-409C-BE32-E72D297353CC}">
              <c16:uniqueId val="{00000001-1DFC-4E4E-A5C2-353F63DEC6F3}"/>
            </c:ext>
          </c:extLst>
        </c:ser>
        <c:ser>
          <c:idx val="2"/>
          <c:order val="2"/>
          <c:spPr>
            <a:solidFill>
              <a:schemeClr val="accent1"/>
            </a:solidFill>
            <a:ln>
              <a:noFill/>
            </a:ln>
            <a:effectLst/>
          </c:spPr>
          <c:invertIfNegative val="0"/>
          <c:val>
            <c:numRef>
              <c:f>Sheet1!$D$2:$D$5</c:f>
              <c:numCache>
                <c:formatCode>General</c:formatCode>
                <c:ptCount val="4"/>
                <c:pt idx="0">
                  <c:v>2</c:v>
                </c:pt>
                <c:pt idx="1">
                  <c:v>2</c:v>
                </c:pt>
                <c:pt idx="2">
                  <c:v>3</c:v>
                </c:pt>
                <c:pt idx="3">
                  <c:v>5</c:v>
                </c:pt>
              </c:numCache>
            </c:numRef>
          </c:val>
          <c:extLst>
            <c:ext xmlns:c15="http://schemas.microsoft.com/office/drawing/2012/chart" uri="{02D57815-91ED-43cb-92C2-25804820EDAC}">
              <c15:filteredSeriesTitle>
                <c15:tx>
                  <c:strRef>
                    <c:extLst>
                      <c:ext uri="{02D57815-91ED-43cb-92C2-25804820EDAC}">
                        <c15:formulaRef>
                          <c15:sqref>Sheet1!$D$1</c15:sqref>
                        </c15:formulaRef>
                      </c:ext>
                    </c:extLst>
                    <c:strCache>
                      <c:ptCount val="1"/>
                      <c:pt idx="0">
                        <c:v>Series 3</c:v>
                      </c:pt>
                    </c:strCache>
                  </c:strRef>
                </c15:tx>
              </c15:filteredSeriesTitle>
            </c:ext>
            <c:ext xmlns:c15="http://schemas.microsoft.com/office/drawing/2012/chart" uri="{02D57815-91ED-43cb-92C2-25804820EDAC}">
              <c15:filteredCategoryTitle>
                <c15:cat>
                  <c:strRef>
                    <c:extLst>
                      <c:ext uri="{02D57815-91ED-43cb-92C2-25804820EDAC}">
                        <c15:formulaRef>
                          <c15:sqref>Sheet1!$A$2:$A$5</c15:sqref>
                        </c15:formulaRef>
                      </c:ext>
                    </c:extLst>
                    <c:strCache>
                      <c:ptCount val="4"/>
                      <c:pt idx="0">
                        <c:v>Category 1</c:v>
                      </c:pt>
                      <c:pt idx="1">
                        <c:v>Category 2</c:v>
                      </c:pt>
                      <c:pt idx="2">
                        <c:v>Category 3</c:v>
                      </c:pt>
                      <c:pt idx="3">
                        <c:v>Category 4</c:v>
                      </c:pt>
                    </c:strCache>
                  </c:strRef>
                </c15:cat>
              </c15:filteredCategoryTitle>
            </c:ext>
            <c:ext xmlns:c16="http://schemas.microsoft.com/office/drawing/2014/chart" uri="{C3380CC4-5D6E-409C-BE32-E72D297353CC}">
              <c16:uniqueId val="{00000002-1DFC-4E4E-A5C2-353F63DEC6F3}"/>
            </c:ext>
          </c:extLst>
        </c:ser>
        <c:dLbls>
          <c:showLegendKey val="0"/>
          <c:showVal val="0"/>
          <c:showCatName val="0"/>
          <c:showSerName val="0"/>
          <c:showPercent val="0"/>
          <c:showBubbleSize val="0"/>
        </c:dLbls>
        <c:gapWidth val="182"/>
        <c:axId val="500531903"/>
        <c:axId val="822117807"/>
      </c:barChart>
      <c:catAx>
        <c:axId val="50053190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rgbClr val="505050"/>
                </a:solidFill>
                <a:latin typeface="+mn-lt"/>
                <a:ea typeface="+mn-ea"/>
                <a:cs typeface="+mn-cs"/>
              </a:defRPr>
            </a:pPr>
            <a:endParaRPr lang="en-US"/>
          </a:p>
        </c:txPr>
        <c:crossAx val="822117807"/>
        <c:crosses val="autoZero"/>
        <c:auto val="1"/>
        <c:lblAlgn val="ctr"/>
        <c:lblOffset val="100"/>
        <c:noMultiLvlLbl val="0"/>
      </c:catAx>
      <c:valAx>
        <c:axId val="822117807"/>
        <c:scaling>
          <c:orientation val="minMax"/>
        </c:scaling>
        <c:delete val="0"/>
        <c:axPos val="b"/>
        <c:majorGridlines>
          <c:spPr>
            <a:ln w="9525" cap="flat" cmpd="sng" algn="ctr">
              <a:solidFill>
                <a:srgbClr val="737373"/>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rgbClr val="505050"/>
                </a:solidFill>
                <a:latin typeface="+mn-lt"/>
                <a:ea typeface="+mn-ea"/>
                <a:cs typeface="+mn-cs"/>
              </a:defRPr>
            </a:pPr>
            <a:endParaRPr lang="en-US"/>
          </a:p>
        </c:txPr>
        <c:crossAx val="500531903"/>
        <c:crosses val="autoZero"/>
        <c:crossBetween val="between"/>
      </c:valAx>
      <c:spPr>
        <a:noFill/>
        <a:ln>
          <a:noFill/>
        </a:ln>
        <a:effectLst/>
      </c:spPr>
    </c:plotArea>
    <c:legend>
      <c:legendPos val="b"/>
      <c:layout>
        <c:manualLayout>
          <c:xMode val="edge"/>
          <c:yMode val="edge"/>
          <c:x val="0.66128036918065425"/>
          <c:y val="3.0755596026882819E-2"/>
          <c:w val="0.31853437693224146"/>
          <c:h val="5.7495041719062168E-2"/>
        </c:manualLayout>
      </c:layout>
      <c:overlay val="0"/>
      <c:spPr>
        <a:noFill/>
        <a:ln>
          <a:noFill/>
        </a:ln>
        <a:effectLst/>
      </c:spPr>
      <c:txPr>
        <a:bodyPr rot="0" spcFirstLastPara="1" vertOverflow="ellipsis" vert="horz" wrap="square" anchor="ctr" anchorCtr="1"/>
        <a:lstStyle/>
        <a:p>
          <a:pPr>
            <a:defRPr sz="1000" b="0" i="0" u="none" strike="noStrike" kern="1200" baseline="0">
              <a:solidFill>
                <a:srgbClr val="505050"/>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pPr>
            <a:r>
              <a:rPr lang="en-US" sz="1800" b="1" i="0">
                <a:latin typeface="Open Sans" panose="020B0606030504020204" pitchFamily="34" charset="0"/>
                <a:ea typeface="Open Sans" panose="020B0606030504020204" pitchFamily="34" charset="0"/>
                <a:cs typeface="Open Sans" panose="020B0606030504020204" pitchFamily="34" charset="0"/>
              </a:rPr>
              <a:t>Chart title</a:t>
            </a:r>
          </a:p>
        </c:rich>
      </c:tx>
      <c:layout>
        <c:manualLayout>
          <c:xMode val="edge"/>
          <c:yMode val="edge"/>
          <c:x val="0.24619476189234191"/>
          <c:y val="0.16248762498502387"/>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title>
    <c:autoTitleDeleted val="0"/>
    <c:plotArea>
      <c:layout/>
      <c:doughnutChart>
        <c:varyColors val="1"/>
        <c:ser>
          <c:idx val="0"/>
          <c:order val="0"/>
          <c:spPr>
            <a:ln>
              <a:noFill/>
            </a:ln>
          </c:spPr>
          <c:dPt>
            <c:idx val="0"/>
            <c:bubble3D val="0"/>
            <c:spPr>
              <a:solidFill>
                <a:schemeClr val="accent3"/>
              </a:solidFill>
              <a:ln w="19050">
                <a:noFill/>
              </a:ln>
              <a:effectLst/>
            </c:spPr>
            <c:extLst>
              <c:ext xmlns:c16="http://schemas.microsoft.com/office/drawing/2014/chart" uri="{C3380CC4-5D6E-409C-BE32-E72D297353CC}">
                <c16:uniqueId val="{00000001-33F9-C94D-AFCE-6A3080D4327A}"/>
              </c:ext>
            </c:extLst>
          </c:dPt>
          <c:dPt>
            <c:idx val="1"/>
            <c:bubble3D val="0"/>
            <c:spPr>
              <a:solidFill>
                <a:schemeClr val="accent4"/>
              </a:solidFill>
              <a:ln w="19050">
                <a:noFill/>
              </a:ln>
              <a:effectLst/>
            </c:spPr>
            <c:extLst>
              <c:ext xmlns:c16="http://schemas.microsoft.com/office/drawing/2014/chart" uri="{C3380CC4-5D6E-409C-BE32-E72D297353CC}">
                <c16:uniqueId val="{00000003-33F9-C94D-AFCE-6A3080D4327A}"/>
              </c:ext>
            </c:extLst>
          </c:dPt>
          <c:dPt>
            <c:idx val="2"/>
            <c:bubble3D val="0"/>
            <c:spPr>
              <a:solidFill>
                <a:schemeClr val="accent5"/>
              </a:solidFill>
              <a:ln w="19050">
                <a:noFill/>
              </a:ln>
              <a:effectLst/>
            </c:spPr>
            <c:extLst>
              <c:ext xmlns:c16="http://schemas.microsoft.com/office/drawing/2014/chart" uri="{C3380CC4-5D6E-409C-BE32-E72D297353CC}">
                <c16:uniqueId val="{00000005-33F9-C94D-AFCE-6A3080D4327A}"/>
              </c:ext>
            </c:extLst>
          </c:dPt>
          <c:dPt>
            <c:idx val="3"/>
            <c:bubble3D val="0"/>
            <c:spPr>
              <a:solidFill>
                <a:schemeClr val="accent6"/>
              </a:solidFill>
              <a:ln w="19050">
                <a:noFill/>
              </a:ln>
              <a:effectLst/>
            </c:spPr>
            <c:extLst>
              <c:ext xmlns:c16="http://schemas.microsoft.com/office/drawing/2014/chart" uri="{C3380CC4-5D6E-409C-BE32-E72D297353CC}">
                <c16:uniqueId val="{00000007-33F9-C94D-AFCE-6A3080D4327A}"/>
              </c:ext>
            </c:extLst>
          </c:dPt>
          <c:val>
            <c:numRef>
              <c:f>Sheet1!$B$2:$B$5</c:f>
              <c:numCache>
                <c:formatCode>General</c:formatCode>
                <c:ptCount val="4"/>
                <c:pt idx="0">
                  <c:v>8.1999999999999993</c:v>
                </c:pt>
                <c:pt idx="1">
                  <c:v>3.2</c:v>
                </c:pt>
                <c:pt idx="2">
                  <c:v>1.4</c:v>
                </c:pt>
                <c:pt idx="3">
                  <c:v>1.2</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Sales</c:v>
                      </c:pt>
                    </c:strCache>
                  </c:strRef>
                </c15:tx>
              </c15:filteredSeriesTitle>
            </c:ext>
            <c:ext xmlns:c15="http://schemas.microsoft.com/office/drawing/2012/chart" uri="{02D57815-91ED-43cb-92C2-25804820EDAC}">
              <c15:filteredCategoryTitle>
                <c15:cat>
                  <c:strRef>
                    <c:extLst>
                      <c:ext uri="{02D57815-91ED-43cb-92C2-25804820EDAC}">
                        <c15:formulaRef>
                          <c15:sqref>Sheet1!$A$2:$A$5</c15:sqref>
                        </c15:formulaRef>
                      </c:ext>
                    </c:extLst>
                    <c:strCache>
                      <c:ptCount val="4"/>
                      <c:pt idx="0">
                        <c:v>1st Qtr</c:v>
                      </c:pt>
                      <c:pt idx="1">
                        <c:v>2nd Qtr</c:v>
                      </c:pt>
                      <c:pt idx="2">
                        <c:v>3rd Qtr</c:v>
                      </c:pt>
                      <c:pt idx="3">
                        <c:v>4th Qtr</c:v>
                      </c:pt>
                    </c:strCache>
                  </c:strRef>
                </c15:cat>
              </c15:filteredCategoryTitle>
            </c:ext>
            <c:ext xmlns:c16="http://schemas.microsoft.com/office/drawing/2014/chart" uri="{C3380CC4-5D6E-409C-BE32-E72D297353CC}">
              <c16:uniqueId val="{00000008-33F9-C94D-AFCE-6A3080D4327A}"/>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1.3528157741869967E-2"/>
          <c:w val="0.94970445517000035"/>
          <c:h val="0.90079350989295359"/>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rgbClr val="E87722"/>
              </a:solidFill>
              <a:ln>
                <a:noFill/>
              </a:ln>
              <a:effectLst/>
            </c:spPr>
            <c:extLst>
              <c:ext xmlns:c16="http://schemas.microsoft.com/office/drawing/2014/chart" uri="{C3380CC4-5D6E-409C-BE32-E72D297353CC}">
                <c16:uniqueId val="{00000001-14BE-E249-9311-2B6E388531DD}"/>
              </c:ext>
            </c:extLst>
          </c:dPt>
          <c:dPt>
            <c:idx val="1"/>
            <c:invertIfNegative val="0"/>
            <c:bubble3D val="0"/>
            <c:spPr>
              <a:solidFill>
                <a:srgbClr val="2DCCD3"/>
              </a:solidFill>
              <a:ln>
                <a:noFill/>
              </a:ln>
              <a:effectLst/>
            </c:spPr>
            <c:extLst>
              <c:ext xmlns:c16="http://schemas.microsoft.com/office/drawing/2014/chart" uri="{C3380CC4-5D6E-409C-BE32-E72D297353CC}">
                <c16:uniqueId val="{00000001-4A1B-6846-9E54-9D9FEE87B950}"/>
              </c:ext>
            </c:extLst>
          </c:dPt>
          <c:dPt>
            <c:idx val="2"/>
            <c:invertIfNegative val="0"/>
            <c:bubble3D val="0"/>
            <c:spPr>
              <a:solidFill>
                <a:srgbClr val="D2D755"/>
              </a:solidFill>
              <a:ln>
                <a:noFill/>
              </a:ln>
              <a:effectLst/>
            </c:spPr>
            <c:extLst>
              <c:ext xmlns:c16="http://schemas.microsoft.com/office/drawing/2014/chart" uri="{C3380CC4-5D6E-409C-BE32-E72D297353CC}">
                <c16:uniqueId val="{00000003-4A1B-6846-9E54-9D9FEE87B950}"/>
              </c:ext>
            </c:extLst>
          </c:dPt>
          <c:dPt>
            <c:idx val="3"/>
            <c:invertIfNegative val="0"/>
            <c:bubble3D val="0"/>
            <c:spPr>
              <a:solidFill>
                <a:schemeClr val="accent6"/>
              </a:solidFill>
              <a:ln>
                <a:noFill/>
              </a:ln>
              <a:effectLst/>
            </c:spPr>
            <c:extLst>
              <c:ext xmlns:c16="http://schemas.microsoft.com/office/drawing/2014/chart" uri="{C3380CC4-5D6E-409C-BE32-E72D297353CC}">
                <c16:uniqueId val="{00000005-4A1B-6846-9E54-9D9FEE87B950}"/>
              </c:ext>
            </c:extLst>
          </c:dPt>
          <c:dPt>
            <c:idx val="4"/>
            <c:invertIfNegative val="0"/>
            <c:bubble3D val="0"/>
            <c:spPr>
              <a:solidFill>
                <a:srgbClr val="1D376C"/>
              </a:solidFill>
              <a:ln>
                <a:noFill/>
              </a:ln>
              <a:effectLst/>
            </c:spPr>
            <c:extLst>
              <c:ext xmlns:c16="http://schemas.microsoft.com/office/drawing/2014/chart" uri="{C3380CC4-5D6E-409C-BE32-E72D297353CC}">
                <c16:uniqueId val="{00000007-4A1B-6846-9E54-9D9FEE87B950}"/>
              </c:ext>
            </c:extLst>
          </c:dPt>
          <c:cat>
            <c:strRef>
              <c:f>Sheet1!$A$2:$A$6</c:f>
              <c:strCache>
                <c:ptCount val="5"/>
                <c:pt idx="0">
                  <c:v>Category 1</c:v>
                </c:pt>
                <c:pt idx="1">
                  <c:v>Category 2</c:v>
                </c:pt>
                <c:pt idx="2">
                  <c:v>Category 3</c:v>
                </c:pt>
                <c:pt idx="3">
                  <c:v>Category 4</c:v>
                </c:pt>
                <c:pt idx="4">
                  <c:v>Category 5</c:v>
                </c:pt>
              </c:strCache>
            </c:strRef>
          </c:cat>
          <c:val>
            <c:numRef>
              <c:f>Sheet1!$B$2:$B$6</c:f>
              <c:numCache>
                <c:formatCode>General</c:formatCode>
                <c:ptCount val="5"/>
                <c:pt idx="0">
                  <c:v>2</c:v>
                </c:pt>
                <c:pt idx="1">
                  <c:v>3</c:v>
                </c:pt>
                <c:pt idx="2">
                  <c:v>4</c:v>
                </c:pt>
                <c:pt idx="3">
                  <c:v>5</c:v>
                </c:pt>
                <c:pt idx="4">
                  <c:v>6</c:v>
                </c:pt>
              </c:numCache>
            </c:numRef>
          </c:val>
          <c:extLst>
            <c:ext xmlns:c16="http://schemas.microsoft.com/office/drawing/2014/chart" uri="{C3380CC4-5D6E-409C-BE32-E72D297353CC}">
              <c16:uniqueId val="{00000008-4A1B-6846-9E54-9D9FEE87B950}"/>
            </c:ext>
          </c:extLst>
        </c:ser>
        <c:dLbls>
          <c:showLegendKey val="0"/>
          <c:showVal val="0"/>
          <c:showCatName val="0"/>
          <c:showSerName val="0"/>
          <c:showPercent val="0"/>
          <c:showBubbleSize val="0"/>
        </c:dLbls>
        <c:gapWidth val="121"/>
        <c:overlap val="-27"/>
        <c:axId val="169105240"/>
        <c:axId val="113953760"/>
      </c:barChart>
      <c:catAx>
        <c:axId val="169105240"/>
        <c:scaling>
          <c:orientation val="minMax"/>
        </c:scaling>
        <c:delete val="1"/>
        <c:axPos val="b"/>
        <c:numFmt formatCode="General" sourceLinked="1"/>
        <c:majorTickMark val="none"/>
        <c:minorTickMark val="none"/>
        <c:tickLblPos val="nextTo"/>
        <c:crossAx val="113953760"/>
        <c:crosses val="autoZero"/>
        <c:auto val="1"/>
        <c:lblAlgn val="ctr"/>
        <c:lblOffset val="100"/>
        <c:noMultiLvlLbl val="0"/>
      </c:catAx>
      <c:valAx>
        <c:axId val="113953760"/>
        <c:scaling>
          <c:orientation val="minMax"/>
        </c:scaling>
        <c:delete val="1"/>
        <c:axPos val="l"/>
        <c:numFmt formatCode="General" sourceLinked="1"/>
        <c:majorTickMark val="none"/>
        <c:minorTickMark val="none"/>
        <c:tickLblPos val="nextTo"/>
        <c:crossAx val="169105240"/>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Lato" charset="0"/>
          <a:ea typeface="Lato" charset="0"/>
          <a:cs typeface="Lato"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77523" cy="471199"/>
          </a:xfrm>
          <a:prstGeom prst="rect">
            <a:avLst/>
          </a:prstGeom>
        </p:spPr>
        <p:txBody>
          <a:bodyPr vert="horz" lIns="93159" tIns="46580" rIns="93159" bIns="46580" rtlCol="0"/>
          <a:lstStyle>
            <a:lvl1pPr algn="l">
              <a:defRPr sz="1200"/>
            </a:lvl1pPr>
          </a:lstStyle>
          <a:p>
            <a:endParaRPr lang="en-US"/>
          </a:p>
        </p:txBody>
      </p:sp>
      <p:sp>
        <p:nvSpPr>
          <p:cNvPr id="3" name="Date Placeholder 2"/>
          <p:cNvSpPr>
            <a:spLocks noGrp="1"/>
          </p:cNvSpPr>
          <p:nvPr>
            <p:ph type="dt" sz="quarter" idx="1"/>
          </p:nvPr>
        </p:nvSpPr>
        <p:spPr>
          <a:xfrm>
            <a:off x="4023330" y="0"/>
            <a:ext cx="3077523" cy="471199"/>
          </a:xfrm>
          <a:prstGeom prst="rect">
            <a:avLst/>
          </a:prstGeom>
        </p:spPr>
        <p:txBody>
          <a:bodyPr vert="horz" lIns="93159" tIns="46580" rIns="93159" bIns="46580" rtlCol="0"/>
          <a:lstStyle>
            <a:lvl1pPr algn="r">
              <a:defRPr sz="1200"/>
            </a:lvl1pPr>
          </a:lstStyle>
          <a:p>
            <a:fld id="{09E7AAB4-A4D6-4647-BA66-8016F3778594}" type="datetimeFigureOut">
              <a:rPr lang="en-US" smtClean="0"/>
              <a:t>4/8/2026</a:t>
            </a:fld>
            <a:endParaRPr lang="en-US"/>
          </a:p>
        </p:txBody>
      </p:sp>
      <p:sp>
        <p:nvSpPr>
          <p:cNvPr id="4" name="Footer Placeholder 3"/>
          <p:cNvSpPr>
            <a:spLocks noGrp="1"/>
          </p:cNvSpPr>
          <p:nvPr>
            <p:ph type="ftr" sz="quarter" idx="2"/>
          </p:nvPr>
        </p:nvSpPr>
        <p:spPr>
          <a:xfrm>
            <a:off x="1" y="8917276"/>
            <a:ext cx="3077523" cy="471199"/>
          </a:xfrm>
          <a:prstGeom prst="rect">
            <a:avLst/>
          </a:prstGeom>
        </p:spPr>
        <p:txBody>
          <a:bodyPr vert="horz" lIns="93159" tIns="46580" rIns="93159" bIns="46580" rtlCol="0" anchor="b"/>
          <a:lstStyle>
            <a:lvl1pPr algn="l">
              <a:defRPr sz="1200"/>
            </a:lvl1pPr>
          </a:lstStyle>
          <a:p>
            <a:endParaRPr lang="en-US"/>
          </a:p>
        </p:txBody>
      </p:sp>
      <p:sp>
        <p:nvSpPr>
          <p:cNvPr id="5" name="Slide Number Placeholder 4"/>
          <p:cNvSpPr>
            <a:spLocks noGrp="1"/>
          </p:cNvSpPr>
          <p:nvPr>
            <p:ph type="sldNum" sz="quarter" idx="3"/>
          </p:nvPr>
        </p:nvSpPr>
        <p:spPr>
          <a:xfrm>
            <a:off x="4023330" y="8917276"/>
            <a:ext cx="3077523" cy="471199"/>
          </a:xfrm>
          <a:prstGeom prst="rect">
            <a:avLst/>
          </a:prstGeom>
        </p:spPr>
        <p:txBody>
          <a:bodyPr vert="horz" lIns="93159" tIns="46580" rIns="93159" bIns="46580" rtlCol="0" anchor="b"/>
          <a:lstStyle>
            <a:lvl1pPr algn="r">
              <a:defRPr sz="1200"/>
            </a:lvl1pPr>
          </a:lstStyle>
          <a:p>
            <a:fld id="{7875DBD9-7EB2-4FD3-9B69-CE651698D9D2}" type="slidenum">
              <a:rPr lang="en-US" smtClean="0"/>
              <a:t>‹#›</a:t>
            </a:fld>
            <a:endParaRPr lang="en-US"/>
          </a:p>
        </p:txBody>
      </p:sp>
    </p:spTree>
    <p:extLst>
      <p:ext uri="{BB962C8B-B14F-4D97-AF65-F5344CB8AC3E}">
        <p14:creationId xmlns:p14="http://schemas.microsoft.com/office/powerpoint/2010/main" val="26718229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77739" cy="469424"/>
          </a:xfrm>
          <a:prstGeom prst="rect">
            <a:avLst/>
          </a:prstGeom>
        </p:spPr>
        <p:txBody>
          <a:bodyPr vert="horz" lIns="94231" tIns="47115" rIns="94231" bIns="47115" rtlCol="0"/>
          <a:lstStyle>
            <a:lvl1pPr algn="l">
              <a:defRPr sz="1200">
                <a:latin typeface="Lato Light"/>
              </a:defRPr>
            </a:lvl1pPr>
          </a:lstStyle>
          <a:p>
            <a:endParaRPr lang="en-US"/>
          </a:p>
        </p:txBody>
      </p:sp>
      <p:sp>
        <p:nvSpPr>
          <p:cNvPr id="3" name="Date Placeholder 2"/>
          <p:cNvSpPr>
            <a:spLocks noGrp="1"/>
          </p:cNvSpPr>
          <p:nvPr>
            <p:ph type="dt" idx="1"/>
          </p:nvPr>
        </p:nvSpPr>
        <p:spPr>
          <a:xfrm>
            <a:off x="4023094" y="0"/>
            <a:ext cx="3077739" cy="469424"/>
          </a:xfrm>
          <a:prstGeom prst="rect">
            <a:avLst/>
          </a:prstGeom>
        </p:spPr>
        <p:txBody>
          <a:bodyPr vert="horz" lIns="94231" tIns="47115" rIns="94231" bIns="47115" rtlCol="0"/>
          <a:lstStyle>
            <a:lvl1pPr algn="r">
              <a:defRPr sz="1200">
                <a:latin typeface="Lato Light"/>
              </a:defRPr>
            </a:lvl1pPr>
          </a:lstStyle>
          <a:p>
            <a:fld id="{EFC10EE1-B198-C942-8235-326C972CBB30}" type="datetimeFigureOut">
              <a:rPr lang="en-US" smtClean="0"/>
              <a:pPr/>
              <a:t>4/8/2026</a:t>
            </a:fld>
            <a:endParaRPr lang="en-US"/>
          </a:p>
        </p:txBody>
      </p:sp>
      <p:sp>
        <p:nvSpPr>
          <p:cNvPr id="4" name="Slide Image Placeholder 3"/>
          <p:cNvSpPr>
            <a:spLocks noGrp="1" noRot="1" noChangeAspect="1"/>
          </p:cNvSpPr>
          <p:nvPr>
            <p:ph type="sldImg" idx="2"/>
          </p:nvPr>
        </p:nvSpPr>
        <p:spPr>
          <a:xfrm>
            <a:off x="422275" y="703263"/>
            <a:ext cx="6257925" cy="3521075"/>
          </a:xfrm>
          <a:prstGeom prst="rect">
            <a:avLst/>
          </a:prstGeom>
          <a:noFill/>
          <a:ln w="12700">
            <a:solidFill>
              <a:prstClr val="black"/>
            </a:solidFill>
          </a:ln>
        </p:spPr>
        <p:txBody>
          <a:bodyPr vert="horz" lIns="94231" tIns="47115" rIns="94231" bIns="47115" rtlCol="0" anchor="ctr"/>
          <a:lstStyle/>
          <a:p>
            <a:endParaRPr lang="en-US"/>
          </a:p>
        </p:txBody>
      </p:sp>
      <p:sp>
        <p:nvSpPr>
          <p:cNvPr id="5" name="Notes Placeholder 4"/>
          <p:cNvSpPr>
            <a:spLocks noGrp="1"/>
          </p:cNvSpPr>
          <p:nvPr>
            <p:ph type="body" sz="quarter" idx="3"/>
          </p:nvPr>
        </p:nvSpPr>
        <p:spPr>
          <a:xfrm>
            <a:off x="710248" y="4459526"/>
            <a:ext cx="5681980" cy="4224814"/>
          </a:xfrm>
          <a:prstGeom prst="rect">
            <a:avLst/>
          </a:prstGeom>
        </p:spPr>
        <p:txBody>
          <a:bodyPr vert="horz" lIns="94231" tIns="47115" rIns="94231" bIns="471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8917422"/>
            <a:ext cx="3077739" cy="469424"/>
          </a:xfrm>
          <a:prstGeom prst="rect">
            <a:avLst/>
          </a:prstGeom>
        </p:spPr>
        <p:txBody>
          <a:bodyPr vert="horz" lIns="94231" tIns="47115" rIns="94231" bIns="47115" rtlCol="0" anchor="b"/>
          <a:lstStyle>
            <a:lvl1pPr algn="l">
              <a:defRPr sz="1200">
                <a:latin typeface="Lato Light"/>
              </a:defRPr>
            </a:lvl1pPr>
          </a:lstStyle>
          <a:p>
            <a:endParaRPr lang="en-US"/>
          </a:p>
        </p:txBody>
      </p:sp>
      <p:sp>
        <p:nvSpPr>
          <p:cNvPr id="7" name="Slide Number Placeholder 6"/>
          <p:cNvSpPr>
            <a:spLocks noGrp="1"/>
          </p:cNvSpPr>
          <p:nvPr>
            <p:ph type="sldNum" sz="quarter" idx="5"/>
          </p:nvPr>
        </p:nvSpPr>
        <p:spPr>
          <a:xfrm>
            <a:off x="4023094" y="8917422"/>
            <a:ext cx="3077739" cy="469424"/>
          </a:xfrm>
          <a:prstGeom prst="rect">
            <a:avLst/>
          </a:prstGeom>
        </p:spPr>
        <p:txBody>
          <a:bodyPr vert="horz" lIns="94231" tIns="47115" rIns="94231" bIns="47115" rtlCol="0" anchor="b"/>
          <a:lstStyle>
            <a:lvl1pPr algn="r">
              <a:defRPr sz="1200">
                <a:latin typeface="Lato Light"/>
              </a:defRPr>
            </a:lvl1pPr>
          </a:lstStyle>
          <a:p>
            <a:fld id="{006BE02D-20C0-F840-AFAC-BEA99C74FDC2}" type="slidenum">
              <a:rPr lang="en-US" smtClean="0"/>
              <a:pPr/>
              <a:t>‹#›</a:t>
            </a:fld>
            <a:endParaRPr lang="en-US"/>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457109" rtl="0" eaLnBrk="1" latinLnBrk="0" hangingPunct="1">
      <a:defRPr sz="1200" kern="1200">
        <a:solidFill>
          <a:schemeClr val="tx1"/>
        </a:solidFill>
        <a:latin typeface="Lato Light"/>
        <a:ea typeface="+mn-ea"/>
        <a:cs typeface="+mn-cs"/>
      </a:defRPr>
    </a:lvl1pPr>
    <a:lvl2pPr marL="457109" algn="l" defTabSz="457109" rtl="0" eaLnBrk="1" latinLnBrk="0" hangingPunct="1">
      <a:defRPr sz="1200" kern="1200">
        <a:solidFill>
          <a:schemeClr val="tx1"/>
        </a:solidFill>
        <a:latin typeface="Lato Light"/>
        <a:ea typeface="+mn-ea"/>
        <a:cs typeface="+mn-cs"/>
      </a:defRPr>
    </a:lvl2pPr>
    <a:lvl3pPr marL="914217" algn="l" defTabSz="457109" rtl="0" eaLnBrk="1" latinLnBrk="0" hangingPunct="1">
      <a:defRPr sz="1200" kern="1200">
        <a:solidFill>
          <a:schemeClr val="tx1"/>
        </a:solidFill>
        <a:latin typeface="Lato Light"/>
        <a:ea typeface="+mn-ea"/>
        <a:cs typeface="+mn-cs"/>
      </a:defRPr>
    </a:lvl3pPr>
    <a:lvl4pPr marL="1371326" algn="l" defTabSz="457109" rtl="0" eaLnBrk="1" latinLnBrk="0" hangingPunct="1">
      <a:defRPr sz="1200" kern="1200">
        <a:solidFill>
          <a:schemeClr val="tx1"/>
        </a:solidFill>
        <a:latin typeface="Lato Light"/>
        <a:ea typeface="+mn-ea"/>
        <a:cs typeface="+mn-cs"/>
      </a:defRPr>
    </a:lvl4pPr>
    <a:lvl5pPr marL="1828434" algn="l" defTabSz="457109" rtl="0" eaLnBrk="1" latinLnBrk="0" hangingPunct="1">
      <a:defRPr sz="1200" kern="1200">
        <a:solidFill>
          <a:schemeClr val="tx1"/>
        </a:solidFill>
        <a:latin typeface="Lato Light"/>
        <a:ea typeface="+mn-ea"/>
        <a:cs typeface="+mn-cs"/>
      </a:defRPr>
    </a:lvl5pPr>
    <a:lvl6pPr marL="2285543" algn="l" defTabSz="457109" rtl="0" eaLnBrk="1" latinLnBrk="0" hangingPunct="1">
      <a:defRPr sz="1200" kern="1200">
        <a:solidFill>
          <a:schemeClr val="tx1"/>
        </a:solidFill>
        <a:latin typeface="+mn-lt"/>
        <a:ea typeface="+mn-ea"/>
        <a:cs typeface="+mn-cs"/>
      </a:defRPr>
    </a:lvl6pPr>
    <a:lvl7pPr marL="2742652" algn="l" defTabSz="457109" rtl="0" eaLnBrk="1" latinLnBrk="0" hangingPunct="1">
      <a:defRPr sz="1200" kern="1200">
        <a:solidFill>
          <a:schemeClr val="tx1"/>
        </a:solidFill>
        <a:latin typeface="+mn-lt"/>
        <a:ea typeface="+mn-ea"/>
        <a:cs typeface="+mn-cs"/>
      </a:defRPr>
    </a:lvl7pPr>
    <a:lvl8pPr marL="3199760" algn="l" defTabSz="457109" rtl="0" eaLnBrk="1" latinLnBrk="0" hangingPunct="1">
      <a:defRPr sz="1200" kern="1200">
        <a:solidFill>
          <a:schemeClr val="tx1"/>
        </a:solidFill>
        <a:latin typeface="+mn-lt"/>
        <a:ea typeface="+mn-ea"/>
        <a:cs typeface="+mn-cs"/>
      </a:defRPr>
    </a:lvl8pPr>
    <a:lvl9pPr marL="3656869" algn="l" defTabSz="45710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bls.gov/ooh/education-training-and-library/teacher-assistants.htm"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a:t>
            </a:r>
            <a:r>
              <a:rPr lang="en-US" err="1"/>
              <a:t>www.bls.gov</a:t>
            </a:r>
            <a:r>
              <a:rPr lang="en-US"/>
              <a:t>/emp/tables/</a:t>
            </a:r>
            <a:r>
              <a:rPr lang="en-US" err="1"/>
              <a:t>emp-by-detailed-occupation.htm#top</a:t>
            </a:r>
            <a:endParaRPr lang="en-US"/>
          </a:p>
        </p:txBody>
      </p:sp>
      <p:sp>
        <p:nvSpPr>
          <p:cNvPr id="4" name="Slide Number Placeholder 3"/>
          <p:cNvSpPr>
            <a:spLocks noGrp="1"/>
          </p:cNvSpPr>
          <p:nvPr>
            <p:ph type="sldNum" sz="quarter" idx="5"/>
          </p:nvPr>
        </p:nvSpPr>
        <p:spPr/>
        <p:txBody>
          <a:bodyPr/>
          <a:lstStyle/>
          <a:p>
            <a:pPr marL="0" marR="0" lvl="0" indent="0" algn="r" defTabSz="914217" rtl="0" eaLnBrk="1" fontAlgn="auto" latinLnBrk="0" hangingPunct="1">
              <a:lnSpc>
                <a:spcPct val="100000"/>
              </a:lnSpc>
              <a:spcBef>
                <a:spcPts val="0"/>
              </a:spcBef>
              <a:spcAft>
                <a:spcPts val="0"/>
              </a:spcAft>
              <a:buClrTx/>
              <a:buSzTx/>
              <a:buFontTx/>
              <a:buNone/>
              <a:tabLst/>
              <a:defRPr/>
            </a:pPr>
            <a:fld id="{006BE02D-20C0-F840-AFAC-BEA99C74FDC2}" type="slidenum">
              <a:rPr kumimoji="0" lang="en-US" sz="1200" b="0" i="0" u="none" strike="noStrike" kern="1200" cap="none" spc="0" normalizeH="0" baseline="0" noProof="0" smtClean="0">
                <a:ln>
                  <a:noFill/>
                </a:ln>
                <a:solidFill>
                  <a:prstClr val="black"/>
                </a:solidFill>
                <a:effectLst/>
                <a:uLnTx/>
                <a:uFillTx/>
                <a:latin typeface="Lato Light"/>
                <a:ea typeface="+mn-ea"/>
                <a:cs typeface="+mn-cs"/>
              </a:rPr>
              <a:pPr marL="0" marR="0" lvl="0" indent="0" algn="r" defTabSz="914217"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Lato Light"/>
              <a:ea typeface="+mn-ea"/>
              <a:cs typeface="+mn-cs"/>
            </a:endParaRPr>
          </a:p>
        </p:txBody>
      </p:sp>
    </p:spTree>
    <p:extLst>
      <p:ext uri="{BB962C8B-B14F-4D97-AF65-F5344CB8AC3E}">
        <p14:creationId xmlns:p14="http://schemas.microsoft.com/office/powerpoint/2010/main" val="2088744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TN Department of Education. (2022). </a:t>
            </a:r>
            <a:r>
              <a:rPr lang="en-US" i="1"/>
              <a:t>2022 Annual Statistical Report. </a:t>
            </a:r>
            <a:r>
              <a:rPr lang="en-US" i="0"/>
              <a:t>TN Department of Education. https://</a:t>
            </a:r>
            <a:r>
              <a:rPr lang="en-US" i="0" err="1"/>
              <a:t>www.tn.gov</a:t>
            </a:r>
            <a:r>
              <a:rPr lang="en-US" i="0"/>
              <a:t>/education/districts/federal-programs-and-oversight/data/department-reports/2022-annual-statistical-report.html</a:t>
            </a:r>
          </a:p>
          <a:p>
            <a:endParaRPr lang="en-US" i="0"/>
          </a:p>
          <a:p>
            <a:pPr marL="0" marR="0" lvl="0" indent="0" algn="l" defTabSz="457109" rtl="0" eaLnBrk="1" fontAlgn="auto" latinLnBrk="0" hangingPunct="1">
              <a:lnSpc>
                <a:spcPct val="100000"/>
              </a:lnSpc>
              <a:spcBef>
                <a:spcPts val="0"/>
              </a:spcBef>
              <a:spcAft>
                <a:spcPts val="0"/>
              </a:spcAft>
              <a:buClrTx/>
              <a:buSzTx/>
              <a:buFontTx/>
              <a:buNone/>
              <a:tabLst/>
              <a:defRPr/>
            </a:pPr>
            <a:r>
              <a:rPr lang="en-US">
                <a:solidFill>
                  <a:srgbClr val="000000"/>
                </a:solidFill>
                <a:latin typeface="Century Gothic" panose="020B0502020202020204" pitchFamily="34" charset="0"/>
              </a:rPr>
              <a:t>U.S. Bureau of Labor Statistics. (2022, October 4). </a:t>
            </a:r>
            <a:r>
              <a:rPr lang="en-US" i="1">
                <a:solidFill>
                  <a:srgbClr val="000000"/>
                </a:solidFill>
                <a:latin typeface="Century Gothic" panose="020B0502020202020204" pitchFamily="34" charset="0"/>
              </a:rPr>
              <a:t>Occupational Outlook Handbook – Teacher Assistants. </a:t>
            </a:r>
            <a:r>
              <a:rPr lang="en-US">
                <a:solidFill>
                  <a:srgbClr val="000000"/>
                </a:solidFill>
                <a:latin typeface="Century Gothic" panose="020B0502020202020204" pitchFamily="34" charset="0"/>
              </a:rPr>
              <a:t>U.S. Bureau of Labor Statistics. </a:t>
            </a:r>
            <a:r>
              <a:rPr lang="en-US">
                <a:solidFill>
                  <a:srgbClr val="0563C1"/>
                </a:solidFill>
                <a:latin typeface="Century Gothic" panose="020B0502020202020204" pitchFamily="34" charset="0"/>
                <a:hlinkClick r:id="rId3">
                  <a:extLst>
                    <a:ext uri="{A12FA001-AC4F-418D-AE19-62706E023703}">
                      <ahyp:hlinkClr xmlns:ahyp="http://schemas.microsoft.com/office/drawing/2018/hyperlinkcolor" val="tx"/>
                    </a:ext>
                  </a:extLst>
                </a:hlinkClick>
              </a:rPr>
              <a:t>https://www.bls.gov/ooh/education-training-and-library/teacher-assistants.htm</a:t>
            </a:r>
            <a:r>
              <a:rPr lang="en-US">
                <a:latin typeface="Century Gothic" panose="020B0502020202020204" pitchFamily="34" charset="0"/>
              </a:rPr>
              <a:t> </a:t>
            </a:r>
            <a:endParaRPr lang="en-US"/>
          </a:p>
          <a:p>
            <a:endParaRPr lang="en-US" i="0"/>
          </a:p>
          <a:p>
            <a:endParaRPr lang="en-US"/>
          </a:p>
        </p:txBody>
      </p:sp>
      <p:sp>
        <p:nvSpPr>
          <p:cNvPr id="4" name="Slide Number Placeholder 3"/>
          <p:cNvSpPr>
            <a:spLocks noGrp="1"/>
          </p:cNvSpPr>
          <p:nvPr>
            <p:ph type="sldNum" sz="quarter" idx="5"/>
          </p:nvPr>
        </p:nvSpPr>
        <p:spPr/>
        <p:txBody>
          <a:bodyPr/>
          <a:lstStyle/>
          <a:p>
            <a:pPr marL="0" marR="0" lvl="0" indent="0" algn="r" defTabSz="914217" rtl="0" eaLnBrk="1" fontAlgn="auto" latinLnBrk="0" hangingPunct="1">
              <a:lnSpc>
                <a:spcPct val="100000"/>
              </a:lnSpc>
              <a:spcBef>
                <a:spcPts val="0"/>
              </a:spcBef>
              <a:spcAft>
                <a:spcPts val="0"/>
              </a:spcAft>
              <a:buClrTx/>
              <a:buSzTx/>
              <a:buFontTx/>
              <a:buNone/>
              <a:tabLst/>
              <a:defRPr/>
            </a:pPr>
            <a:fld id="{006BE02D-20C0-F840-AFAC-BEA99C74FDC2}" type="slidenum">
              <a:rPr kumimoji="0" lang="en-US" sz="1200" b="0" i="0" u="none" strike="noStrike" kern="1200" cap="none" spc="0" normalizeH="0" baseline="0" noProof="0" smtClean="0">
                <a:ln>
                  <a:noFill/>
                </a:ln>
                <a:solidFill>
                  <a:prstClr val="black"/>
                </a:solidFill>
                <a:effectLst/>
                <a:uLnTx/>
                <a:uFillTx/>
                <a:latin typeface="Lato Light"/>
                <a:ea typeface="+mn-ea"/>
                <a:cs typeface="+mn-cs"/>
              </a:rPr>
              <a:pPr marL="0" marR="0" lvl="0" indent="0" algn="r" defTabSz="914217"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Lato Light"/>
              <a:ea typeface="+mn-ea"/>
              <a:cs typeface="+mn-cs"/>
            </a:endParaRPr>
          </a:p>
        </p:txBody>
      </p:sp>
    </p:spTree>
    <p:extLst>
      <p:ext uri="{BB962C8B-B14F-4D97-AF65-F5344CB8AC3E}">
        <p14:creationId xmlns:p14="http://schemas.microsoft.com/office/powerpoint/2010/main" val="34464433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9.png"/><Relationship Id="rId3" Type="http://schemas.openxmlformats.org/officeDocument/2006/relationships/image" Target="../media/image1.png"/><Relationship Id="rId7" Type="http://schemas.openxmlformats.org/officeDocument/2006/relationships/image" Target="../media/image8.svg"/><Relationship Id="rId12" Type="http://schemas.openxmlformats.org/officeDocument/2006/relationships/image" Target="../media/image13.png"/><Relationship Id="rId17" Type="http://schemas.openxmlformats.org/officeDocument/2006/relationships/image" Target="../media/image18.svg"/><Relationship Id="rId2" Type="http://schemas.openxmlformats.org/officeDocument/2006/relationships/image" Target="../media/image2.png"/><Relationship Id="rId16"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emf"/><Relationship Id="rId15" Type="http://schemas.openxmlformats.org/officeDocument/2006/relationships/image" Target="../media/image16.svg"/><Relationship Id="rId10" Type="http://schemas.openxmlformats.org/officeDocument/2006/relationships/image" Target="../media/image11.png"/><Relationship Id="rId19" Type="http://schemas.openxmlformats.org/officeDocument/2006/relationships/image" Target="../media/image20.svg"/><Relationship Id="rId4" Type="http://schemas.openxmlformats.org/officeDocument/2006/relationships/image" Target="../media/image5.emf"/><Relationship Id="rId9" Type="http://schemas.openxmlformats.org/officeDocument/2006/relationships/image" Target="../media/image10.svg"/><Relationship Id="rId14" Type="http://schemas.openxmlformats.org/officeDocument/2006/relationships/image" Target="../media/image15.png"/></Relationships>
</file>

<file path=ppt/slideLayouts/_rels/slideLayout25.xml.rels><?xml version="1.0" encoding="UTF-8" standalone="yes"?>
<Relationships xmlns="http://schemas.openxmlformats.org/package/2006/relationships"><Relationship Id="rId26" Type="http://schemas.openxmlformats.org/officeDocument/2006/relationships/image" Target="../media/image45.png"/><Relationship Id="rId21" Type="http://schemas.openxmlformats.org/officeDocument/2006/relationships/image" Target="../media/image40.svg"/><Relationship Id="rId42" Type="http://schemas.openxmlformats.org/officeDocument/2006/relationships/image" Target="../media/image61.png"/><Relationship Id="rId47" Type="http://schemas.openxmlformats.org/officeDocument/2006/relationships/image" Target="../media/image66.svg"/><Relationship Id="rId63" Type="http://schemas.openxmlformats.org/officeDocument/2006/relationships/image" Target="../media/image82.svg"/><Relationship Id="rId68" Type="http://schemas.openxmlformats.org/officeDocument/2006/relationships/image" Target="../media/image87.png"/><Relationship Id="rId84" Type="http://schemas.openxmlformats.org/officeDocument/2006/relationships/image" Target="../media/image103.png"/><Relationship Id="rId89" Type="http://schemas.openxmlformats.org/officeDocument/2006/relationships/image" Target="../media/image108.svg"/><Relationship Id="rId16" Type="http://schemas.openxmlformats.org/officeDocument/2006/relationships/image" Target="../media/image35.png"/><Relationship Id="rId11" Type="http://schemas.openxmlformats.org/officeDocument/2006/relationships/image" Target="../media/image30.svg"/><Relationship Id="rId32" Type="http://schemas.openxmlformats.org/officeDocument/2006/relationships/image" Target="../media/image51.png"/><Relationship Id="rId37" Type="http://schemas.openxmlformats.org/officeDocument/2006/relationships/image" Target="../media/image56.svg"/><Relationship Id="rId53" Type="http://schemas.openxmlformats.org/officeDocument/2006/relationships/image" Target="../media/image72.svg"/><Relationship Id="rId58" Type="http://schemas.openxmlformats.org/officeDocument/2006/relationships/image" Target="../media/image77.png"/><Relationship Id="rId74" Type="http://schemas.openxmlformats.org/officeDocument/2006/relationships/image" Target="../media/image93.png"/><Relationship Id="rId79" Type="http://schemas.openxmlformats.org/officeDocument/2006/relationships/image" Target="../media/image98.svg"/><Relationship Id="rId5" Type="http://schemas.openxmlformats.org/officeDocument/2006/relationships/image" Target="../media/image24.svg"/><Relationship Id="rId90" Type="http://schemas.openxmlformats.org/officeDocument/2006/relationships/image" Target="../media/image109.png"/><Relationship Id="rId95" Type="http://schemas.openxmlformats.org/officeDocument/2006/relationships/image" Target="../media/image114.svg"/><Relationship Id="rId22" Type="http://schemas.openxmlformats.org/officeDocument/2006/relationships/image" Target="../media/image41.png"/><Relationship Id="rId27" Type="http://schemas.openxmlformats.org/officeDocument/2006/relationships/image" Target="../media/image46.svg"/><Relationship Id="rId43" Type="http://schemas.openxmlformats.org/officeDocument/2006/relationships/image" Target="../media/image62.svg"/><Relationship Id="rId48" Type="http://schemas.openxmlformats.org/officeDocument/2006/relationships/image" Target="../media/image67.png"/><Relationship Id="rId64" Type="http://schemas.openxmlformats.org/officeDocument/2006/relationships/image" Target="../media/image83.png"/><Relationship Id="rId69" Type="http://schemas.openxmlformats.org/officeDocument/2006/relationships/image" Target="../media/image88.svg"/><Relationship Id="rId80" Type="http://schemas.openxmlformats.org/officeDocument/2006/relationships/image" Target="../media/image99.png"/><Relationship Id="rId85" Type="http://schemas.openxmlformats.org/officeDocument/2006/relationships/image" Target="../media/image104.svg"/><Relationship Id="rId12" Type="http://schemas.openxmlformats.org/officeDocument/2006/relationships/image" Target="../media/image31.png"/><Relationship Id="rId17" Type="http://schemas.openxmlformats.org/officeDocument/2006/relationships/image" Target="../media/image36.svg"/><Relationship Id="rId25" Type="http://schemas.openxmlformats.org/officeDocument/2006/relationships/image" Target="../media/image44.svg"/><Relationship Id="rId33" Type="http://schemas.openxmlformats.org/officeDocument/2006/relationships/image" Target="../media/image52.svg"/><Relationship Id="rId38" Type="http://schemas.openxmlformats.org/officeDocument/2006/relationships/image" Target="../media/image57.png"/><Relationship Id="rId46" Type="http://schemas.openxmlformats.org/officeDocument/2006/relationships/image" Target="../media/image65.png"/><Relationship Id="rId59" Type="http://schemas.openxmlformats.org/officeDocument/2006/relationships/image" Target="../media/image78.svg"/><Relationship Id="rId67" Type="http://schemas.openxmlformats.org/officeDocument/2006/relationships/image" Target="../media/image86.svg"/><Relationship Id="rId20" Type="http://schemas.openxmlformats.org/officeDocument/2006/relationships/image" Target="../media/image39.png"/><Relationship Id="rId41" Type="http://schemas.openxmlformats.org/officeDocument/2006/relationships/image" Target="../media/image60.svg"/><Relationship Id="rId54" Type="http://schemas.openxmlformats.org/officeDocument/2006/relationships/image" Target="../media/image73.png"/><Relationship Id="rId62" Type="http://schemas.openxmlformats.org/officeDocument/2006/relationships/image" Target="../media/image81.png"/><Relationship Id="rId70" Type="http://schemas.openxmlformats.org/officeDocument/2006/relationships/image" Target="../media/image89.png"/><Relationship Id="rId75" Type="http://schemas.openxmlformats.org/officeDocument/2006/relationships/image" Target="../media/image94.svg"/><Relationship Id="rId83" Type="http://schemas.openxmlformats.org/officeDocument/2006/relationships/image" Target="../media/image102.svg"/><Relationship Id="rId88" Type="http://schemas.openxmlformats.org/officeDocument/2006/relationships/image" Target="../media/image107.png"/><Relationship Id="rId91" Type="http://schemas.openxmlformats.org/officeDocument/2006/relationships/image" Target="../media/image110.svg"/><Relationship Id="rId96" Type="http://schemas.openxmlformats.org/officeDocument/2006/relationships/image" Target="../media/image115.png"/><Relationship Id="rId1" Type="http://schemas.openxmlformats.org/officeDocument/2006/relationships/slideMaster" Target="../slideMasters/slideMaster1.xml"/><Relationship Id="rId6" Type="http://schemas.openxmlformats.org/officeDocument/2006/relationships/image" Target="../media/image25.png"/><Relationship Id="rId15" Type="http://schemas.openxmlformats.org/officeDocument/2006/relationships/image" Target="../media/image34.svg"/><Relationship Id="rId23" Type="http://schemas.openxmlformats.org/officeDocument/2006/relationships/image" Target="../media/image42.svg"/><Relationship Id="rId28" Type="http://schemas.openxmlformats.org/officeDocument/2006/relationships/image" Target="../media/image47.png"/><Relationship Id="rId36" Type="http://schemas.openxmlformats.org/officeDocument/2006/relationships/image" Target="../media/image55.png"/><Relationship Id="rId49" Type="http://schemas.openxmlformats.org/officeDocument/2006/relationships/image" Target="../media/image68.svg"/><Relationship Id="rId57" Type="http://schemas.openxmlformats.org/officeDocument/2006/relationships/image" Target="../media/image76.svg"/><Relationship Id="rId10" Type="http://schemas.openxmlformats.org/officeDocument/2006/relationships/image" Target="../media/image29.png"/><Relationship Id="rId31" Type="http://schemas.openxmlformats.org/officeDocument/2006/relationships/image" Target="../media/image50.svg"/><Relationship Id="rId44" Type="http://schemas.openxmlformats.org/officeDocument/2006/relationships/image" Target="../media/image63.png"/><Relationship Id="rId52" Type="http://schemas.openxmlformats.org/officeDocument/2006/relationships/image" Target="../media/image71.png"/><Relationship Id="rId60" Type="http://schemas.openxmlformats.org/officeDocument/2006/relationships/image" Target="../media/image79.png"/><Relationship Id="rId65" Type="http://schemas.openxmlformats.org/officeDocument/2006/relationships/image" Target="../media/image84.svg"/><Relationship Id="rId73" Type="http://schemas.openxmlformats.org/officeDocument/2006/relationships/image" Target="../media/image92.svg"/><Relationship Id="rId78" Type="http://schemas.openxmlformats.org/officeDocument/2006/relationships/image" Target="../media/image97.png"/><Relationship Id="rId81" Type="http://schemas.openxmlformats.org/officeDocument/2006/relationships/image" Target="../media/image100.svg"/><Relationship Id="rId86" Type="http://schemas.openxmlformats.org/officeDocument/2006/relationships/image" Target="../media/image105.png"/><Relationship Id="rId94" Type="http://schemas.openxmlformats.org/officeDocument/2006/relationships/image" Target="../media/image113.png"/><Relationship Id="rId99" Type="http://schemas.openxmlformats.org/officeDocument/2006/relationships/image" Target="../media/image118.svg"/><Relationship Id="rId101" Type="http://schemas.openxmlformats.org/officeDocument/2006/relationships/image" Target="../media/image120.svg"/><Relationship Id="rId4" Type="http://schemas.openxmlformats.org/officeDocument/2006/relationships/image" Target="../media/image23.png"/><Relationship Id="rId9" Type="http://schemas.openxmlformats.org/officeDocument/2006/relationships/image" Target="../media/image28.svg"/><Relationship Id="rId13" Type="http://schemas.openxmlformats.org/officeDocument/2006/relationships/image" Target="../media/image32.svg"/><Relationship Id="rId18" Type="http://schemas.openxmlformats.org/officeDocument/2006/relationships/image" Target="../media/image37.png"/><Relationship Id="rId39" Type="http://schemas.openxmlformats.org/officeDocument/2006/relationships/image" Target="../media/image58.svg"/><Relationship Id="rId34" Type="http://schemas.openxmlformats.org/officeDocument/2006/relationships/image" Target="../media/image53.png"/><Relationship Id="rId50" Type="http://schemas.openxmlformats.org/officeDocument/2006/relationships/image" Target="../media/image69.png"/><Relationship Id="rId55" Type="http://schemas.openxmlformats.org/officeDocument/2006/relationships/image" Target="../media/image74.svg"/><Relationship Id="rId76" Type="http://schemas.openxmlformats.org/officeDocument/2006/relationships/image" Target="../media/image95.png"/><Relationship Id="rId97" Type="http://schemas.openxmlformats.org/officeDocument/2006/relationships/image" Target="../media/image116.svg"/><Relationship Id="rId7" Type="http://schemas.openxmlformats.org/officeDocument/2006/relationships/image" Target="../media/image26.svg"/><Relationship Id="rId71" Type="http://schemas.openxmlformats.org/officeDocument/2006/relationships/image" Target="../media/image90.svg"/><Relationship Id="rId92" Type="http://schemas.openxmlformats.org/officeDocument/2006/relationships/image" Target="../media/image111.png"/><Relationship Id="rId2" Type="http://schemas.openxmlformats.org/officeDocument/2006/relationships/image" Target="../media/image21.png"/><Relationship Id="rId29" Type="http://schemas.openxmlformats.org/officeDocument/2006/relationships/image" Target="../media/image48.svg"/><Relationship Id="rId24" Type="http://schemas.openxmlformats.org/officeDocument/2006/relationships/image" Target="../media/image43.png"/><Relationship Id="rId40" Type="http://schemas.openxmlformats.org/officeDocument/2006/relationships/image" Target="../media/image59.png"/><Relationship Id="rId45" Type="http://schemas.openxmlformats.org/officeDocument/2006/relationships/image" Target="../media/image64.svg"/><Relationship Id="rId66" Type="http://schemas.openxmlformats.org/officeDocument/2006/relationships/image" Target="../media/image85.png"/><Relationship Id="rId87" Type="http://schemas.openxmlformats.org/officeDocument/2006/relationships/image" Target="../media/image106.svg"/><Relationship Id="rId61" Type="http://schemas.openxmlformats.org/officeDocument/2006/relationships/image" Target="../media/image80.svg"/><Relationship Id="rId82" Type="http://schemas.openxmlformats.org/officeDocument/2006/relationships/image" Target="../media/image101.png"/><Relationship Id="rId19" Type="http://schemas.openxmlformats.org/officeDocument/2006/relationships/image" Target="../media/image38.svg"/><Relationship Id="rId14" Type="http://schemas.openxmlformats.org/officeDocument/2006/relationships/image" Target="../media/image33.png"/><Relationship Id="rId30" Type="http://schemas.openxmlformats.org/officeDocument/2006/relationships/image" Target="../media/image49.png"/><Relationship Id="rId35" Type="http://schemas.openxmlformats.org/officeDocument/2006/relationships/image" Target="../media/image54.svg"/><Relationship Id="rId56" Type="http://schemas.openxmlformats.org/officeDocument/2006/relationships/image" Target="../media/image75.png"/><Relationship Id="rId77" Type="http://schemas.openxmlformats.org/officeDocument/2006/relationships/image" Target="../media/image96.svg"/><Relationship Id="rId100" Type="http://schemas.openxmlformats.org/officeDocument/2006/relationships/image" Target="../media/image119.png"/><Relationship Id="rId8" Type="http://schemas.openxmlformats.org/officeDocument/2006/relationships/image" Target="../media/image27.png"/><Relationship Id="rId51" Type="http://schemas.openxmlformats.org/officeDocument/2006/relationships/image" Target="../media/image70.svg"/><Relationship Id="rId72" Type="http://schemas.openxmlformats.org/officeDocument/2006/relationships/image" Target="../media/image91.png"/><Relationship Id="rId93" Type="http://schemas.openxmlformats.org/officeDocument/2006/relationships/image" Target="../media/image112.svg"/><Relationship Id="rId98" Type="http://schemas.openxmlformats.org/officeDocument/2006/relationships/image" Target="../media/image117.png"/><Relationship Id="rId3" Type="http://schemas.openxmlformats.org/officeDocument/2006/relationships/image" Target="../media/image22.sv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123.jpeg"/><Relationship Id="rId1" Type="http://schemas.openxmlformats.org/officeDocument/2006/relationships/slideMaster" Target="../slideMasters/slideMaster3.xml"/><Relationship Id="rId6" Type="http://schemas.openxmlformats.org/officeDocument/2006/relationships/image" Target="../media/image127.png"/><Relationship Id="rId5" Type="http://schemas.openxmlformats.org/officeDocument/2006/relationships/image" Target="../media/image126.png"/><Relationship Id="rId4" Type="http://schemas.openxmlformats.org/officeDocument/2006/relationships/image" Target="../media/image125.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8.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image" Target="../media/image134.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37.jpeg"/><Relationship Id="rId7" Type="http://schemas.openxmlformats.org/officeDocument/2006/relationships/image" Target="../media/image140.png"/><Relationship Id="rId2" Type="http://schemas.openxmlformats.org/officeDocument/2006/relationships/image" Target="../media/image136.jpeg"/><Relationship Id="rId1" Type="http://schemas.openxmlformats.org/officeDocument/2006/relationships/slideMaster" Target="../slideMasters/slideMaster3.xml"/><Relationship Id="rId6" Type="http://schemas.microsoft.com/office/2007/relationships/hdphoto" Target="../media/hdphoto1.wdp"/><Relationship Id="rId5" Type="http://schemas.openxmlformats.org/officeDocument/2006/relationships/image" Target="../media/image139.png"/><Relationship Id="rId4" Type="http://schemas.openxmlformats.org/officeDocument/2006/relationships/image" Target="../media/image138.jpeg"/></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48.jpeg"/><Relationship Id="rId1" Type="http://schemas.openxmlformats.org/officeDocument/2006/relationships/slideMaster" Target="../slideMasters/slideMaster3.xml"/><Relationship Id="rId4" Type="http://schemas.openxmlformats.org/officeDocument/2006/relationships/image" Target="../media/image126.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image" Target="../media/image149.png"/><Relationship Id="rId1" Type="http://schemas.openxmlformats.org/officeDocument/2006/relationships/slideMaster" Target="../slideMasters/slideMaster3.xml"/><Relationship Id="rId4" Type="http://schemas.openxmlformats.org/officeDocument/2006/relationships/image" Target="../media/image126.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ing Slide 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722FABF4-1F54-4143-A109-B7E9BE359E78}"/>
              </a:ext>
            </a:extLst>
          </p:cNvPr>
          <p:cNvSpPr/>
          <p:nvPr userDrawn="1"/>
        </p:nvSpPr>
        <p:spPr>
          <a:xfrm flipH="1">
            <a:off x="5278581" y="0"/>
            <a:ext cx="6910242" cy="6858000"/>
          </a:xfrm>
          <a:custGeom>
            <a:avLst/>
            <a:gdLst>
              <a:gd name="connsiteX0" fmla="*/ 2852449 w 6910242"/>
              <a:gd name="connsiteY0" fmla="*/ 0 h 6858000"/>
              <a:gd name="connsiteX1" fmla="*/ 0 w 6910242"/>
              <a:gd name="connsiteY1" fmla="*/ 0 h 6858000"/>
              <a:gd name="connsiteX2" fmla="*/ 0 w 6910242"/>
              <a:gd name="connsiteY2" fmla="*/ 6858000 h 6858000"/>
              <a:gd name="connsiteX3" fmla="*/ 2852449 w 6910242"/>
              <a:gd name="connsiteY3" fmla="*/ 6858000 h 6858000"/>
              <a:gd name="connsiteX4" fmla="*/ 6910242 w 691024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0242" h="6858000">
                <a:moveTo>
                  <a:pt x="2852449" y="0"/>
                </a:moveTo>
                <a:lnTo>
                  <a:pt x="0" y="0"/>
                </a:lnTo>
                <a:lnTo>
                  <a:pt x="0" y="6858000"/>
                </a:lnTo>
                <a:lnTo>
                  <a:pt x="2852449" y="6858000"/>
                </a:lnTo>
                <a:lnTo>
                  <a:pt x="6910242" y="6858000"/>
                </a:lnTo>
                <a:close/>
              </a:path>
            </a:pathLst>
          </a:cu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Subtitle 2">
            <a:extLst>
              <a:ext uri="{FF2B5EF4-FFF2-40B4-BE49-F238E27FC236}">
                <a16:creationId xmlns:a16="http://schemas.microsoft.com/office/drawing/2014/main" id="{9ECF7064-5BC0-1248-BDA0-BEEF30B2D62C}"/>
              </a:ext>
            </a:extLst>
          </p:cNvPr>
          <p:cNvSpPr>
            <a:spLocks noGrp="1"/>
          </p:cNvSpPr>
          <p:nvPr>
            <p:ph type="subTitle" idx="1" hasCustomPrompt="1"/>
          </p:nvPr>
        </p:nvSpPr>
        <p:spPr>
          <a:xfrm>
            <a:off x="503238" y="3810521"/>
            <a:ext cx="5590538" cy="415869"/>
          </a:xfrm>
        </p:spPr>
        <p:txBody>
          <a:bodyPr anchor="ctr">
            <a:noAutofit/>
          </a:bodyPr>
          <a:lstStyle>
            <a:lvl1pPr marL="0" indent="0" algn="l">
              <a:buNone/>
              <a:defRPr sz="2400" b="1" baseline="0">
                <a:solidFill>
                  <a:schemeClr val="tx1"/>
                </a:solidFill>
                <a:latin typeface="+mn-lt"/>
              </a:defRPr>
            </a:lvl1pPr>
            <a:lvl2pPr marL="342815" indent="0" algn="ctr">
              <a:buNone/>
              <a:defRPr>
                <a:solidFill>
                  <a:schemeClr val="tx1">
                    <a:tint val="75000"/>
                  </a:schemeClr>
                </a:solidFill>
              </a:defRPr>
            </a:lvl2pPr>
            <a:lvl3pPr marL="685629" indent="0" algn="ctr">
              <a:buNone/>
              <a:defRPr>
                <a:solidFill>
                  <a:schemeClr val="tx1">
                    <a:tint val="75000"/>
                  </a:schemeClr>
                </a:solidFill>
              </a:defRPr>
            </a:lvl3pPr>
            <a:lvl4pPr marL="1028443" indent="0" algn="ctr">
              <a:buNone/>
              <a:defRPr>
                <a:solidFill>
                  <a:schemeClr val="tx1">
                    <a:tint val="75000"/>
                  </a:schemeClr>
                </a:solidFill>
              </a:defRPr>
            </a:lvl4pPr>
            <a:lvl5pPr marL="1371257" indent="0" algn="ctr">
              <a:buNone/>
              <a:defRPr>
                <a:solidFill>
                  <a:schemeClr val="tx1">
                    <a:tint val="75000"/>
                  </a:schemeClr>
                </a:solidFill>
              </a:defRPr>
            </a:lvl5pPr>
            <a:lvl6pPr marL="1714072" indent="0" algn="ctr">
              <a:buNone/>
              <a:defRPr>
                <a:solidFill>
                  <a:schemeClr val="tx1">
                    <a:tint val="75000"/>
                  </a:schemeClr>
                </a:solidFill>
              </a:defRPr>
            </a:lvl6pPr>
            <a:lvl7pPr marL="2056886" indent="0" algn="ctr">
              <a:buNone/>
              <a:defRPr>
                <a:solidFill>
                  <a:schemeClr val="tx1">
                    <a:tint val="75000"/>
                  </a:schemeClr>
                </a:solidFill>
              </a:defRPr>
            </a:lvl7pPr>
            <a:lvl8pPr marL="2399700" indent="0" algn="ctr">
              <a:buNone/>
              <a:defRPr>
                <a:solidFill>
                  <a:schemeClr val="tx1">
                    <a:tint val="75000"/>
                  </a:schemeClr>
                </a:solidFill>
              </a:defRPr>
            </a:lvl8pPr>
            <a:lvl9pPr marL="2742514" indent="0" algn="ctr">
              <a:buNone/>
              <a:defRPr>
                <a:solidFill>
                  <a:schemeClr val="tx1">
                    <a:tint val="75000"/>
                  </a:schemeClr>
                </a:solidFill>
              </a:defRPr>
            </a:lvl9pPr>
          </a:lstStyle>
          <a:p>
            <a:r>
              <a:rPr lang="en-US"/>
              <a:t>Presenter Name </a:t>
            </a:r>
          </a:p>
        </p:txBody>
      </p:sp>
      <p:sp>
        <p:nvSpPr>
          <p:cNvPr id="11" name="Title 10">
            <a:extLst>
              <a:ext uri="{FF2B5EF4-FFF2-40B4-BE49-F238E27FC236}">
                <a16:creationId xmlns:a16="http://schemas.microsoft.com/office/drawing/2014/main" id="{06672270-EBEA-1543-88D0-6D4BEA5A0762}"/>
              </a:ext>
            </a:extLst>
          </p:cNvPr>
          <p:cNvSpPr>
            <a:spLocks noGrp="1"/>
          </p:cNvSpPr>
          <p:nvPr>
            <p:ph type="title"/>
          </p:nvPr>
        </p:nvSpPr>
        <p:spPr>
          <a:xfrm>
            <a:off x="503238" y="1718385"/>
            <a:ext cx="6388232" cy="1798523"/>
          </a:xfrm>
        </p:spPr>
        <p:txBody>
          <a:bodyPr anchor="b"/>
          <a:lstStyle/>
          <a:p>
            <a:r>
              <a:rPr lang="en-US"/>
              <a:t>Click to edit Master title style</a:t>
            </a:r>
          </a:p>
        </p:txBody>
      </p:sp>
      <p:sp>
        <p:nvSpPr>
          <p:cNvPr id="14" name="Text Placeholder 13">
            <a:extLst>
              <a:ext uri="{FF2B5EF4-FFF2-40B4-BE49-F238E27FC236}">
                <a16:creationId xmlns:a16="http://schemas.microsoft.com/office/drawing/2014/main" id="{43EC2EDF-7C27-5D4D-8894-83C5140693FD}"/>
              </a:ext>
            </a:extLst>
          </p:cNvPr>
          <p:cNvSpPr>
            <a:spLocks noGrp="1"/>
          </p:cNvSpPr>
          <p:nvPr>
            <p:ph type="body" sz="quarter" idx="10" hasCustomPrompt="1"/>
          </p:nvPr>
        </p:nvSpPr>
        <p:spPr>
          <a:xfrm>
            <a:off x="503238" y="4343400"/>
            <a:ext cx="5591175" cy="533400"/>
          </a:xfrm>
        </p:spPr>
        <p:txBody>
          <a:bodyPr>
            <a:normAutofit/>
          </a:bodyPr>
          <a:lstStyle>
            <a:lvl1pPr marL="0" indent="0">
              <a:buNone/>
              <a:defRPr sz="2000" i="1"/>
            </a:lvl1pPr>
          </a:lstStyle>
          <a:p>
            <a:pPr lvl="0"/>
            <a:r>
              <a:rPr lang="en-US"/>
              <a:t>Job Title | Division</a:t>
            </a:r>
          </a:p>
        </p:txBody>
      </p:sp>
      <p:sp>
        <p:nvSpPr>
          <p:cNvPr id="21" name="Picture Placeholder 20">
            <a:extLst>
              <a:ext uri="{FF2B5EF4-FFF2-40B4-BE49-F238E27FC236}">
                <a16:creationId xmlns:a16="http://schemas.microsoft.com/office/drawing/2014/main" id="{0EA00B74-34E1-124F-88D8-0EE9D4527CA8}"/>
              </a:ext>
            </a:extLst>
          </p:cNvPr>
          <p:cNvSpPr>
            <a:spLocks noGrp="1"/>
          </p:cNvSpPr>
          <p:nvPr>
            <p:ph type="pic" sz="quarter" idx="11"/>
          </p:nvPr>
        </p:nvSpPr>
        <p:spPr>
          <a:xfrm>
            <a:off x="5409978" y="0"/>
            <a:ext cx="6778845" cy="6858000"/>
          </a:xfrm>
          <a:custGeom>
            <a:avLst/>
            <a:gdLst>
              <a:gd name="connsiteX0" fmla="*/ 4057650 w 6778845"/>
              <a:gd name="connsiteY0" fmla="*/ 0 h 6858000"/>
              <a:gd name="connsiteX1" fmla="*/ 6778845 w 6778845"/>
              <a:gd name="connsiteY1" fmla="*/ 0 h 6858000"/>
              <a:gd name="connsiteX2" fmla="*/ 6778845 w 6778845"/>
              <a:gd name="connsiteY2" fmla="*/ 6858000 h 6858000"/>
              <a:gd name="connsiteX3" fmla="*/ 0 w 6778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778845" h="6858000">
                <a:moveTo>
                  <a:pt x="4057650" y="0"/>
                </a:moveTo>
                <a:lnTo>
                  <a:pt x="6778845" y="0"/>
                </a:lnTo>
                <a:lnTo>
                  <a:pt x="6778845" y="6858000"/>
                </a:lnTo>
                <a:lnTo>
                  <a:pt x="0" y="6858000"/>
                </a:lnTo>
                <a:close/>
              </a:path>
            </a:pathLst>
          </a:custGeom>
          <a:pattFill prst="pct5">
            <a:fgClr>
              <a:schemeClr val="tx2"/>
            </a:fgClr>
            <a:bgClr>
              <a:schemeClr val="accent2"/>
            </a:bgClr>
          </a:pattFill>
        </p:spPr>
        <p:txBody>
          <a:bodyPr wrap="square">
            <a:noAutofit/>
          </a:bodyPr>
          <a:lstStyle>
            <a:lvl1pPr marL="0" indent="0" algn="r">
              <a:buNone/>
              <a:defRPr/>
            </a:lvl1pPr>
          </a:lstStyle>
          <a:p>
            <a:r>
              <a:rPr lang="en-US"/>
              <a:t>Click icon to add picture</a:t>
            </a:r>
          </a:p>
        </p:txBody>
      </p:sp>
      <p:cxnSp>
        <p:nvCxnSpPr>
          <p:cNvPr id="22" name="Straight Connector 21">
            <a:extLst>
              <a:ext uri="{FF2B5EF4-FFF2-40B4-BE49-F238E27FC236}">
                <a16:creationId xmlns:a16="http://schemas.microsoft.com/office/drawing/2014/main" id="{AC18DADC-89CE-954B-92B7-4268AF3D12FB}"/>
              </a:ext>
            </a:extLst>
          </p:cNvPr>
          <p:cNvCxnSpPr>
            <a:cxnSpLocks/>
          </p:cNvCxnSpPr>
          <p:nvPr userDrawn="1"/>
        </p:nvCxnSpPr>
        <p:spPr>
          <a:xfrm>
            <a:off x="503238" y="3633918"/>
            <a:ext cx="714374"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8652AD4E-67D2-5C56-1152-BC7960C8BDD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76152" y="5972469"/>
            <a:ext cx="1586983" cy="627866"/>
          </a:xfrm>
          <a:prstGeom prst="rect">
            <a:avLst/>
          </a:prstGeom>
        </p:spPr>
      </p:pic>
    </p:spTree>
    <p:extLst>
      <p:ext uri="{BB962C8B-B14F-4D97-AF65-F5344CB8AC3E}">
        <p14:creationId xmlns:p14="http://schemas.microsoft.com/office/powerpoint/2010/main" val="31804028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llage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64B1787-BABE-CE4D-9DEB-0528B582C49E}"/>
              </a:ext>
            </a:extLst>
          </p:cNvPr>
          <p:cNvSpPr/>
          <p:nvPr userDrawn="1"/>
        </p:nvSpPr>
        <p:spPr>
          <a:xfrm>
            <a:off x="9171305" y="6096000"/>
            <a:ext cx="3017520" cy="762000"/>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Rectangle 2">
            <a:extLst>
              <a:ext uri="{FF2B5EF4-FFF2-40B4-BE49-F238E27FC236}">
                <a16:creationId xmlns:a16="http://schemas.microsoft.com/office/drawing/2014/main" id="{3DF8453D-51AE-5C4A-8959-A46D7A017A91}"/>
              </a:ext>
            </a:extLst>
          </p:cNvPr>
          <p:cNvSpPr/>
          <p:nvPr userDrawn="1"/>
        </p:nvSpPr>
        <p:spPr>
          <a:xfrm>
            <a:off x="0" y="0"/>
            <a:ext cx="3017520" cy="6858000"/>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Rectangle 4">
            <a:extLst>
              <a:ext uri="{FF2B5EF4-FFF2-40B4-BE49-F238E27FC236}">
                <a16:creationId xmlns:a16="http://schemas.microsoft.com/office/drawing/2014/main" id="{57F99DD9-D346-234E-A484-DC6BB9699C38}"/>
              </a:ext>
            </a:extLst>
          </p:cNvPr>
          <p:cNvSpPr/>
          <p:nvPr userDrawn="1"/>
        </p:nvSpPr>
        <p:spPr>
          <a:xfrm>
            <a:off x="6114204" y="2092779"/>
            <a:ext cx="3017520" cy="76200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Rectangle 5">
            <a:extLst>
              <a:ext uri="{FF2B5EF4-FFF2-40B4-BE49-F238E27FC236}">
                <a16:creationId xmlns:a16="http://schemas.microsoft.com/office/drawing/2014/main" id="{D76DFE9A-BDB2-8645-8BC3-FA01EBD7BB8D}"/>
              </a:ext>
            </a:extLst>
          </p:cNvPr>
          <p:cNvSpPr/>
          <p:nvPr userDrawn="1"/>
        </p:nvSpPr>
        <p:spPr>
          <a:xfrm>
            <a:off x="3057102" y="0"/>
            <a:ext cx="3017520" cy="762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Picture Placeholder 7">
            <a:extLst>
              <a:ext uri="{FF2B5EF4-FFF2-40B4-BE49-F238E27FC236}">
                <a16:creationId xmlns:a16="http://schemas.microsoft.com/office/drawing/2014/main" id="{80EC279B-9D0A-664D-BC1F-CF07F588A7F8}"/>
              </a:ext>
            </a:extLst>
          </p:cNvPr>
          <p:cNvSpPr>
            <a:spLocks noGrp="1"/>
          </p:cNvSpPr>
          <p:nvPr>
            <p:ph type="pic" sz="quarter" idx="10"/>
          </p:nvPr>
        </p:nvSpPr>
        <p:spPr>
          <a:xfrm>
            <a:off x="3057102" y="802822"/>
            <a:ext cx="3017520" cy="3962400"/>
          </a:xfrm>
        </p:spPr>
        <p:txBody>
          <a:bodyPr/>
          <a:lstStyle/>
          <a:p>
            <a:r>
              <a:rPr lang="en-US"/>
              <a:t>Click icon to add picture</a:t>
            </a:r>
          </a:p>
        </p:txBody>
      </p:sp>
      <p:sp>
        <p:nvSpPr>
          <p:cNvPr id="9" name="Picture Placeholder 7">
            <a:extLst>
              <a:ext uri="{FF2B5EF4-FFF2-40B4-BE49-F238E27FC236}">
                <a16:creationId xmlns:a16="http://schemas.microsoft.com/office/drawing/2014/main" id="{9ADF8585-3DCE-0A4A-B135-FE9BB13404A0}"/>
              </a:ext>
            </a:extLst>
          </p:cNvPr>
          <p:cNvSpPr>
            <a:spLocks noGrp="1"/>
          </p:cNvSpPr>
          <p:nvPr>
            <p:ph type="pic" sz="quarter" idx="11"/>
          </p:nvPr>
        </p:nvSpPr>
        <p:spPr>
          <a:xfrm>
            <a:off x="6114204" y="2895600"/>
            <a:ext cx="3017520" cy="3962400"/>
          </a:xfrm>
        </p:spPr>
        <p:txBody>
          <a:bodyPr/>
          <a:lstStyle/>
          <a:p>
            <a:r>
              <a:rPr lang="en-US"/>
              <a:t>Click icon to add picture</a:t>
            </a:r>
          </a:p>
        </p:txBody>
      </p:sp>
      <p:sp>
        <p:nvSpPr>
          <p:cNvPr id="10" name="Picture Placeholder 7">
            <a:extLst>
              <a:ext uri="{FF2B5EF4-FFF2-40B4-BE49-F238E27FC236}">
                <a16:creationId xmlns:a16="http://schemas.microsoft.com/office/drawing/2014/main" id="{3AEDF44C-7426-A447-9EE5-59E987FE7DF6}"/>
              </a:ext>
            </a:extLst>
          </p:cNvPr>
          <p:cNvSpPr>
            <a:spLocks noGrp="1"/>
          </p:cNvSpPr>
          <p:nvPr>
            <p:ph type="pic" sz="quarter" idx="12"/>
          </p:nvPr>
        </p:nvSpPr>
        <p:spPr>
          <a:xfrm>
            <a:off x="9171305" y="0"/>
            <a:ext cx="3017520" cy="3962400"/>
          </a:xfrm>
        </p:spPr>
        <p:txBody>
          <a:bodyPr/>
          <a:lstStyle/>
          <a:p>
            <a:r>
              <a:rPr lang="en-US"/>
              <a:t>Click icon to add picture</a:t>
            </a:r>
          </a:p>
        </p:txBody>
      </p:sp>
      <p:sp>
        <p:nvSpPr>
          <p:cNvPr id="11" name="Picture Placeholder 7">
            <a:extLst>
              <a:ext uri="{FF2B5EF4-FFF2-40B4-BE49-F238E27FC236}">
                <a16:creationId xmlns:a16="http://schemas.microsoft.com/office/drawing/2014/main" id="{DF2D314D-748F-7D4C-B29E-9A76E359919E}"/>
              </a:ext>
            </a:extLst>
          </p:cNvPr>
          <p:cNvSpPr>
            <a:spLocks noGrp="1"/>
          </p:cNvSpPr>
          <p:nvPr>
            <p:ph type="pic" sz="quarter" idx="13"/>
          </p:nvPr>
        </p:nvSpPr>
        <p:spPr>
          <a:xfrm>
            <a:off x="9171305" y="4003221"/>
            <a:ext cx="3017520" cy="2051957"/>
          </a:xfrm>
        </p:spPr>
        <p:txBody>
          <a:bodyPr/>
          <a:lstStyle/>
          <a:p>
            <a:r>
              <a:rPr lang="en-US"/>
              <a:t>Click icon to add picture</a:t>
            </a:r>
          </a:p>
        </p:txBody>
      </p:sp>
      <p:sp>
        <p:nvSpPr>
          <p:cNvPr id="12" name="Picture Placeholder 7">
            <a:extLst>
              <a:ext uri="{FF2B5EF4-FFF2-40B4-BE49-F238E27FC236}">
                <a16:creationId xmlns:a16="http://schemas.microsoft.com/office/drawing/2014/main" id="{7BA3ED9C-28A0-F544-BA32-BF1DAFE52262}"/>
              </a:ext>
            </a:extLst>
          </p:cNvPr>
          <p:cNvSpPr>
            <a:spLocks noGrp="1"/>
          </p:cNvSpPr>
          <p:nvPr>
            <p:ph type="pic" sz="quarter" idx="14"/>
          </p:nvPr>
        </p:nvSpPr>
        <p:spPr>
          <a:xfrm>
            <a:off x="6114204" y="0"/>
            <a:ext cx="3017520" cy="2051957"/>
          </a:xfrm>
        </p:spPr>
        <p:txBody>
          <a:bodyPr/>
          <a:lstStyle/>
          <a:p>
            <a:r>
              <a:rPr lang="en-US"/>
              <a:t>Click icon to add picture</a:t>
            </a:r>
          </a:p>
        </p:txBody>
      </p:sp>
      <p:sp>
        <p:nvSpPr>
          <p:cNvPr id="13" name="Picture Placeholder 7">
            <a:extLst>
              <a:ext uri="{FF2B5EF4-FFF2-40B4-BE49-F238E27FC236}">
                <a16:creationId xmlns:a16="http://schemas.microsoft.com/office/drawing/2014/main" id="{160D6265-3645-544F-B94D-887DECCE7CCF}"/>
              </a:ext>
            </a:extLst>
          </p:cNvPr>
          <p:cNvSpPr>
            <a:spLocks noGrp="1"/>
          </p:cNvSpPr>
          <p:nvPr>
            <p:ph type="pic" sz="quarter" idx="15"/>
          </p:nvPr>
        </p:nvSpPr>
        <p:spPr>
          <a:xfrm>
            <a:off x="3057102" y="4806043"/>
            <a:ext cx="3017520" cy="2051957"/>
          </a:xfrm>
        </p:spPr>
        <p:txBody>
          <a:bodyPr/>
          <a:lstStyle/>
          <a:p>
            <a:r>
              <a:rPr lang="en-US"/>
              <a:t>Click icon to add picture</a:t>
            </a:r>
          </a:p>
        </p:txBody>
      </p:sp>
      <p:sp>
        <p:nvSpPr>
          <p:cNvPr id="14" name="Text Placeholder 2">
            <a:extLst>
              <a:ext uri="{FF2B5EF4-FFF2-40B4-BE49-F238E27FC236}">
                <a16:creationId xmlns:a16="http://schemas.microsoft.com/office/drawing/2014/main" id="{2B85B437-6871-A748-A3BF-5B62265C6775}"/>
              </a:ext>
            </a:extLst>
          </p:cNvPr>
          <p:cNvSpPr>
            <a:spLocks noGrp="1"/>
          </p:cNvSpPr>
          <p:nvPr>
            <p:ph idx="1" hasCustomPrompt="1"/>
          </p:nvPr>
        </p:nvSpPr>
        <p:spPr>
          <a:xfrm>
            <a:off x="507868" y="1752600"/>
            <a:ext cx="2233744" cy="3815447"/>
          </a:xfrm>
          <a:prstGeom prst="rect">
            <a:avLst/>
          </a:prstGeom>
        </p:spPr>
        <p:txBody>
          <a:bodyPr vert="horz" lIns="91440" tIns="45720" rIns="91440" bIns="45720" rtlCol="0">
            <a:normAutofit/>
          </a:bodyPr>
          <a:lstStyle>
            <a:lvl1pPr marL="0" indent="0">
              <a:spcBef>
                <a:spcPts val="0"/>
              </a:spcBef>
              <a:spcAft>
                <a:spcPts val="1200"/>
              </a:spcAft>
              <a:buNone/>
              <a:defRPr sz="1800">
                <a:solidFill>
                  <a:schemeClr val="bg1"/>
                </a:solidFill>
              </a:defRPr>
            </a:lvl1pPr>
            <a:lvl2pPr marL="342814" indent="0">
              <a:buNone/>
              <a:defRPr>
                <a:solidFill>
                  <a:schemeClr val="bg1"/>
                </a:solidFill>
              </a:defRPr>
            </a:lvl2pPr>
            <a:lvl3pPr marL="685629" indent="0">
              <a:buNone/>
              <a:defRPr>
                <a:solidFill>
                  <a:schemeClr val="bg1"/>
                </a:solidFill>
              </a:defRPr>
            </a:lvl3pPr>
            <a:lvl4pPr marL="1028443" indent="0">
              <a:buNone/>
              <a:defRPr>
                <a:solidFill>
                  <a:schemeClr val="bg1"/>
                </a:solidFill>
              </a:defRPr>
            </a:lvl4pPr>
            <a:lvl5pPr marL="1371257" indent="0">
              <a:buNone/>
              <a:defRPr>
                <a:solidFill>
                  <a:schemeClr val="bg1"/>
                </a:solidFill>
              </a:defRPr>
            </a:lvl5pPr>
          </a:lstStyle>
          <a:p>
            <a:pPr lvl="0"/>
            <a:r>
              <a:rPr lang="en-US"/>
              <a:t>Click to edit Master text styles</a:t>
            </a:r>
          </a:p>
        </p:txBody>
      </p:sp>
      <p:sp>
        <p:nvSpPr>
          <p:cNvPr id="15" name="Title Placeholder 1">
            <a:extLst>
              <a:ext uri="{FF2B5EF4-FFF2-40B4-BE49-F238E27FC236}">
                <a16:creationId xmlns:a16="http://schemas.microsoft.com/office/drawing/2014/main" id="{1DDA7C6B-FC07-C44F-B5DA-1C063D92C947}"/>
              </a:ext>
            </a:extLst>
          </p:cNvPr>
          <p:cNvSpPr>
            <a:spLocks noGrp="1"/>
          </p:cNvSpPr>
          <p:nvPr>
            <p:ph type="title"/>
          </p:nvPr>
        </p:nvSpPr>
        <p:spPr>
          <a:xfrm>
            <a:off x="507868" y="357187"/>
            <a:ext cx="2233744" cy="1208314"/>
          </a:xfrm>
          <a:prstGeom prst="rect">
            <a:avLst/>
          </a:prstGeom>
        </p:spPr>
        <p:txBody>
          <a:bodyPr vert="horz" lIns="91440" tIns="45720" rIns="91440" bIns="45720" rtlCol="0" anchor="ctr">
            <a:noAutofit/>
          </a:bodyPr>
          <a:lstStyle>
            <a:lvl1pPr>
              <a:defRPr sz="2800">
                <a:solidFill>
                  <a:schemeClr val="bg1"/>
                </a:solidFill>
              </a:defRPr>
            </a:lvl1pPr>
          </a:lstStyle>
          <a:p>
            <a:r>
              <a:rPr lang="en-US"/>
              <a:t>Click to edit Master title style</a:t>
            </a:r>
          </a:p>
        </p:txBody>
      </p:sp>
      <p:sp>
        <p:nvSpPr>
          <p:cNvPr id="2" name="Text Placeholder 11">
            <a:extLst>
              <a:ext uri="{FF2B5EF4-FFF2-40B4-BE49-F238E27FC236}">
                <a16:creationId xmlns:a16="http://schemas.microsoft.com/office/drawing/2014/main" id="{1964B0A5-FAE1-1B66-48D3-6E8D2A077277}"/>
              </a:ext>
            </a:extLst>
          </p:cNvPr>
          <p:cNvSpPr txBox="1">
            <a:spLocks/>
          </p:cNvSpPr>
          <p:nvPr userDrawn="1"/>
        </p:nvSpPr>
        <p:spPr>
          <a:xfrm>
            <a:off x="7032343" y="6515754"/>
            <a:ext cx="5105401" cy="236981"/>
          </a:xfrm>
          <a:prstGeom prst="rect">
            <a:avLst/>
          </a:prstGeom>
        </p:spPr>
        <p:txBody>
          <a:bodyPr>
            <a:normAutofit lnSpcReduction="10000"/>
          </a:bodyPr>
          <a:lstStyle>
            <a:lvl1pPr marL="0" marR="0" indent="0" algn="r" defTabSz="685629" rtl="0" eaLnBrk="1" fontAlgn="auto" latinLnBrk="0" hangingPunct="1">
              <a:lnSpc>
                <a:spcPct val="100000"/>
              </a:lnSpc>
              <a:spcBef>
                <a:spcPct val="20000"/>
              </a:spcBef>
              <a:spcAft>
                <a:spcPts val="0"/>
              </a:spcAft>
              <a:buClr>
                <a:schemeClr val="tx1"/>
              </a:buClr>
              <a:buSzTx/>
              <a:buFont typeface="Wingdings" panose="05000000000000000000" pitchFamily="2" charset="2"/>
              <a:buNone/>
              <a:tabLst/>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defRPr/>
            </a:pPr>
            <a:r>
              <a:rPr lang="en-US" dirty="0">
                <a:solidFill>
                  <a:schemeClr val="tx1"/>
                </a:solidFill>
              </a:rPr>
              <a:t>© Tennessee Department of Education </a:t>
            </a:r>
            <a:endParaRPr lang="id-ID" dirty="0">
              <a:solidFill>
                <a:schemeClr val="tx1"/>
              </a:solidFill>
            </a:endParaRPr>
          </a:p>
        </p:txBody>
      </p:sp>
    </p:spTree>
    <p:extLst>
      <p:ext uri="{BB962C8B-B14F-4D97-AF65-F5344CB8AC3E}">
        <p14:creationId xmlns:p14="http://schemas.microsoft.com/office/powerpoint/2010/main" val="2192101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Laptop Mockup 1">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2C7D072-0BEC-C7E7-12C9-4B9871DE38C0}"/>
              </a:ext>
            </a:extLst>
          </p:cNvPr>
          <p:cNvGrpSpPr/>
          <p:nvPr userDrawn="1"/>
        </p:nvGrpSpPr>
        <p:grpSpPr>
          <a:xfrm>
            <a:off x="7400495" y="0"/>
            <a:ext cx="4608469" cy="6858000"/>
            <a:chOff x="7400495" y="0"/>
            <a:chExt cx="4608469" cy="6858000"/>
          </a:xfrm>
        </p:grpSpPr>
        <p:sp>
          <p:nvSpPr>
            <p:cNvPr id="4" name="Freeform 3">
              <a:extLst>
                <a:ext uri="{FF2B5EF4-FFF2-40B4-BE49-F238E27FC236}">
                  <a16:creationId xmlns:a16="http://schemas.microsoft.com/office/drawing/2014/main" id="{7456062E-7CD3-C4E6-98C3-4FE7DD9D1B22}"/>
                </a:ext>
              </a:extLst>
            </p:cNvPr>
            <p:cNvSpPr/>
            <p:nvPr userDrawn="1"/>
          </p:nvSpPr>
          <p:spPr>
            <a:xfrm>
              <a:off x="7400495" y="0"/>
              <a:ext cx="4181398" cy="6858000"/>
            </a:xfrm>
            <a:custGeom>
              <a:avLst/>
              <a:gdLst>
                <a:gd name="connsiteX0" fmla="*/ 4075034 w 4181398"/>
                <a:gd name="connsiteY0" fmla="*/ 0 h 6858000"/>
                <a:gd name="connsiteX1" fmla="*/ 4181398 w 4181398"/>
                <a:gd name="connsiteY1" fmla="*/ 0 h 6858000"/>
                <a:gd name="connsiteX2" fmla="*/ 106364 w 4181398"/>
                <a:gd name="connsiteY2" fmla="*/ 6858000 h 6858000"/>
                <a:gd name="connsiteX3" fmla="*/ 0 w 4181398"/>
                <a:gd name="connsiteY3" fmla="*/ 6858000 h 6858000"/>
                <a:gd name="connsiteX4" fmla="*/ 4075034 w 418139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81398" h="6858000">
                  <a:moveTo>
                    <a:pt x="4075034" y="0"/>
                  </a:moveTo>
                  <a:lnTo>
                    <a:pt x="4181398" y="0"/>
                  </a:lnTo>
                  <a:lnTo>
                    <a:pt x="106364" y="6858000"/>
                  </a:lnTo>
                  <a:lnTo>
                    <a:pt x="0" y="6858000"/>
                  </a:lnTo>
                  <a:lnTo>
                    <a:pt x="4075034"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76EA3E4B-D44A-F270-9548-884A6F72959F}"/>
                </a:ext>
              </a:extLst>
            </p:cNvPr>
            <p:cNvSpPr/>
            <p:nvPr userDrawn="1"/>
          </p:nvSpPr>
          <p:spPr>
            <a:xfrm>
              <a:off x="7616860" y="0"/>
              <a:ext cx="4178568" cy="6853237"/>
            </a:xfrm>
            <a:custGeom>
              <a:avLst/>
              <a:gdLst>
                <a:gd name="connsiteX0" fmla="*/ 4072204 w 4178568"/>
                <a:gd name="connsiteY0" fmla="*/ 0 h 6853237"/>
                <a:gd name="connsiteX1" fmla="*/ 4178568 w 4178568"/>
                <a:gd name="connsiteY1" fmla="*/ 0 h 6853237"/>
                <a:gd name="connsiteX2" fmla="*/ 106364 w 4178568"/>
                <a:gd name="connsiteY2" fmla="*/ 6853237 h 6853237"/>
                <a:gd name="connsiteX3" fmla="*/ 0 w 4178568"/>
                <a:gd name="connsiteY3" fmla="*/ 6853237 h 6853237"/>
                <a:gd name="connsiteX4" fmla="*/ 4072204 w 4178568"/>
                <a:gd name="connsiteY4" fmla="*/ 0 h 6853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8568" h="6853237">
                  <a:moveTo>
                    <a:pt x="4072204" y="0"/>
                  </a:moveTo>
                  <a:lnTo>
                    <a:pt x="4178568" y="0"/>
                  </a:lnTo>
                  <a:lnTo>
                    <a:pt x="106364" y="6853237"/>
                  </a:lnTo>
                  <a:lnTo>
                    <a:pt x="0" y="6853237"/>
                  </a:lnTo>
                  <a:lnTo>
                    <a:pt x="4072204"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14">
              <a:extLst>
                <a:ext uri="{FF2B5EF4-FFF2-40B4-BE49-F238E27FC236}">
                  <a16:creationId xmlns:a16="http://schemas.microsoft.com/office/drawing/2014/main" id="{DE139CA9-D53B-DD0F-4265-217140DD9BCB}"/>
                </a:ext>
              </a:extLst>
            </p:cNvPr>
            <p:cNvSpPr/>
            <p:nvPr userDrawn="1"/>
          </p:nvSpPr>
          <p:spPr>
            <a:xfrm>
              <a:off x="7830397" y="0"/>
              <a:ext cx="4178567" cy="6853237"/>
            </a:xfrm>
            <a:custGeom>
              <a:avLst/>
              <a:gdLst>
                <a:gd name="connsiteX0" fmla="*/ 4072204 w 4178567"/>
                <a:gd name="connsiteY0" fmla="*/ 0 h 6853237"/>
                <a:gd name="connsiteX1" fmla="*/ 4178567 w 4178567"/>
                <a:gd name="connsiteY1" fmla="*/ 0 h 6853237"/>
                <a:gd name="connsiteX2" fmla="*/ 106364 w 4178567"/>
                <a:gd name="connsiteY2" fmla="*/ 6853237 h 6853237"/>
                <a:gd name="connsiteX3" fmla="*/ 0 w 4178567"/>
                <a:gd name="connsiteY3" fmla="*/ 6853237 h 6853237"/>
                <a:gd name="connsiteX4" fmla="*/ 4072204 w 4178567"/>
                <a:gd name="connsiteY4" fmla="*/ 0 h 6853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8567" h="6853237">
                  <a:moveTo>
                    <a:pt x="4072204" y="0"/>
                  </a:moveTo>
                  <a:lnTo>
                    <a:pt x="4178567" y="0"/>
                  </a:lnTo>
                  <a:lnTo>
                    <a:pt x="106364" y="6853237"/>
                  </a:lnTo>
                  <a:lnTo>
                    <a:pt x="0" y="6853237"/>
                  </a:lnTo>
                  <a:lnTo>
                    <a:pt x="4072204"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1" name="Title Placeholder 1">
            <a:extLst>
              <a:ext uri="{FF2B5EF4-FFF2-40B4-BE49-F238E27FC236}">
                <a16:creationId xmlns:a16="http://schemas.microsoft.com/office/drawing/2014/main" id="{89F5F014-426F-2B4A-AACE-FCECB62133E6}"/>
              </a:ext>
            </a:extLst>
          </p:cNvPr>
          <p:cNvSpPr>
            <a:spLocks noGrp="1"/>
          </p:cNvSpPr>
          <p:nvPr>
            <p:ph type="title"/>
          </p:nvPr>
        </p:nvSpPr>
        <p:spPr>
          <a:xfrm>
            <a:off x="507868" y="228600"/>
            <a:ext cx="10006144"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endParaRPr lang="en-US" dirty="0"/>
          </a:p>
        </p:txBody>
      </p:sp>
      <p:sp>
        <p:nvSpPr>
          <p:cNvPr id="5" name="Text Placeholder 4">
            <a:extLst>
              <a:ext uri="{FF2B5EF4-FFF2-40B4-BE49-F238E27FC236}">
                <a16:creationId xmlns:a16="http://schemas.microsoft.com/office/drawing/2014/main" id="{79225C54-07E2-B24D-8F11-0185A2F9F3C3}"/>
              </a:ext>
            </a:extLst>
          </p:cNvPr>
          <p:cNvSpPr>
            <a:spLocks noGrp="1"/>
          </p:cNvSpPr>
          <p:nvPr>
            <p:ph type="body" sz="quarter" idx="10"/>
          </p:nvPr>
        </p:nvSpPr>
        <p:spPr>
          <a:xfrm>
            <a:off x="507869" y="1531917"/>
            <a:ext cx="5129343"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ight Triangle 6">
            <a:extLst>
              <a:ext uri="{FF2B5EF4-FFF2-40B4-BE49-F238E27FC236}">
                <a16:creationId xmlns:a16="http://schemas.microsoft.com/office/drawing/2014/main" id="{774ADCE8-2BEB-EC4B-BF9D-052D10127E42}"/>
              </a:ext>
            </a:extLst>
          </p:cNvPr>
          <p:cNvSpPr/>
          <p:nvPr userDrawn="1"/>
        </p:nvSpPr>
        <p:spPr>
          <a:xfrm flipH="1">
            <a:off x="8131032" y="0"/>
            <a:ext cx="4057793" cy="6858000"/>
          </a:xfrm>
          <a:prstGeom prst="rtTriangle">
            <a:avLst/>
          </a:prstGeom>
          <a:solidFill>
            <a:schemeClr val="bg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lue screen with white text&#10;&#10;Description automatically generated with medium confidence">
            <a:extLst>
              <a:ext uri="{FF2B5EF4-FFF2-40B4-BE49-F238E27FC236}">
                <a16:creationId xmlns:a16="http://schemas.microsoft.com/office/drawing/2014/main" id="{855AA6CB-C2CB-2746-AE1D-5D62C9BD1D6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242404" y="2514600"/>
            <a:ext cx="6993566" cy="3752850"/>
          </a:xfrm>
          <a:prstGeom prst="rect">
            <a:avLst/>
          </a:prstGeom>
        </p:spPr>
      </p:pic>
      <p:sp>
        <p:nvSpPr>
          <p:cNvPr id="10" name="Picture Placeholder 9">
            <a:extLst>
              <a:ext uri="{FF2B5EF4-FFF2-40B4-BE49-F238E27FC236}">
                <a16:creationId xmlns:a16="http://schemas.microsoft.com/office/drawing/2014/main" id="{1E47A6DE-221A-4246-AA12-63BE5B62FAF9}"/>
              </a:ext>
            </a:extLst>
          </p:cNvPr>
          <p:cNvSpPr>
            <a:spLocks noGrp="1"/>
          </p:cNvSpPr>
          <p:nvPr>
            <p:ph type="pic" sz="quarter" idx="11"/>
          </p:nvPr>
        </p:nvSpPr>
        <p:spPr>
          <a:xfrm>
            <a:off x="6270307" y="2743200"/>
            <a:ext cx="4937760" cy="3097213"/>
          </a:xfrm>
          <a:solidFill>
            <a:schemeClr val="bg1"/>
          </a:solidFill>
        </p:spPr>
        <p:txBody>
          <a:bodyPr/>
          <a:lstStyle/>
          <a:p>
            <a:r>
              <a:rPr lang="en-US"/>
              <a:t>Click icon to add picture</a:t>
            </a:r>
          </a:p>
        </p:txBody>
      </p:sp>
      <p:sp>
        <p:nvSpPr>
          <p:cNvPr id="2" name="Text Placeholder 11">
            <a:extLst>
              <a:ext uri="{FF2B5EF4-FFF2-40B4-BE49-F238E27FC236}">
                <a16:creationId xmlns:a16="http://schemas.microsoft.com/office/drawing/2014/main" id="{829AC598-683F-EE19-6538-331867BC2F7F}"/>
              </a:ext>
            </a:extLst>
          </p:cNvPr>
          <p:cNvSpPr txBox="1">
            <a:spLocks/>
          </p:cNvSpPr>
          <p:nvPr userDrawn="1"/>
        </p:nvSpPr>
        <p:spPr>
          <a:xfrm>
            <a:off x="7032343" y="6515754"/>
            <a:ext cx="5105401" cy="236981"/>
          </a:xfrm>
          <a:prstGeom prst="rect">
            <a:avLst/>
          </a:prstGeom>
        </p:spPr>
        <p:txBody>
          <a:bodyPr>
            <a:normAutofit lnSpcReduction="10000"/>
          </a:bodyPr>
          <a:lstStyle>
            <a:lvl1pPr marL="0" marR="0" indent="0" algn="r" defTabSz="685629" rtl="0" eaLnBrk="1" fontAlgn="auto" latinLnBrk="0" hangingPunct="1">
              <a:lnSpc>
                <a:spcPct val="100000"/>
              </a:lnSpc>
              <a:spcBef>
                <a:spcPct val="20000"/>
              </a:spcBef>
              <a:spcAft>
                <a:spcPts val="0"/>
              </a:spcAft>
              <a:buClr>
                <a:schemeClr val="tx1"/>
              </a:buClr>
              <a:buSzTx/>
              <a:buFont typeface="Wingdings" panose="05000000000000000000" pitchFamily="2" charset="2"/>
              <a:buNone/>
              <a:tabLst/>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defRPr/>
            </a:pPr>
            <a:r>
              <a:rPr lang="en-US" dirty="0">
                <a:solidFill>
                  <a:schemeClr val="tx2"/>
                </a:solidFill>
              </a:rPr>
              <a:t>© Tennessee Department of Education </a:t>
            </a:r>
            <a:endParaRPr lang="id-ID" dirty="0">
              <a:solidFill>
                <a:schemeClr val="tx2"/>
              </a:solidFill>
            </a:endParaRPr>
          </a:p>
        </p:txBody>
      </p:sp>
    </p:spTree>
    <p:extLst>
      <p:ext uri="{BB962C8B-B14F-4D97-AF65-F5344CB8AC3E}">
        <p14:creationId xmlns:p14="http://schemas.microsoft.com/office/powerpoint/2010/main" val="19682959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1">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97A5AE92-EC6D-4543-8230-AAB67ED5F743}"/>
              </a:ext>
            </a:extLst>
          </p:cNvPr>
          <p:cNvSpPr/>
          <p:nvPr userDrawn="1"/>
        </p:nvSpPr>
        <p:spPr>
          <a:xfrm>
            <a:off x="2" y="0"/>
            <a:ext cx="12188825" cy="4323205"/>
          </a:xfrm>
          <a:custGeom>
            <a:avLst/>
            <a:gdLst>
              <a:gd name="connsiteX0" fmla="*/ 0 w 12188825"/>
              <a:gd name="connsiteY0" fmla="*/ 0 h 4323205"/>
              <a:gd name="connsiteX1" fmla="*/ 12188825 w 12188825"/>
              <a:gd name="connsiteY1" fmla="*/ 0 h 4323205"/>
              <a:gd name="connsiteX2" fmla="*/ 12188825 w 12188825"/>
              <a:gd name="connsiteY2" fmla="*/ 2675705 h 4323205"/>
              <a:gd name="connsiteX3" fmla="*/ 12140429 w 12188825"/>
              <a:gd name="connsiteY3" fmla="*/ 2675705 h 4323205"/>
              <a:gd name="connsiteX4" fmla="*/ 0 w 12188825"/>
              <a:gd name="connsiteY4" fmla="*/ 4323205 h 4323205"/>
              <a:gd name="connsiteX5" fmla="*/ 0 w 12188825"/>
              <a:gd name="connsiteY5" fmla="*/ 2675705 h 4323205"/>
              <a:gd name="connsiteX6" fmla="*/ 0 w 12188825"/>
              <a:gd name="connsiteY6" fmla="*/ 2669551 h 4323205"/>
              <a:gd name="connsiteX7" fmla="*/ 0 w 12188825"/>
              <a:gd name="connsiteY7" fmla="*/ 0 h 4323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825" h="4323205">
                <a:moveTo>
                  <a:pt x="0" y="0"/>
                </a:moveTo>
                <a:lnTo>
                  <a:pt x="12188825" y="0"/>
                </a:lnTo>
                <a:lnTo>
                  <a:pt x="12188825" y="2675705"/>
                </a:lnTo>
                <a:lnTo>
                  <a:pt x="12140429" y="2675705"/>
                </a:lnTo>
                <a:lnTo>
                  <a:pt x="0" y="4323205"/>
                </a:lnTo>
                <a:lnTo>
                  <a:pt x="0" y="2675705"/>
                </a:lnTo>
                <a:lnTo>
                  <a:pt x="0" y="2669551"/>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Oval 12">
            <a:extLst>
              <a:ext uri="{FF2B5EF4-FFF2-40B4-BE49-F238E27FC236}">
                <a16:creationId xmlns:a16="http://schemas.microsoft.com/office/drawing/2014/main" id="{49E1C433-2BC4-3443-A53B-F3059BD179E8}"/>
              </a:ext>
            </a:extLst>
          </p:cNvPr>
          <p:cNvSpPr>
            <a:spLocks noChangeAspect="1"/>
          </p:cNvSpPr>
          <p:nvPr userDrawn="1"/>
        </p:nvSpPr>
        <p:spPr>
          <a:xfrm>
            <a:off x="833565" y="3199995"/>
            <a:ext cx="2441448" cy="244144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Picture Placeholder 8">
            <a:extLst>
              <a:ext uri="{FF2B5EF4-FFF2-40B4-BE49-F238E27FC236}">
                <a16:creationId xmlns:a16="http://schemas.microsoft.com/office/drawing/2014/main" id="{FD6B18D6-8D55-5343-AD74-20AA063806D4}"/>
              </a:ext>
            </a:extLst>
          </p:cNvPr>
          <p:cNvSpPr>
            <a:spLocks noGrp="1"/>
          </p:cNvSpPr>
          <p:nvPr>
            <p:ph type="pic" sz="quarter" idx="14"/>
          </p:nvPr>
        </p:nvSpPr>
        <p:spPr>
          <a:xfrm>
            <a:off x="1" y="0"/>
            <a:ext cx="12203340" cy="4292711"/>
          </a:xfrm>
          <a:custGeom>
            <a:avLst/>
            <a:gdLst>
              <a:gd name="connsiteX0" fmla="*/ 0 w 12203340"/>
              <a:gd name="connsiteY0" fmla="*/ 0 h 4292711"/>
              <a:gd name="connsiteX1" fmla="*/ 12188825 w 12203340"/>
              <a:gd name="connsiteY1" fmla="*/ 0 h 4292711"/>
              <a:gd name="connsiteX2" fmla="*/ 12203340 w 12203340"/>
              <a:gd name="connsiteY2" fmla="*/ 1767225 h 4292711"/>
              <a:gd name="connsiteX3" fmla="*/ 3015229 w 12203340"/>
              <a:gd name="connsiteY3" fmla="*/ 3668708 h 4292711"/>
              <a:gd name="connsiteX4" fmla="*/ 2996561 w 12203340"/>
              <a:gd name="connsiteY4" fmla="*/ 3643744 h 4292711"/>
              <a:gd name="connsiteX5" fmla="*/ 2055610 w 12203340"/>
              <a:gd name="connsiteY5" fmla="*/ 3199995 h 4292711"/>
              <a:gd name="connsiteX6" fmla="*/ 932034 w 12203340"/>
              <a:gd name="connsiteY6" fmla="*/ 3944751 h 4292711"/>
              <a:gd name="connsiteX7" fmla="*/ 880591 w 12203340"/>
              <a:gd name="connsiteY7" fmla="*/ 4110472 h 4292711"/>
              <a:gd name="connsiteX8" fmla="*/ 0 w 12203340"/>
              <a:gd name="connsiteY8" fmla="*/ 4292711 h 4292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3340" h="4292711">
                <a:moveTo>
                  <a:pt x="0" y="0"/>
                </a:moveTo>
                <a:lnTo>
                  <a:pt x="12188825" y="0"/>
                </a:lnTo>
                <a:lnTo>
                  <a:pt x="12203340" y="1767225"/>
                </a:lnTo>
                <a:lnTo>
                  <a:pt x="3015229" y="3668708"/>
                </a:lnTo>
                <a:lnTo>
                  <a:pt x="2996561" y="3643744"/>
                </a:lnTo>
                <a:cubicBezTo>
                  <a:pt x="2772905" y="3372736"/>
                  <a:pt x="2434430" y="3199995"/>
                  <a:pt x="2055610" y="3199995"/>
                </a:cubicBezTo>
                <a:cubicBezTo>
                  <a:pt x="1550517" y="3199995"/>
                  <a:pt x="1117149" y="3507089"/>
                  <a:pt x="932034" y="3944751"/>
                </a:cubicBezTo>
                <a:lnTo>
                  <a:pt x="880591" y="4110472"/>
                </a:lnTo>
                <a:lnTo>
                  <a:pt x="0" y="4292711"/>
                </a:lnTo>
                <a:close/>
              </a:path>
            </a:pathLst>
          </a:custGeom>
          <a:pattFill prst="pct5">
            <a:fgClr>
              <a:schemeClr val="tx2"/>
            </a:fgClr>
            <a:bgClr>
              <a:schemeClr val="bg2"/>
            </a:bgClr>
          </a:pattFill>
          <a:effectLst>
            <a:outerShdw blurRad="50800" dist="38100" dir="5400000" algn="t" rotWithShape="0">
              <a:prstClr val="black">
                <a:alpha val="40000"/>
              </a:prstClr>
            </a:outerShdw>
          </a:effectLst>
        </p:spPr>
        <p:txBody>
          <a:bodyPr wrap="square">
            <a:noAutofit/>
          </a:bodyPr>
          <a:lstStyle/>
          <a:p>
            <a:r>
              <a:rPr lang="en-US"/>
              <a:t>Click icon to add picture</a:t>
            </a:r>
          </a:p>
        </p:txBody>
      </p:sp>
      <p:sp>
        <p:nvSpPr>
          <p:cNvPr id="21" name="Text Placeholder 20">
            <a:extLst>
              <a:ext uri="{FF2B5EF4-FFF2-40B4-BE49-F238E27FC236}">
                <a16:creationId xmlns:a16="http://schemas.microsoft.com/office/drawing/2014/main" id="{8372284A-1807-2E4B-BB2C-450C06DF4CA3}"/>
              </a:ext>
            </a:extLst>
          </p:cNvPr>
          <p:cNvSpPr>
            <a:spLocks noGrp="1"/>
          </p:cNvSpPr>
          <p:nvPr>
            <p:ph type="body" sz="quarter" idx="12" hasCustomPrompt="1"/>
          </p:nvPr>
        </p:nvSpPr>
        <p:spPr>
          <a:xfrm>
            <a:off x="4875213" y="4038600"/>
            <a:ext cx="6781800" cy="2136913"/>
          </a:xfrm>
        </p:spPr>
        <p:txBody>
          <a:bodyPr/>
          <a:lstStyle>
            <a:lvl1pPr marL="0" indent="0">
              <a:buNone/>
              <a:defRPr i="1"/>
            </a:lvl1pPr>
            <a:lvl2pPr marL="342814" indent="0">
              <a:buNone/>
              <a:defRPr/>
            </a:lvl2pPr>
            <a:lvl3pPr marL="685629" indent="0">
              <a:buNone/>
              <a:defRPr/>
            </a:lvl3pPr>
            <a:lvl4pPr marL="1028443" indent="0">
              <a:buNone/>
              <a:defRPr/>
            </a:lvl4pPr>
            <a:lvl5pPr marL="1371257" indent="0">
              <a:buNone/>
              <a:defRPr/>
            </a:lvl5pPr>
          </a:lstStyle>
          <a:p>
            <a:pPr lvl="0"/>
            <a:r>
              <a:rPr lang="en-US" dirty="0"/>
              <a:t>Insert Quote</a:t>
            </a:r>
          </a:p>
        </p:txBody>
      </p:sp>
      <p:sp>
        <p:nvSpPr>
          <p:cNvPr id="22" name="TextBox 21">
            <a:extLst>
              <a:ext uri="{FF2B5EF4-FFF2-40B4-BE49-F238E27FC236}">
                <a16:creationId xmlns:a16="http://schemas.microsoft.com/office/drawing/2014/main" id="{C92FA52E-1996-EC40-A51A-9A4FE260C35F}"/>
              </a:ext>
            </a:extLst>
          </p:cNvPr>
          <p:cNvSpPr txBox="1"/>
          <p:nvPr userDrawn="1"/>
        </p:nvSpPr>
        <p:spPr>
          <a:xfrm>
            <a:off x="3657600" y="3316426"/>
            <a:ext cx="1371601" cy="3170099"/>
          </a:xfrm>
          <a:prstGeom prst="rect">
            <a:avLst/>
          </a:prstGeom>
          <a:noFill/>
        </p:spPr>
        <p:txBody>
          <a:bodyPr wrap="square" rtlCol="0">
            <a:spAutoFit/>
          </a:bodyPr>
          <a:lstStyle/>
          <a:p>
            <a:r>
              <a:rPr lang="en-US" sz="20000">
                <a:solidFill>
                  <a:schemeClr val="tx2"/>
                </a:solidFill>
                <a:latin typeface="Georgia" panose="02040502050405020303" pitchFamily="18" charset="0"/>
              </a:rPr>
              <a:t>“</a:t>
            </a:r>
          </a:p>
        </p:txBody>
      </p:sp>
      <p:sp>
        <p:nvSpPr>
          <p:cNvPr id="29" name="Picture Placeholder 23">
            <a:extLst>
              <a:ext uri="{FF2B5EF4-FFF2-40B4-BE49-F238E27FC236}">
                <a16:creationId xmlns:a16="http://schemas.microsoft.com/office/drawing/2014/main" id="{26E92B36-942C-3A4B-A91C-A961EE87ED19}"/>
              </a:ext>
            </a:extLst>
          </p:cNvPr>
          <p:cNvSpPr>
            <a:spLocks noGrp="1" noChangeAspect="1"/>
          </p:cNvSpPr>
          <p:nvPr>
            <p:ph type="pic" sz="quarter" idx="13"/>
          </p:nvPr>
        </p:nvSpPr>
        <p:spPr>
          <a:xfrm>
            <a:off x="912610" y="3276397"/>
            <a:ext cx="2286000" cy="2286000"/>
          </a:xfrm>
          <a:prstGeom prst="ellipse">
            <a:avLst/>
          </a:prstGeom>
          <a:solidFill>
            <a:schemeClr val="bg1"/>
          </a:solidFill>
        </p:spPr>
        <p:txBody>
          <a:bodyPr/>
          <a:lstStyle/>
          <a:p>
            <a:r>
              <a:rPr lang="en-US"/>
              <a:t>Click icon to add picture</a:t>
            </a:r>
          </a:p>
        </p:txBody>
      </p:sp>
    </p:spTree>
    <p:extLst>
      <p:ext uri="{BB962C8B-B14F-4D97-AF65-F5344CB8AC3E}">
        <p14:creationId xmlns:p14="http://schemas.microsoft.com/office/powerpoint/2010/main" val="19339153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in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8CC3E-438C-6944-AEA0-C670E2943613}"/>
              </a:ext>
            </a:extLst>
          </p:cNvPr>
          <p:cNvSpPr>
            <a:spLocks noGrp="1"/>
          </p:cNvSpPr>
          <p:nvPr>
            <p:ph type="title"/>
          </p:nvPr>
        </p:nvSpPr>
        <p:spPr/>
        <p:txBody>
          <a:bodyPr/>
          <a:lstStyle/>
          <a:p>
            <a:r>
              <a:rPr lang="en-US"/>
              <a:t>Click to edit Master title style</a:t>
            </a:r>
          </a:p>
        </p:txBody>
      </p:sp>
      <p:sp>
        <p:nvSpPr>
          <p:cNvPr id="4" name="Rectangle 3">
            <a:extLst>
              <a:ext uri="{FF2B5EF4-FFF2-40B4-BE49-F238E27FC236}">
                <a16:creationId xmlns:a16="http://schemas.microsoft.com/office/drawing/2014/main" id="{50DF8C7D-DA00-F14C-9C2F-62C589055A0E}"/>
              </a:ext>
            </a:extLst>
          </p:cNvPr>
          <p:cNvSpPr/>
          <p:nvPr userDrawn="1"/>
        </p:nvSpPr>
        <p:spPr>
          <a:xfrm>
            <a:off x="0" y="2895600"/>
            <a:ext cx="12188825" cy="9144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4">
            <a:extLst>
              <a:ext uri="{FF2B5EF4-FFF2-40B4-BE49-F238E27FC236}">
                <a16:creationId xmlns:a16="http://schemas.microsoft.com/office/drawing/2014/main" id="{97C31C7F-433A-9644-9390-2B26312E3F33}"/>
              </a:ext>
            </a:extLst>
          </p:cNvPr>
          <p:cNvSpPr>
            <a:spLocks noGrp="1"/>
          </p:cNvSpPr>
          <p:nvPr>
            <p:ph type="body" sz="quarter" idx="10"/>
          </p:nvPr>
        </p:nvSpPr>
        <p:spPr>
          <a:xfrm>
            <a:off x="989012" y="3498014"/>
            <a:ext cx="2157544" cy="2057400"/>
          </a:xfrm>
        </p:spPr>
        <p:txBody>
          <a:bodyPr>
            <a:normAutofit/>
          </a:bodyPr>
          <a:lstStyle>
            <a:lvl1pPr marL="0" indent="0" algn="ctr">
              <a:buNone/>
              <a:defRPr sz="1800"/>
            </a:lvl1pPr>
            <a:lvl2pPr marL="342814" indent="0">
              <a:buNone/>
              <a:defRPr/>
            </a:lvl2pPr>
            <a:lvl3pPr marL="685629" indent="0">
              <a:buNone/>
              <a:defRPr/>
            </a:lvl3pPr>
            <a:lvl4pPr marL="1028443" indent="0">
              <a:buNone/>
              <a:defRPr/>
            </a:lvl4pPr>
            <a:lvl5pPr marL="1371257" indent="0">
              <a:buNone/>
              <a:defRPr/>
            </a:lvl5pPr>
          </a:lstStyle>
          <a:p>
            <a:pPr lvl="0"/>
            <a:r>
              <a:rPr lang="en-US"/>
              <a:t>Click to edit Master text styles</a:t>
            </a:r>
          </a:p>
        </p:txBody>
      </p:sp>
      <p:sp>
        <p:nvSpPr>
          <p:cNvPr id="11" name="Text Placeholder 4">
            <a:extLst>
              <a:ext uri="{FF2B5EF4-FFF2-40B4-BE49-F238E27FC236}">
                <a16:creationId xmlns:a16="http://schemas.microsoft.com/office/drawing/2014/main" id="{7B3818D9-5BD2-2040-9BDF-31E2187C3796}"/>
              </a:ext>
            </a:extLst>
          </p:cNvPr>
          <p:cNvSpPr>
            <a:spLocks noGrp="1"/>
          </p:cNvSpPr>
          <p:nvPr>
            <p:ph type="body" sz="quarter" idx="11"/>
          </p:nvPr>
        </p:nvSpPr>
        <p:spPr>
          <a:xfrm>
            <a:off x="3617276" y="3498014"/>
            <a:ext cx="2157544" cy="2057400"/>
          </a:xfrm>
        </p:spPr>
        <p:txBody>
          <a:bodyPr>
            <a:normAutofit/>
          </a:bodyPr>
          <a:lstStyle>
            <a:lvl1pPr marL="0" indent="0" algn="ctr">
              <a:buNone/>
              <a:defRPr sz="1800"/>
            </a:lvl1pPr>
            <a:lvl2pPr marL="342814" indent="0">
              <a:buNone/>
              <a:defRPr/>
            </a:lvl2pPr>
            <a:lvl3pPr marL="685629" indent="0">
              <a:buNone/>
              <a:defRPr/>
            </a:lvl3pPr>
            <a:lvl4pPr marL="1028443" indent="0">
              <a:buNone/>
              <a:defRPr/>
            </a:lvl4pPr>
            <a:lvl5pPr marL="1371257" indent="0">
              <a:buNone/>
              <a:defRPr/>
            </a:lvl5pPr>
          </a:lstStyle>
          <a:p>
            <a:pPr lvl="0"/>
            <a:r>
              <a:rPr lang="en-US"/>
              <a:t>Click to edit Master text styles</a:t>
            </a:r>
          </a:p>
        </p:txBody>
      </p:sp>
      <p:sp>
        <p:nvSpPr>
          <p:cNvPr id="13" name="Text Placeholder 4">
            <a:extLst>
              <a:ext uri="{FF2B5EF4-FFF2-40B4-BE49-F238E27FC236}">
                <a16:creationId xmlns:a16="http://schemas.microsoft.com/office/drawing/2014/main" id="{8238A674-ECA8-5A49-B8F7-4102627D3496}"/>
              </a:ext>
            </a:extLst>
          </p:cNvPr>
          <p:cNvSpPr>
            <a:spLocks noGrp="1"/>
          </p:cNvSpPr>
          <p:nvPr>
            <p:ph type="body" sz="quarter" idx="12"/>
          </p:nvPr>
        </p:nvSpPr>
        <p:spPr>
          <a:xfrm>
            <a:off x="6245540" y="3498014"/>
            <a:ext cx="2157544" cy="2057400"/>
          </a:xfrm>
        </p:spPr>
        <p:txBody>
          <a:bodyPr>
            <a:normAutofit/>
          </a:bodyPr>
          <a:lstStyle>
            <a:lvl1pPr marL="0" indent="0" algn="ctr">
              <a:buNone/>
              <a:defRPr sz="1800"/>
            </a:lvl1pPr>
            <a:lvl2pPr marL="342814" indent="0">
              <a:buNone/>
              <a:defRPr/>
            </a:lvl2pPr>
            <a:lvl3pPr marL="685629" indent="0">
              <a:buNone/>
              <a:defRPr/>
            </a:lvl3pPr>
            <a:lvl4pPr marL="1028443" indent="0">
              <a:buNone/>
              <a:defRPr/>
            </a:lvl4pPr>
            <a:lvl5pPr marL="1371257" indent="0">
              <a:buNone/>
              <a:defRPr/>
            </a:lvl5pPr>
          </a:lstStyle>
          <a:p>
            <a:pPr lvl="0"/>
            <a:r>
              <a:rPr lang="en-US"/>
              <a:t>Click to edit Master text styles</a:t>
            </a:r>
          </a:p>
        </p:txBody>
      </p:sp>
      <p:sp>
        <p:nvSpPr>
          <p:cNvPr id="15" name="Text Placeholder 4">
            <a:extLst>
              <a:ext uri="{FF2B5EF4-FFF2-40B4-BE49-F238E27FC236}">
                <a16:creationId xmlns:a16="http://schemas.microsoft.com/office/drawing/2014/main" id="{2BC574ED-3995-D24D-A797-4FE6FF9F6B2E}"/>
              </a:ext>
            </a:extLst>
          </p:cNvPr>
          <p:cNvSpPr>
            <a:spLocks noGrp="1"/>
          </p:cNvSpPr>
          <p:nvPr>
            <p:ph type="body" sz="quarter" idx="13"/>
          </p:nvPr>
        </p:nvSpPr>
        <p:spPr>
          <a:xfrm>
            <a:off x="8873804" y="3498014"/>
            <a:ext cx="2157544" cy="2057400"/>
          </a:xfrm>
        </p:spPr>
        <p:txBody>
          <a:bodyPr>
            <a:normAutofit/>
          </a:bodyPr>
          <a:lstStyle>
            <a:lvl1pPr marL="0" indent="0" algn="ctr">
              <a:buNone/>
              <a:defRPr sz="1800"/>
            </a:lvl1pPr>
            <a:lvl2pPr marL="342814" indent="0">
              <a:buNone/>
              <a:defRPr/>
            </a:lvl2pPr>
            <a:lvl3pPr marL="685629" indent="0">
              <a:buNone/>
              <a:defRPr/>
            </a:lvl3pPr>
            <a:lvl4pPr marL="1028443" indent="0">
              <a:buNone/>
              <a:defRPr/>
            </a:lvl4pPr>
            <a:lvl5pPr marL="1371257" indent="0">
              <a:buNone/>
              <a:defRPr/>
            </a:lvl5pPr>
          </a:lstStyle>
          <a:p>
            <a:pPr lvl="0"/>
            <a:r>
              <a:rPr lang="en-US"/>
              <a:t>Click to edit Master text styles</a:t>
            </a:r>
          </a:p>
        </p:txBody>
      </p:sp>
    </p:spTree>
    <p:extLst>
      <p:ext uri="{BB962C8B-B14F-4D97-AF65-F5344CB8AC3E}">
        <p14:creationId xmlns:p14="http://schemas.microsoft.com/office/powerpoint/2010/main" val="925634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74C69-3947-4447-91BE-02B1C3486632}"/>
              </a:ext>
            </a:extLst>
          </p:cNvPr>
          <p:cNvSpPr>
            <a:spLocks noGrp="1"/>
          </p:cNvSpPr>
          <p:nvPr>
            <p:ph type="title"/>
          </p:nvPr>
        </p:nvSpPr>
        <p:spPr/>
        <p:txBody>
          <a:bodyPr/>
          <a:lstStyle/>
          <a:p>
            <a:r>
              <a:rPr lang="en-US"/>
              <a:t>Click to edit Master title style</a:t>
            </a:r>
          </a:p>
        </p:txBody>
      </p:sp>
      <p:sp>
        <p:nvSpPr>
          <p:cNvPr id="3" name="Rectangle 2">
            <a:extLst>
              <a:ext uri="{FF2B5EF4-FFF2-40B4-BE49-F238E27FC236}">
                <a16:creationId xmlns:a16="http://schemas.microsoft.com/office/drawing/2014/main" id="{924A5163-EC68-1340-9E13-7E9857D78154}"/>
              </a:ext>
            </a:extLst>
          </p:cNvPr>
          <p:cNvSpPr/>
          <p:nvPr userDrawn="1"/>
        </p:nvSpPr>
        <p:spPr>
          <a:xfrm>
            <a:off x="760412" y="1752600"/>
            <a:ext cx="3429000" cy="990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Rectangle 3">
            <a:extLst>
              <a:ext uri="{FF2B5EF4-FFF2-40B4-BE49-F238E27FC236}">
                <a16:creationId xmlns:a16="http://schemas.microsoft.com/office/drawing/2014/main" id="{A79ABC47-0A8B-A64E-AFF6-5E3BF8F22FF2}"/>
              </a:ext>
            </a:extLst>
          </p:cNvPr>
          <p:cNvSpPr/>
          <p:nvPr userDrawn="1"/>
        </p:nvSpPr>
        <p:spPr>
          <a:xfrm>
            <a:off x="4379912" y="1765738"/>
            <a:ext cx="3429000" cy="990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Rectangle 4">
            <a:extLst>
              <a:ext uri="{FF2B5EF4-FFF2-40B4-BE49-F238E27FC236}">
                <a16:creationId xmlns:a16="http://schemas.microsoft.com/office/drawing/2014/main" id="{C3D43260-8A36-9E4E-B741-64EE1C13D516}"/>
              </a:ext>
            </a:extLst>
          </p:cNvPr>
          <p:cNvSpPr/>
          <p:nvPr userDrawn="1"/>
        </p:nvSpPr>
        <p:spPr>
          <a:xfrm>
            <a:off x="7999412" y="1773621"/>
            <a:ext cx="3429000" cy="990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 Placeholder 18">
            <a:extLst>
              <a:ext uri="{FF2B5EF4-FFF2-40B4-BE49-F238E27FC236}">
                <a16:creationId xmlns:a16="http://schemas.microsoft.com/office/drawing/2014/main" id="{D02A7A90-7D9D-F941-BEDB-B7A5E9F533D5}"/>
              </a:ext>
            </a:extLst>
          </p:cNvPr>
          <p:cNvSpPr>
            <a:spLocks noGrp="1"/>
          </p:cNvSpPr>
          <p:nvPr>
            <p:ph type="body" sz="quarter" idx="10" hasCustomPrompt="1"/>
          </p:nvPr>
        </p:nvSpPr>
        <p:spPr>
          <a:xfrm>
            <a:off x="760412" y="2971800"/>
            <a:ext cx="3429000" cy="611188"/>
          </a:xfrm>
        </p:spPr>
        <p:txBody>
          <a:bodyPr>
            <a:noAutofit/>
          </a:bodyPr>
          <a:lstStyle>
            <a:lvl1pPr marL="0" indent="0" algn="ctr">
              <a:buNone/>
              <a:defRPr sz="2000" b="1">
                <a:solidFill>
                  <a:schemeClr val="accent2"/>
                </a:solidFill>
              </a:defRPr>
            </a:lvl1pPr>
            <a:lvl2pPr marL="342814" indent="0">
              <a:buNone/>
              <a:defRPr b="1"/>
            </a:lvl2pPr>
            <a:lvl3pPr marL="685629" indent="0">
              <a:buNone/>
              <a:defRPr b="1"/>
            </a:lvl3pPr>
            <a:lvl4pPr marL="1028443" indent="0">
              <a:buNone/>
              <a:defRPr b="1"/>
            </a:lvl4pPr>
            <a:lvl5pPr marL="1371257" indent="0">
              <a:buNone/>
              <a:defRPr b="1"/>
            </a:lvl5pPr>
          </a:lstStyle>
          <a:p>
            <a:pPr lvl="0"/>
            <a:r>
              <a:rPr lang="en-US"/>
              <a:t>CLICK TO EDIT MASTER TEXT STYLES</a:t>
            </a:r>
          </a:p>
        </p:txBody>
      </p:sp>
      <p:cxnSp>
        <p:nvCxnSpPr>
          <p:cNvPr id="7" name="Straight Connector 6">
            <a:extLst>
              <a:ext uri="{FF2B5EF4-FFF2-40B4-BE49-F238E27FC236}">
                <a16:creationId xmlns:a16="http://schemas.microsoft.com/office/drawing/2014/main" id="{50FA36C1-5130-1D41-BCC3-A8CB54ADE21F}"/>
              </a:ext>
            </a:extLst>
          </p:cNvPr>
          <p:cNvCxnSpPr>
            <a:cxnSpLocks/>
          </p:cNvCxnSpPr>
          <p:nvPr userDrawn="1"/>
        </p:nvCxnSpPr>
        <p:spPr>
          <a:xfrm>
            <a:off x="2179482" y="3810000"/>
            <a:ext cx="590861"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 Placeholder 23">
            <a:extLst>
              <a:ext uri="{FF2B5EF4-FFF2-40B4-BE49-F238E27FC236}">
                <a16:creationId xmlns:a16="http://schemas.microsoft.com/office/drawing/2014/main" id="{594B53E4-5054-D24D-8F10-9D9CE1088110}"/>
              </a:ext>
            </a:extLst>
          </p:cNvPr>
          <p:cNvSpPr>
            <a:spLocks noGrp="1"/>
          </p:cNvSpPr>
          <p:nvPr>
            <p:ph type="body" sz="quarter" idx="12" hasCustomPrompt="1"/>
          </p:nvPr>
        </p:nvSpPr>
        <p:spPr>
          <a:xfrm>
            <a:off x="760412" y="4114800"/>
            <a:ext cx="3429000" cy="2286000"/>
          </a:xfrm>
        </p:spPr>
        <p:txBody>
          <a:bodyPr>
            <a:noAutofit/>
          </a:bodyPr>
          <a:lstStyle>
            <a:lvl1pPr marL="0" indent="0" algn="ctr">
              <a:buNone/>
              <a:defRPr sz="1400"/>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Maecenas </a:t>
            </a:r>
            <a:r>
              <a:rPr lang="en-US" err="1"/>
              <a:t>porttitor</a:t>
            </a:r>
            <a:r>
              <a:rPr lang="en-US"/>
              <a:t> </a:t>
            </a:r>
            <a:r>
              <a:rPr lang="en-US" err="1"/>
              <a:t>congue</a:t>
            </a:r>
            <a:r>
              <a:rPr lang="en-US"/>
              <a:t> </a:t>
            </a:r>
            <a:r>
              <a:rPr lang="en-US" err="1"/>
              <a:t>massa</a:t>
            </a:r>
            <a:r>
              <a:rPr lang="en-US"/>
              <a:t>. </a:t>
            </a:r>
            <a:r>
              <a:rPr lang="en-US" err="1"/>
              <a:t>Fusce</a:t>
            </a:r>
            <a:r>
              <a:rPr lang="en-US"/>
              <a:t> </a:t>
            </a:r>
            <a:r>
              <a:rPr lang="en-US" err="1"/>
              <a:t>posuere</a:t>
            </a:r>
            <a:r>
              <a:rPr lang="en-US"/>
              <a:t>, magna sed pulvinar </a:t>
            </a:r>
            <a:r>
              <a:rPr lang="en-US" err="1"/>
              <a:t>ultricies</a:t>
            </a:r>
            <a:r>
              <a:rPr lang="en-US"/>
              <a:t>, </a:t>
            </a:r>
            <a:r>
              <a:rPr lang="en-US" err="1"/>
              <a:t>purus</a:t>
            </a:r>
            <a:r>
              <a:rPr lang="en-US"/>
              <a:t> </a:t>
            </a:r>
            <a:r>
              <a:rPr lang="en-US" err="1"/>
              <a:t>lectus</a:t>
            </a:r>
            <a:r>
              <a:rPr lang="en-US"/>
              <a:t> </a:t>
            </a:r>
            <a:r>
              <a:rPr lang="en-US" err="1"/>
              <a:t>malesuada</a:t>
            </a:r>
            <a:r>
              <a:rPr lang="en-US"/>
              <a:t> libero, sit </a:t>
            </a:r>
            <a:r>
              <a:rPr lang="en-US" err="1"/>
              <a:t>amet</a:t>
            </a:r>
            <a:r>
              <a:rPr lang="en-US"/>
              <a:t> </a:t>
            </a:r>
            <a:r>
              <a:rPr lang="en-US" err="1"/>
              <a:t>commodo</a:t>
            </a:r>
            <a:r>
              <a:rPr lang="en-US"/>
              <a:t> magna eros </a:t>
            </a:r>
            <a:r>
              <a:rPr lang="en-US" err="1"/>
              <a:t>quis</a:t>
            </a:r>
            <a:r>
              <a:rPr lang="en-US"/>
              <a:t> </a:t>
            </a:r>
            <a:r>
              <a:rPr lang="en-US" err="1"/>
              <a:t>urna</a:t>
            </a:r>
            <a:r>
              <a:rPr lang="en-US"/>
              <a:t>.</a:t>
            </a:r>
          </a:p>
          <a:p>
            <a:pPr lvl="0"/>
            <a:endParaRPr lang="en-US"/>
          </a:p>
        </p:txBody>
      </p:sp>
      <p:sp>
        <p:nvSpPr>
          <p:cNvPr id="9" name="Text Placeholder 18">
            <a:extLst>
              <a:ext uri="{FF2B5EF4-FFF2-40B4-BE49-F238E27FC236}">
                <a16:creationId xmlns:a16="http://schemas.microsoft.com/office/drawing/2014/main" id="{F59834B7-9F52-8E4A-B881-795196739DB9}"/>
              </a:ext>
            </a:extLst>
          </p:cNvPr>
          <p:cNvSpPr>
            <a:spLocks noGrp="1"/>
          </p:cNvSpPr>
          <p:nvPr>
            <p:ph type="body" sz="quarter" idx="13" hasCustomPrompt="1"/>
          </p:nvPr>
        </p:nvSpPr>
        <p:spPr>
          <a:xfrm>
            <a:off x="4379912" y="2971800"/>
            <a:ext cx="3429000" cy="611188"/>
          </a:xfrm>
        </p:spPr>
        <p:txBody>
          <a:bodyPr>
            <a:noAutofit/>
          </a:bodyPr>
          <a:lstStyle>
            <a:lvl1pPr marL="0" indent="0" algn="ctr">
              <a:buNone/>
              <a:defRPr sz="2000" b="1">
                <a:solidFill>
                  <a:schemeClr val="accent2"/>
                </a:solidFill>
              </a:defRPr>
            </a:lvl1pPr>
            <a:lvl2pPr marL="342814" indent="0">
              <a:buNone/>
              <a:defRPr b="1"/>
            </a:lvl2pPr>
            <a:lvl3pPr marL="685629" indent="0">
              <a:buNone/>
              <a:defRPr b="1"/>
            </a:lvl3pPr>
            <a:lvl4pPr marL="1028443" indent="0">
              <a:buNone/>
              <a:defRPr b="1"/>
            </a:lvl4pPr>
            <a:lvl5pPr marL="1371257" indent="0">
              <a:buNone/>
              <a:defRPr b="1"/>
            </a:lvl5pPr>
          </a:lstStyle>
          <a:p>
            <a:pPr lvl="0"/>
            <a:r>
              <a:rPr lang="en-US"/>
              <a:t>CLICK TO EDIT MASTER TEXT STYLES</a:t>
            </a:r>
          </a:p>
        </p:txBody>
      </p:sp>
      <p:cxnSp>
        <p:nvCxnSpPr>
          <p:cNvPr id="10" name="Straight Connector 9">
            <a:extLst>
              <a:ext uri="{FF2B5EF4-FFF2-40B4-BE49-F238E27FC236}">
                <a16:creationId xmlns:a16="http://schemas.microsoft.com/office/drawing/2014/main" id="{787B1BB5-5FFF-D94D-A670-547B9C176B7F}"/>
              </a:ext>
            </a:extLst>
          </p:cNvPr>
          <p:cNvCxnSpPr>
            <a:cxnSpLocks/>
          </p:cNvCxnSpPr>
          <p:nvPr userDrawn="1"/>
        </p:nvCxnSpPr>
        <p:spPr>
          <a:xfrm>
            <a:off x="5798982" y="3810000"/>
            <a:ext cx="59086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23">
            <a:extLst>
              <a:ext uri="{FF2B5EF4-FFF2-40B4-BE49-F238E27FC236}">
                <a16:creationId xmlns:a16="http://schemas.microsoft.com/office/drawing/2014/main" id="{D43868C3-C7CE-3F41-8435-CADB14EDFE5A}"/>
              </a:ext>
            </a:extLst>
          </p:cNvPr>
          <p:cNvSpPr>
            <a:spLocks noGrp="1"/>
          </p:cNvSpPr>
          <p:nvPr>
            <p:ph type="body" sz="quarter" idx="14" hasCustomPrompt="1"/>
          </p:nvPr>
        </p:nvSpPr>
        <p:spPr>
          <a:xfrm>
            <a:off x="4379912" y="4114800"/>
            <a:ext cx="3429000" cy="2286000"/>
          </a:xfrm>
        </p:spPr>
        <p:txBody>
          <a:bodyPr>
            <a:noAutofit/>
          </a:bodyPr>
          <a:lstStyle>
            <a:lvl1pPr marL="0" indent="0" algn="ctr">
              <a:buNone/>
              <a:defRPr sz="1400"/>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Maecenas </a:t>
            </a:r>
            <a:r>
              <a:rPr lang="en-US" err="1"/>
              <a:t>porttitor</a:t>
            </a:r>
            <a:r>
              <a:rPr lang="en-US"/>
              <a:t> </a:t>
            </a:r>
            <a:r>
              <a:rPr lang="en-US" err="1"/>
              <a:t>congue</a:t>
            </a:r>
            <a:r>
              <a:rPr lang="en-US"/>
              <a:t> </a:t>
            </a:r>
            <a:r>
              <a:rPr lang="en-US" err="1"/>
              <a:t>massa</a:t>
            </a:r>
            <a:r>
              <a:rPr lang="en-US"/>
              <a:t>. </a:t>
            </a:r>
            <a:r>
              <a:rPr lang="en-US" err="1"/>
              <a:t>Fusce</a:t>
            </a:r>
            <a:r>
              <a:rPr lang="en-US"/>
              <a:t> </a:t>
            </a:r>
            <a:r>
              <a:rPr lang="en-US" err="1"/>
              <a:t>posuere</a:t>
            </a:r>
            <a:r>
              <a:rPr lang="en-US"/>
              <a:t>, magna sed pulvinar </a:t>
            </a:r>
            <a:r>
              <a:rPr lang="en-US" err="1"/>
              <a:t>ultricies</a:t>
            </a:r>
            <a:r>
              <a:rPr lang="en-US"/>
              <a:t>, </a:t>
            </a:r>
            <a:r>
              <a:rPr lang="en-US" err="1"/>
              <a:t>purus</a:t>
            </a:r>
            <a:r>
              <a:rPr lang="en-US"/>
              <a:t> </a:t>
            </a:r>
            <a:r>
              <a:rPr lang="en-US" err="1"/>
              <a:t>lectus</a:t>
            </a:r>
            <a:r>
              <a:rPr lang="en-US"/>
              <a:t> </a:t>
            </a:r>
            <a:r>
              <a:rPr lang="en-US" err="1"/>
              <a:t>malesuada</a:t>
            </a:r>
            <a:r>
              <a:rPr lang="en-US"/>
              <a:t> libero, sit </a:t>
            </a:r>
            <a:r>
              <a:rPr lang="en-US" err="1"/>
              <a:t>amet</a:t>
            </a:r>
            <a:r>
              <a:rPr lang="en-US"/>
              <a:t> </a:t>
            </a:r>
            <a:r>
              <a:rPr lang="en-US" err="1"/>
              <a:t>commodo</a:t>
            </a:r>
            <a:r>
              <a:rPr lang="en-US"/>
              <a:t> magna eros </a:t>
            </a:r>
            <a:r>
              <a:rPr lang="en-US" err="1"/>
              <a:t>quis</a:t>
            </a:r>
            <a:r>
              <a:rPr lang="en-US"/>
              <a:t> </a:t>
            </a:r>
            <a:r>
              <a:rPr lang="en-US" err="1"/>
              <a:t>urna</a:t>
            </a:r>
            <a:r>
              <a:rPr lang="en-US"/>
              <a:t>.</a:t>
            </a:r>
          </a:p>
          <a:p>
            <a:pPr lvl="0"/>
            <a:endParaRPr lang="en-US"/>
          </a:p>
        </p:txBody>
      </p:sp>
      <p:sp>
        <p:nvSpPr>
          <p:cNvPr id="12" name="Text Placeholder 18">
            <a:extLst>
              <a:ext uri="{FF2B5EF4-FFF2-40B4-BE49-F238E27FC236}">
                <a16:creationId xmlns:a16="http://schemas.microsoft.com/office/drawing/2014/main" id="{9389BE13-A5BB-A741-B5D6-E385B489BF44}"/>
              </a:ext>
            </a:extLst>
          </p:cNvPr>
          <p:cNvSpPr>
            <a:spLocks noGrp="1"/>
          </p:cNvSpPr>
          <p:nvPr>
            <p:ph type="body" sz="quarter" idx="15" hasCustomPrompt="1"/>
          </p:nvPr>
        </p:nvSpPr>
        <p:spPr>
          <a:xfrm>
            <a:off x="7999412" y="2971800"/>
            <a:ext cx="3429000" cy="611188"/>
          </a:xfrm>
        </p:spPr>
        <p:txBody>
          <a:bodyPr>
            <a:noAutofit/>
          </a:bodyPr>
          <a:lstStyle>
            <a:lvl1pPr marL="0" indent="0" algn="ctr">
              <a:buNone/>
              <a:defRPr sz="2000" b="1">
                <a:solidFill>
                  <a:schemeClr val="accent2"/>
                </a:solidFill>
              </a:defRPr>
            </a:lvl1pPr>
            <a:lvl2pPr marL="342814" indent="0">
              <a:buNone/>
              <a:defRPr b="1"/>
            </a:lvl2pPr>
            <a:lvl3pPr marL="685629" indent="0">
              <a:buNone/>
              <a:defRPr b="1"/>
            </a:lvl3pPr>
            <a:lvl4pPr marL="1028443" indent="0">
              <a:buNone/>
              <a:defRPr b="1"/>
            </a:lvl4pPr>
            <a:lvl5pPr marL="1371257" indent="0">
              <a:buNone/>
              <a:defRPr b="1"/>
            </a:lvl5pPr>
          </a:lstStyle>
          <a:p>
            <a:pPr lvl="0"/>
            <a:r>
              <a:rPr lang="en-US"/>
              <a:t>CLICK TO EDIT MASTER TEXT STYLES</a:t>
            </a:r>
          </a:p>
        </p:txBody>
      </p:sp>
      <p:cxnSp>
        <p:nvCxnSpPr>
          <p:cNvPr id="13" name="Straight Connector 12">
            <a:extLst>
              <a:ext uri="{FF2B5EF4-FFF2-40B4-BE49-F238E27FC236}">
                <a16:creationId xmlns:a16="http://schemas.microsoft.com/office/drawing/2014/main" id="{F65F8E8E-41A8-FE40-A75F-EC1A7CFD55CF}"/>
              </a:ext>
            </a:extLst>
          </p:cNvPr>
          <p:cNvCxnSpPr>
            <a:cxnSpLocks/>
          </p:cNvCxnSpPr>
          <p:nvPr userDrawn="1"/>
        </p:nvCxnSpPr>
        <p:spPr>
          <a:xfrm>
            <a:off x="9418482" y="3810000"/>
            <a:ext cx="590861"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1D12FD19-000C-744A-B000-AFC616AEC469}"/>
              </a:ext>
            </a:extLst>
          </p:cNvPr>
          <p:cNvSpPr>
            <a:spLocks noGrp="1"/>
          </p:cNvSpPr>
          <p:nvPr>
            <p:ph type="body" sz="quarter" idx="16" hasCustomPrompt="1"/>
          </p:nvPr>
        </p:nvSpPr>
        <p:spPr>
          <a:xfrm>
            <a:off x="7999412" y="4114800"/>
            <a:ext cx="3429000" cy="2286000"/>
          </a:xfrm>
        </p:spPr>
        <p:txBody>
          <a:bodyPr>
            <a:noAutofit/>
          </a:bodyPr>
          <a:lstStyle>
            <a:lvl1pPr marL="0" indent="0" algn="ctr">
              <a:buNone/>
              <a:defRPr sz="1400"/>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Maecenas </a:t>
            </a:r>
            <a:r>
              <a:rPr lang="en-US" err="1"/>
              <a:t>porttitor</a:t>
            </a:r>
            <a:r>
              <a:rPr lang="en-US"/>
              <a:t> </a:t>
            </a:r>
            <a:r>
              <a:rPr lang="en-US" err="1"/>
              <a:t>congue</a:t>
            </a:r>
            <a:r>
              <a:rPr lang="en-US"/>
              <a:t> </a:t>
            </a:r>
            <a:r>
              <a:rPr lang="en-US" err="1"/>
              <a:t>massa</a:t>
            </a:r>
            <a:r>
              <a:rPr lang="en-US"/>
              <a:t>. </a:t>
            </a:r>
            <a:r>
              <a:rPr lang="en-US" err="1"/>
              <a:t>Fusce</a:t>
            </a:r>
            <a:r>
              <a:rPr lang="en-US"/>
              <a:t> </a:t>
            </a:r>
            <a:r>
              <a:rPr lang="en-US" err="1"/>
              <a:t>posuere</a:t>
            </a:r>
            <a:r>
              <a:rPr lang="en-US"/>
              <a:t>, magna sed pulvinar </a:t>
            </a:r>
            <a:r>
              <a:rPr lang="en-US" err="1"/>
              <a:t>ultricies</a:t>
            </a:r>
            <a:r>
              <a:rPr lang="en-US"/>
              <a:t>, </a:t>
            </a:r>
            <a:r>
              <a:rPr lang="en-US" err="1"/>
              <a:t>purus</a:t>
            </a:r>
            <a:r>
              <a:rPr lang="en-US"/>
              <a:t> </a:t>
            </a:r>
            <a:r>
              <a:rPr lang="en-US" err="1"/>
              <a:t>lectus</a:t>
            </a:r>
            <a:r>
              <a:rPr lang="en-US"/>
              <a:t> </a:t>
            </a:r>
            <a:r>
              <a:rPr lang="en-US" err="1"/>
              <a:t>malesuada</a:t>
            </a:r>
            <a:r>
              <a:rPr lang="en-US"/>
              <a:t> libero, sit </a:t>
            </a:r>
            <a:r>
              <a:rPr lang="en-US" err="1"/>
              <a:t>amet</a:t>
            </a:r>
            <a:r>
              <a:rPr lang="en-US"/>
              <a:t> </a:t>
            </a:r>
            <a:r>
              <a:rPr lang="en-US" err="1"/>
              <a:t>commodo</a:t>
            </a:r>
            <a:r>
              <a:rPr lang="en-US"/>
              <a:t> magna eros </a:t>
            </a:r>
            <a:r>
              <a:rPr lang="en-US" err="1"/>
              <a:t>quis</a:t>
            </a:r>
            <a:r>
              <a:rPr lang="en-US"/>
              <a:t> </a:t>
            </a:r>
            <a:r>
              <a:rPr lang="en-US" err="1"/>
              <a:t>urna</a:t>
            </a:r>
            <a:r>
              <a:rPr lang="en-US"/>
              <a:t>.</a:t>
            </a:r>
          </a:p>
          <a:p>
            <a:pPr lvl="0"/>
            <a:endParaRPr lang="en-US"/>
          </a:p>
        </p:txBody>
      </p:sp>
    </p:spTree>
    <p:extLst>
      <p:ext uri="{BB962C8B-B14F-4D97-AF65-F5344CB8AC3E}">
        <p14:creationId xmlns:p14="http://schemas.microsoft.com/office/powerpoint/2010/main" val="22118700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6">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E7673E2B-F1DE-D946-A7C2-90F78908CE53}"/>
              </a:ext>
            </a:extLst>
          </p:cNvPr>
          <p:cNvGrpSpPr/>
          <p:nvPr userDrawn="1"/>
        </p:nvGrpSpPr>
        <p:grpSpPr>
          <a:xfrm rot="16200000">
            <a:off x="-1272916" y="3199707"/>
            <a:ext cx="6858000" cy="458586"/>
            <a:chOff x="0" y="6170814"/>
            <a:chExt cx="12188825" cy="458586"/>
          </a:xfrm>
        </p:grpSpPr>
        <p:sp>
          <p:nvSpPr>
            <p:cNvPr id="9" name="Rectangle 8">
              <a:extLst>
                <a:ext uri="{FF2B5EF4-FFF2-40B4-BE49-F238E27FC236}">
                  <a16:creationId xmlns:a16="http://schemas.microsoft.com/office/drawing/2014/main" id="{601C6AE5-6C82-A34E-9C2F-8FE717E975F0}"/>
                </a:ext>
              </a:extLst>
            </p:cNvPr>
            <p:cNvSpPr/>
            <p:nvPr userDrawn="1"/>
          </p:nvSpPr>
          <p:spPr>
            <a:xfrm>
              <a:off x="0" y="6170814"/>
              <a:ext cx="12188825" cy="914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6DFF7B2-B96F-E049-81A7-045142510EA6}"/>
                </a:ext>
              </a:extLst>
            </p:cNvPr>
            <p:cNvSpPr/>
            <p:nvPr userDrawn="1"/>
          </p:nvSpPr>
          <p:spPr>
            <a:xfrm>
              <a:off x="0" y="6354387"/>
              <a:ext cx="12188825" cy="9144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2954184-220A-A146-B4E9-0C730F433DBF}"/>
                </a:ext>
              </a:extLst>
            </p:cNvPr>
            <p:cNvSpPr/>
            <p:nvPr userDrawn="1"/>
          </p:nvSpPr>
          <p:spPr>
            <a:xfrm>
              <a:off x="0" y="6537960"/>
              <a:ext cx="12188825" cy="9144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sp>
        <p:nvSpPr>
          <p:cNvPr id="12" name="Title Placeholder 1">
            <a:extLst>
              <a:ext uri="{FF2B5EF4-FFF2-40B4-BE49-F238E27FC236}">
                <a16:creationId xmlns:a16="http://schemas.microsoft.com/office/drawing/2014/main" id="{BE56A7AD-B524-8F4E-964F-304BB1BE56DC}"/>
              </a:ext>
            </a:extLst>
          </p:cNvPr>
          <p:cNvSpPr>
            <a:spLocks noGrp="1"/>
          </p:cNvSpPr>
          <p:nvPr>
            <p:ph type="title"/>
          </p:nvPr>
        </p:nvSpPr>
        <p:spPr>
          <a:xfrm>
            <a:off x="2665537" y="228600"/>
            <a:ext cx="9047164"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14" name="Content Placeholder 4">
            <a:extLst>
              <a:ext uri="{FF2B5EF4-FFF2-40B4-BE49-F238E27FC236}">
                <a16:creationId xmlns:a16="http://schemas.microsoft.com/office/drawing/2014/main" id="{CAD296F8-2F26-6248-B8FB-B6E8D2CD0573}"/>
              </a:ext>
            </a:extLst>
          </p:cNvPr>
          <p:cNvSpPr>
            <a:spLocks noGrp="1"/>
          </p:cNvSpPr>
          <p:nvPr>
            <p:ph sz="quarter" idx="12"/>
          </p:nvPr>
        </p:nvSpPr>
        <p:spPr>
          <a:xfrm>
            <a:off x="2665412" y="1531917"/>
            <a:ext cx="9047164" cy="43354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5" name="Picture Placeholder 3">
            <a:extLst>
              <a:ext uri="{FF2B5EF4-FFF2-40B4-BE49-F238E27FC236}">
                <a16:creationId xmlns:a16="http://schemas.microsoft.com/office/drawing/2014/main" id="{079C10EB-00BD-F440-BC51-26A2EF457023}"/>
              </a:ext>
            </a:extLst>
          </p:cNvPr>
          <p:cNvSpPr>
            <a:spLocks noGrp="1"/>
          </p:cNvSpPr>
          <p:nvPr>
            <p:ph type="pic" sz="quarter" idx="10"/>
          </p:nvPr>
        </p:nvSpPr>
        <p:spPr>
          <a:xfrm>
            <a:off x="0" y="0"/>
            <a:ext cx="1801368" cy="6858000"/>
          </a:xfr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013" dirty="0">
                <a:solidFill>
                  <a:schemeClr val="lt1"/>
                </a:solidFill>
                <a:latin typeface="+mn-lt"/>
                <a:ea typeface="+mn-ea"/>
                <a:cs typeface="+mn-cs"/>
              </a:defRPr>
            </a:lvl1pPr>
          </a:lstStyle>
          <a:p>
            <a:pPr marL="0" lvl="0" algn="ctr" defTabSz="914217"/>
            <a:r>
              <a:rPr lang="en-US"/>
              <a:t>Click icon to add picture</a:t>
            </a:r>
          </a:p>
        </p:txBody>
      </p:sp>
      <p:grpSp>
        <p:nvGrpSpPr>
          <p:cNvPr id="2" name="Group 1">
            <a:extLst>
              <a:ext uri="{FF2B5EF4-FFF2-40B4-BE49-F238E27FC236}">
                <a16:creationId xmlns:a16="http://schemas.microsoft.com/office/drawing/2014/main" id="{BBB82FA9-D576-D1D3-EB59-F69C58A8A964}"/>
              </a:ext>
            </a:extLst>
          </p:cNvPr>
          <p:cNvGrpSpPr/>
          <p:nvPr userDrawn="1"/>
        </p:nvGrpSpPr>
        <p:grpSpPr>
          <a:xfrm>
            <a:off x="8528034" y="6106160"/>
            <a:ext cx="3210027" cy="196444"/>
            <a:chOff x="6927228" y="7552706"/>
            <a:chExt cx="5016271" cy="227062"/>
          </a:xfrm>
        </p:grpSpPr>
        <p:sp>
          <p:nvSpPr>
            <p:cNvPr id="3" name="Oval 2">
              <a:extLst>
                <a:ext uri="{FF2B5EF4-FFF2-40B4-BE49-F238E27FC236}">
                  <a16:creationId xmlns:a16="http://schemas.microsoft.com/office/drawing/2014/main" id="{8E13609B-3938-2062-DC23-24402D29AD9C}"/>
                </a:ext>
              </a:extLst>
            </p:cNvPr>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 name="Oval 3">
              <a:extLst>
                <a:ext uri="{FF2B5EF4-FFF2-40B4-BE49-F238E27FC236}">
                  <a16:creationId xmlns:a16="http://schemas.microsoft.com/office/drawing/2014/main" id="{247702AA-339B-E49F-5034-C79229B6DA1A}"/>
                </a:ext>
              </a:extLst>
            </p:cNvPr>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 name="Oval 4">
              <a:extLst>
                <a:ext uri="{FF2B5EF4-FFF2-40B4-BE49-F238E27FC236}">
                  <a16:creationId xmlns:a16="http://schemas.microsoft.com/office/drawing/2014/main" id="{0EC4150D-8893-044A-CAB5-82B3FFB5B5D2}"/>
                </a:ext>
              </a:extLst>
            </p:cNvPr>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 name="Oval 5">
              <a:extLst>
                <a:ext uri="{FF2B5EF4-FFF2-40B4-BE49-F238E27FC236}">
                  <a16:creationId xmlns:a16="http://schemas.microsoft.com/office/drawing/2014/main" id="{4DF89842-448B-A75E-6D94-356FC110ACF5}"/>
                </a:ext>
              </a:extLst>
            </p:cNvPr>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 name="Oval 6">
              <a:extLst>
                <a:ext uri="{FF2B5EF4-FFF2-40B4-BE49-F238E27FC236}">
                  <a16:creationId xmlns:a16="http://schemas.microsoft.com/office/drawing/2014/main" id="{5B989901-5D8D-D7F1-8C73-96BDB2C279EF}"/>
                </a:ext>
              </a:extLst>
            </p:cNvPr>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 name="Oval 12">
              <a:extLst>
                <a:ext uri="{FF2B5EF4-FFF2-40B4-BE49-F238E27FC236}">
                  <a16:creationId xmlns:a16="http://schemas.microsoft.com/office/drawing/2014/main" id="{D4E6C3FF-09CF-FCC5-F819-AB10FD7960F4}"/>
                </a:ext>
              </a:extLst>
            </p:cNvPr>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4" name="Oval 63">
              <a:extLst>
                <a:ext uri="{FF2B5EF4-FFF2-40B4-BE49-F238E27FC236}">
                  <a16:creationId xmlns:a16="http://schemas.microsoft.com/office/drawing/2014/main" id="{0CCFAFB6-8B37-95AA-24EF-BB1C1FB3C938}"/>
                </a:ext>
              </a:extLst>
            </p:cNvPr>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6" name="Oval 65">
              <a:extLst>
                <a:ext uri="{FF2B5EF4-FFF2-40B4-BE49-F238E27FC236}">
                  <a16:creationId xmlns:a16="http://schemas.microsoft.com/office/drawing/2014/main" id="{DD7FEFF3-FB6D-A7EF-FAEC-88C60C7CABE7}"/>
                </a:ext>
              </a:extLst>
            </p:cNvPr>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7" name="Oval 66">
              <a:extLst>
                <a:ext uri="{FF2B5EF4-FFF2-40B4-BE49-F238E27FC236}">
                  <a16:creationId xmlns:a16="http://schemas.microsoft.com/office/drawing/2014/main" id="{B5014327-7C6A-E6B3-D9B7-4A02A60B8CB9}"/>
                </a:ext>
              </a:extLst>
            </p:cNvPr>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8" name="Oval 67">
              <a:extLst>
                <a:ext uri="{FF2B5EF4-FFF2-40B4-BE49-F238E27FC236}">
                  <a16:creationId xmlns:a16="http://schemas.microsoft.com/office/drawing/2014/main" id="{E504882F-9DBE-185C-F3EE-94CF79AC0FFA}"/>
                </a:ext>
              </a:extLst>
            </p:cNvPr>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9" name="Oval 68">
              <a:extLst>
                <a:ext uri="{FF2B5EF4-FFF2-40B4-BE49-F238E27FC236}">
                  <a16:creationId xmlns:a16="http://schemas.microsoft.com/office/drawing/2014/main" id="{0AAD3ADD-2F79-FC5D-6CE3-96FFB178010F}"/>
                </a:ext>
              </a:extLst>
            </p:cNvPr>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0" name="Oval 69">
              <a:extLst>
                <a:ext uri="{FF2B5EF4-FFF2-40B4-BE49-F238E27FC236}">
                  <a16:creationId xmlns:a16="http://schemas.microsoft.com/office/drawing/2014/main" id="{6F4063E9-8863-5AB7-D6C9-36728852F3F5}"/>
                </a:ext>
              </a:extLst>
            </p:cNvPr>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1" name="Oval 70">
              <a:extLst>
                <a:ext uri="{FF2B5EF4-FFF2-40B4-BE49-F238E27FC236}">
                  <a16:creationId xmlns:a16="http://schemas.microsoft.com/office/drawing/2014/main" id="{2F22D429-4CBD-082E-2E5C-CD7CBA6389CE}"/>
                </a:ext>
              </a:extLst>
            </p:cNvPr>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2" name="Oval 71">
              <a:extLst>
                <a:ext uri="{FF2B5EF4-FFF2-40B4-BE49-F238E27FC236}">
                  <a16:creationId xmlns:a16="http://schemas.microsoft.com/office/drawing/2014/main" id="{B7098DB3-506A-8CEB-51BE-8558444F8403}"/>
                </a:ext>
              </a:extLst>
            </p:cNvPr>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3" name="Oval 72">
              <a:extLst>
                <a:ext uri="{FF2B5EF4-FFF2-40B4-BE49-F238E27FC236}">
                  <a16:creationId xmlns:a16="http://schemas.microsoft.com/office/drawing/2014/main" id="{7A3F52C7-D4C8-EC29-7FB5-991F16F4C517}"/>
                </a:ext>
              </a:extLst>
            </p:cNvPr>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4" name="Oval 73">
              <a:extLst>
                <a:ext uri="{FF2B5EF4-FFF2-40B4-BE49-F238E27FC236}">
                  <a16:creationId xmlns:a16="http://schemas.microsoft.com/office/drawing/2014/main" id="{FEDBEFD9-8A60-E420-5162-218889936302}"/>
                </a:ext>
              </a:extLst>
            </p:cNvPr>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5" name="Oval 74">
              <a:extLst>
                <a:ext uri="{FF2B5EF4-FFF2-40B4-BE49-F238E27FC236}">
                  <a16:creationId xmlns:a16="http://schemas.microsoft.com/office/drawing/2014/main" id="{6EA6C269-F0DE-B6A8-06C6-8FAF7DD693FF}"/>
                </a:ext>
              </a:extLst>
            </p:cNvPr>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6" name="Oval 75">
              <a:extLst>
                <a:ext uri="{FF2B5EF4-FFF2-40B4-BE49-F238E27FC236}">
                  <a16:creationId xmlns:a16="http://schemas.microsoft.com/office/drawing/2014/main" id="{0AF58527-3FA7-91BC-2351-30BD99F9CDDD}"/>
                </a:ext>
              </a:extLst>
            </p:cNvPr>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7" name="Oval 76">
              <a:extLst>
                <a:ext uri="{FF2B5EF4-FFF2-40B4-BE49-F238E27FC236}">
                  <a16:creationId xmlns:a16="http://schemas.microsoft.com/office/drawing/2014/main" id="{5204CD7F-1E8F-B365-0B41-7942E3E38755}"/>
                </a:ext>
              </a:extLst>
            </p:cNvPr>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8" name="Oval 77">
              <a:extLst>
                <a:ext uri="{FF2B5EF4-FFF2-40B4-BE49-F238E27FC236}">
                  <a16:creationId xmlns:a16="http://schemas.microsoft.com/office/drawing/2014/main" id="{9B5201B1-BCAD-B1A5-4533-05AE24C94900}"/>
                </a:ext>
              </a:extLst>
            </p:cNvPr>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9" name="Oval 78">
              <a:extLst>
                <a:ext uri="{FF2B5EF4-FFF2-40B4-BE49-F238E27FC236}">
                  <a16:creationId xmlns:a16="http://schemas.microsoft.com/office/drawing/2014/main" id="{DF01DFB5-EDE0-5B96-0B42-EE197D3278C7}"/>
                </a:ext>
              </a:extLst>
            </p:cNvPr>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0" name="Oval 79">
              <a:extLst>
                <a:ext uri="{FF2B5EF4-FFF2-40B4-BE49-F238E27FC236}">
                  <a16:creationId xmlns:a16="http://schemas.microsoft.com/office/drawing/2014/main" id="{85754732-106D-D371-FAA2-067CB844CDC0}"/>
                </a:ext>
              </a:extLst>
            </p:cNvPr>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1" name="Oval 80">
              <a:extLst>
                <a:ext uri="{FF2B5EF4-FFF2-40B4-BE49-F238E27FC236}">
                  <a16:creationId xmlns:a16="http://schemas.microsoft.com/office/drawing/2014/main" id="{D178E087-6D79-4C60-FC49-18346A672D24}"/>
                </a:ext>
              </a:extLst>
            </p:cNvPr>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2" name="Oval 81">
              <a:extLst>
                <a:ext uri="{FF2B5EF4-FFF2-40B4-BE49-F238E27FC236}">
                  <a16:creationId xmlns:a16="http://schemas.microsoft.com/office/drawing/2014/main" id="{E8A0DB7F-A9AD-EBF4-89FE-0EAA5ED98B75}"/>
                </a:ext>
              </a:extLst>
            </p:cNvPr>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3" name="Oval 82">
              <a:extLst>
                <a:ext uri="{FF2B5EF4-FFF2-40B4-BE49-F238E27FC236}">
                  <a16:creationId xmlns:a16="http://schemas.microsoft.com/office/drawing/2014/main" id="{BF988A40-AA8E-1834-9598-9800AC736DF8}"/>
                </a:ext>
              </a:extLst>
            </p:cNvPr>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4" name="Oval 83">
              <a:extLst>
                <a:ext uri="{FF2B5EF4-FFF2-40B4-BE49-F238E27FC236}">
                  <a16:creationId xmlns:a16="http://schemas.microsoft.com/office/drawing/2014/main" id="{190B9D75-57F0-527A-C40A-C5690925F2C5}"/>
                </a:ext>
              </a:extLst>
            </p:cNvPr>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5" name="Oval 84">
              <a:extLst>
                <a:ext uri="{FF2B5EF4-FFF2-40B4-BE49-F238E27FC236}">
                  <a16:creationId xmlns:a16="http://schemas.microsoft.com/office/drawing/2014/main" id="{B1A4445F-A2E4-8918-0ACF-42545AFDF017}"/>
                </a:ext>
              </a:extLst>
            </p:cNvPr>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6" name="Oval 85">
              <a:extLst>
                <a:ext uri="{FF2B5EF4-FFF2-40B4-BE49-F238E27FC236}">
                  <a16:creationId xmlns:a16="http://schemas.microsoft.com/office/drawing/2014/main" id="{D2C1E781-D019-D641-9047-10BAFA4E66D2}"/>
                </a:ext>
              </a:extLst>
            </p:cNvPr>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7" name="Oval 86">
              <a:extLst>
                <a:ext uri="{FF2B5EF4-FFF2-40B4-BE49-F238E27FC236}">
                  <a16:creationId xmlns:a16="http://schemas.microsoft.com/office/drawing/2014/main" id="{FC9EB9EF-1D48-8148-6570-5A9DC6B4BF2C}"/>
                </a:ext>
              </a:extLst>
            </p:cNvPr>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8" name="Oval 87">
              <a:extLst>
                <a:ext uri="{FF2B5EF4-FFF2-40B4-BE49-F238E27FC236}">
                  <a16:creationId xmlns:a16="http://schemas.microsoft.com/office/drawing/2014/main" id="{E2FD2E88-CDF7-E545-9682-A7CF47113DA0}"/>
                </a:ext>
              </a:extLst>
            </p:cNvPr>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9" name="Oval 88">
              <a:extLst>
                <a:ext uri="{FF2B5EF4-FFF2-40B4-BE49-F238E27FC236}">
                  <a16:creationId xmlns:a16="http://schemas.microsoft.com/office/drawing/2014/main" id="{5040441C-16C9-4314-45C3-D58BBBC07E67}"/>
                </a:ext>
              </a:extLst>
            </p:cNvPr>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0" name="Oval 89">
              <a:extLst>
                <a:ext uri="{FF2B5EF4-FFF2-40B4-BE49-F238E27FC236}">
                  <a16:creationId xmlns:a16="http://schemas.microsoft.com/office/drawing/2014/main" id="{B41F9105-C549-C0D8-4244-9D91AC44A5BF}"/>
                </a:ext>
              </a:extLst>
            </p:cNvPr>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1" name="Oval 90">
              <a:extLst>
                <a:ext uri="{FF2B5EF4-FFF2-40B4-BE49-F238E27FC236}">
                  <a16:creationId xmlns:a16="http://schemas.microsoft.com/office/drawing/2014/main" id="{1CA2E5E1-011F-4712-8702-F0C03DFC13DD}"/>
                </a:ext>
              </a:extLst>
            </p:cNvPr>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2" name="Oval 91">
              <a:extLst>
                <a:ext uri="{FF2B5EF4-FFF2-40B4-BE49-F238E27FC236}">
                  <a16:creationId xmlns:a16="http://schemas.microsoft.com/office/drawing/2014/main" id="{B619AD74-D8F8-E36A-758B-1DB1EDA01ED2}"/>
                </a:ext>
              </a:extLst>
            </p:cNvPr>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3" name="Oval 92">
              <a:extLst>
                <a:ext uri="{FF2B5EF4-FFF2-40B4-BE49-F238E27FC236}">
                  <a16:creationId xmlns:a16="http://schemas.microsoft.com/office/drawing/2014/main" id="{87512BC4-BC3A-B63E-0AE6-6BFB84024C07}"/>
                </a:ext>
              </a:extLst>
            </p:cNvPr>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4" name="Oval 93">
              <a:extLst>
                <a:ext uri="{FF2B5EF4-FFF2-40B4-BE49-F238E27FC236}">
                  <a16:creationId xmlns:a16="http://schemas.microsoft.com/office/drawing/2014/main" id="{D3B1889C-599D-AB4D-51EE-12951DB849AC}"/>
                </a:ext>
              </a:extLst>
            </p:cNvPr>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5" name="Oval 94">
              <a:extLst>
                <a:ext uri="{FF2B5EF4-FFF2-40B4-BE49-F238E27FC236}">
                  <a16:creationId xmlns:a16="http://schemas.microsoft.com/office/drawing/2014/main" id="{FBBB160E-D03C-153E-E296-27859AF4EB11}"/>
                </a:ext>
              </a:extLst>
            </p:cNvPr>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6" name="Oval 95">
              <a:extLst>
                <a:ext uri="{FF2B5EF4-FFF2-40B4-BE49-F238E27FC236}">
                  <a16:creationId xmlns:a16="http://schemas.microsoft.com/office/drawing/2014/main" id="{136B0DE8-D0A0-CC3E-C572-82400CB1215F}"/>
                </a:ext>
              </a:extLst>
            </p:cNvPr>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7" name="Oval 96">
              <a:extLst>
                <a:ext uri="{FF2B5EF4-FFF2-40B4-BE49-F238E27FC236}">
                  <a16:creationId xmlns:a16="http://schemas.microsoft.com/office/drawing/2014/main" id="{FEBB4986-C05D-545A-0791-9F64A01B7866}"/>
                </a:ext>
              </a:extLst>
            </p:cNvPr>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8" name="Oval 97">
              <a:extLst>
                <a:ext uri="{FF2B5EF4-FFF2-40B4-BE49-F238E27FC236}">
                  <a16:creationId xmlns:a16="http://schemas.microsoft.com/office/drawing/2014/main" id="{D7DE3897-4FD0-1A03-E581-F13BA1AFEB38}"/>
                </a:ext>
              </a:extLst>
            </p:cNvPr>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9" name="Oval 98">
              <a:extLst>
                <a:ext uri="{FF2B5EF4-FFF2-40B4-BE49-F238E27FC236}">
                  <a16:creationId xmlns:a16="http://schemas.microsoft.com/office/drawing/2014/main" id="{8711616E-B0AE-DA4B-0E7C-E006542DEC8F}"/>
                </a:ext>
              </a:extLst>
            </p:cNvPr>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0" name="Oval 99">
              <a:extLst>
                <a:ext uri="{FF2B5EF4-FFF2-40B4-BE49-F238E27FC236}">
                  <a16:creationId xmlns:a16="http://schemas.microsoft.com/office/drawing/2014/main" id="{091056C8-D6A2-230D-811C-F2E6CA4827E3}"/>
                </a:ext>
              </a:extLst>
            </p:cNvPr>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1" name="Oval 100">
              <a:extLst>
                <a:ext uri="{FF2B5EF4-FFF2-40B4-BE49-F238E27FC236}">
                  <a16:creationId xmlns:a16="http://schemas.microsoft.com/office/drawing/2014/main" id="{F0A9774C-B0A6-A26D-A2B5-AFA2D29BCCF9}"/>
                </a:ext>
              </a:extLst>
            </p:cNvPr>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2" name="Oval 101">
              <a:extLst>
                <a:ext uri="{FF2B5EF4-FFF2-40B4-BE49-F238E27FC236}">
                  <a16:creationId xmlns:a16="http://schemas.microsoft.com/office/drawing/2014/main" id="{6159A600-34B4-566D-4E14-CC214C90CBCA}"/>
                </a:ext>
              </a:extLst>
            </p:cNvPr>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3" name="Oval 102">
              <a:extLst>
                <a:ext uri="{FF2B5EF4-FFF2-40B4-BE49-F238E27FC236}">
                  <a16:creationId xmlns:a16="http://schemas.microsoft.com/office/drawing/2014/main" id="{29D97F48-41BA-3B8F-19F2-25547D98DD04}"/>
                </a:ext>
              </a:extLst>
            </p:cNvPr>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4" name="Oval 103">
              <a:extLst>
                <a:ext uri="{FF2B5EF4-FFF2-40B4-BE49-F238E27FC236}">
                  <a16:creationId xmlns:a16="http://schemas.microsoft.com/office/drawing/2014/main" id="{2E4013FC-4B75-E77C-D252-06666DCAC094}"/>
                </a:ext>
              </a:extLst>
            </p:cNvPr>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5" name="Oval 104">
              <a:extLst>
                <a:ext uri="{FF2B5EF4-FFF2-40B4-BE49-F238E27FC236}">
                  <a16:creationId xmlns:a16="http://schemas.microsoft.com/office/drawing/2014/main" id="{1BBF0F1E-BDE4-17EE-73DA-53F66B154150}"/>
                </a:ext>
              </a:extLst>
            </p:cNvPr>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6" name="Oval 105">
              <a:extLst>
                <a:ext uri="{FF2B5EF4-FFF2-40B4-BE49-F238E27FC236}">
                  <a16:creationId xmlns:a16="http://schemas.microsoft.com/office/drawing/2014/main" id="{9A2E3AD3-96D2-5562-46A7-89AB21937442}"/>
                </a:ext>
              </a:extLst>
            </p:cNvPr>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spTree>
    <p:extLst>
      <p:ext uri="{BB962C8B-B14F-4D97-AF65-F5344CB8AC3E}">
        <p14:creationId xmlns:p14="http://schemas.microsoft.com/office/powerpoint/2010/main" val="20604973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ent 7">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A814912-9EAF-4346-926C-B51428900FFA}"/>
              </a:ext>
            </a:extLst>
          </p:cNvPr>
          <p:cNvSpPr>
            <a:spLocks noGrp="1"/>
          </p:cNvSpPr>
          <p:nvPr>
            <p:ph type="pic" sz="quarter" idx="10"/>
          </p:nvPr>
        </p:nvSpPr>
        <p:spPr>
          <a:xfrm>
            <a:off x="7007225" y="0"/>
            <a:ext cx="5181600" cy="6858000"/>
          </a:xfrm>
          <a:gradFill>
            <a:gsLst>
              <a:gs pos="0">
                <a:schemeClr val="accent2"/>
              </a:gs>
              <a:gs pos="83000">
                <a:schemeClr val="accent2">
                  <a:lumMod val="75000"/>
                </a:schemeClr>
              </a:gs>
              <a:gs pos="98000">
                <a:schemeClr val="accent2">
                  <a:lumMod val="50000"/>
                </a:schemeClr>
              </a:gs>
            </a:gsLst>
            <a:lin ang="4800000" scaled="0"/>
          </a:gradFill>
        </p:spPr>
        <p:txBody>
          <a:bodyPr/>
          <a:lstStyle>
            <a:lvl1pPr marL="0" indent="0">
              <a:buNone/>
              <a:defRPr/>
            </a:lvl1pPr>
          </a:lstStyle>
          <a:p>
            <a:r>
              <a:rPr lang="en-US"/>
              <a:t>Click icon to add picture</a:t>
            </a:r>
          </a:p>
        </p:txBody>
      </p:sp>
      <p:grpSp>
        <p:nvGrpSpPr>
          <p:cNvPr id="5" name="Group 4">
            <a:extLst>
              <a:ext uri="{FF2B5EF4-FFF2-40B4-BE49-F238E27FC236}">
                <a16:creationId xmlns:a16="http://schemas.microsoft.com/office/drawing/2014/main" id="{614080F5-2767-0E40-93F1-EADF6F3F72A1}"/>
              </a:ext>
            </a:extLst>
          </p:cNvPr>
          <p:cNvGrpSpPr/>
          <p:nvPr userDrawn="1"/>
        </p:nvGrpSpPr>
        <p:grpSpPr>
          <a:xfrm rot="16200000">
            <a:off x="3226240" y="3199707"/>
            <a:ext cx="6858000" cy="458586"/>
            <a:chOff x="0" y="6170814"/>
            <a:chExt cx="12188825" cy="458586"/>
          </a:xfrm>
        </p:grpSpPr>
        <p:sp>
          <p:nvSpPr>
            <p:cNvPr id="6" name="Rectangle 5">
              <a:extLst>
                <a:ext uri="{FF2B5EF4-FFF2-40B4-BE49-F238E27FC236}">
                  <a16:creationId xmlns:a16="http://schemas.microsoft.com/office/drawing/2014/main" id="{4B205986-3ABF-7D40-8499-0D43ECEE93E7}"/>
                </a:ext>
              </a:extLst>
            </p:cNvPr>
            <p:cNvSpPr/>
            <p:nvPr userDrawn="1"/>
          </p:nvSpPr>
          <p:spPr>
            <a:xfrm>
              <a:off x="0" y="6170814"/>
              <a:ext cx="12188825" cy="914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5B8C1B07-7A1F-8749-9800-562E303C1C8C}"/>
                </a:ext>
              </a:extLst>
            </p:cNvPr>
            <p:cNvSpPr/>
            <p:nvPr userDrawn="1"/>
          </p:nvSpPr>
          <p:spPr>
            <a:xfrm>
              <a:off x="0" y="6354387"/>
              <a:ext cx="12188825" cy="9144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672E40A-BB33-554E-8E17-4B0F743DD49F}"/>
                </a:ext>
              </a:extLst>
            </p:cNvPr>
            <p:cNvSpPr/>
            <p:nvPr userDrawn="1"/>
          </p:nvSpPr>
          <p:spPr>
            <a:xfrm>
              <a:off x="0" y="6537960"/>
              <a:ext cx="12188825" cy="9144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952B2F9D-EA4A-A946-AEC9-E08A0C483C17}"/>
              </a:ext>
            </a:extLst>
          </p:cNvPr>
          <p:cNvSpPr>
            <a:spLocks noGrp="1"/>
          </p:cNvSpPr>
          <p:nvPr>
            <p:ph type="title"/>
          </p:nvPr>
        </p:nvSpPr>
        <p:spPr>
          <a:xfrm>
            <a:off x="633534" y="228600"/>
            <a:ext cx="5460878" cy="1208314"/>
          </a:xfrm>
        </p:spPr>
        <p:txBody>
          <a:bodyPr/>
          <a:lstStyle/>
          <a:p>
            <a:r>
              <a:rPr lang="en-US"/>
              <a:t>Click to edit Master title style</a:t>
            </a:r>
            <a:endParaRPr lang="en-US" dirty="0"/>
          </a:p>
        </p:txBody>
      </p:sp>
      <p:sp>
        <p:nvSpPr>
          <p:cNvPr id="21" name="Text Placeholder 6">
            <a:extLst>
              <a:ext uri="{FF2B5EF4-FFF2-40B4-BE49-F238E27FC236}">
                <a16:creationId xmlns:a16="http://schemas.microsoft.com/office/drawing/2014/main" id="{F2D5930A-0BA7-8149-A1AB-61D9005E3E6C}"/>
              </a:ext>
            </a:extLst>
          </p:cNvPr>
          <p:cNvSpPr>
            <a:spLocks noGrp="1"/>
          </p:cNvSpPr>
          <p:nvPr>
            <p:ph type="body" sz="quarter" idx="11"/>
          </p:nvPr>
        </p:nvSpPr>
        <p:spPr>
          <a:xfrm>
            <a:off x="633534" y="1531919"/>
            <a:ext cx="5460878" cy="4335485"/>
          </a:xfrm>
        </p:spPr>
        <p:txBody>
          <a:bodyPr/>
          <a:lstStyle>
            <a:lvl1pPr>
              <a:spcBef>
                <a:spcPts val="0"/>
              </a:spcBef>
              <a:spcAft>
                <a:spcPts val="1200"/>
              </a:spcAft>
              <a:defRPr/>
            </a:lvl1pPr>
            <a:lvl2pPr>
              <a:spcBef>
                <a:spcPts val="0"/>
              </a:spcBef>
              <a:spcAft>
                <a:spcPts val="1200"/>
              </a:spcAft>
              <a:defRPr/>
            </a:lvl2pPr>
            <a:lvl3pPr>
              <a:spcBef>
                <a:spcPts val="0"/>
              </a:spcBef>
              <a:spcAft>
                <a:spcPts val="1200"/>
              </a:spcAft>
              <a:defRPr/>
            </a:lvl3pPr>
            <a:lvl4pPr>
              <a:spcBef>
                <a:spcPts val="0"/>
              </a:spcBef>
              <a:spcAft>
                <a:spcPts val="1200"/>
              </a:spcAft>
              <a:defRPr/>
            </a:lvl4pPr>
            <a:lvl5pPr>
              <a:spcBef>
                <a:spcPts val="0"/>
              </a:spcBef>
              <a:spcAft>
                <a:spcPts val="12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11">
            <a:extLst>
              <a:ext uri="{FF2B5EF4-FFF2-40B4-BE49-F238E27FC236}">
                <a16:creationId xmlns:a16="http://schemas.microsoft.com/office/drawing/2014/main" id="{34F7E5B8-205A-957D-3664-018EA6E80E7B}"/>
              </a:ext>
            </a:extLst>
          </p:cNvPr>
          <p:cNvSpPr txBox="1">
            <a:spLocks/>
          </p:cNvSpPr>
          <p:nvPr userDrawn="1"/>
        </p:nvSpPr>
        <p:spPr>
          <a:xfrm>
            <a:off x="7032343" y="6515754"/>
            <a:ext cx="5105401" cy="236981"/>
          </a:xfrm>
          <a:prstGeom prst="rect">
            <a:avLst/>
          </a:prstGeom>
        </p:spPr>
        <p:txBody>
          <a:bodyPr>
            <a:normAutofit lnSpcReduction="10000"/>
          </a:bodyPr>
          <a:lstStyle>
            <a:lvl1pPr marL="0" marR="0" indent="0" algn="r" defTabSz="685629" rtl="0" eaLnBrk="1" fontAlgn="auto" latinLnBrk="0" hangingPunct="1">
              <a:lnSpc>
                <a:spcPct val="100000"/>
              </a:lnSpc>
              <a:spcBef>
                <a:spcPct val="20000"/>
              </a:spcBef>
              <a:spcAft>
                <a:spcPts val="0"/>
              </a:spcAft>
              <a:buClr>
                <a:schemeClr val="tx1"/>
              </a:buClr>
              <a:buSzTx/>
              <a:buFont typeface="Wingdings" panose="05000000000000000000" pitchFamily="2" charset="2"/>
              <a:buNone/>
              <a:tabLst/>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defRPr/>
            </a:pPr>
            <a:r>
              <a:rPr lang="en-US" dirty="0">
                <a:solidFill>
                  <a:schemeClr val="bg1"/>
                </a:solidFill>
              </a:rPr>
              <a:t>© Tennessee Department of Education </a:t>
            </a:r>
            <a:endParaRPr lang="id-ID" dirty="0">
              <a:solidFill>
                <a:schemeClr val="bg1"/>
              </a:solidFill>
            </a:endParaRPr>
          </a:p>
        </p:txBody>
      </p:sp>
    </p:spTree>
    <p:extLst>
      <p:ext uri="{BB962C8B-B14F-4D97-AF65-F5344CB8AC3E}">
        <p14:creationId xmlns:p14="http://schemas.microsoft.com/office/powerpoint/2010/main" val="19388475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ntent 8">
    <p:spTree>
      <p:nvGrpSpPr>
        <p:cNvPr id="1" name=""/>
        <p:cNvGrpSpPr/>
        <p:nvPr/>
      </p:nvGrpSpPr>
      <p:grpSpPr>
        <a:xfrm>
          <a:off x="0" y="0"/>
          <a:ext cx="0" cy="0"/>
          <a:chOff x="0" y="0"/>
          <a:chExt cx="0" cy="0"/>
        </a:xfrm>
      </p:grpSpPr>
      <p:sp>
        <p:nvSpPr>
          <p:cNvPr id="3" name="Rectangle 2"/>
          <p:cNvSpPr/>
          <p:nvPr userDrawn="1"/>
        </p:nvSpPr>
        <p:spPr>
          <a:xfrm>
            <a:off x="0" y="0"/>
            <a:ext cx="3930554" cy="6858000"/>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a:p>
        </p:txBody>
      </p:sp>
      <p:sp>
        <p:nvSpPr>
          <p:cNvPr id="4" name="Picture Placeholder 3">
            <a:extLst>
              <a:ext uri="{FF2B5EF4-FFF2-40B4-BE49-F238E27FC236}">
                <a16:creationId xmlns:a16="http://schemas.microsoft.com/office/drawing/2014/main" id="{09E3FBC9-6C0B-004F-AE00-05853C3DF5B8}"/>
              </a:ext>
            </a:extLst>
          </p:cNvPr>
          <p:cNvSpPr>
            <a:spLocks noGrp="1"/>
          </p:cNvSpPr>
          <p:nvPr>
            <p:ph type="pic" sz="quarter" idx="10"/>
          </p:nvPr>
        </p:nvSpPr>
        <p:spPr>
          <a:xfrm>
            <a:off x="0" y="0"/>
            <a:ext cx="3732213" cy="6858000"/>
          </a:xfrm>
          <a:pattFill prst="pct5">
            <a:fgClr>
              <a:schemeClr val="tx2"/>
            </a:fgClr>
            <a:bgClr>
              <a:schemeClr val="accent2"/>
            </a:bgClr>
          </a:pattFill>
        </p:spPr>
        <p:txBody>
          <a:bodyPr/>
          <a:lstStyle>
            <a:lvl1pPr marL="0" indent="0">
              <a:buNone/>
              <a:defRPr/>
            </a:lvl1pPr>
          </a:lstStyle>
          <a:p>
            <a:r>
              <a:rPr lang="en-US"/>
              <a:t>Click icon to add picture</a:t>
            </a:r>
            <a:endParaRPr lang="en-US" dirty="0"/>
          </a:p>
        </p:txBody>
      </p:sp>
      <p:grpSp>
        <p:nvGrpSpPr>
          <p:cNvPr id="5" name="Group 4">
            <a:extLst>
              <a:ext uri="{FF2B5EF4-FFF2-40B4-BE49-F238E27FC236}">
                <a16:creationId xmlns:a16="http://schemas.microsoft.com/office/drawing/2014/main" id="{C3ABCF23-3149-9C43-B789-074700B153D7}"/>
              </a:ext>
            </a:extLst>
          </p:cNvPr>
          <p:cNvGrpSpPr/>
          <p:nvPr userDrawn="1"/>
        </p:nvGrpSpPr>
        <p:grpSpPr>
          <a:xfrm rot="16200000">
            <a:off x="837305" y="3199707"/>
            <a:ext cx="6858000" cy="458586"/>
            <a:chOff x="0" y="6170814"/>
            <a:chExt cx="12188825" cy="458586"/>
          </a:xfrm>
        </p:grpSpPr>
        <p:sp>
          <p:nvSpPr>
            <p:cNvPr id="6" name="Rectangle 5">
              <a:extLst>
                <a:ext uri="{FF2B5EF4-FFF2-40B4-BE49-F238E27FC236}">
                  <a16:creationId xmlns:a16="http://schemas.microsoft.com/office/drawing/2014/main" id="{1895F846-6F7C-6247-BAFD-365BDB86C733}"/>
                </a:ext>
              </a:extLst>
            </p:cNvPr>
            <p:cNvSpPr/>
            <p:nvPr userDrawn="1"/>
          </p:nvSpPr>
          <p:spPr>
            <a:xfrm>
              <a:off x="0" y="6170814"/>
              <a:ext cx="12188825" cy="9144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C9BB4C2-476C-4E49-B11D-0F2D32B86F4B}"/>
                </a:ext>
              </a:extLst>
            </p:cNvPr>
            <p:cNvSpPr/>
            <p:nvPr userDrawn="1"/>
          </p:nvSpPr>
          <p:spPr>
            <a:xfrm>
              <a:off x="0" y="6354387"/>
              <a:ext cx="12188825" cy="9144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19D3C85-A57E-DB4A-9A36-C392D30A0D8F}"/>
                </a:ext>
              </a:extLst>
            </p:cNvPr>
            <p:cNvSpPr/>
            <p:nvPr userDrawn="1"/>
          </p:nvSpPr>
          <p:spPr>
            <a:xfrm>
              <a:off x="0" y="6537960"/>
              <a:ext cx="12188825" cy="9144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410276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ontent 9">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DE378850-31BD-394C-9D03-7C241ED38CE4}"/>
              </a:ext>
            </a:extLst>
          </p:cNvPr>
          <p:cNvGrpSpPr/>
          <p:nvPr userDrawn="1"/>
        </p:nvGrpSpPr>
        <p:grpSpPr>
          <a:xfrm rot="16200000">
            <a:off x="-1645118" y="4533206"/>
            <a:ext cx="4191003" cy="458586"/>
            <a:chOff x="0" y="6170814"/>
            <a:chExt cx="12188825" cy="458586"/>
          </a:xfrm>
        </p:grpSpPr>
        <p:sp>
          <p:nvSpPr>
            <p:cNvPr id="16" name="Rectangle 15">
              <a:extLst>
                <a:ext uri="{FF2B5EF4-FFF2-40B4-BE49-F238E27FC236}">
                  <a16:creationId xmlns:a16="http://schemas.microsoft.com/office/drawing/2014/main" id="{5CEE3CC4-0BA7-A540-BE31-114A39C2ED44}"/>
                </a:ext>
              </a:extLst>
            </p:cNvPr>
            <p:cNvSpPr/>
            <p:nvPr userDrawn="1"/>
          </p:nvSpPr>
          <p:spPr>
            <a:xfrm>
              <a:off x="0" y="6170814"/>
              <a:ext cx="12188825"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4BA21B3-E727-A548-9D5F-55D6F2D91AF5}"/>
                </a:ext>
              </a:extLst>
            </p:cNvPr>
            <p:cNvSpPr/>
            <p:nvPr userDrawn="1"/>
          </p:nvSpPr>
          <p:spPr>
            <a:xfrm>
              <a:off x="0" y="6354387"/>
              <a:ext cx="12188825" cy="9144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81D408C-F4DE-FD4B-B55F-9CB6825C3B94}"/>
                </a:ext>
              </a:extLst>
            </p:cNvPr>
            <p:cNvSpPr/>
            <p:nvPr userDrawn="1"/>
          </p:nvSpPr>
          <p:spPr>
            <a:xfrm>
              <a:off x="0" y="6537960"/>
              <a:ext cx="12188825" cy="9144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sp>
        <p:nvSpPr>
          <p:cNvPr id="13" name="Rectangle 12">
            <a:extLst>
              <a:ext uri="{FF2B5EF4-FFF2-40B4-BE49-F238E27FC236}">
                <a16:creationId xmlns:a16="http://schemas.microsoft.com/office/drawing/2014/main" id="{31CDA9E0-12DC-DE43-9456-80E8FDC3CD73}"/>
              </a:ext>
            </a:extLst>
          </p:cNvPr>
          <p:cNvSpPr/>
          <p:nvPr userDrawn="1"/>
        </p:nvSpPr>
        <p:spPr>
          <a:xfrm>
            <a:off x="1" y="0"/>
            <a:ext cx="12188824" cy="2813387"/>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Picture Placeholder 3">
            <a:extLst>
              <a:ext uri="{FF2B5EF4-FFF2-40B4-BE49-F238E27FC236}">
                <a16:creationId xmlns:a16="http://schemas.microsoft.com/office/drawing/2014/main" id="{BC06C8C0-10E5-AE40-AA72-66BAC2BD7782}"/>
              </a:ext>
            </a:extLst>
          </p:cNvPr>
          <p:cNvSpPr>
            <a:spLocks noGrp="1"/>
          </p:cNvSpPr>
          <p:nvPr>
            <p:ph type="pic" sz="quarter" idx="11"/>
          </p:nvPr>
        </p:nvSpPr>
        <p:spPr>
          <a:xfrm>
            <a:off x="0" y="0"/>
            <a:ext cx="12188952" cy="2667000"/>
          </a:xfrm>
          <a:pattFill prst="pct5">
            <a:fgClr>
              <a:schemeClr val="tx2"/>
            </a:fgClr>
            <a:bgClr>
              <a:schemeClr val="accent2"/>
            </a:bgClr>
          </a:pattFill>
        </p:spPr>
        <p:txBody>
          <a:bodyPr/>
          <a:lstStyle>
            <a:lvl1pPr marL="0" indent="0">
              <a:buNone/>
              <a:defRPr/>
            </a:lvl1pPr>
          </a:lstStyle>
          <a:p>
            <a:r>
              <a:rPr lang="en-US"/>
              <a:t>Click icon to add picture</a:t>
            </a:r>
          </a:p>
        </p:txBody>
      </p:sp>
      <p:sp>
        <p:nvSpPr>
          <p:cNvPr id="11" name="Title Placeholder 1">
            <a:extLst>
              <a:ext uri="{FF2B5EF4-FFF2-40B4-BE49-F238E27FC236}">
                <a16:creationId xmlns:a16="http://schemas.microsoft.com/office/drawing/2014/main" id="{A18A5E09-F974-6F47-9E79-B36FE2C36050}"/>
              </a:ext>
            </a:extLst>
          </p:cNvPr>
          <p:cNvSpPr>
            <a:spLocks noGrp="1"/>
          </p:cNvSpPr>
          <p:nvPr>
            <p:ph type="title"/>
          </p:nvPr>
        </p:nvSpPr>
        <p:spPr>
          <a:xfrm>
            <a:off x="980970" y="3009050"/>
            <a:ext cx="10564656"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endParaRPr lang="en-US" dirty="0"/>
          </a:p>
        </p:txBody>
      </p:sp>
      <p:sp>
        <p:nvSpPr>
          <p:cNvPr id="12" name="Text Placeholder 4">
            <a:extLst>
              <a:ext uri="{FF2B5EF4-FFF2-40B4-BE49-F238E27FC236}">
                <a16:creationId xmlns:a16="http://schemas.microsoft.com/office/drawing/2014/main" id="{A7B203F4-996A-F649-BA2A-71E24A932007}"/>
              </a:ext>
            </a:extLst>
          </p:cNvPr>
          <p:cNvSpPr>
            <a:spLocks noGrp="1"/>
          </p:cNvSpPr>
          <p:nvPr>
            <p:ph type="body" sz="quarter" idx="10"/>
          </p:nvPr>
        </p:nvSpPr>
        <p:spPr>
          <a:xfrm>
            <a:off x="980969" y="4312370"/>
            <a:ext cx="8123273" cy="2101682"/>
          </a:xfrm>
        </p:spPr>
        <p:txBody>
          <a:bodyPr/>
          <a:lstStyle>
            <a:lvl1pPr marL="0" indent="0">
              <a:buNone/>
              <a:defRPr/>
            </a:lvl1pPr>
            <a:lvl2pPr marL="342814" indent="0">
              <a:buNone/>
              <a:defRPr/>
            </a:lvl2pPr>
            <a:lvl3pPr marL="685629" indent="0">
              <a:buNone/>
              <a:defRPr/>
            </a:lvl3pPr>
            <a:lvl4pPr marL="1028443" indent="0">
              <a:buNone/>
              <a:defRPr/>
            </a:lvl4pPr>
            <a:lvl5pPr marL="1371257" indent="0">
              <a:buNone/>
              <a:defRPr/>
            </a:lvl5pPr>
          </a:lstStyle>
          <a:p>
            <a:pPr lvl="0"/>
            <a:r>
              <a:rPr lang="en-US"/>
              <a:t>Click to edit Master text styles</a:t>
            </a:r>
          </a:p>
        </p:txBody>
      </p:sp>
      <p:pic>
        <p:nvPicPr>
          <p:cNvPr id="21" name="Picture 20">
            <a:extLst>
              <a:ext uri="{FF2B5EF4-FFF2-40B4-BE49-F238E27FC236}">
                <a16:creationId xmlns:a16="http://schemas.microsoft.com/office/drawing/2014/main" id="{ED0AD15F-FDAC-A947-937F-1300A3D403B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414065" y="5658380"/>
            <a:ext cx="1586983" cy="627866"/>
          </a:xfrm>
          <a:prstGeom prst="rect">
            <a:avLst/>
          </a:prstGeom>
        </p:spPr>
      </p:pic>
    </p:spTree>
    <p:extLst>
      <p:ext uri="{BB962C8B-B14F-4D97-AF65-F5344CB8AC3E}">
        <p14:creationId xmlns:p14="http://schemas.microsoft.com/office/powerpoint/2010/main" val="8377275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2CFAAF-5625-7D4D-8E3D-266A07FDB861}"/>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3017CB97-2350-5B4F-BB4C-38837643373B}"/>
              </a:ext>
            </a:extLst>
          </p:cNvPr>
          <p:cNvSpPr>
            <a:spLocks noGrp="1"/>
          </p:cNvSpPr>
          <p:nvPr>
            <p:ph type="body" sz="quarter" idx="10"/>
          </p:nvPr>
        </p:nvSpPr>
        <p:spPr>
          <a:xfrm>
            <a:off x="507868" y="1531919"/>
            <a:ext cx="11071516" cy="4335485"/>
          </a:xfrm>
        </p:spPr>
        <p:txBody>
          <a:bodyPr/>
          <a:lstStyle>
            <a:lvl1pPr>
              <a:spcBef>
                <a:spcPts val="0"/>
              </a:spcBef>
              <a:spcAft>
                <a:spcPts val="1200"/>
              </a:spcAft>
              <a:defRPr/>
            </a:lvl1pPr>
            <a:lvl2pPr>
              <a:spcBef>
                <a:spcPts val="0"/>
              </a:spcBef>
              <a:spcAft>
                <a:spcPts val="1200"/>
              </a:spcAft>
              <a:defRPr/>
            </a:lvl2pPr>
            <a:lvl3pPr>
              <a:spcBef>
                <a:spcPts val="0"/>
              </a:spcBef>
              <a:spcAft>
                <a:spcPts val="1200"/>
              </a:spcAft>
              <a:defRPr/>
            </a:lvl3pPr>
            <a:lvl4pPr>
              <a:spcBef>
                <a:spcPts val="0"/>
              </a:spcBef>
              <a:spcAft>
                <a:spcPts val="1200"/>
              </a:spcAft>
              <a:defRPr/>
            </a:lvl4pPr>
            <a:lvl5pPr>
              <a:spcBef>
                <a:spcPts val="0"/>
              </a:spcBef>
              <a:spcAft>
                <a:spcPts val="12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7724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Opening Slide 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722FABF4-1F54-4143-A109-B7E9BE359E78}"/>
              </a:ext>
            </a:extLst>
          </p:cNvPr>
          <p:cNvSpPr/>
          <p:nvPr userDrawn="1"/>
        </p:nvSpPr>
        <p:spPr>
          <a:xfrm flipH="1">
            <a:off x="5278581" y="0"/>
            <a:ext cx="6910242" cy="6858000"/>
          </a:xfrm>
          <a:custGeom>
            <a:avLst/>
            <a:gdLst>
              <a:gd name="connsiteX0" fmla="*/ 2852449 w 6910242"/>
              <a:gd name="connsiteY0" fmla="*/ 0 h 6858000"/>
              <a:gd name="connsiteX1" fmla="*/ 0 w 6910242"/>
              <a:gd name="connsiteY1" fmla="*/ 0 h 6858000"/>
              <a:gd name="connsiteX2" fmla="*/ 0 w 6910242"/>
              <a:gd name="connsiteY2" fmla="*/ 6858000 h 6858000"/>
              <a:gd name="connsiteX3" fmla="*/ 2852449 w 6910242"/>
              <a:gd name="connsiteY3" fmla="*/ 6858000 h 6858000"/>
              <a:gd name="connsiteX4" fmla="*/ 6910242 w 691024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0242" h="6858000">
                <a:moveTo>
                  <a:pt x="2852449" y="0"/>
                </a:moveTo>
                <a:lnTo>
                  <a:pt x="0" y="0"/>
                </a:lnTo>
                <a:lnTo>
                  <a:pt x="0" y="6858000"/>
                </a:lnTo>
                <a:lnTo>
                  <a:pt x="2852449" y="6858000"/>
                </a:lnTo>
                <a:lnTo>
                  <a:pt x="6910242" y="6858000"/>
                </a:lnTo>
                <a:close/>
              </a:path>
            </a:pathLst>
          </a:cu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Subtitle 2">
            <a:extLst>
              <a:ext uri="{FF2B5EF4-FFF2-40B4-BE49-F238E27FC236}">
                <a16:creationId xmlns:a16="http://schemas.microsoft.com/office/drawing/2014/main" id="{9ECF7064-5BC0-1248-BDA0-BEEF30B2D62C}"/>
              </a:ext>
            </a:extLst>
          </p:cNvPr>
          <p:cNvSpPr>
            <a:spLocks noGrp="1"/>
          </p:cNvSpPr>
          <p:nvPr>
            <p:ph type="subTitle" idx="1" hasCustomPrompt="1"/>
          </p:nvPr>
        </p:nvSpPr>
        <p:spPr>
          <a:xfrm>
            <a:off x="503238" y="3810521"/>
            <a:ext cx="5590538" cy="415869"/>
          </a:xfrm>
        </p:spPr>
        <p:txBody>
          <a:bodyPr anchor="ctr">
            <a:noAutofit/>
          </a:bodyPr>
          <a:lstStyle>
            <a:lvl1pPr marL="0" indent="0" algn="l">
              <a:buNone/>
              <a:defRPr sz="2400" b="1" baseline="0">
                <a:solidFill>
                  <a:schemeClr val="tx1"/>
                </a:solidFill>
                <a:latin typeface="+mn-lt"/>
              </a:defRPr>
            </a:lvl1pPr>
            <a:lvl2pPr marL="342815" indent="0" algn="ctr">
              <a:buNone/>
              <a:defRPr>
                <a:solidFill>
                  <a:schemeClr val="tx1">
                    <a:tint val="75000"/>
                  </a:schemeClr>
                </a:solidFill>
              </a:defRPr>
            </a:lvl2pPr>
            <a:lvl3pPr marL="685629" indent="0" algn="ctr">
              <a:buNone/>
              <a:defRPr>
                <a:solidFill>
                  <a:schemeClr val="tx1">
                    <a:tint val="75000"/>
                  </a:schemeClr>
                </a:solidFill>
              </a:defRPr>
            </a:lvl3pPr>
            <a:lvl4pPr marL="1028443" indent="0" algn="ctr">
              <a:buNone/>
              <a:defRPr>
                <a:solidFill>
                  <a:schemeClr val="tx1">
                    <a:tint val="75000"/>
                  </a:schemeClr>
                </a:solidFill>
              </a:defRPr>
            </a:lvl4pPr>
            <a:lvl5pPr marL="1371257" indent="0" algn="ctr">
              <a:buNone/>
              <a:defRPr>
                <a:solidFill>
                  <a:schemeClr val="tx1">
                    <a:tint val="75000"/>
                  </a:schemeClr>
                </a:solidFill>
              </a:defRPr>
            </a:lvl5pPr>
            <a:lvl6pPr marL="1714072" indent="0" algn="ctr">
              <a:buNone/>
              <a:defRPr>
                <a:solidFill>
                  <a:schemeClr val="tx1">
                    <a:tint val="75000"/>
                  </a:schemeClr>
                </a:solidFill>
              </a:defRPr>
            </a:lvl6pPr>
            <a:lvl7pPr marL="2056886" indent="0" algn="ctr">
              <a:buNone/>
              <a:defRPr>
                <a:solidFill>
                  <a:schemeClr val="tx1">
                    <a:tint val="75000"/>
                  </a:schemeClr>
                </a:solidFill>
              </a:defRPr>
            </a:lvl7pPr>
            <a:lvl8pPr marL="2399700" indent="0" algn="ctr">
              <a:buNone/>
              <a:defRPr>
                <a:solidFill>
                  <a:schemeClr val="tx1">
                    <a:tint val="75000"/>
                  </a:schemeClr>
                </a:solidFill>
              </a:defRPr>
            </a:lvl8pPr>
            <a:lvl9pPr marL="2742514" indent="0" algn="ctr">
              <a:buNone/>
              <a:defRPr>
                <a:solidFill>
                  <a:schemeClr val="tx1">
                    <a:tint val="75000"/>
                  </a:schemeClr>
                </a:solidFill>
              </a:defRPr>
            </a:lvl9pPr>
          </a:lstStyle>
          <a:p>
            <a:r>
              <a:rPr lang="en-US"/>
              <a:t>Presenter Name </a:t>
            </a:r>
          </a:p>
        </p:txBody>
      </p:sp>
      <p:sp>
        <p:nvSpPr>
          <p:cNvPr id="11" name="Title 10">
            <a:extLst>
              <a:ext uri="{FF2B5EF4-FFF2-40B4-BE49-F238E27FC236}">
                <a16:creationId xmlns:a16="http://schemas.microsoft.com/office/drawing/2014/main" id="{06672270-EBEA-1543-88D0-6D4BEA5A0762}"/>
              </a:ext>
            </a:extLst>
          </p:cNvPr>
          <p:cNvSpPr>
            <a:spLocks noGrp="1"/>
          </p:cNvSpPr>
          <p:nvPr>
            <p:ph type="title"/>
          </p:nvPr>
        </p:nvSpPr>
        <p:spPr>
          <a:xfrm>
            <a:off x="503238" y="1718385"/>
            <a:ext cx="6388232" cy="1798523"/>
          </a:xfrm>
        </p:spPr>
        <p:txBody>
          <a:bodyPr anchor="b"/>
          <a:lstStyle/>
          <a:p>
            <a:r>
              <a:rPr lang="en-US"/>
              <a:t>Click to edit Master title style</a:t>
            </a:r>
          </a:p>
        </p:txBody>
      </p:sp>
      <p:sp>
        <p:nvSpPr>
          <p:cNvPr id="14" name="Text Placeholder 13">
            <a:extLst>
              <a:ext uri="{FF2B5EF4-FFF2-40B4-BE49-F238E27FC236}">
                <a16:creationId xmlns:a16="http://schemas.microsoft.com/office/drawing/2014/main" id="{43EC2EDF-7C27-5D4D-8894-83C5140693FD}"/>
              </a:ext>
            </a:extLst>
          </p:cNvPr>
          <p:cNvSpPr>
            <a:spLocks noGrp="1"/>
          </p:cNvSpPr>
          <p:nvPr>
            <p:ph type="body" sz="quarter" idx="10" hasCustomPrompt="1"/>
          </p:nvPr>
        </p:nvSpPr>
        <p:spPr>
          <a:xfrm>
            <a:off x="503238" y="4343400"/>
            <a:ext cx="5591175" cy="533400"/>
          </a:xfrm>
        </p:spPr>
        <p:txBody>
          <a:bodyPr>
            <a:normAutofit/>
          </a:bodyPr>
          <a:lstStyle>
            <a:lvl1pPr marL="0" indent="0">
              <a:buNone/>
              <a:defRPr sz="2000" i="1"/>
            </a:lvl1pPr>
          </a:lstStyle>
          <a:p>
            <a:pPr lvl="0"/>
            <a:r>
              <a:rPr lang="en-US"/>
              <a:t>Job Title | Division</a:t>
            </a:r>
          </a:p>
        </p:txBody>
      </p:sp>
      <p:sp>
        <p:nvSpPr>
          <p:cNvPr id="21" name="Picture Placeholder 20">
            <a:extLst>
              <a:ext uri="{FF2B5EF4-FFF2-40B4-BE49-F238E27FC236}">
                <a16:creationId xmlns:a16="http://schemas.microsoft.com/office/drawing/2014/main" id="{0EA00B74-34E1-124F-88D8-0EE9D4527CA8}"/>
              </a:ext>
            </a:extLst>
          </p:cNvPr>
          <p:cNvSpPr>
            <a:spLocks noGrp="1"/>
          </p:cNvSpPr>
          <p:nvPr>
            <p:ph type="pic" sz="quarter" idx="11"/>
          </p:nvPr>
        </p:nvSpPr>
        <p:spPr>
          <a:xfrm>
            <a:off x="5409978" y="0"/>
            <a:ext cx="6778845" cy="6858000"/>
          </a:xfrm>
          <a:custGeom>
            <a:avLst/>
            <a:gdLst>
              <a:gd name="connsiteX0" fmla="*/ 4057650 w 6778845"/>
              <a:gd name="connsiteY0" fmla="*/ 0 h 6858000"/>
              <a:gd name="connsiteX1" fmla="*/ 6778845 w 6778845"/>
              <a:gd name="connsiteY1" fmla="*/ 0 h 6858000"/>
              <a:gd name="connsiteX2" fmla="*/ 6778845 w 6778845"/>
              <a:gd name="connsiteY2" fmla="*/ 6858000 h 6858000"/>
              <a:gd name="connsiteX3" fmla="*/ 0 w 6778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778845" h="6858000">
                <a:moveTo>
                  <a:pt x="4057650" y="0"/>
                </a:moveTo>
                <a:lnTo>
                  <a:pt x="6778845" y="0"/>
                </a:lnTo>
                <a:lnTo>
                  <a:pt x="6778845" y="6858000"/>
                </a:lnTo>
                <a:lnTo>
                  <a:pt x="0" y="6858000"/>
                </a:lnTo>
                <a:close/>
              </a:path>
            </a:pathLst>
          </a:custGeom>
          <a:pattFill prst="pct5">
            <a:fgClr>
              <a:schemeClr val="tx2"/>
            </a:fgClr>
            <a:bgClr>
              <a:schemeClr val="accent2"/>
            </a:bgClr>
          </a:pattFill>
        </p:spPr>
        <p:txBody>
          <a:bodyPr wrap="square">
            <a:noAutofit/>
          </a:bodyPr>
          <a:lstStyle>
            <a:lvl1pPr marL="0" indent="0" algn="r">
              <a:buNone/>
              <a:defRPr/>
            </a:lvl1pPr>
          </a:lstStyle>
          <a:p>
            <a:r>
              <a:rPr lang="en-US"/>
              <a:t>Click icon to add picture</a:t>
            </a:r>
          </a:p>
        </p:txBody>
      </p:sp>
      <p:cxnSp>
        <p:nvCxnSpPr>
          <p:cNvPr id="22" name="Straight Connector 21">
            <a:extLst>
              <a:ext uri="{FF2B5EF4-FFF2-40B4-BE49-F238E27FC236}">
                <a16:creationId xmlns:a16="http://schemas.microsoft.com/office/drawing/2014/main" id="{AC18DADC-89CE-954B-92B7-4268AF3D12FB}"/>
              </a:ext>
            </a:extLst>
          </p:cNvPr>
          <p:cNvCxnSpPr>
            <a:cxnSpLocks/>
          </p:cNvCxnSpPr>
          <p:nvPr userDrawn="1"/>
        </p:nvCxnSpPr>
        <p:spPr>
          <a:xfrm>
            <a:off x="503238" y="3633918"/>
            <a:ext cx="714374"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666264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96831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C1D464B-A5AC-8F48-99FA-84F28D847A97}"/>
              </a:ext>
            </a:extLst>
          </p:cNvPr>
          <p:cNvSpPr/>
          <p:nvPr userDrawn="1"/>
        </p:nvSpPr>
        <p:spPr>
          <a:xfrm>
            <a:off x="1" y="2"/>
            <a:ext cx="12188824" cy="6857999"/>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ext Placeholder 11">
            <a:extLst>
              <a:ext uri="{FF2B5EF4-FFF2-40B4-BE49-F238E27FC236}">
                <a16:creationId xmlns:a16="http://schemas.microsoft.com/office/drawing/2014/main" id="{2C9220F1-E0A6-719C-235A-1A655211AEB1}"/>
              </a:ext>
            </a:extLst>
          </p:cNvPr>
          <p:cNvSpPr txBox="1">
            <a:spLocks/>
          </p:cNvSpPr>
          <p:nvPr userDrawn="1"/>
        </p:nvSpPr>
        <p:spPr>
          <a:xfrm>
            <a:off x="7032343" y="6515754"/>
            <a:ext cx="5105401" cy="236981"/>
          </a:xfrm>
          <a:prstGeom prst="rect">
            <a:avLst/>
          </a:prstGeom>
        </p:spPr>
        <p:txBody>
          <a:bodyPr>
            <a:normAutofit lnSpcReduction="10000"/>
          </a:bodyPr>
          <a:lstStyle>
            <a:lvl1pPr marL="0" marR="0" indent="0" algn="r" defTabSz="685629" rtl="0" eaLnBrk="1" fontAlgn="auto" latinLnBrk="0" hangingPunct="1">
              <a:lnSpc>
                <a:spcPct val="100000"/>
              </a:lnSpc>
              <a:spcBef>
                <a:spcPct val="20000"/>
              </a:spcBef>
              <a:spcAft>
                <a:spcPts val="0"/>
              </a:spcAft>
              <a:buClr>
                <a:schemeClr val="tx1"/>
              </a:buClr>
              <a:buSzTx/>
              <a:buFont typeface="Wingdings" panose="05000000000000000000" pitchFamily="2" charset="2"/>
              <a:buNone/>
              <a:tabLst/>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defRPr/>
            </a:pPr>
            <a:r>
              <a:rPr lang="en-US" dirty="0">
                <a:solidFill>
                  <a:schemeClr val="bg1"/>
                </a:solidFill>
              </a:rPr>
              <a:t>© Tennessee Department of Education </a:t>
            </a:r>
            <a:endParaRPr lang="id-ID" dirty="0">
              <a:solidFill>
                <a:schemeClr val="bg1"/>
              </a:solidFill>
            </a:endParaRPr>
          </a:p>
        </p:txBody>
      </p:sp>
    </p:spTree>
    <p:extLst>
      <p:ext uri="{BB962C8B-B14F-4D97-AF65-F5344CB8AC3E}">
        <p14:creationId xmlns:p14="http://schemas.microsoft.com/office/powerpoint/2010/main" val="9130603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hart Examples">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9CC23F9-032D-C649-8221-A5E85B501A32}"/>
              </a:ext>
            </a:extLst>
          </p:cNvPr>
          <p:cNvSpPr>
            <a:spLocks noGrp="1"/>
          </p:cNvSpPr>
          <p:nvPr>
            <p:ph type="title"/>
          </p:nvPr>
        </p:nvSpPr>
        <p:spPr>
          <a:xfrm>
            <a:off x="507868" y="228600"/>
            <a:ext cx="11071516" cy="1208314"/>
          </a:xfrm>
        </p:spPr>
        <p:txBody>
          <a:bodyPr/>
          <a:lstStyle/>
          <a:p>
            <a:r>
              <a:rPr lang="en-US"/>
              <a:t>Click to edit Master title style</a:t>
            </a:r>
          </a:p>
        </p:txBody>
      </p:sp>
      <p:graphicFrame>
        <p:nvGraphicFramePr>
          <p:cNvPr id="4" name="Chart 3" descr="Bar chart">
            <a:extLst>
              <a:ext uri="{FF2B5EF4-FFF2-40B4-BE49-F238E27FC236}">
                <a16:creationId xmlns:a16="http://schemas.microsoft.com/office/drawing/2014/main" id="{7E18F1CB-D3FC-5449-BF60-5D6EFDB60459}"/>
              </a:ext>
            </a:extLst>
          </p:cNvPr>
          <p:cNvGraphicFramePr/>
          <p:nvPr userDrawn="1">
            <p:extLst>
              <p:ext uri="{D42A27DB-BD31-4B8C-83A1-F6EECF244321}">
                <p14:modId xmlns:p14="http://schemas.microsoft.com/office/powerpoint/2010/main" val="2585361098"/>
              </p:ext>
            </p:extLst>
          </p:nvPr>
        </p:nvGraphicFramePr>
        <p:xfrm>
          <a:off x="499776" y="1585082"/>
          <a:ext cx="7232114" cy="516722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descr="Chart">
            <a:extLst>
              <a:ext uri="{FF2B5EF4-FFF2-40B4-BE49-F238E27FC236}">
                <a16:creationId xmlns:a16="http://schemas.microsoft.com/office/drawing/2014/main" id="{6E0F6DF5-7B1C-3644-A508-4E0A5F229ED4}"/>
              </a:ext>
            </a:extLst>
          </p:cNvPr>
          <p:cNvGraphicFramePr/>
          <p:nvPr userDrawn="1">
            <p:extLst>
              <p:ext uri="{D42A27DB-BD31-4B8C-83A1-F6EECF244321}">
                <p14:modId xmlns:p14="http://schemas.microsoft.com/office/powerpoint/2010/main" val="1513787116"/>
              </p:ext>
            </p:extLst>
          </p:nvPr>
        </p:nvGraphicFramePr>
        <p:xfrm>
          <a:off x="9057678" y="198786"/>
          <a:ext cx="2377118" cy="3806056"/>
        </p:xfrm>
        <a:graphic>
          <a:graphicData uri="http://schemas.openxmlformats.org/drawingml/2006/chart">
            <c:chart xmlns:c="http://schemas.openxmlformats.org/drawingml/2006/chart" xmlns:r="http://schemas.openxmlformats.org/officeDocument/2006/relationships" r:id="rId3"/>
          </a:graphicData>
        </a:graphic>
      </p:graphicFrame>
      <p:grpSp>
        <p:nvGrpSpPr>
          <p:cNvPr id="6" name="Group 5" descr="chart example">
            <a:extLst>
              <a:ext uri="{FF2B5EF4-FFF2-40B4-BE49-F238E27FC236}">
                <a16:creationId xmlns:a16="http://schemas.microsoft.com/office/drawing/2014/main" id="{ECA461BE-E978-2543-BF52-CFEF86F0DA80}"/>
              </a:ext>
            </a:extLst>
          </p:cNvPr>
          <p:cNvGrpSpPr/>
          <p:nvPr userDrawn="1"/>
        </p:nvGrpSpPr>
        <p:grpSpPr>
          <a:xfrm>
            <a:off x="8873550" y="3856826"/>
            <a:ext cx="2745372" cy="2175630"/>
            <a:chOff x="585216" y="1597307"/>
            <a:chExt cx="4675916" cy="2314082"/>
          </a:xfrm>
        </p:grpSpPr>
        <p:sp>
          <p:nvSpPr>
            <p:cNvPr id="7" name="Rectangle 6">
              <a:extLst>
                <a:ext uri="{FF2B5EF4-FFF2-40B4-BE49-F238E27FC236}">
                  <a16:creationId xmlns:a16="http://schemas.microsoft.com/office/drawing/2014/main" id="{1E96A288-41B6-1946-B658-56825632016A}"/>
                </a:ext>
              </a:extLst>
            </p:cNvPr>
            <p:cNvSpPr/>
            <p:nvPr/>
          </p:nvSpPr>
          <p:spPr bwMode="auto">
            <a:xfrm>
              <a:off x="585216" y="1597307"/>
              <a:ext cx="1101566" cy="2314080"/>
            </a:xfrm>
            <a:prstGeom prst="rect">
              <a:avLst/>
            </a:prstGeom>
            <a:solidFill>
              <a:schemeClr val="accent1"/>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Segoe UI"/>
                  <a:ea typeface="+mn-ea"/>
                  <a:cs typeface="+mn-cs"/>
                </a:rPr>
                <a:t>1</a:t>
              </a:r>
            </a:p>
          </p:txBody>
        </p:sp>
        <p:sp>
          <p:nvSpPr>
            <p:cNvPr id="8" name="Rectangle 7">
              <a:extLst>
                <a:ext uri="{FF2B5EF4-FFF2-40B4-BE49-F238E27FC236}">
                  <a16:creationId xmlns:a16="http://schemas.microsoft.com/office/drawing/2014/main" id="{89CCFB2C-3C85-3240-BE62-BB079485DA98}"/>
                </a:ext>
              </a:extLst>
            </p:cNvPr>
            <p:cNvSpPr/>
            <p:nvPr/>
          </p:nvSpPr>
          <p:spPr bwMode="auto">
            <a:xfrm>
              <a:off x="1776666" y="2233913"/>
              <a:ext cx="1101566" cy="1677473"/>
            </a:xfrm>
            <a:prstGeom prst="rect">
              <a:avLst/>
            </a:prstGeom>
            <a:solidFill>
              <a:schemeClr val="accent2"/>
            </a:solidFill>
            <a:ln>
              <a:no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Segoe UI"/>
                  <a:ea typeface="+mn-ea"/>
                  <a:cs typeface="+mn-cs"/>
                </a:rPr>
                <a:t>2</a:t>
              </a:r>
            </a:p>
          </p:txBody>
        </p:sp>
        <p:sp>
          <p:nvSpPr>
            <p:cNvPr id="9" name="Rectangle 8">
              <a:extLst>
                <a:ext uri="{FF2B5EF4-FFF2-40B4-BE49-F238E27FC236}">
                  <a16:creationId xmlns:a16="http://schemas.microsoft.com/office/drawing/2014/main" id="{7B94FDE2-1D2A-6D49-ADA7-2C1DEE8398D0}"/>
                </a:ext>
              </a:extLst>
            </p:cNvPr>
            <p:cNvSpPr/>
            <p:nvPr/>
          </p:nvSpPr>
          <p:spPr bwMode="auto">
            <a:xfrm>
              <a:off x="2968116" y="3067291"/>
              <a:ext cx="1101566" cy="844098"/>
            </a:xfrm>
            <a:prstGeom prst="rect">
              <a:avLst/>
            </a:prstGeom>
            <a:solidFill>
              <a:schemeClr val="accent3"/>
            </a:solidFill>
            <a:ln>
              <a:no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Segoe UI"/>
                  <a:ea typeface="+mn-ea"/>
                  <a:cs typeface="+mn-cs"/>
                </a:rPr>
                <a:t>3</a:t>
              </a:r>
            </a:p>
          </p:txBody>
        </p:sp>
        <p:sp>
          <p:nvSpPr>
            <p:cNvPr id="10" name="Rectangle 9">
              <a:extLst>
                <a:ext uri="{FF2B5EF4-FFF2-40B4-BE49-F238E27FC236}">
                  <a16:creationId xmlns:a16="http://schemas.microsoft.com/office/drawing/2014/main" id="{8AF5AF01-1CE0-444E-9ACC-370C42386EE7}"/>
                </a:ext>
              </a:extLst>
            </p:cNvPr>
            <p:cNvSpPr/>
            <p:nvPr/>
          </p:nvSpPr>
          <p:spPr bwMode="auto">
            <a:xfrm>
              <a:off x="4159566" y="3530278"/>
              <a:ext cx="1101566" cy="381110"/>
            </a:xfrm>
            <a:prstGeom prst="rect">
              <a:avLst/>
            </a:prstGeom>
            <a:solidFill>
              <a:schemeClr val="accent5"/>
            </a:solidFill>
            <a:ln>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Segoe UI"/>
                  <a:ea typeface="+mn-ea"/>
                  <a:cs typeface="+mn-cs"/>
                </a:rPr>
                <a:t>4</a:t>
              </a:r>
            </a:p>
          </p:txBody>
        </p:sp>
      </p:grpSp>
    </p:spTree>
    <p:extLst>
      <p:ext uri="{BB962C8B-B14F-4D97-AF65-F5344CB8AC3E}">
        <p14:creationId xmlns:p14="http://schemas.microsoft.com/office/powerpoint/2010/main" val="38099514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randing">
    <p:spTree>
      <p:nvGrpSpPr>
        <p:cNvPr id="1" name=""/>
        <p:cNvGrpSpPr/>
        <p:nvPr/>
      </p:nvGrpSpPr>
      <p:grpSpPr>
        <a:xfrm>
          <a:off x="0" y="0"/>
          <a:ext cx="0" cy="0"/>
          <a:chOff x="0" y="0"/>
          <a:chExt cx="0" cy="0"/>
        </a:xfrm>
      </p:grpSpPr>
      <p:sp>
        <p:nvSpPr>
          <p:cNvPr id="29" name="Right Triangle 28">
            <a:extLst>
              <a:ext uri="{FF2B5EF4-FFF2-40B4-BE49-F238E27FC236}">
                <a16:creationId xmlns:a16="http://schemas.microsoft.com/office/drawing/2014/main" id="{42CBF4D8-9553-C541-8755-8ED89563E0A3}"/>
              </a:ext>
            </a:extLst>
          </p:cNvPr>
          <p:cNvSpPr/>
          <p:nvPr userDrawn="1"/>
        </p:nvSpPr>
        <p:spPr>
          <a:xfrm flipH="1">
            <a:off x="5278582" y="0"/>
            <a:ext cx="4057793" cy="6858000"/>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094587F7-C138-C246-B8DA-7FD77884A9FA}"/>
              </a:ext>
            </a:extLst>
          </p:cNvPr>
          <p:cNvSpPr/>
          <p:nvPr userDrawn="1"/>
        </p:nvSpPr>
        <p:spPr>
          <a:xfrm>
            <a:off x="9336375" y="0"/>
            <a:ext cx="28524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8739E624-5E93-0D40-9F2E-8142DF2F1E99}"/>
              </a:ext>
            </a:extLst>
          </p:cNvPr>
          <p:cNvSpPr/>
          <p:nvPr userDrawn="1"/>
        </p:nvSpPr>
        <p:spPr>
          <a:xfrm>
            <a:off x="6297361" y="1905001"/>
            <a:ext cx="5586544" cy="45966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Box 2">
            <a:extLst>
              <a:ext uri="{FF2B5EF4-FFF2-40B4-BE49-F238E27FC236}">
                <a16:creationId xmlns:a16="http://schemas.microsoft.com/office/drawing/2014/main" id="{856F5E18-B513-F447-A082-DD28AB8845FC}"/>
              </a:ext>
            </a:extLst>
          </p:cNvPr>
          <p:cNvSpPr txBox="1"/>
          <p:nvPr userDrawn="1"/>
        </p:nvSpPr>
        <p:spPr>
          <a:xfrm>
            <a:off x="507868" y="1915775"/>
            <a:ext cx="5586544" cy="4585871"/>
          </a:xfrm>
          <a:prstGeom prst="rect">
            <a:avLst/>
          </a:prstGeom>
          <a:noFill/>
        </p:spPr>
        <p:txBody>
          <a:bodyPr wrap="square" rtlCol="0">
            <a:spAutoFit/>
          </a:bodyPr>
          <a:lstStyle/>
          <a:p>
            <a:r>
              <a:rPr lang="en-US" sz="3200" b="1"/>
              <a:t>TDOE Approved PPT Fonts</a:t>
            </a:r>
          </a:p>
          <a:p>
            <a:endParaRPr lang="en-US" b="1"/>
          </a:p>
          <a:p>
            <a:r>
              <a:rPr lang="en-US" b="1">
                <a:solidFill>
                  <a:schemeClr val="accent2"/>
                </a:solidFill>
              </a:rPr>
              <a:t>Standard Headings – Serif Bold Blue</a:t>
            </a:r>
          </a:p>
          <a:p>
            <a:r>
              <a:rPr lang="en-US" sz="3600" b="1">
                <a:solidFill>
                  <a:schemeClr val="accent2"/>
                </a:solidFill>
                <a:latin typeface="Georgia" panose="02040502050405020303" pitchFamily="18" charset="0"/>
              </a:rPr>
              <a:t>Georgia Bold</a:t>
            </a:r>
          </a:p>
          <a:p>
            <a:r>
              <a:rPr lang="en-US" sz="1600" b="0" i="1">
                <a:solidFill>
                  <a:schemeClr val="accent2"/>
                </a:solidFill>
                <a:latin typeface="Georgia" panose="02040502050405020303" pitchFamily="18" charset="0"/>
              </a:rPr>
              <a:t>Safer choice for PPT - available on most computers</a:t>
            </a:r>
          </a:p>
          <a:p>
            <a:r>
              <a:rPr lang="en-US" sz="3600" b="1">
                <a:solidFill>
                  <a:schemeClr val="accent2"/>
                </a:solidFill>
                <a:latin typeface="PermianSlabSerifTypeface" panose="02000000000000000000" pitchFamily="2" charset="0"/>
              </a:rPr>
              <a:t>Permian Slab Serif Bold</a:t>
            </a:r>
            <a:br>
              <a:rPr lang="en-US" sz="3600" b="1">
                <a:solidFill>
                  <a:schemeClr val="accent2"/>
                </a:solidFill>
                <a:latin typeface="PermianSlabSerifTypeface" panose="02000000000000000000" pitchFamily="2" charset="0"/>
              </a:rPr>
            </a:br>
            <a:r>
              <a:rPr lang="en-US" sz="1600" b="0" i="1">
                <a:solidFill>
                  <a:schemeClr val="accent2"/>
                </a:solidFill>
                <a:latin typeface="PermianSlabSerifTypeface" panose="02000000000000000000" pitchFamily="2" charset="0"/>
              </a:rPr>
              <a:t>may not be available on every computer</a:t>
            </a:r>
          </a:p>
          <a:p>
            <a:endParaRPr lang="en-US"/>
          </a:p>
          <a:p>
            <a:endParaRPr lang="en-US"/>
          </a:p>
          <a:p>
            <a:r>
              <a:rPr lang="en-US" sz="1800" b="1"/>
              <a:t>Standard Body  / Bullets – Sans Serif Regular</a:t>
            </a:r>
          </a:p>
          <a:p>
            <a:r>
              <a:rPr lang="en-US" sz="2400"/>
              <a:t>Open Sans font family</a:t>
            </a:r>
          </a:p>
          <a:p>
            <a:r>
              <a:rPr lang="en-US" sz="2400">
                <a:latin typeface="Arial" panose="020B0604020202020204" pitchFamily="34" charset="0"/>
                <a:cs typeface="Arial" panose="020B0604020202020204" pitchFamily="34" charset="0"/>
              </a:rPr>
              <a:t>Arial font family</a:t>
            </a:r>
          </a:p>
          <a:p>
            <a:endParaRPr lang="en-US"/>
          </a:p>
        </p:txBody>
      </p:sp>
      <p:sp>
        <p:nvSpPr>
          <p:cNvPr id="4" name="TextBox 3">
            <a:extLst>
              <a:ext uri="{FF2B5EF4-FFF2-40B4-BE49-F238E27FC236}">
                <a16:creationId xmlns:a16="http://schemas.microsoft.com/office/drawing/2014/main" id="{33CE20FF-6924-354D-9730-5064B654CB50}"/>
              </a:ext>
            </a:extLst>
          </p:cNvPr>
          <p:cNvSpPr txBox="1"/>
          <p:nvPr userDrawn="1"/>
        </p:nvSpPr>
        <p:spPr>
          <a:xfrm>
            <a:off x="6297361" y="1905000"/>
            <a:ext cx="5586544" cy="1138773"/>
          </a:xfrm>
          <a:prstGeom prst="rect">
            <a:avLst/>
          </a:prstGeom>
          <a:noFill/>
        </p:spPr>
        <p:txBody>
          <a:bodyPr wrap="square" rtlCol="0">
            <a:spAutoFit/>
          </a:bodyPr>
          <a:lstStyle/>
          <a:p>
            <a:r>
              <a:rPr lang="en-US" sz="3200" b="1"/>
              <a:t>TDOE Approved PPT Colors</a:t>
            </a:r>
          </a:p>
          <a:p>
            <a:endParaRPr lang="en-US" b="1"/>
          </a:p>
          <a:p>
            <a:endParaRPr lang="en-US"/>
          </a:p>
        </p:txBody>
      </p:sp>
      <p:pic>
        <p:nvPicPr>
          <p:cNvPr id="6" name="Picture 5" descr="A picture containing graphical user interface&#10;&#10;Description automatically generated">
            <a:extLst>
              <a:ext uri="{FF2B5EF4-FFF2-40B4-BE49-F238E27FC236}">
                <a16:creationId xmlns:a16="http://schemas.microsoft.com/office/drawing/2014/main" id="{08B85F31-02B1-FE46-80D3-E8F62808E279}"/>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6500309" y="2522220"/>
            <a:ext cx="5180648" cy="560070"/>
          </a:xfrm>
          <a:prstGeom prst="rect">
            <a:avLst/>
          </a:prstGeom>
        </p:spPr>
      </p:pic>
      <p:sp>
        <p:nvSpPr>
          <p:cNvPr id="7" name="Rectangle 6">
            <a:extLst>
              <a:ext uri="{FF2B5EF4-FFF2-40B4-BE49-F238E27FC236}">
                <a16:creationId xmlns:a16="http://schemas.microsoft.com/office/drawing/2014/main" id="{9154DF34-A7FD-094A-A1CE-D48366923B05}"/>
              </a:ext>
            </a:extLst>
          </p:cNvPr>
          <p:cNvSpPr/>
          <p:nvPr userDrawn="1"/>
        </p:nvSpPr>
        <p:spPr>
          <a:xfrm>
            <a:off x="507868" y="395823"/>
            <a:ext cx="7130478" cy="1200329"/>
          </a:xfrm>
          <a:prstGeom prst="rect">
            <a:avLst/>
          </a:prstGeom>
        </p:spPr>
        <p:txBody>
          <a:bodyPr wrap="none">
            <a:spAutoFit/>
          </a:bodyPr>
          <a:lstStyle/>
          <a:p>
            <a:r>
              <a:rPr lang="en-US" sz="3600" b="1">
                <a:solidFill>
                  <a:schemeClr val="accent2"/>
                </a:solidFill>
                <a:latin typeface="Georgia" panose="02040502050405020303" pitchFamily="18" charset="0"/>
              </a:rPr>
              <a:t>Branding – Fonts and Colors </a:t>
            </a:r>
            <a:br>
              <a:rPr lang="en-US" sz="3600" b="1">
                <a:solidFill>
                  <a:schemeClr val="accent2"/>
                </a:solidFill>
                <a:latin typeface="Georgia" panose="02040502050405020303" pitchFamily="18" charset="0"/>
              </a:rPr>
            </a:br>
            <a:r>
              <a:rPr lang="en-US" sz="3600" b="1">
                <a:solidFill>
                  <a:schemeClr val="accent2"/>
                </a:solidFill>
                <a:latin typeface="Georgia" panose="02040502050405020303" pitchFamily="18" charset="0"/>
              </a:rPr>
              <a:t>for Reference</a:t>
            </a:r>
          </a:p>
        </p:txBody>
      </p:sp>
      <p:sp>
        <p:nvSpPr>
          <p:cNvPr id="8" name="Rectangle 7">
            <a:extLst>
              <a:ext uri="{FF2B5EF4-FFF2-40B4-BE49-F238E27FC236}">
                <a16:creationId xmlns:a16="http://schemas.microsoft.com/office/drawing/2014/main" id="{8D3619AD-F865-1E40-BEC5-4D4005221789}"/>
              </a:ext>
            </a:extLst>
          </p:cNvPr>
          <p:cNvSpPr/>
          <p:nvPr userDrawn="1"/>
        </p:nvSpPr>
        <p:spPr>
          <a:xfrm>
            <a:off x="0" y="0"/>
            <a:ext cx="30491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271F19E-2BB6-CE42-8419-54FCF502FF25}"/>
              </a:ext>
            </a:extLst>
          </p:cNvPr>
          <p:cNvGrpSpPr/>
          <p:nvPr userDrawn="1"/>
        </p:nvGrpSpPr>
        <p:grpSpPr>
          <a:xfrm>
            <a:off x="6629399" y="3479073"/>
            <a:ext cx="4865913" cy="1352807"/>
            <a:chOff x="6629399" y="3265713"/>
            <a:chExt cx="4865913" cy="1352807"/>
          </a:xfrm>
        </p:grpSpPr>
        <p:sp>
          <p:nvSpPr>
            <p:cNvPr id="9" name="Rectangle 8">
              <a:extLst>
                <a:ext uri="{FF2B5EF4-FFF2-40B4-BE49-F238E27FC236}">
                  <a16:creationId xmlns:a16="http://schemas.microsoft.com/office/drawing/2014/main" id="{207BF23C-84DE-5449-A944-4598BD9478F5}"/>
                </a:ext>
              </a:extLst>
            </p:cNvPr>
            <p:cNvSpPr/>
            <p:nvPr userDrawn="1"/>
          </p:nvSpPr>
          <p:spPr>
            <a:xfrm>
              <a:off x="6629399" y="3282042"/>
              <a:ext cx="914400" cy="914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CD6000C-09D3-A749-8A2B-66718C90CDE6}"/>
                </a:ext>
              </a:extLst>
            </p:cNvPr>
            <p:cNvSpPr/>
            <p:nvPr userDrawn="1"/>
          </p:nvSpPr>
          <p:spPr>
            <a:xfrm>
              <a:off x="7924799" y="3282042"/>
              <a:ext cx="914400" cy="914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F9B2413-F52C-A74C-B166-6BAFD9F47070}"/>
                </a:ext>
              </a:extLst>
            </p:cNvPr>
            <p:cNvSpPr/>
            <p:nvPr userDrawn="1"/>
          </p:nvSpPr>
          <p:spPr>
            <a:xfrm>
              <a:off x="9220199" y="3282042"/>
              <a:ext cx="914400" cy="914400"/>
            </a:xfrm>
            <a:prstGeom prst="rect">
              <a:avLst/>
            </a:prstGeom>
            <a:solidFill>
              <a:srgbClr val="EE34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3CEEBE-73D5-984F-B455-D8F5FF8E69E1}"/>
                </a:ext>
              </a:extLst>
            </p:cNvPr>
            <p:cNvSpPr/>
            <p:nvPr userDrawn="1"/>
          </p:nvSpPr>
          <p:spPr>
            <a:xfrm>
              <a:off x="10515599" y="3265713"/>
              <a:ext cx="914400" cy="91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1603C857-0D09-4948-80F9-82E8BEA16D42}"/>
                </a:ext>
              </a:extLst>
            </p:cNvPr>
            <p:cNvSpPr txBox="1"/>
            <p:nvPr userDrawn="1"/>
          </p:nvSpPr>
          <p:spPr>
            <a:xfrm>
              <a:off x="6629399" y="4310743"/>
              <a:ext cx="914400" cy="307777"/>
            </a:xfrm>
            <a:prstGeom prst="rect">
              <a:avLst/>
            </a:prstGeom>
            <a:noFill/>
          </p:spPr>
          <p:txBody>
            <a:bodyPr wrap="square" rtlCol="0">
              <a:spAutoFit/>
            </a:bodyPr>
            <a:lstStyle/>
            <a:p>
              <a:pPr algn="ctr"/>
              <a:r>
                <a:rPr lang="en-US" sz="1400"/>
                <a:t>#6E7073</a:t>
              </a:r>
            </a:p>
          </p:txBody>
        </p:sp>
        <p:sp>
          <p:nvSpPr>
            <p:cNvPr id="14" name="TextBox 13">
              <a:extLst>
                <a:ext uri="{FF2B5EF4-FFF2-40B4-BE49-F238E27FC236}">
                  <a16:creationId xmlns:a16="http://schemas.microsoft.com/office/drawing/2014/main" id="{39EEF433-7549-A54F-80D8-55694C4BC4DD}"/>
                </a:ext>
              </a:extLst>
            </p:cNvPr>
            <p:cNvSpPr txBox="1"/>
            <p:nvPr userDrawn="1"/>
          </p:nvSpPr>
          <p:spPr>
            <a:xfrm>
              <a:off x="7924799" y="4310743"/>
              <a:ext cx="914400" cy="307777"/>
            </a:xfrm>
            <a:prstGeom prst="rect">
              <a:avLst/>
            </a:prstGeom>
            <a:noFill/>
          </p:spPr>
          <p:txBody>
            <a:bodyPr wrap="square" rtlCol="0">
              <a:spAutoFit/>
            </a:bodyPr>
            <a:lstStyle/>
            <a:p>
              <a:pPr algn="ctr"/>
              <a:r>
                <a:rPr lang="en-US" sz="1400"/>
                <a:t>#EEEEEE</a:t>
              </a:r>
            </a:p>
          </p:txBody>
        </p:sp>
        <p:sp>
          <p:nvSpPr>
            <p:cNvPr id="15" name="TextBox 14">
              <a:extLst>
                <a:ext uri="{FF2B5EF4-FFF2-40B4-BE49-F238E27FC236}">
                  <a16:creationId xmlns:a16="http://schemas.microsoft.com/office/drawing/2014/main" id="{743A51DA-FB3C-C744-8828-E904FD6B5FE2}"/>
                </a:ext>
              </a:extLst>
            </p:cNvPr>
            <p:cNvSpPr txBox="1"/>
            <p:nvPr userDrawn="1"/>
          </p:nvSpPr>
          <p:spPr>
            <a:xfrm>
              <a:off x="9220199" y="4310743"/>
              <a:ext cx="914400" cy="307777"/>
            </a:xfrm>
            <a:prstGeom prst="rect">
              <a:avLst/>
            </a:prstGeom>
            <a:noFill/>
          </p:spPr>
          <p:txBody>
            <a:bodyPr wrap="square" rtlCol="0">
              <a:spAutoFit/>
            </a:bodyPr>
            <a:lstStyle/>
            <a:p>
              <a:pPr algn="ctr"/>
              <a:r>
                <a:rPr lang="en-US" sz="1400"/>
                <a:t>#EE3424</a:t>
              </a:r>
            </a:p>
          </p:txBody>
        </p:sp>
        <p:sp>
          <p:nvSpPr>
            <p:cNvPr id="16" name="TextBox 15">
              <a:extLst>
                <a:ext uri="{FF2B5EF4-FFF2-40B4-BE49-F238E27FC236}">
                  <a16:creationId xmlns:a16="http://schemas.microsoft.com/office/drawing/2014/main" id="{8DA6DBB4-945C-E844-B174-DCC715476F20}"/>
                </a:ext>
              </a:extLst>
            </p:cNvPr>
            <p:cNvSpPr txBox="1"/>
            <p:nvPr userDrawn="1"/>
          </p:nvSpPr>
          <p:spPr>
            <a:xfrm>
              <a:off x="10466611" y="4310743"/>
              <a:ext cx="1028701" cy="307777"/>
            </a:xfrm>
            <a:prstGeom prst="rect">
              <a:avLst/>
            </a:prstGeom>
            <a:noFill/>
          </p:spPr>
          <p:txBody>
            <a:bodyPr wrap="square" rtlCol="0">
              <a:spAutoFit/>
            </a:bodyPr>
            <a:lstStyle/>
            <a:p>
              <a:pPr algn="ctr"/>
              <a:r>
                <a:rPr lang="en-US" sz="1400"/>
                <a:t>#0E2B5A</a:t>
              </a:r>
            </a:p>
          </p:txBody>
        </p:sp>
      </p:grpSp>
      <p:grpSp>
        <p:nvGrpSpPr>
          <p:cNvPr id="18" name="Group 17">
            <a:extLst>
              <a:ext uri="{FF2B5EF4-FFF2-40B4-BE49-F238E27FC236}">
                <a16:creationId xmlns:a16="http://schemas.microsoft.com/office/drawing/2014/main" id="{4FEAB40D-E97A-DF45-85D9-A61CD6C97316}"/>
              </a:ext>
            </a:extLst>
          </p:cNvPr>
          <p:cNvGrpSpPr/>
          <p:nvPr userDrawn="1"/>
        </p:nvGrpSpPr>
        <p:grpSpPr>
          <a:xfrm>
            <a:off x="6657676" y="5077648"/>
            <a:ext cx="4865913" cy="1352807"/>
            <a:chOff x="6629399" y="3265713"/>
            <a:chExt cx="4865913" cy="1352807"/>
          </a:xfrm>
        </p:grpSpPr>
        <p:sp>
          <p:nvSpPr>
            <p:cNvPr id="19" name="Rectangle 18">
              <a:extLst>
                <a:ext uri="{FF2B5EF4-FFF2-40B4-BE49-F238E27FC236}">
                  <a16:creationId xmlns:a16="http://schemas.microsoft.com/office/drawing/2014/main" id="{1C38CE40-0498-5E44-923E-3D0F67B61342}"/>
                </a:ext>
              </a:extLst>
            </p:cNvPr>
            <p:cNvSpPr/>
            <p:nvPr userDrawn="1"/>
          </p:nvSpPr>
          <p:spPr>
            <a:xfrm>
              <a:off x="6629399" y="3282042"/>
              <a:ext cx="914400" cy="914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2C5B19E-3967-244D-B600-658B7EF7AC6D}"/>
                </a:ext>
              </a:extLst>
            </p:cNvPr>
            <p:cNvSpPr/>
            <p:nvPr userDrawn="1"/>
          </p:nvSpPr>
          <p:spPr>
            <a:xfrm>
              <a:off x="7924799" y="3282042"/>
              <a:ext cx="914400" cy="914400"/>
            </a:xfrm>
            <a:prstGeom prst="rect">
              <a:avLst/>
            </a:prstGeom>
            <a:solidFill>
              <a:srgbClr val="2DCC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41E33E6-A8AD-E14F-B9FB-15A020C2267B}"/>
                </a:ext>
              </a:extLst>
            </p:cNvPr>
            <p:cNvSpPr/>
            <p:nvPr userDrawn="1"/>
          </p:nvSpPr>
          <p:spPr>
            <a:xfrm>
              <a:off x="9220199" y="3282042"/>
              <a:ext cx="914400" cy="914400"/>
            </a:xfrm>
            <a:prstGeom prst="rect">
              <a:avLst/>
            </a:prstGeom>
            <a:solidFill>
              <a:srgbClr val="D2D7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F99990D-5C13-8B40-A391-68EDD42763D3}"/>
                </a:ext>
              </a:extLst>
            </p:cNvPr>
            <p:cNvSpPr/>
            <p:nvPr userDrawn="1"/>
          </p:nvSpPr>
          <p:spPr>
            <a:xfrm>
              <a:off x="10515599" y="3265713"/>
              <a:ext cx="914400" cy="914400"/>
            </a:xfrm>
            <a:prstGeom prst="rect">
              <a:avLst/>
            </a:prstGeom>
            <a:solidFill>
              <a:srgbClr val="5D79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58190A09-DDDC-6046-BD9E-D52D62D97261}"/>
                </a:ext>
              </a:extLst>
            </p:cNvPr>
            <p:cNvSpPr txBox="1"/>
            <p:nvPr userDrawn="1"/>
          </p:nvSpPr>
          <p:spPr>
            <a:xfrm>
              <a:off x="6629399" y="4310743"/>
              <a:ext cx="914400" cy="307777"/>
            </a:xfrm>
            <a:prstGeom prst="rect">
              <a:avLst/>
            </a:prstGeom>
            <a:noFill/>
          </p:spPr>
          <p:txBody>
            <a:bodyPr wrap="square" rtlCol="0">
              <a:spAutoFit/>
            </a:bodyPr>
            <a:lstStyle/>
            <a:p>
              <a:pPr algn="ctr"/>
              <a:r>
                <a:rPr lang="en-US" sz="1400"/>
                <a:t>#E87722</a:t>
              </a:r>
            </a:p>
          </p:txBody>
        </p:sp>
        <p:sp>
          <p:nvSpPr>
            <p:cNvPr id="24" name="TextBox 23">
              <a:extLst>
                <a:ext uri="{FF2B5EF4-FFF2-40B4-BE49-F238E27FC236}">
                  <a16:creationId xmlns:a16="http://schemas.microsoft.com/office/drawing/2014/main" id="{0BB889DE-1BFD-1742-9D5C-3D3528459CB4}"/>
                </a:ext>
              </a:extLst>
            </p:cNvPr>
            <p:cNvSpPr txBox="1"/>
            <p:nvPr userDrawn="1"/>
          </p:nvSpPr>
          <p:spPr>
            <a:xfrm>
              <a:off x="7843154" y="4310743"/>
              <a:ext cx="1077688" cy="307777"/>
            </a:xfrm>
            <a:prstGeom prst="rect">
              <a:avLst/>
            </a:prstGeom>
            <a:noFill/>
          </p:spPr>
          <p:txBody>
            <a:bodyPr wrap="square" rtlCol="0">
              <a:spAutoFit/>
            </a:bodyPr>
            <a:lstStyle/>
            <a:p>
              <a:pPr algn="ctr"/>
              <a:r>
                <a:rPr lang="en-US" sz="1400"/>
                <a:t>#2DCCD3</a:t>
              </a:r>
            </a:p>
          </p:txBody>
        </p:sp>
        <p:sp>
          <p:nvSpPr>
            <p:cNvPr id="25" name="TextBox 24">
              <a:extLst>
                <a:ext uri="{FF2B5EF4-FFF2-40B4-BE49-F238E27FC236}">
                  <a16:creationId xmlns:a16="http://schemas.microsoft.com/office/drawing/2014/main" id="{BF4979F1-646B-6A46-AB25-39C85135A247}"/>
                </a:ext>
              </a:extLst>
            </p:cNvPr>
            <p:cNvSpPr txBox="1"/>
            <p:nvPr userDrawn="1"/>
          </p:nvSpPr>
          <p:spPr>
            <a:xfrm>
              <a:off x="9154885" y="4310743"/>
              <a:ext cx="1077688" cy="307777"/>
            </a:xfrm>
            <a:prstGeom prst="rect">
              <a:avLst/>
            </a:prstGeom>
            <a:noFill/>
          </p:spPr>
          <p:txBody>
            <a:bodyPr wrap="square" rtlCol="0">
              <a:spAutoFit/>
            </a:bodyPr>
            <a:lstStyle/>
            <a:p>
              <a:pPr algn="ctr"/>
              <a:r>
                <a:rPr lang="en-US" sz="1400"/>
                <a:t>#D2D755</a:t>
              </a:r>
            </a:p>
          </p:txBody>
        </p:sp>
        <p:sp>
          <p:nvSpPr>
            <p:cNvPr id="26" name="TextBox 25">
              <a:extLst>
                <a:ext uri="{FF2B5EF4-FFF2-40B4-BE49-F238E27FC236}">
                  <a16:creationId xmlns:a16="http://schemas.microsoft.com/office/drawing/2014/main" id="{CCEB6A0A-5A36-6648-93D5-6FC9FF2A730D}"/>
                </a:ext>
              </a:extLst>
            </p:cNvPr>
            <p:cNvSpPr txBox="1"/>
            <p:nvPr userDrawn="1"/>
          </p:nvSpPr>
          <p:spPr>
            <a:xfrm>
              <a:off x="10466611" y="4310743"/>
              <a:ext cx="1028701" cy="307777"/>
            </a:xfrm>
            <a:prstGeom prst="rect">
              <a:avLst/>
            </a:prstGeom>
            <a:noFill/>
          </p:spPr>
          <p:txBody>
            <a:bodyPr wrap="square" rtlCol="0">
              <a:spAutoFit/>
            </a:bodyPr>
            <a:lstStyle/>
            <a:p>
              <a:pPr algn="ctr"/>
              <a:r>
                <a:rPr lang="en-US" sz="1400"/>
                <a:t>#5D7975</a:t>
              </a:r>
            </a:p>
          </p:txBody>
        </p:sp>
      </p:grpSp>
    </p:spTree>
    <p:extLst>
      <p:ext uri="{BB962C8B-B14F-4D97-AF65-F5344CB8AC3E}">
        <p14:creationId xmlns:p14="http://schemas.microsoft.com/office/powerpoint/2010/main" val="16056081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ogos">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B3CE76F-62A7-BE43-BB16-A675AA79F0BB}"/>
              </a:ext>
            </a:extLst>
          </p:cNvPr>
          <p:cNvSpPr/>
          <p:nvPr userDrawn="1"/>
        </p:nvSpPr>
        <p:spPr>
          <a:xfrm>
            <a:off x="0" y="3991335"/>
            <a:ext cx="12188825" cy="286666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8E9BCB30-C16C-8D4E-AD15-5EC15692C5A6}"/>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703965" y="4507362"/>
            <a:ext cx="1617558" cy="640080"/>
          </a:xfrm>
          <a:prstGeom prst="rect">
            <a:avLst/>
          </a:prstGeom>
        </p:spPr>
      </p:pic>
      <p:pic>
        <p:nvPicPr>
          <p:cNvPr id="7" name="Picture 6">
            <a:extLst>
              <a:ext uri="{FF2B5EF4-FFF2-40B4-BE49-F238E27FC236}">
                <a16:creationId xmlns:a16="http://schemas.microsoft.com/office/drawing/2014/main" id="{A9804A93-595F-D640-86AF-457F0F3F6C1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03816" y="1511456"/>
            <a:ext cx="1617856" cy="640080"/>
          </a:xfrm>
          <a:prstGeom prst="rect">
            <a:avLst/>
          </a:prstGeom>
        </p:spPr>
      </p:pic>
      <p:pic>
        <p:nvPicPr>
          <p:cNvPr id="36" name="Picture 35">
            <a:extLst>
              <a:ext uri="{FF2B5EF4-FFF2-40B4-BE49-F238E27FC236}">
                <a16:creationId xmlns:a16="http://schemas.microsoft.com/office/drawing/2014/main" id="{9FC74139-B78F-9B48-8C5A-F442465A5CA6}"/>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710452" y="2887046"/>
            <a:ext cx="1604584" cy="640080"/>
          </a:xfrm>
          <a:prstGeom prst="rect">
            <a:avLst/>
          </a:prstGeom>
        </p:spPr>
      </p:pic>
      <p:pic>
        <p:nvPicPr>
          <p:cNvPr id="38" name="Picture 37">
            <a:extLst>
              <a:ext uri="{FF2B5EF4-FFF2-40B4-BE49-F238E27FC236}">
                <a16:creationId xmlns:a16="http://schemas.microsoft.com/office/drawing/2014/main" id="{009B7054-14D5-394F-A7D5-DF791EE5C8E1}"/>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10452" y="5683640"/>
            <a:ext cx="1604584" cy="640080"/>
          </a:xfrm>
          <a:prstGeom prst="rect">
            <a:avLst/>
          </a:prstGeom>
        </p:spPr>
      </p:pic>
      <p:pic>
        <p:nvPicPr>
          <p:cNvPr id="46" name="Graphic 45">
            <a:extLst>
              <a:ext uri="{FF2B5EF4-FFF2-40B4-BE49-F238E27FC236}">
                <a16:creationId xmlns:a16="http://schemas.microsoft.com/office/drawing/2014/main" id="{F093F5FE-3155-6046-90FB-C598CC079517}"/>
              </a:ext>
            </a:extLst>
          </p:cNvPr>
          <p:cNvPicPr>
            <a:picLocks noChangeAspect="1"/>
          </p:cNvPicPr>
          <p:nvPr userDrawn="1"/>
        </p:nvPicPr>
        <p:blipFill>
          <a:blip r:embed="rId6" cstate="hq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3548711" y="4438039"/>
            <a:ext cx="764882" cy="778726"/>
          </a:xfrm>
          <a:prstGeom prst="rect">
            <a:avLst/>
          </a:prstGeom>
        </p:spPr>
      </p:pic>
      <p:pic>
        <p:nvPicPr>
          <p:cNvPr id="48" name="Graphic 47">
            <a:extLst>
              <a:ext uri="{FF2B5EF4-FFF2-40B4-BE49-F238E27FC236}">
                <a16:creationId xmlns:a16="http://schemas.microsoft.com/office/drawing/2014/main" id="{A567B533-05F1-3640-BBEB-1B6CA63671CF}"/>
              </a:ext>
            </a:extLst>
          </p:cNvPr>
          <p:cNvPicPr>
            <a:picLocks noChangeAspect="1"/>
          </p:cNvPicPr>
          <p:nvPr userDrawn="1"/>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4419683" y="5533516"/>
            <a:ext cx="906134" cy="940328"/>
          </a:xfrm>
          <a:prstGeom prst="rect">
            <a:avLst/>
          </a:prstGeom>
        </p:spPr>
      </p:pic>
      <p:pic>
        <p:nvPicPr>
          <p:cNvPr id="50" name="Graphic 49">
            <a:extLst>
              <a:ext uri="{FF2B5EF4-FFF2-40B4-BE49-F238E27FC236}">
                <a16:creationId xmlns:a16="http://schemas.microsoft.com/office/drawing/2014/main" id="{35F3B8C2-B235-D14E-B821-51DF99C84BAF}"/>
              </a:ext>
            </a:extLst>
          </p:cNvPr>
          <p:cNvPicPr>
            <a:picLocks noChangeAspect="1"/>
          </p:cNvPicPr>
          <p:nvPr userDrawn="1"/>
        </p:nvPicPr>
        <p:blipFill>
          <a:blip r:embed="rId10">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3193470" y="5317880"/>
            <a:ext cx="1347216" cy="1371600"/>
          </a:xfrm>
          <a:prstGeom prst="rect">
            <a:avLst/>
          </a:prstGeom>
        </p:spPr>
      </p:pic>
      <p:pic>
        <p:nvPicPr>
          <p:cNvPr id="54" name="Graphic 53">
            <a:extLst>
              <a:ext uri="{FF2B5EF4-FFF2-40B4-BE49-F238E27FC236}">
                <a16:creationId xmlns:a16="http://schemas.microsoft.com/office/drawing/2014/main" id="{C093AD71-AE46-8E4A-A1EB-BB43E4754189}"/>
              </a:ext>
            </a:extLst>
          </p:cNvPr>
          <p:cNvPicPr>
            <a:picLocks noChangeAspect="1"/>
          </p:cNvPicPr>
          <p:nvPr userDrawn="1"/>
        </p:nvPicPr>
        <p:blipFill>
          <a:blip r:embed="rId12">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4463882" y="2521286"/>
            <a:ext cx="1347216" cy="1371600"/>
          </a:xfrm>
          <a:prstGeom prst="rect">
            <a:avLst/>
          </a:prstGeom>
        </p:spPr>
      </p:pic>
      <p:pic>
        <p:nvPicPr>
          <p:cNvPr id="56" name="Graphic 55">
            <a:extLst>
              <a:ext uri="{FF2B5EF4-FFF2-40B4-BE49-F238E27FC236}">
                <a16:creationId xmlns:a16="http://schemas.microsoft.com/office/drawing/2014/main" id="{E2061AE5-2DF4-1A44-A38F-A53D6562246E}"/>
              </a:ext>
            </a:extLst>
          </p:cNvPr>
          <p:cNvPicPr>
            <a:picLocks noChangeAspect="1"/>
          </p:cNvPicPr>
          <p:nvPr userDrawn="1"/>
        </p:nvPicPr>
        <p:blipFill>
          <a:blip r:embed="rId14">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4113932" y="4135478"/>
            <a:ext cx="1347216" cy="1371600"/>
          </a:xfrm>
          <a:prstGeom prst="rect">
            <a:avLst/>
          </a:prstGeom>
        </p:spPr>
      </p:pic>
      <p:pic>
        <p:nvPicPr>
          <p:cNvPr id="58" name="Graphic 57">
            <a:extLst>
              <a:ext uri="{FF2B5EF4-FFF2-40B4-BE49-F238E27FC236}">
                <a16:creationId xmlns:a16="http://schemas.microsoft.com/office/drawing/2014/main" id="{6C7CADC2-DE23-AD4B-B685-B70227B65467}"/>
              </a:ext>
            </a:extLst>
          </p:cNvPr>
          <p:cNvPicPr>
            <a:picLocks noChangeAspect="1"/>
          </p:cNvPicPr>
          <p:nvPr userDrawn="1"/>
        </p:nvPicPr>
        <p:blipFill>
          <a:blip r:embed="rId16">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3193470" y="2775784"/>
            <a:ext cx="1437673" cy="862604"/>
          </a:xfrm>
          <a:prstGeom prst="rect">
            <a:avLst/>
          </a:prstGeom>
        </p:spPr>
      </p:pic>
      <p:pic>
        <p:nvPicPr>
          <p:cNvPr id="59" name="Graphic 58">
            <a:extLst>
              <a:ext uri="{FF2B5EF4-FFF2-40B4-BE49-F238E27FC236}">
                <a16:creationId xmlns:a16="http://schemas.microsoft.com/office/drawing/2014/main" id="{A0776E28-998E-4041-BF33-F89F61772047}"/>
              </a:ext>
            </a:extLst>
          </p:cNvPr>
          <p:cNvPicPr>
            <a:picLocks noChangeAspect="1"/>
          </p:cNvPicPr>
          <p:nvPr userDrawn="1"/>
        </p:nvPicPr>
        <p:blipFill>
          <a:blip r:embed="rId18" cstate="hqprint">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3062854" y="1433683"/>
            <a:ext cx="2713657" cy="795627"/>
          </a:xfrm>
          <a:prstGeom prst="rect">
            <a:avLst/>
          </a:prstGeom>
        </p:spPr>
      </p:pic>
      <p:sp>
        <p:nvSpPr>
          <p:cNvPr id="60" name="Rectangle 59">
            <a:extLst>
              <a:ext uri="{FF2B5EF4-FFF2-40B4-BE49-F238E27FC236}">
                <a16:creationId xmlns:a16="http://schemas.microsoft.com/office/drawing/2014/main" id="{0BDD5228-99F1-9140-A332-F4A63BD88913}"/>
              </a:ext>
            </a:extLst>
          </p:cNvPr>
          <p:cNvSpPr/>
          <p:nvPr userDrawn="1"/>
        </p:nvSpPr>
        <p:spPr>
          <a:xfrm>
            <a:off x="507868" y="395823"/>
            <a:ext cx="11102719" cy="646203"/>
          </a:xfrm>
          <a:prstGeom prst="rect">
            <a:avLst/>
          </a:prstGeom>
        </p:spPr>
        <p:txBody>
          <a:bodyPr wrap="none">
            <a:spAutoFit/>
          </a:bodyPr>
          <a:lstStyle/>
          <a:p>
            <a:pPr algn="l" defTabSz="685629" rtl="0" eaLnBrk="1" latinLnBrk="0" hangingPunct="1">
              <a:spcBef>
                <a:spcPct val="0"/>
              </a:spcBef>
              <a:buNone/>
            </a:pPr>
            <a:r>
              <a:rPr lang="en-US" sz="3599" b="1" kern="1200">
                <a:solidFill>
                  <a:schemeClr val="accent2"/>
                </a:solidFill>
                <a:latin typeface="Georgia" panose="02040502050405020303" pitchFamily="18" charset="0"/>
                <a:ea typeface="+mj-ea"/>
                <a:cs typeface="+mj-cs"/>
              </a:rPr>
              <a:t>Common Logos &amp; TN State Graphic Elements</a:t>
            </a:r>
          </a:p>
        </p:txBody>
      </p:sp>
      <p:sp>
        <p:nvSpPr>
          <p:cNvPr id="61" name="Rectangle 60">
            <a:extLst>
              <a:ext uri="{FF2B5EF4-FFF2-40B4-BE49-F238E27FC236}">
                <a16:creationId xmlns:a16="http://schemas.microsoft.com/office/drawing/2014/main" id="{5501AF59-22F0-A94A-A4B9-FCCE18AABCEB}"/>
              </a:ext>
            </a:extLst>
          </p:cNvPr>
          <p:cNvSpPr/>
          <p:nvPr userDrawn="1"/>
        </p:nvSpPr>
        <p:spPr>
          <a:xfrm>
            <a:off x="0" y="0"/>
            <a:ext cx="30491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45435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co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F83741A-8EE6-8C49-8520-6418AED61522}"/>
              </a:ext>
            </a:extLst>
          </p:cNvPr>
          <p:cNvSpPr/>
          <p:nvPr userDrawn="1"/>
        </p:nvSpPr>
        <p:spPr>
          <a:xfrm>
            <a:off x="507868" y="395823"/>
            <a:ext cx="4439036" cy="646203"/>
          </a:xfrm>
          <a:prstGeom prst="rect">
            <a:avLst/>
          </a:prstGeom>
        </p:spPr>
        <p:txBody>
          <a:bodyPr wrap="none">
            <a:spAutoFit/>
          </a:bodyPr>
          <a:lstStyle/>
          <a:p>
            <a:pPr algn="l" defTabSz="685629" rtl="0" eaLnBrk="1" latinLnBrk="0" hangingPunct="1">
              <a:spcBef>
                <a:spcPct val="0"/>
              </a:spcBef>
              <a:buNone/>
            </a:pPr>
            <a:r>
              <a:rPr lang="en-US" sz="3599" b="1" kern="1200">
                <a:solidFill>
                  <a:schemeClr val="accent2"/>
                </a:solidFill>
                <a:latin typeface="Georgia" panose="02040502050405020303" pitchFamily="18" charset="0"/>
                <a:ea typeface="+mj-ea"/>
                <a:cs typeface="+mj-cs"/>
              </a:rPr>
              <a:t>Simple Line Icons</a:t>
            </a:r>
          </a:p>
        </p:txBody>
      </p:sp>
      <p:sp>
        <p:nvSpPr>
          <p:cNvPr id="4" name="Rectangle 3">
            <a:extLst>
              <a:ext uri="{FF2B5EF4-FFF2-40B4-BE49-F238E27FC236}">
                <a16:creationId xmlns:a16="http://schemas.microsoft.com/office/drawing/2014/main" id="{C3DCF5C1-BD21-A74C-B490-EE3167D16572}"/>
              </a:ext>
            </a:extLst>
          </p:cNvPr>
          <p:cNvSpPr/>
          <p:nvPr userDrawn="1"/>
        </p:nvSpPr>
        <p:spPr>
          <a:xfrm>
            <a:off x="0" y="0"/>
            <a:ext cx="30491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3" name="Graphic 42">
            <a:extLst>
              <a:ext uri="{FF2B5EF4-FFF2-40B4-BE49-F238E27FC236}">
                <a16:creationId xmlns:a16="http://schemas.microsoft.com/office/drawing/2014/main" id="{0847C2FE-F9EE-2747-8714-AE390CBD053E}"/>
              </a:ext>
            </a:extLst>
          </p:cNvPr>
          <p:cNvPicPr>
            <a:picLocks noChangeAspect="1"/>
          </p:cNvPicPr>
          <p:nvPr userDrawn="1"/>
        </p:nvPicPr>
        <p:blipFill>
          <a:blip r:embed="rId2" cstate="hq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676190" y="1222787"/>
            <a:ext cx="914400" cy="914400"/>
          </a:xfrm>
          <a:prstGeom prst="rect">
            <a:avLst/>
          </a:prstGeom>
        </p:spPr>
      </p:pic>
      <p:pic>
        <p:nvPicPr>
          <p:cNvPr id="45" name="Graphic 44">
            <a:extLst>
              <a:ext uri="{FF2B5EF4-FFF2-40B4-BE49-F238E27FC236}">
                <a16:creationId xmlns:a16="http://schemas.microsoft.com/office/drawing/2014/main" id="{5C26BFAD-3A11-9346-B82A-3FC99CBF902F}"/>
              </a:ext>
            </a:extLst>
          </p:cNvPr>
          <p:cNvPicPr>
            <a:picLocks noChangeAspect="1"/>
          </p:cNvPicPr>
          <p:nvPr userDrawn="1"/>
        </p:nvPicPr>
        <p:blipFill>
          <a:blip r:embed="rId4" cstate="hq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832903" y="1222787"/>
            <a:ext cx="914400" cy="914400"/>
          </a:xfrm>
          <a:prstGeom prst="rect">
            <a:avLst/>
          </a:prstGeom>
        </p:spPr>
      </p:pic>
      <p:pic>
        <p:nvPicPr>
          <p:cNvPr id="47" name="Graphic 46">
            <a:extLst>
              <a:ext uri="{FF2B5EF4-FFF2-40B4-BE49-F238E27FC236}">
                <a16:creationId xmlns:a16="http://schemas.microsoft.com/office/drawing/2014/main" id="{B56E5527-D745-B44C-99EA-B3385179A287}"/>
              </a:ext>
            </a:extLst>
          </p:cNvPr>
          <p:cNvPicPr>
            <a:picLocks noChangeAspect="1"/>
          </p:cNvPicPr>
          <p:nvPr userDrawn="1"/>
        </p:nvPicPr>
        <p:blipFill>
          <a:blip r:embed="rId6" cstate="hq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3978984" y="1222787"/>
            <a:ext cx="914400" cy="914400"/>
          </a:xfrm>
          <a:prstGeom prst="rect">
            <a:avLst/>
          </a:prstGeom>
        </p:spPr>
      </p:pic>
      <p:pic>
        <p:nvPicPr>
          <p:cNvPr id="49" name="Graphic 48">
            <a:extLst>
              <a:ext uri="{FF2B5EF4-FFF2-40B4-BE49-F238E27FC236}">
                <a16:creationId xmlns:a16="http://schemas.microsoft.com/office/drawing/2014/main" id="{3DFD813B-19B1-A14C-BC4F-511E53CE84C9}"/>
              </a:ext>
            </a:extLst>
          </p:cNvPr>
          <p:cNvPicPr>
            <a:picLocks noChangeAspect="1"/>
          </p:cNvPicPr>
          <p:nvPr userDrawn="1"/>
        </p:nvPicPr>
        <p:blipFill>
          <a:blip r:embed="rId8" cstate="hq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5125067" y="1222787"/>
            <a:ext cx="914400" cy="914400"/>
          </a:xfrm>
          <a:prstGeom prst="rect">
            <a:avLst/>
          </a:prstGeom>
        </p:spPr>
      </p:pic>
      <p:pic>
        <p:nvPicPr>
          <p:cNvPr id="51" name="Graphic 50">
            <a:extLst>
              <a:ext uri="{FF2B5EF4-FFF2-40B4-BE49-F238E27FC236}">
                <a16:creationId xmlns:a16="http://schemas.microsoft.com/office/drawing/2014/main" id="{BBB2B73A-7CFB-1F4E-B272-3897B93E75C7}"/>
              </a:ext>
            </a:extLst>
          </p:cNvPr>
          <p:cNvPicPr>
            <a:picLocks noChangeAspect="1"/>
          </p:cNvPicPr>
          <p:nvPr userDrawn="1"/>
        </p:nvPicPr>
        <p:blipFill>
          <a:blip r:embed="rId10" cstate="hq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6271149" y="1222787"/>
            <a:ext cx="914400" cy="914400"/>
          </a:xfrm>
          <a:prstGeom prst="rect">
            <a:avLst/>
          </a:prstGeom>
        </p:spPr>
      </p:pic>
      <p:pic>
        <p:nvPicPr>
          <p:cNvPr id="53" name="Graphic 52">
            <a:extLst>
              <a:ext uri="{FF2B5EF4-FFF2-40B4-BE49-F238E27FC236}">
                <a16:creationId xmlns:a16="http://schemas.microsoft.com/office/drawing/2014/main" id="{777AD503-D630-B64F-B271-192C7EE13515}"/>
              </a:ext>
            </a:extLst>
          </p:cNvPr>
          <p:cNvPicPr>
            <a:picLocks noChangeAspect="1"/>
          </p:cNvPicPr>
          <p:nvPr userDrawn="1"/>
        </p:nvPicPr>
        <p:blipFill>
          <a:blip r:embed="rId12" cstate="hqprint">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7332168" y="1222787"/>
            <a:ext cx="914400" cy="914400"/>
          </a:xfrm>
          <a:prstGeom prst="rect">
            <a:avLst/>
          </a:prstGeom>
        </p:spPr>
      </p:pic>
      <p:pic>
        <p:nvPicPr>
          <p:cNvPr id="55" name="Graphic 54">
            <a:extLst>
              <a:ext uri="{FF2B5EF4-FFF2-40B4-BE49-F238E27FC236}">
                <a16:creationId xmlns:a16="http://schemas.microsoft.com/office/drawing/2014/main" id="{C8397CF7-4002-5B48-8DE5-07ECF802BAED}"/>
              </a:ext>
            </a:extLst>
          </p:cNvPr>
          <p:cNvPicPr>
            <a:picLocks noChangeAspect="1"/>
          </p:cNvPicPr>
          <p:nvPr userDrawn="1"/>
        </p:nvPicPr>
        <p:blipFill>
          <a:blip r:embed="rId14" cstate="hqprint">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8540999" y="1222787"/>
            <a:ext cx="914400" cy="914400"/>
          </a:xfrm>
          <a:prstGeom prst="rect">
            <a:avLst/>
          </a:prstGeom>
        </p:spPr>
      </p:pic>
      <p:pic>
        <p:nvPicPr>
          <p:cNvPr id="57" name="Graphic 56">
            <a:extLst>
              <a:ext uri="{FF2B5EF4-FFF2-40B4-BE49-F238E27FC236}">
                <a16:creationId xmlns:a16="http://schemas.microsoft.com/office/drawing/2014/main" id="{E73C6980-3717-F64B-B02A-A92081A4A16D}"/>
              </a:ext>
            </a:extLst>
          </p:cNvPr>
          <p:cNvPicPr>
            <a:picLocks noChangeAspect="1"/>
          </p:cNvPicPr>
          <p:nvPr userDrawn="1"/>
        </p:nvPicPr>
        <p:blipFill>
          <a:blip r:embed="rId16" cstate="hqprint">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9682453" y="1222787"/>
            <a:ext cx="914400" cy="914400"/>
          </a:xfrm>
          <a:prstGeom prst="rect">
            <a:avLst/>
          </a:prstGeom>
        </p:spPr>
      </p:pic>
      <p:pic>
        <p:nvPicPr>
          <p:cNvPr id="59" name="Graphic 58">
            <a:extLst>
              <a:ext uri="{FF2B5EF4-FFF2-40B4-BE49-F238E27FC236}">
                <a16:creationId xmlns:a16="http://schemas.microsoft.com/office/drawing/2014/main" id="{1C8F8964-B374-8F4E-B30F-E62E075E8B7D}"/>
              </a:ext>
            </a:extLst>
          </p:cNvPr>
          <p:cNvPicPr>
            <a:picLocks noChangeAspect="1"/>
          </p:cNvPicPr>
          <p:nvPr userDrawn="1"/>
        </p:nvPicPr>
        <p:blipFill>
          <a:blip r:embed="rId18" cstate="hqprint">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10823912" y="1222787"/>
            <a:ext cx="914400" cy="914400"/>
          </a:xfrm>
          <a:prstGeom prst="rect">
            <a:avLst/>
          </a:prstGeom>
        </p:spPr>
      </p:pic>
      <p:pic>
        <p:nvPicPr>
          <p:cNvPr id="61" name="Graphic 60">
            <a:extLst>
              <a:ext uri="{FF2B5EF4-FFF2-40B4-BE49-F238E27FC236}">
                <a16:creationId xmlns:a16="http://schemas.microsoft.com/office/drawing/2014/main" id="{690C9108-9FCB-144E-BA54-E5D46C142BDC}"/>
              </a:ext>
            </a:extLst>
          </p:cNvPr>
          <p:cNvPicPr>
            <a:picLocks noChangeAspect="1"/>
          </p:cNvPicPr>
          <p:nvPr userDrawn="1"/>
        </p:nvPicPr>
        <p:blipFill>
          <a:blip r:embed="rId20" cstate="hqprint">
            <a:extLst>
              <a:ext uri="{28A0092B-C50C-407E-A947-70E740481C1C}">
                <a14:useLocalDpi xmlns:a14="http://schemas.microsoft.com/office/drawing/2010/main"/>
              </a:ext>
              <a:ext uri="{96DAC541-7B7A-43D3-8B79-37D633B846F1}">
                <asvg:svgBlip xmlns:asvg="http://schemas.microsoft.com/office/drawing/2016/SVG/main" r:embed="rId21"/>
              </a:ext>
            </a:extLst>
          </a:blip>
          <a:stretch>
            <a:fillRect/>
          </a:stretch>
        </p:blipFill>
        <p:spPr>
          <a:xfrm>
            <a:off x="572637" y="1222787"/>
            <a:ext cx="914400" cy="914400"/>
          </a:xfrm>
          <a:prstGeom prst="rect">
            <a:avLst/>
          </a:prstGeom>
        </p:spPr>
      </p:pic>
      <p:pic>
        <p:nvPicPr>
          <p:cNvPr id="63" name="Graphic 62">
            <a:extLst>
              <a:ext uri="{FF2B5EF4-FFF2-40B4-BE49-F238E27FC236}">
                <a16:creationId xmlns:a16="http://schemas.microsoft.com/office/drawing/2014/main" id="{D6EBDDD6-C559-A546-AF9C-911CFE7C9E58}"/>
              </a:ext>
            </a:extLst>
          </p:cNvPr>
          <p:cNvPicPr>
            <a:picLocks noChangeAspect="1"/>
          </p:cNvPicPr>
          <p:nvPr userDrawn="1"/>
        </p:nvPicPr>
        <p:blipFill>
          <a:blip r:embed="rId22" cstate="hqprint">
            <a:extLst>
              <a:ext uri="{28A0092B-C50C-407E-A947-70E740481C1C}">
                <a14:useLocalDpi xmlns:a14="http://schemas.microsoft.com/office/drawing/2010/main"/>
              </a:ext>
              <a:ext uri="{96DAC541-7B7A-43D3-8B79-37D633B846F1}">
                <asvg:svgBlip xmlns:asvg="http://schemas.microsoft.com/office/drawing/2016/SVG/main" r:embed="rId23"/>
              </a:ext>
            </a:extLst>
          </a:blip>
          <a:stretch>
            <a:fillRect/>
          </a:stretch>
        </p:blipFill>
        <p:spPr>
          <a:xfrm>
            <a:off x="3978984" y="2480052"/>
            <a:ext cx="914400" cy="914400"/>
          </a:xfrm>
          <a:prstGeom prst="rect">
            <a:avLst/>
          </a:prstGeom>
        </p:spPr>
      </p:pic>
      <p:pic>
        <p:nvPicPr>
          <p:cNvPr id="65" name="Graphic 64">
            <a:extLst>
              <a:ext uri="{FF2B5EF4-FFF2-40B4-BE49-F238E27FC236}">
                <a16:creationId xmlns:a16="http://schemas.microsoft.com/office/drawing/2014/main" id="{C16F62EF-4820-A74A-A8BF-8F6F3BDAEC04}"/>
              </a:ext>
            </a:extLst>
          </p:cNvPr>
          <p:cNvPicPr>
            <a:picLocks noChangeAspect="1"/>
          </p:cNvPicPr>
          <p:nvPr userDrawn="1"/>
        </p:nvPicPr>
        <p:blipFill>
          <a:blip r:embed="rId24" cstate="hqprint">
            <a:extLst>
              <a:ext uri="{28A0092B-C50C-407E-A947-70E740481C1C}">
                <a14:useLocalDpi xmlns:a14="http://schemas.microsoft.com/office/drawing/2010/main"/>
              </a:ext>
              <a:ext uri="{96DAC541-7B7A-43D3-8B79-37D633B846F1}">
                <asvg:svgBlip xmlns:asvg="http://schemas.microsoft.com/office/drawing/2016/SVG/main" r:embed="rId25"/>
              </a:ext>
            </a:extLst>
          </a:blip>
          <a:stretch>
            <a:fillRect/>
          </a:stretch>
        </p:blipFill>
        <p:spPr>
          <a:xfrm>
            <a:off x="5125067" y="2480052"/>
            <a:ext cx="914400" cy="914400"/>
          </a:xfrm>
          <a:prstGeom prst="rect">
            <a:avLst/>
          </a:prstGeom>
        </p:spPr>
      </p:pic>
      <p:pic>
        <p:nvPicPr>
          <p:cNvPr id="67" name="Graphic 66">
            <a:extLst>
              <a:ext uri="{FF2B5EF4-FFF2-40B4-BE49-F238E27FC236}">
                <a16:creationId xmlns:a16="http://schemas.microsoft.com/office/drawing/2014/main" id="{FDC65AAD-7E82-1643-9DFE-0FD6CF8D1971}"/>
              </a:ext>
            </a:extLst>
          </p:cNvPr>
          <p:cNvPicPr>
            <a:picLocks noChangeAspect="1"/>
          </p:cNvPicPr>
          <p:nvPr userDrawn="1"/>
        </p:nvPicPr>
        <p:blipFill>
          <a:blip r:embed="rId26" cstate="hqprint">
            <a:extLst>
              <a:ext uri="{28A0092B-C50C-407E-A947-70E740481C1C}">
                <a14:useLocalDpi xmlns:a14="http://schemas.microsoft.com/office/drawing/2010/main"/>
              </a:ext>
              <a:ext uri="{96DAC541-7B7A-43D3-8B79-37D633B846F1}">
                <asvg:svgBlip xmlns:asvg="http://schemas.microsoft.com/office/drawing/2016/SVG/main" r:embed="rId27"/>
              </a:ext>
            </a:extLst>
          </a:blip>
          <a:stretch>
            <a:fillRect/>
          </a:stretch>
        </p:blipFill>
        <p:spPr>
          <a:xfrm>
            <a:off x="6271149" y="2480052"/>
            <a:ext cx="914400" cy="914400"/>
          </a:xfrm>
          <a:prstGeom prst="rect">
            <a:avLst/>
          </a:prstGeom>
        </p:spPr>
      </p:pic>
      <p:pic>
        <p:nvPicPr>
          <p:cNvPr id="69" name="Graphic 68">
            <a:extLst>
              <a:ext uri="{FF2B5EF4-FFF2-40B4-BE49-F238E27FC236}">
                <a16:creationId xmlns:a16="http://schemas.microsoft.com/office/drawing/2014/main" id="{1EF710EF-F055-D445-B1BC-8E1CC1F518EF}"/>
              </a:ext>
            </a:extLst>
          </p:cNvPr>
          <p:cNvPicPr>
            <a:picLocks noChangeAspect="1"/>
          </p:cNvPicPr>
          <p:nvPr userDrawn="1"/>
        </p:nvPicPr>
        <p:blipFill>
          <a:blip r:embed="rId28" cstate="hqprint">
            <a:extLst>
              <a:ext uri="{28A0092B-C50C-407E-A947-70E740481C1C}">
                <a14:useLocalDpi xmlns:a14="http://schemas.microsoft.com/office/drawing/2010/main"/>
              </a:ext>
              <a:ext uri="{96DAC541-7B7A-43D3-8B79-37D633B846F1}">
                <asvg:svgBlip xmlns:asvg="http://schemas.microsoft.com/office/drawing/2016/SVG/main" r:embed="rId29"/>
              </a:ext>
            </a:extLst>
          </a:blip>
          <a:stretch>
            <a:fillRect/>
          </a:stretch>
        </p:blipFill>
        <p:spPr>
          <a:xfrm>
            <a:off x="7332168" y="2480052"/>
            <a:ext cx="914400" cy="914400"/>
          </a:xfrm>
          <a:prstGeom prst="rect">
            <a:avLst/>
          </a:prstGeom>
        </p:spPr>
      </p:pic>
      <p:pic>
        <p:nvPicPr>
          <p:cNvPr id="71" name="Graphic 70">
            <a:extLst>
              <a:ext uri="{FF2B5EF4-FFF2-40B4-BE49-F238E27FC236}">
                <a16:creationId xmlns:a16="http://schemas.microsoft.com/office/drawing/2014/main" id="{596E828F-AFA3-D944-9C98-0F63F6262A22}"/>
              </a:ext>
            </a:extLst>
          </p:cNvPr>
          <p:cNvPicPr>
            <a:picLocks noChangeAspect="1"/>
          </p:cNvPicPr>
          <p:nvPr userDrawn="1"/>
        </p:nvPicPr>
        <p:blipFill>
          <a:blip r:embed="rId30" cstate="hqprint">
            <a:extLst>
              <a:ext uri="{28A0092B-C50C-407E-A947-70E740481C1C}">
                <a14:useLocalDpi xmlns:a14="http://schemas.microsoft.com/office/drawing/2010/main"/>
              </a:ext>
              <a:ext uri="{96DAC541-7B7A-43D3-8B79-37D633B846F1}">
                <asvg:svgBlip xmlns:asvg="http://schemas.microsoft.com/office/drawing/2016/SVG/main" r:embed="rId31"/>
              </a:ext>
            </a:extLst>
          </a:blip>
          <a:stretch>
            <a:fillRect/>
          </a:stretch>
        </p:blipFill>
        <p:spPr>
          <a:xfrm>
            <a:off x="8540999" y="2480052"/>
            <a:ext cx="914400" cy="914400"/>
          </a:xfrm>
          <a:prstGeom prst="rect">
            <a:avLst/>
          </a:prstGeom>
        </p:spPr>
      </p:pic>
      <p:pic>
        <p:nvPicPr>
          <p:cNvPr id="73" name="Graphic 72">
            <a:extLst>
              <a:ext uri="{FF2B5EF4-FFF2-40B4-BE49-F238E27FC236}">
                <a16:creationId xmlns:a16="http://schemas.microsoft.com/office/drawing/2014/main" id="{8E94DE81-7199-8946-B49F-DE7FDF0AEE5F}"/>
              </a:ext>
            </a:extLst>
          </p:cNvPr>
          <p:cNvPicPr>
            <a:picLocks noChangeAspect="1"/>
          </p:cNvPicPr>
          <p:nvPr userDrawn="1"/>
        </p:nvPicPr>
        <p:blipFill>
          <a:blip r:embed="rId32" cstate="hqprint">
            <a:extLst>
              <a:ext uri="{28A0092B-C50C-407E-A947-70E740481C1C}">
                <a14:useLocalDpi xmlns:a14="http://schemas.microsoft.com/office/drawing/2010/main"/>
              </a:ext>
              <a:ext uri="{96DAC541-7B7A-43D3-8B79-37D633B846F1}">
                <asvg:svgBlip xmlns:asvg="http://schemas.microsoft.com/office/drawing/2016/SVG/main" r:embed="rId33"/>
              </a:ext>
            </a:extLst>
          </a:blip>
          <a:stretch>
            <a:fillRect/>
          </a:stretch>
        </p:blipFill>
        <p:spPr>
          <a:xfrm>
            <a:off x="9682453" y="2480052"/>
            <a:ext cx="914400" cy="914400"/>
          </a:xfrm>
          <a:prstGeom prst="rect">
            <a:avLst/>
          </a:prstGeom>
        </p:spPr>
      </p:pic>
      <p:pic>
        <p:nvPicPr>
          <p:cNvPr id="75" name="Graphic 74">
            <a:extLst>
              <a:ext uri="{FF2B5EF4-FFF2-40B4-BE49-F238E27FC236}">
                <a16:creationId xmlns:a16="http://schemas.microsoft.com/office/drawing/2014/main" id="{F9656505-310A-FC4D-9B81-910F014B70D7}"/>
              </a:ext>
            </a:extLst>
          </p:cNvPr>
          <p:cNvPicPr>
            <a:picLocks noChangeAspect="1"/>
          </p:cNvPicPr>
          <p:nvPr userDrawn="1"/>
        </p:nvPicPr>
        <p:blipFill>
          <a:blip r:embed="rId34" cstate="hqprint">
            <a:extLst>
              <a:ext uri="{28A0092B-C50C-407E-A947-70E740481C1C}">
                <a14:useLocalDpi xmlns:a14="http://schemas.microsoft.com/office/drawing/2010/main"/>
              </a:ext>
              <a:ext uri="{96DAC541-7B7A-43D3-8B79-37D633B846F1}">
                <asvg:svgBlip xmlns:asvg="http://schemas.microsoft.com/office/drawing/2016/SVG/main" r:embed="rId35"/>
              </a:ext>
            </a:extLst>
          </a:blip>
          <a:stretch>
            <a:fillRect/>
          </a:stretch>
        </p:blipFill>
        <p:spPr>
          <a:xfrm>
            <a:off x="10823912" y="2480052"/>
            <a:ext cx="914400" cy="914400"/>
          </a:xfrm>
          <a:prstGeom prst="rect">
            <a:avLst/>
          </a:prstGeom>
        </p:spPr>
      </p:pic>
      <p:pic>
        <p:nvPicPr>
          <p:cNvPr id="77" name="Graphic 76">
            <a:extLst>
              <a:ext uri="{FF2B5EF4-FFF2-40B4-BE49-F238E27FC236}">
                <a16:creationId xmlns:a16="http://schemas.microsoft.com/office/drawing/2014/main" id="{D9275CCF-CC2D-5D40-8B3D-1F7599E3B7E6}"/>
              </a:ext>
            </a:extLst>
          </p:cNvPr>
          <p:cNvPicPr>
            <a:picLocks noChangeAspect="1"/>
          </p:cNvPicPr>
          <p:nvPr userDrawn="1"/>
        </p:nvPicPr>
        <p:blipFill>
          <a:blip r:embed="rId36" cstate="hqprint">
            <a:extLst>
              <a:ext uri="{28A0092B-C50C-407E-A947-70E740481C1C}">
                <a14:useLocalDpi xmlns:a14="http://schemas.microsoft.com/office/drawing/2010/main"/>
              </a:ext>
              <a:ext uri="{96DAC541-7B7A-43D3-8B79-37D633B846F1}">
                <asvg:svgBlip xmlns:asvg="http://schemas.microsoft.com/office/drawing/2016/SVG/main" r:embed="rId37"/>
              </a:ext>
            </a:extLst>
          </a:blip>
          <a:stretch>
            <a:fillRect/>
          </a:stretch>
        </p:blipFill>
        <p:spPr>
          <a:xfrm>
            <a:off x="2832903" y="2480052"/>
            <a:ext cx="914400" cy="914400"/>
          </a:xfrm>
          <a:prstGeom prst="rect">
            <a:avLst/>
          </a:prstGeom>
        </p:spPr>
      </p:pic>
      <p:pic>
        <p:nvPicPr>
          <p:cNvPr id="79" name="Graphic 78">
            <a:extLst>
              <a:ext uri="{FF2B5EF4-FFF2-40B4-BE49-F238E27FC236}">
                <a16:creationId xmlns:a16="http://schemas.microsoft.com/office/drawing/2014/main" id="{1F9D7853-8551-B14D-A546-DF2B66DD5BBE}"/>
              </a:ext>
            </a:extLst>
          </p:cNvPr>
          <p:cNvPicPr>
            <a:picLocks noChangeAspect="1"/>
          </p:cNvPicPr>
          <p:nvPr userDrawn="1"/>
        </p:nvPicPr>
        <p:blipFill>
          <a:blip r:embed="rId38" cstate="hqprint">
            <a:extLst>
              <a:ext uri="{28A0092B-C50C-407E-A947-70E740481C1C}">
                <a14:useLocalDpi xmlns:a14="http://schemas.microsoft.com/office/drawing/2010/main"/>
              </a:ext>
              <a:ext uri="{96DAC541-7B7A-43D3-8B79-37D633B846F1}">
                <asvg:svgBlip xmlns:asvg="http://schemas.microsoft.com/office/drawing/2016/SVG/main" r:embed="rId39"/>
              </a:ext>
            </a:extLst>
          </a:blip>
          <a:stretch>
            <a:fillRect/>
          </a:stretch>
        </p:blipFill>
        <p:spPr>
          <a:xfrm>
            <a:off x="1676190" y="2480052"/>
            <a:ext cx="914400" cy="914400"/>
          </a:xfrm>
          <a:prstGeom prst="rect">
            <a:avLst/>
          </a:prstGeom>
        </p:spPr>
      </p:pic>
      <p:pic>
        <p:nvPicPr>
          <p:cNvPr id="81" name="Graphic 80">
            <a:extLst>
              <a:ext uri="{FF2B5EF4-FFF2-40B4-BE49-F238E27FC236}">
                <a16:creationId xmlns:a16="http://schemas.microsoft.com/office/drawing/2014/main" id="{A6A11B83-FE29-0D47-AD9F-5BD6181A9871}"/>
              </a:ext>
            </a:extLst>
          </p:cNvPr>
          <p:cNvPicPr>
            <a:picLocks noChangeAspect="1"/>
          </p:cNvPicPr>
          <p:nvPr userDrawn="1"/>
        </p:nvPicPr>
        <p:blipFill>
          <a:blip r:embed="rId40" cstate="hqprint">
            <a:extLst>
              <a:ext uri="{28A0092B-C50C-407E-A947-70E740481C1C}">
                <a14:useLocalDpi xmlns:a14="http://schemas.microsoft.com/office/drawing/2010/main"/>
              </a:ext>
              <a:ext uri="{96DAC541-7B7A-43D3-8B79-37D633B846F1}">
                <asvg:svgBlip xmlns:asvg="http://schemas.microsoft.com/office/drawing/2016/SVG/main" r:embed="rId41"/>
              </a:ext>
            </a:extLst>
          </a:blip>
          <a:stretch>
            <a:fillRect/>
          </a:stretch>
        </p:blipFill>
        <p:spPr>
          <a:xfrm>
            <a:off x="572637" y="2480052"/>
            <a:ext cx="914400" cy="914400"/>
          </a:xfrm>
          <a:prstGeom prst="rect">
            <a:avLst/>
          </a:prstGeom>
        </p:spPr>
      </p:pic>
      <p:pic>
        <p:nvPicPr>
          <p:cNvPr id="82" name="Graphic 81">
            <a:extLst>
              <a:ext uri="{FF2B5EF4-FFF2-40B4-BE49-F238E27FC236}">
                <a16:creationId xmlns:a16="http://schemas.microsoft.com/office/drawing/2014/main" id="{66BC2792-2B57-3E47-8702-A196145F6447}"/>
              </a:ext>
            </a:extLst>
          </p:cNvPr>
          <p:cNvPicPr>
            <a:picLocks noChangeAspect="1"/>
          </p:cNvPicPr>
          <p:nvPr userDrawn="1"/>
        </p:nvPicPr>
        <p:blipFill>
          <a:blip r:embed="rId42" cstate="hqprint">
            <a:extLst>
              <a:ext uri="{28A0092B-C50C-407E-A947-70E740481C1C}">
                <a14:useLocalDpi xmlns:a14="http://schemas.microsoft.com/office/drawing/2010/main"/>
              </a:ext>
              <a:ext uri="{96DAC541-7B7A-43D3-8B79-37D633B846F1}">
                <asvg:svgBlip xmlns:asvg="http://schemas.microsoft.com/office/drawing/2016/SVG/main" r:embed="rId43"/>
              </a:ext>
            </a:extLst>
          </a:blip>
          <a:stretch>
            <a:fillRect/>
          </a:stretch>
        </p:blipFill>
        <p:spPr>
          <a:xfrm>
            <a:off x="572637" y="3609761"/>
            <a:ext cx="914400" cy="914400"/>
          </a:xfrm>
          <a:prstGeom prst="rect">
            <a:avLst/>
          </a:prstGeom>
        </p:spPr>
      </p:pic>
      <p:pic>
        <p:nvPicPr>
          <p:cNvPr id="83" name="Graphic 82">
            <a:extLst>
              <a:ext uri="{FF2B5EF4-FFF2-40B4-BE49-F238E27FC236}">
                <a16:creationId xmlns:a16="http://schemas.microsoft.com/office/drawing/2014/main" id="{ECECA867-F1DB-8146-BDD5-B851F0A957AC}"/>
              </a:ext>
            </a:extLst>
          </p:cNvPr>
          <p:cNvPicPr>
            <a:picLocks noChangeAspect="1"/>
          </p:cNvPicPr>
          <p:nvPr userDrawn="1"/>
        </p:nvPicPr>
        <p:blipFill>
          <a:blip r:embed="rId44" cstate="hqprint">
            <a:extLst>
              <a:ext uri="{28A0092B-C50C-407E-A947-70E740481C1C}">
                <a14:useLocalDpi xmlns:a14="http://schemas.microsoft.com/office/drawing/2010/main"/>
              </a:ext>
              <a:ext uri="{96DAC541-7B7A-43D3-8B79-37D633B846F1}">
                <asvg:svgBlip xmlns:asvg="http://schemas.microsoft.com/office/drawing/2016/SVG/main" r:embed="rId45"/>
              </a:ext>
            </a:extLst>
          </a:blip>
          <a:stretch>
            <a:fillRect/>
          </a:stretch>
        </p:blipFill>
        <p:spPr>
          <a:xfrm>
            <a:off x="1676190" y="3609761"/>
            <a:ext cx="914400" cy="914400"/>
          </a:xfrm>
          <a:prstGeom prst="rect">
            <a:avLst/>
          </a:prstGeom>
        </p:spPr>
      </p:pic>
      <p:pic>
        <p:nvPicPr>
          <p:cNvPr id="84" name="Graphic 83">
            <a:extLst>
              <a:ext uri="{FF2B5EF4-FFF2-40B4-BE49-F238E27FC236}">
                <a16:creationId xmlns:a16="http://schemas.microsoft.com/office/drawing/2014/main" id="{23C02834-9659-364F-A1A6-D796F7E83269}"/>
              </a:ext>
            </a:extLst>
          </p:cNvPr>
          <p:cNvPicPr>
            <a:picLocks noChangeAspect="1"/>
          </p:cNvPicPr>
          <p:nvPr userDrawn="1"/>
        </p:nvPicPr>
        <p:blipFill>
          <a:blip r:embed="rId46" cstate="hqprint">
            <a:extLst>
              <a:ext uri="{28A0092B-C50C-407E-A947-70E740481C1C}">
                <a14:useLocalDpi xmlns:a14="http://schemas.microsoft.com/office/drawing/2010/main"/>
              </a:ext>
              <a:ext uri="{96DAC541-7B7A-43D3-8B79-37D633B846F1}">
                <asvg:svgBlip xmlns:asvg="http://schemas.microsoft.com/office/drawing/2016/SVG/main" r:embed="rId47"/>
              </a:ext>
            </a:extLst>
          </a:blip>
          <a:stretch>
            <a:fillRect/>
          </a:stretch>
        </p:blipFill>
        <p:spPr>
          <a:xfrm>
            <a:off x="2832903" y="3609761"/>
            <a:ext cx="914400" cy="914400"/>
          </a:xfrm>
          <a:prstGeom prst="rect">
            <a:avLst/>
          </a:prstGeom>
        </p:spPr>
      </p:pic>
      <p:pic>
        <p:nvPicPr>
          <p:cNvPr id="85" name="Graphic 84">
            <a:extLst>
              <a:ext uri="{FF2B5EF4-FFF2-40B4-BE49-F238E27FC236}">
                <a16:creationId xmlns:a16="http://schemas.microsoft.com/office/drawing/2014/main" id="{5B7DAE9A-BA65-4B4F-AD82-1562C3D92A3D}"/>
              </a:ext>
            </a:extLst>
          </p:cNvPr>
          <p:cNvPicPr>
            <a:picLocks noChangeAspect="1"/>
          </p:cNvPicPr>
          <p:nvPr userDrawn="1"/>
        </p:nvPicPr>
        <p:blipFill>
          <a:blip r:embed="rId48" cstate="hqprint">
            <a:extLst>
              <a:ext uri="{28A0092B-C50C-407E-A947-70E740481C1C}">
                <a14:useLocalDpi xmlns:a14="http://schemas.microsoft.com/office/drawing/2010/main"/>
              </a:ext>
              <a:ext uri="{96DAC541-7B7A-43D3-8B79-37D633B846F1}">
                <asvg:svgBlip xmlns:asvg="http://schemas.microsoft.com/office/drawing/2016/SVG/main" r:embed="rId49"/>
              </a:ext>
            </a:extLst>
          </a:blip>
          <a:stretch>
            <a:fillRect/>
          </a:stretch>
        </p:blipFill>
        <p:spPr>
          <a:xfrm>
            <a:off x="3978984" y="3609761"/>
            <a:ext cx="914400" cy="914400"/>
          </a:xfrm>
          <a:prstGeom prst="rect">
            <a:avLst/>
          </a:prstGeom>
        </p:spPr>
      </p:pic>
      <p:pic>
        <p:nvPicPr>
          <p:cNvPr id="86" name="Graphic 85">
            <a:extLst>
              <a:ext uri="{FF2B5EF4-FFF2-40B4-BE49-F238E27FC236}">
                <a16:creationId xmlns:a16="http://schemas.microsoft.com/office/drawing/2014/main" id="{D9D86EDB-A4B7-4E45-A391-F916F71BF6D4}"/>
              </a:ext>
            </a:extLst>
          </p:cNvPr>
          <p:cNvPicPr>
            <a:picLocks noChangeAspect="1"/>
          </p:cNvPicPr>
          <p:nvPr userDrawn="1"/>
        </p:nvPicPr>
        <p:blipFill>
          <a:blip r:embed="rId50" cstate="hqprint">
            <a:extLst>
              <a:ext uri="{28A0092B-C50C-407E-A947-70E740481C1C}">
                <a14:useLocalDpi xmlns:a14="http://schemas.microsoft.com/office/drawing/2010/main"/>
              </a:ext>
              <a:ext uri="{96DAC541-7B7A-43D3-8B79-37D633B846F1}">
                <asvg:svgBlip xmlns:asvg="http://schemas.microsoft.com/office/drawing/2016/SVG/main" r:embed="rId51"/>
              </a:ext>
            </a:extLst>
          </a:blip>
          <a:stretch>
            <a:fillRect/>
          </a:stretch>
        </p:blipFill>
        <p:spPr>
          <a:xfrm>
            <a:off x="5125067" y="3609761"/>
            <a:ext cx="914400" cy="914400"/>
          </a:xfrm>
          <a:prstGeom prst="rect">
            <a:avLst/>
          </a:prstGeom>
        </p:spPr>
      </p:pic>
      <p:pic>
        <p:nvPicPr>
          <p:cNvPr id="87" name="Graphic 86">
            <a:extLst>
              <a:ext uri="{FF2B5EF4-FFF2-40B4-BE49-F238E27FC236}">
                <a16:creationId xmlns:a16="http://schemas.microsoft.com/office/drawing/2014/main" id="{9842D526-C7C3-7C47-8F20-3E0291821185}"/>
              </a:ext>
            </a:extLst>
          </p:cNvPr>
          <p:cNvPicPr>
            <a:picLocks noChangeAspect="1"/>
          </p:cNvPicPr>
          <p:nvPr userDrawn="1"/>
        </p:nvPicPr>
        <p:blipFill>
          <a:blip r:embed="rId52" cstate="hqprint">
            <a:extLst>
              <a:ext uri="{28A0092B-C50C-407E-A947-70E740481C1C}">
                <a14:useLocalDpi xmlns:a14="http://schemas.microsoft.com/office/drawing/2010/main"/>
              </a:ext>
              <a:ext uri="{96DAC541-7B7A-43D3-8B79-37D633B846F1}">
                <asvg:svgBlip xmlns:asvg="http://schemas.microsoft.com/office/drawing/2016/SVG/main" r:embed="rId53"/>
              </a:ext>
            </a:extLst>
          </a:blip>
          <a:stretch>
            <a:fillRect/>
          </a:stretch>
        </p:blipFill>
        <p:spPr>
          <a:xfrm>
            <a:off x="6271149" y="3609761"/>
            <a:ext cx="914400" cy="914400"/>
          </a:xfrm>
          <a:prstGeom prst="rect">
            <a:avLst/>
          </a:prstGeom>
        </p:spPr>
      </p:pic>
      <p:pic>
        <p:nvPicPr>
          <p:cNvPr id="88" name="Graphic 87">
            <a:extLst>
              <a:ext uri="{FF2B5EF4-FFF2-40B4-BE49-F238E27FC236}">
                <a16:creationId xmlns:a16="http://schemas.microsoft.com/office/drawing/2014/main" id="{3A272E9D-898F-2F4A-A1A1-7D5871A72501}"/>
              </a:ext>
            </a:extLst>
          </p:cNvPr>
          <p:cNvPicPr>
            <a:picLocks noChangeAspect="1"/>
          </p:cNvPicPr>
          <p:nvPr userDrawn="1"/>
        </p:nvPicPr>
        <p:blipFill>
          <a:blip r:embed="rId54" cstate="hqprint">
            <a:extLst>
              <a:ext uri="{28A0092B-C50C-407E-A947-70E740481C1C}">
                <a14:useLocalDpi xmlns:a14="http://schemas.microsoft.com/office/drawing/2010/main"/>
              </a:ext>
              <a:ext uri="{96DAC541-7B7A-43D3-8B79-37D633B846F1}">
                <asvg:svgBlip xmlns:asvg="http://schemas.microsoft.com/office/drawing/2016/SVG/main" r:embed="rId55"/>
              </a:ext>
            </a:extLst>
          </a:blip>
          <a:stretch>
            <a:fillRect/>
          </a:stretch>
        </p:blipFill>
        <p:spPr>
          <a:xfrm>
            <a:off x="7332168" y="3609761"/>
            <a:ext cx="914400" cy="914400"/>
          </a:xfrm>
          <a:prstGeom prst="rect">
            <a:avLst/>
          </a:prstGeom>
        </p:spPr>
      </p:pic>
      <p:pic>
        <p:nvPicPr>
          <p:cNvPr id="89" name="Graphic 88">
            <a:extLst>
              <a:ext uri="{FF2B5EF4-FFF2-40B4-BE49-F238E27FC236}">
                <a16:creationId xmlns:a16="http://schemas.microsoft.com/office/drawing/2014/main" id="{821F70A9-707E-F146-94AF-08CC08D56ADD}"/>
              </a:ext>
            </a:extLst>
          </p:cNvPr>
          <p:cNvPicPr>
            <a:picLocks noChangeAspect="1"/>
          </p:cNvPicPr>
          <p:nvPr userDrawn="1"/>
        </p:nvPicPr>
        <p:blipFill>
          <a:blip r:embed="rId56" cstate="hqprint">
            <a:extLst>
              <a:ext uri="{28A0092B-C50C-407E-A947-70E740481C1C}">
                <a14:useLocalDpi xmlns:a14="http://schemas.microsoft.com/office/drawing/2010/main"/>
              </a:ext>
              <a:ext uri="{96DAC541-7B7A-43D3-8B79-37D633B846F1}">
                <asvg:svgBlip xmlns:asvg="http://schemas.microsoft.com/office/drawing/2016/SVG/main" r:embed="rId57"/>
              </a:ext>
            </a:extLst>
          </a:blip>
          <a:stretch>
            <a:fillRect/>
          </a:stretch>
        </p:blipFill>
        <p:spPr>
          <a:xfrm>
            <a:off x="8540999" y="3609761"/>
            <a:ext cx="914400" cy="914400"/>
          </a:xfrm>
          <a:prstGeom prst="rect">
            <a:avLst/>
          </a:prstGeom>
        </p:spPr>
      </p:pic>
      <p:pic>
        <p:nvPicPr>
          <p:cNvPr id="90" name="Graphic 89">
            <a:extLst>
              <a:ext uri="{FF2B5EF4-FFF2-40B4-BE49-F238E27FC236}">
                <a16:creationId xmlns:a16="http://schemas.microsoft.com/office/drawing/2014/main" id="{705F3FFA-AAFD-D248-8488-2CD428F07E16}"/>
              </a:ext>
            </a:extLst>
          </p:cNvPr>
          <p:cNvPicPr>
            <a:picLocks noChangeAspect="1"/>
          </p:cNvPicPr>
          <p:nvPr userDrawn="1"/>
        </p:nvPicPr>
        <p:blipFill>
          <a:blip r:embed="rId58" cstate="hqprint">
            <a:extLst>
              <a:ext uri="{28A0092B-C50C-407E-A947-70E740481C1C}">
                <a14:useLocalDpi xmlns:a14="http://schemas.microsoft.com/office/drawing/2010/main"/>
              </a:ext>
              <a:ext uri="{96DAC541-7B7A-43D3-8B79-37D633B846F1}">
                <asvg:svgBlip xmlns:asvg="http://schemas.microsoft.com/office/drawing/2016/SVG/main" r:embed="rId59"/>
              </a:ext>
            </a:extLst>
          </a:blip>
          <a:stretch>
            <a:fillRect/>
          </a:stretch>
        </p:blipFill>
        <p:spPr>
          <a:xfrm>
            <a:off x="9682453" y="3609761"/>
            <a:ext cx="914400" cy="914400"/>
          </a:xfrm>
          <a:prstGeom prst="rect">
            <a:avLst/>
          </a:prstGeom>
        </p:spPr>
      </p:pic>
      <p:pic>
        <p:nvPicPr>
          <p:cNvPr id="91" name="Graphic 90">
            <a:extLst>
              <a:ext uri="{FF2B5EF4-FFF2-40B4-BE49-F238E27FC236}">
                <a16:creationId xmlns:a16="http://schemas.microsoft.com/office/drawing/2014/main" id="{FCB6D16B-C3BA-D841-A864-D45B9338AB93}"/>
              </a:ext>
            </a:extLst>
          </p:cNvPr>
          <p:cNvPicPr>
            <a:picLocks noChangeAspect="1"/>
          </p:cNvPicPr>
          <p:nvPr userDrawn="1"/>
        </p:nvPicPr>
        <p:blipFill>
          <a:blip r:embed="rId60" cstate="hqprint">
            <a:extLst>
              <a:ext uri="{28A0092B-C50C-407E-A947-70E740481C1C}">
                <a14:useLocalDpi xmlns:a14="http://schemas.microsoft.com/office/drawing/2010/main"/>
              </a:ext>
              <a:ext uri="{96DAC541-7B7A-43D3-8B79-37D633B846F1}">
                <asvg:svgBlip xmlns:asvg="http://schemas.microsoft.com/office/drawing/2016/SVG/main" r:embed="rId61"/>
              </a:ext>
            </a:extLst>
          </a:blip>
          <a:stretch>
            <a:fillRect/>
          </a:stretch>
        </p:blipFill>
        <p:spPr>
          <a:xfrm>
            <a:off x="10823912" y="3609761"/>
            <a:ext cx="914400" cy="914400"/>
          </a:xfrm>
          <a:prstGeom prst="rect">
            <a:avLst/>
          </a:prstGeom>
        </p:spPr>
      </p:pic>
      <p:pic>
        <p:nvPicPr>
          <p:cNvPr id="92" name="Graphic 91">
            <a:extLst>
              <a:ext uri="{FF2B5EF4-FFF2-40B4-BE49-F238E27FC236}">
                <a16:creationId xmlns:a16="http://schemas.microsoft.com/office/drawing/2014/main" id="{ABCB3520-5186-4240-9028-244C570045A5}"/>
              </a:ext>
            </a:extLst>
          </p:cNvPr>
          <p:cNvPicPr>
            <a:picLocks noChangeAspect="1"/>
          </p:cNvPicPr>
          <p:nvPr userDrawn="1"/>
        </p:nvPicPr>
        <p:blipFill>
          <a:blip r:embed="rId62" cstate="hqprint">
            <a:extLst>
              <a:ext uri="{28A0092B-C50C-407E-A947-70E740481C1C}">
                <a14:useLocalDpi xmlns:a14="http://schemas.microsoft.com/office/drawing/2010/main"/>
              </a:ext>
              <a:ext uri="{96DAC541-7B7A-43D3-8B79-37D633B846F1}">
                <asvg:svgBlip xmlns:asvg="http://schemas.microsoft.com/office/drawing/2016/SVG/main" r:embed="rId63"/>
              </a:ext>
            </a:extLst>
          </a:blip>
          <a:stretch>
            <a:fillRect/>
          </a:stretch>
        </p:blipFill>
        <p:spPr>
          <a:xfrm>
            <a:off x="572637" y="4651717"/>
            <a:ext cx="914400" cy="914400"/>
          </a:xfrm>
          <a:prstGeom prst="rect">
            <a:avLst/>
          </a:prstGeom>
        </p:spPr>
      </p:pic>
      <p:pic>
        <p:nvPicPr>
          <p:cNvPr id="93" name="Graphic 92">
            <a:extLst>
              <a:ext uri="{FF2B5EF4-FFF2-40B4-BE49-F238E27FC236}">
                <a16:creationId xmlns:a16="http://schemas.microsoft.com/office/drawing/2014/main" id="{02ABCD3B-98EA-A24F-ABC2-3C239E3608FC}"/>
              </a:ext>
            </a:extLst>
          </p:cNvPr>
          <p:cNvPicPr>
            <a:picLocks noChangeAspect="1"/>
          </p:cNvPicPr>
          <p:nvPr userDrawn="1"/>
        </p:nvPicPr>
        <p:blipFill>
          <a:blip r:embed="rId64" cstate="hqprint">
            <a:extLst>
              <a:ext uri="{28A0092B-C50C-407E-A947-70E740481C1C}">
                <a14:useLocalDpi xmlns:a14="http://schemas.microsoft.com/office/drawing/2010/main"/>
              </a:ext>
              <a:ext uri="{96DAC541-7B7A-43D3-8B79-37D633B846F1}">
                <asvg:svgBlip xmlns:asvg="http://schemas.microsoft.com/office/drawing/2016/SVG/main" r:embed="rId65"/>
              </a:ext>
            </a:extLst>
          </a:blip>
          <a:stretch>
            <a:fillRect/>
          </a:stretch>
        </p:blipFill>
        <p:spPr>
          <a:xfrm>
            <a:off x="1676190" y="4651717"/>
            <a:ext cx="914400" cy="914400"/>
          </a:xfrm>
          <a:prstGeom prst="rect">
            <a:avLst/>
          </a:prstGeom>
        </p:spPr>
      </p:pic>
      <p:pic>
        <p:nvPicPr>
          <p:cNvPr id="94" name="Graphic 93">
            <a:extLst>
              <a:ext uri="{FF2B5EF4-FFF2-40B4-BE49-F238E27FC236}">
                <a16:creationId xmlns:a16="http://schemas.microsoft.com/office/drawing/2014/main" id="{6BD4A1B1-9913-5F45-9A9F-D62304063346}"/>
              </a:ext>
            </a:extLst>
          </p:cNvPr>
          <p:cNvPicPr>
            <a:picLocks noChangeAspect="1"/>
          </p:cNvPicPr>
          <p:nvPr userDrawn="1"/>
        </p:nvPicPr>
        <p:blipFill>
          <a:blip r:embed="rId66" cstate="hqprint">
            <a:extLst>
              <a:ext uri="{28A0092B-C50C-407E-A947-70E740481C1C}">
                <a14:useLocalDpi xmlns:a14="http://schemas.microsoft.com/office/drawing/2010/main"/>
              </a:ext>
              <a:ext uri="{96DAC541-7B7A-43D3-8B79-37D633B846F1}">
                <asvg:svgBlip xmlns:asvg="http://schemas.microsoft.com/office/drawing/2016/SVG/main" r:embed="rId67"/>
              </a:ext>
            </a:extLst>
          </a:blip>
          <a:stretch>
            <a:fillRect/>
          </a:stretch>
        </p:blipFill>
        <p:spPr>
          <a:xfrm>
            <a:off x="2832903" y="4651717"/>
            <a:ext cx="914400" cy="914400"/>
          </a:xfrm>
          <a:prstGeom prst="rect">
            <a:avLst/>
          </a:prstGeom>
        </p:spPr>
      </p:pic>
      <p:pic>
        <p:nvPicPr>
          <p:cNvPr id="95" name="Graphic 94">
            <a:extLst>
              <a:ext uri="{FF2B5EF4-FFF2-40B4-BE49-F238E27FC236}">
                <a16:creationId xmlns:a16="http://schemas.microsoft.com/office/drawing/2014/main" id="{3AFB5711-95F8-AC4A-851D-F489AA8816EB}"/>
              </a:ext>
            </a:extLst>
          </p:cNvPr>
          <p:cNvPicPr>
            <a:picLocks noChangeAspect="1"/>
          </p:cNvPicPr>
          <p:nvPr userDrawn="1"/>
        </p:nvPicPr>
        <p:blipFill>
          <a:blip r:embed="rId68" cstate="hqprint">
            <a:extLst>
              <a:ext uri="{28A0092B-C50C-407E-A947-70E740481C1C}">
                <a14:useLocalDpi xmlns:a14="http://schemas.microsoft.com/office/drawing/2010/main"/>
              </a:ext>
              <a:ext uri="{96DAC541-7B7A-43D3-8B79-37D633B846F1}">
                <asvg:svgBlip xmlns:asvg="http://schemas.microsoft.com/office/drawing/2016/SVG/main" r:embed="rId69"/>
              </a:ext>
            </a:extLst>
          </a:blip>
          <a:stretch>
            <a:fillRect/>
          </a:stretch>
        </p:blipFill>
        <p:spPr>
          <a:xfrm>
            <a:off x="3978984" y="4651717"/>
            <a:ext cx="914400" cy="914400"/>
          </a:xfrm>
          <a:prstGeom prst="rect">
            <a:avLst/>
          </a:prstGeom>
        </p:spPr>
      </p:pic>
      <p:pic>
        <p:nvPicPr>
          <p:cNvPr id="96" name="Graphic 95">
            <a:extLst>
              <a:ext uri="{FF2B5EF4-FFF2-40B4-BE49-F238E27FC236}">
                <a16:creationId xmlns:a16="http://schemas.microsoft.com/office/drawing/2014/main" id="{FC391E16-473D-6343-B56F-386452E3B393}"/>
              </a:ext>
            </a:extLst>
          </p:cNvPr>
          <p:cNvPicPr>
            <a:picLocks noChangeAspect="1"/>
          </p:cNvPicPr>
          <p:nvPr userDrawn="1"/>
        </p:nvPicPr>
        <p:blipFill>
          <a:blip r:embed="rId70" cstate="hqprint">
            <a:extLst>
              <a:ext uri="{28A0092B-C50C-407E-A947-70E740481C1C}">
                <a14:useLocalDpi xmlns:a14="http://schemas.microsoft.com/office/drawing/2010/main"/>
              </a:ext>
              <a:ext uri="{96DAC541-7B7A-43D3-8B79-37D633B846F1}">
                <asvg:svgBlip xmlns:asvg="http://schemas.microsoft.com/office/drawing/2016/SVG/main" r:embed="rId71"/>
              </a:ext>
            </a:extLst>
          </a:blip>
          <a:stretch>
            <a:fillRect/>
          </a:stretch>
        </p:blipFill>
        <p:spPr>
          <a:xfrm>
            <a:off x="5125067" y="4651717"/>
            <a:ext cx="914400" cy="914400"/>
          </a:xfrm>
          <a:prstGeom prst="rect">
            <a:avLst/>
          </a:prstGeom>
        </p:spPr>
      </p:pic>
      <p:pic>
        <p:nvPicPr>
          <p:cNvPr id="97" name="Graphic 96">
            <a:extLst>
              <a:ext uri="{FF2B5EF4-FFF2-40B4-BE49-F238E27FC236}">
                <a16:creationId xmlns:a16="http://schemas.microsoft.com/office/drawing/2014/main" id="{180447E1-D7F4-7E45-B315-3F1423A63C8D}"/>
              </a:ext>
            </a:extLst>
          </p:cNvPr>
          <p:cNvPicPr>
            <a:picLocks noChangeAspect="1"/>
          </p:cNvPicPr>
          <p:nvPr userDrawn="1"/>
        </p:nvPicPr>
        <p:blipFill>
          <a:blip r:embed="rId72" cstate="hqprint">
            <a:extLst>
              <a:ext uri="{28A0092B-C50C-407E-A947-70E740481C1C}">
                <a14:useLocalDpi xmlns:a14="http://schemas.microsoft.com/office/drawing/2010/main"/>
              </a:ext>
              <a:ext uri="{96DAC541-7B7A-43D3-8B79-37D633B846F1}">
                <asvg:svgBlip xmlns:asvg="http://schemas.microsoft.com/office/drawing/2016/SVG/main" r:embed="rId73"/>
              </a:ext>
            </a:extLst>
          </a:blip>
          <a:stretch>
            <a:fillRect/>
          </a:stretch>
        </p:blipFill>
        <p:spPr>
          <a:xfrm>
            <a:off x="6271149" y="4651717"/>
            <a:ext cx="914400" cy="914400"/>
          </a:xfrm>
          <a:prstGeom prst="rect">
            <a:avLst/>
          </a:prstGeom>
        </p:spPr>
      </p:pic>
      <p:pic>
        <p:nvPicPr>
          <p:cNvPr id="98" name="Graphic 97">
            <a:extLst>
              <a:ext uri="{FF2B5EF4-FFF2-40B4-BE49-F238E27FC236}">
                <a16:creationId xmlns:a16="http://schemas.microsoft.com/office/drawing/2014/main" id="{ABA7A3D0-E799-B74F-B62E-906224B9D775}"/>
              </a:ext>
            </a:extLst>
          </p:cNvPr>
          <p:cNvPicPr>
            <a:picLocks noChangeAspect="1"/>
          </p:cNvPicPr>
          <p:nvPr userDrawn="1"/>
        </p:nvPicPr>
        <p:blipFill>
          <a:blip r:embed="rId74" cstate="hqprint">
            <a:extLst>
              <a:ext uri="{28A0092B-C50C-407E-A947-70E740481C1C}">
                <a14:useLocalDpi xmlns:a14="http://schemas.microsoft.com/office/drawing/2010/main"/>
              </a:ext>
              <a:ext uri="{96DAC541-7B7A-43D3-8B79-37D633B846F1}">
                <asvg:svgBlip xmlns:asvg="http://schemas.microsoft.com/office/drawing/2016/SVG/main" r:embed="rId75"/>
              </a:ext>
            </a:extLst>
          </a:blip>
          <a:stretch>
            <a:fillRect/>
          </a:stretch>
        </p:blipFill>
        <p:spPr>
          <a:xfrm>
            <a:off x="7332168" y="4651717"/>
            <a:ext cx="914400" cy="914400"/>
          </a:xfrm>
          <a:prstGeom prst="rect">
            <a:avLst/>
          </a:prstGeom>
        </p:spPr>
      </p:pic>
      <p:pic>
        <p:nvPicPr>
          <p:cNvPr id="99" name="Graphic 98">
            <a:extLst>
              <a:ext uri="{FF2B5EF4-FFF2-40B4-BE49-F238E27FC236}">
                <a16:creationId xmlns:a16="http://schemas.microsoft.com/office/drawing/2014/main" id="{2B86704D-EC58-9543-B25A-EF2FDCAA7C8A}"/>
              </a:ext>
            </a:extLst>
          </p:cNvPr>
          <p:cNvPicPr>
            <a:picLocks noChangeAspect="1"/>
          </p:cNvPicPr>
          <p:nvPr userDrawn="1"/>
        </p:nvPicPr>
        <p:blipFill>
          <a:blip r:embed="rId76" cstate="hqprint">
            <a:extLst>
              <a:ext uri="{28A0092B-C50C-407E-A947-70E740481C1C}">
                <a14:useLocalDpi xmlns:a14="http://schemas.microsoft.com/office/drawing/2010/main"/>
              </a:ext>
              <a:ext uri="{96DAC541-7B7A-43D3-8B79-37D633B846F1}">
                <asvg:svgBlip xmlns:asvg="http://schemas.microsoft.com/office/drawing/2016/SVG/main" r:embed="rId77"/>
              </a:ext>
            </a:extLst>
          </a:blip>
          <a:stretch>
            <a:fillRect/>
          </a:stretch>
        </p:blipFill>
        <p:spPr>
          <a:xfrm>
            <a:off x="8540999" y="4651717"/>
            <a:ext cx="914400" cy="914400"/>
          </a:xfrm>
          <a:prstGeom prst="rect">
            <a:avLst/>
          </a:prstGeom>
        </p:spPr>
      </p:pic>
      <p:pic>
        <p:nvPicPr>
          <p:cNvPr id="100" name="Graphic 99">
            <a:extLst>
              <a:ext uri="{FF2B5EF4-FFF2-40B4-BE49-F238E27FC236}">
                <a16:creationId xmlns:a16="http://schemas.microsoft.com/office/drawing/2014/main" id="{D3CB457F-ABD5-D047-B3D6-8FF93EDE14E4}"/>
              </a:ext>
            </a:extLst>
          </p:cNvPr>
          <p:cNvPicPr>
            <a:picLocks noChangeAspect="1"/>
          </p:cNvPicPr>
          <p:nvPr userDrawn="1"/>
        </p:nvPicPr>
        <p:blipFill>
          <a:blip r:embed="rId78" cstate="hqprint">
            <a:extLst>
              <a:ext uri="{28A0092B-C50C-407E-A947-70E740481C1C}">
                <a14:useLocalDpi xmlns:a14="http://schemas.microsoft.com/office/drawing/2010/main"/>
              </a:ext>
              <a:ext uri="{96DAC541-7B7A-43D3-8B79-37D633B846F1}">
                <asvg:svgBlip xmlns:asvg="http://schemas.microsoft.com/office/drawing/2016/SVG/main" r:embed="rId79"/>
              </a:ext>
            </a:extLst>
          </a:blip>
          <a:stretch>
            <a:fillRect/>
          </a:stretch>
        </p:blipFill>
        <p:spPr>
          <a:xfrm>
            <a:off x="9682453" y="4651717"/>
            <a:ext cx="914400" cy="914400"/>
          </a:xfrm>
          <a:prstGeom prst="rect">
            <a:avLst/>
          </a:prstGeom>
        </p:spPr>
      </p:pic>
      <p:pic>
        <p:nvPicPr>
          <p:cNvPr id="101" name="Graphic 100">
            <a:extLst>
              <a:ext uri="{FF2B5EF4-FFF2-40B4-BE49-F238E27FC236}">
                <a16:creationId xmlns:a16="http://schemas.microsoft.com/office/drawing/2014/main" id="{8EAB62DC-2801-6842-A659-C0E0E313F851}"/>
              </a:ext>
            </a:extLst>
          </p:cNvPr>
          <p:cNvPicPr>
            <a:picLocks noChangeAspect="1"/>
          </p:cNvPicPr>
          <p:nvPr userDrawn="1"/>
        </p:nvPicPr>
        <p:blipFill>
          <a:blip r:embed="rId80" cstate="hqprint">
            <a:extLst>
              <a:ext uri="{28A0092B-C50C-407E-A947-70E740481C1C}">
                <a14:useLocalDpi xmlns:a14="http://schemas.microsoft.com/office/drawing/2010/main"/>
              </a:ext>
              <a:ext uri="{96DAC541-7B7A-43D3-8B79-37D633B846F1}">
                <asvg:svgBlip xmlns:asvg="http://schemas.microsoft.com/office/drawing/2016/SVG/main" r:embed="rId81"/>
              </a:ext>
            </a:extLst>
          </a:blip>
          <a:stretch>
            <a:fillRect/>
          </a:stretch>
        </p:blipFill>
        <p:spPr>
          <a:xfrm>
            <a:off x="10823912" y="4651717"/>
            <a:ext cx="914400" cy="914400"/>
          </a:xfrm>
          <a:prstGeom prst="rect">
            <a:avLst/>
          </a:prstGeom>
        </p:spPr>
      </p:pic>
      <p:pic>
        <p:nvPicPr>
          <p:cNvPr id="103" name="Graphic 102">
            <a:extLst>
              <a:ext uri="{FF2B5EF4-FFF2-40B4-BE49-F238E27FC236}">
                <a16:creationId xmlns:a16="http://schemas.microsoft.com/office/drawing/2014/main" id="{BE6E5E71-D875-334C-85BE-D72644F9A3C1}"/>
              </a:ext>
            </a:extLst>
          </p:cNvPr>
          <p:cNvPicPr>
            <a:picLocks noChangeAspect="1"/>
          </p:cNvPicPr>
          <p:nvPr userDrawn="1"/>
        </p:nvPicPr>
        <p:blipFill>
          <a:blip r:embed="rId82" cstate="hqprint">
            <a:extLst>
              <a:ext uri="{28A0092B-C50C-407E-A947-70E740481C1C}">
                <a14:useLocalDpi xmlns:a14="http://schemas.microsoft.com/office/drawing/2010/main"/>
              </a:ext>
              <a:ext uri="{96DAC541-7B7A-43D3-8B79-37D633B846F1}">
                <asvg:svgBlip xmlns:asvg="http://schemas.microsoft.com/office/drawing/2016/SVG/main" r:embed="rId83"/>
              </a:ext>
            </a:extLst>
          </a:blip>
          <a:stretch>
            <a:fillRect/>
          </a:stretch>
        </p:blipFill>
        <p:spPr>
          <a:xfrm>
            <a:off x="572637" y="5693673"/>
            <a:ext cx="914400" cy="914400"/>
          </a:xfrm>
          <a:prstGeom prst="rect">
            <a:avLst/>
          </a:prstGeom>
        </p:spPr>
      </p:pic>
      <p:pic>
        <p:nvPicPr>
          <p:cNvPr id="104" name="Graphic 103">
            <a:extLst>
              <a:ext uri="{FF2B5EF4-FFF2-40B4-BE49-F238E27FC236}">
                <a16:creationId xmlns:a16="http://schemas.microsoft.com/office/drawing/2014/main" id="{96A908EB-FC90-0349-85E2-24253A813354}"/>
              </a:ext>
            </a:extLst>
          </p:cNvPr>
          <p:cNvPicPr>
            <a:picLocks noChangeAspect="1"/>
          </p:cNvPicPr>
          <p:nvPr userDrawn="1"/>
        </p:nvPicPr>
        <p:blipFill>
          <a:blip r:embed="rId84" cstate="hqprint">
            <a:extLst>
              <a:ext uri="{28A0092B-C50C-407E-A947-70E740481C1C}">
                <a14:useLocalDpi xmlns:a14="http://schemas.microsoft.com/office/drawing/2010/main"/>
              </a:ext>
              <a:ext uri="{96DAC541-7B7A-43D3-8B79-37D633B846F1}">
                <asvg:svgBlip xmlns:asvg="http://schemas.microsoft.com/office/drawing/2016/SVG/main" r:embed="rId85"/>
              </a:ext>
            </a:extLst>
          </a:blip>
          <a:stretch>
            <a:fillRect/>
          </a:stretch>
        </p:blipFill>
        <p:spPr>
          <a:xfrm>
            <a:off x="1676190" y="5693673"/>
            <a:ext cx="914400" cy="914400"/>
          </a:xfrm>
          <a:prstGeom prst="rect">
            <a:avLst/>
          </a:prstGeom>
        </p:spPr>
      </p:pic>
      <p:pic>
        <p:nvPicPr>
          <p:cNvPr id="105" name="Graphic 104">
            <a:extLst>
              <a:ext uri="{FF2B5EF4-FFF2-40B4-BE49-F238E27FC236}">
                <a16:creationId xmlns:a16="http://schemas.microsoft.com/office/drawing/2014/main" id="{53256011-330C-154D-A3EB-F66E34E82494}"/>
              </a:ext>
            </a:extLst>
          </p:cNvPr>
          <p:cNvPicPr>
            <a:picLocks noChangeAspect="1"/>
          </p:cNvPicPr>
          <p:nvPr userDrawn="1"/>
        </p:nvPicPr>
        <p:blipFill>
          <a:blip r:embed="rId86" cstate="hqprint">
            <a:extLst>
              <a:ext uri="{28A0092B-C50C-407E-A947-70E740481C1C}">
                <a14:useLocalDpi xmlns:a14="http://schemas.microsoft.com/office/drawing/2010/main"/>
              </a:ext>
              <a:ext uri="{96DAC541-7B7A-43D3-8B79-37D633B846F1}">
                <asvg:svgBlip xmlns:asvg="http://schemas.microsoft.com/office/drawing/2016/SVG/main" r:embed="rId87"/>
              </a:ext>
            </a:extLst>
          </a:blip>
          <a:stretch>
            <a:fillRect/>
          </a:stretch>
        </p:blipFill>
        <p:spPr>
          <a:xfrm>
            <a:off x="2832903" y="5693673"/>
            <a:ext cx="914400" cy="914400"/>
          </a:xfrm>
          <a:prstGeom prst="rect">
            <a:avLst/>
          </a:prstGeom>
        </p:spPr>
      </p:pic>
      <p:pic>
        <p:nvPicPr>
          <p:cNvPr id="106" name="Graphic 105">
            <a:extLst>
              <a:ext uri="{FF2B5EF4-FFF2-40B4-BE49-F238E27FC236}">
                <a16:creationId xmlns:a16="http://schemas.microsoft.com/office/drawing/2014/main" id="{6AE98316-AC08-E045-88B4-C79AD32665BE}"/>
              </a:ext>
            </a:extLst>
          </p:cNvPr>
          <p:cNvPicPr>
            <a:picLocks noChangeAspect="1"/>
          </p:cNvPicPr>
          <p:nvPr userDrawn="1"/>
        </p:nvPicPr>
        <p:blipFill>
          <a:blip r:embed="rId88" cstate="hqprint">
            <a:extLst>
              <a:ext uri="{28A0092B-C50C-407E-A947-70E740481C1C}">
                <a14:useLocalDpi xmlns:a14="http://schemas.microsoft.com/office/drawing/2010/main"/>
              </a:ext>
              <a:ext uri="{96DAC541-7B7A-43D3-8B79-37D633B846F1}">
                <asvg:svgBlip xmlns:asvg="http://schemas.microsoft.com/office/drawing/2016/SVG/main" r:embed="rId89"/>
              </a:ext>
            </a:extLst>
          </a:blip>
          <a:stretch>
            <a:fillRect/>
          </a:stretch>
        </p:blipFill>
        <p:spPr>
          <a:xfrm>
            <a:off x="3978984" y="5693673"/>
            <a:ext cx="914400" cy="914400"/>
          </a:xfrm>
          <a:prstGeom prst="rect">
            <a:avLst/>
          </a:prstGeom>
        </p:spPr>
      </p:pic>
      <p:pic>
        <p:nvPicPr>
          <p:cNvPr id="107" name="Graphic 106">
            <a:extLst>
              <a:ext uri="{FF2B5EF4-FFF2-40B4-BE49-F238E27FC236}">
                <a16:creationId xmlns:a16="http://schemas.microsoft.com/office/drawing/2014/main" id="{CCD49EDD-6FBD-ED4A-B51F-71BB263CA5A5}"/>
              </a:ext>
            </a:extLst>
          </p:cNvPr>
          <p:cNvPicPr>
            <a:picLocks noChangeAspect="1"/>
          </p:cNvPicPr>
          <p:nvPr userDrawn="1"/>
        </p:nvPicPr>
        <p:blipFill>
          <a:blip r:embed="rId90" cstate="hqprint">
            <a:extLst>
              <a:ext uri="{28A0092B-C50C-407E-A947-70E740481C1C}">
                <a14:useLocalDpi xmlns:a14="http://schemas.microsoft.com/office/drawing/2010/main"/>
              </a:ext>
              <a:ext uri="{96DAC541-7B7A-43D3-8B79-37D633B846F1}">
                <asvg:svgBlip xmlns:asvg="http://schemas.microsoft.com/office/drawing/2016/SVG/main" r:embed="rId91"/>
              </a:ext>
            </a:extLst>
          </a:blip>
          <a:stretch>
            <a:fillRect/>
          </a:stretch>
        </p:blipFill>
        <p:spPr>
          <a:xfrm>
            <a:off x="5125067" y="5693673"/>
            <a:ext cx="914400" cy="914400"/>
          </a:xfrm>
          <a:prstGeom prst="rect">
            <a:avLst/>
          </a:prstGeom>
        </p:spPr>
      </p:pic>
      <p:pic>
        <p:nvPicPr>
          <p:cNvPr id="108" name="Graphic 107">
            <a:extLst>
              <a:ext uri="{FF2B5EF4-FFF2-40B4-BE49-F238E27FC236}">
                <a16:creationId xmlns:a16="http://schemas.microsoft.com/office/drawing/2014/main" id="{675B0881-9C97-5C47-9020-5B1C64F648CB}"/>
              </a:ext>
            </a:extLst>
          </p:cNvPr>
          <p:cNvPicPr>
            <a:picLocks noChangeAspect="1"/>
          </p:cNvPicPr>
          <p:nvPr userDrawn="1"/>
        </p:nvPicPr>
        <p:blipFill>
          <a:blip r:embed="rId92" cstate="hqprint">
            <a:extLst>
              <a:ext uri="{28A0092B-C50C-407E-A947-70E740481C1C}">
                <a14:useLocalDpi xmlns:a14="http://schemas.microsoft.com/office/drawing/2010/main"/>
              </a:ext>
              <a:ext uri="{96DAC541-7B7A-43D3-8B79-37D633B846F1}">
                <asvg:svgBlip xmlns:asvg="http://schemas.microsoft.com/office/drawing/2016/SVG/main" r:embed="rId93"/>
              </a:ext>
            </a:extLst>
          </a:blip>
          <a:stretch>
            <a:fillRect/>
          </a:stretch>
        </p:blipFill>
        <p:spPr>
          <a:xfrm>
            <a:off x="6271149" y="5693673"/>
            <a:ext cx="914400" cy="914400"/>
          </a:xfrm>
          <a:prstGeom prst="rect">
            <a:avLst/>
          </a:prstGeom>
        </p:spPr>
      </p:pic>
      <p:pic>
        <p:nvPicPr>
          <p:cNvPr id="109" name="Graphic 108">
            <a:extLst>
              <a:ext uri="{FF2B5EF4-FFF2-40B4-BE49-F238E27FC236}">
                <a16:creationId xmlns:a16="http://schemas.microsoft.com/office/drawing/2014/main" id="{863D07FC-FAC4-F24C-8466-7662F216946B}"/>
              </a:ext>
            </a:extLst>
          </p:cNvPr>
          <p:cNvPicPr>
            <a:picLocks noChangeAspect="1"/>
          </p:cNvPicPr>
          <p:nvPr userDrawn="1"/>
        </p:nvPicPr>
        <p:blipFill>
          <a:blip r:embed="rId94" cstate="hqprint">
            <a:extLst>
              <a:ext uri="{28A0092B-C50C-407E-A947-70E740481C1C}">
                <a14:useLocalDpi xmlns:a14="http://schemas.microsoft.com/office/drawing/2010/main"/>
              </a:ext>
              <a:ext uri="{96DAC541-7B7A-43D3-8B79-37D633B846F1}">
                <asvg:svgBlip xmlns:asvg="http://schemas.microsoft.com/office/drawing/2016/SVG/main" r:embed="rId95"/>
              </a:ext>
            </a:extLst>
          </a:blip>
          <a:stretch>
            <a:fillRect/>
          </a:stretch>
        </p:blipFill>
        <p:spPr>
          <a:xfrm>
            <a:off x="7332168" y="5693673"/>
            <a:ext cx="914400" cy="914400"/>
          </a:xfrm>
          <a:prstGeom prst="rect">
            <a:avLst/>
          </a:prstGeom>
        </p:spPr>
      </p:pic>
      <p:pic>
        <p:nvPicPr>
          <p:cNvPr id="110" name="Graphic 109">
            <a:extLst>
              <a:ext uri="{FF2B5EF4-FFF2-40B4-BE49-F238E27FC236}">
                <a16:creationId xmlns:a16="http://schemas.microsoft.com/office/drawing/2014/main" id="{430B36E7-16E5-E343-A201-FB9EC16F1D66}"/>
              </a:ext>
            </a:extLst>
          </p:cNvPr>
          <p:cNvPicPr>
            <a:picLocks noChangeAspect="1"/>
          </p:cNvPicPr>
          <p:nvPr userDrawn="1"/>
        </p:nvPicPr>
        <p:blipFill>
          <a:blip r:embed="rId96" cstate="hqprint">
            <a:extLst>
              <a:ext uri="{28A0092B-C50C-407E-A947-70E740481C1C}">
                <a14:useLocalDpi xmlns:a14="http://schemas.microsoft.com/office/drawing/2010/main"/>
              </a:ext>
              <a:ext uri="{96DAC541-7B7A-43D3-8B79-37D633B846F1}">
                <asvg:svgBlip xmlns:asvg="http://schemas.microsoft.com/office/drawing/2016/SVG/main" r:embed="rId97"/>
              </a:ext>
            </a:extLst>
          </a:blip>
          <a:stretch>
            <a:fillRect/>
          </a:stretch>
        </p:blipFill>
        <p:spPr>
          <a:xfrm>
            <a:off x="8540999" y="5693673"/>
            <a:ext cx="914400" cy="914400"/>
          </a:xfrm>
          <a:prstGeom prst="rect">
            <a:avLst/>
          </a:prstGeom>
        </p:spPr>
      </p:pic>
      <p:pic>
        <p:nvPicPr>
          <p:cNvPr id="111" name="Graphic 110">
            <a:extLst>
              <a:ext uri="{FF2B5EF4-FFF2-40B4-BE49-F238E27FC236}">
                <a16:creationId xmlns:a16="http://schemas.microsoft.com/office/drawing/2014/main" id="{166E3074-4E63-D841-9C64-A2B62EC5EC38}"/>
              </a:ext>
            </a:extLst>
          </p:cNvPr>
          <p:cNvPicPr>
            <a:picLocks noChangeAspect="1"/>
          </p:cNvPicPr>
          <p:nvPr userDrawn="1"/>
        </p:nvPicPr>
        <p:blipFill>
          <a:blip r:embed="rId98" cstate="hqprint">
            <a:extLst>
              <a:ext uri="{28A0092B-C50C-407E-A947-70E740481C1C}">
                <a14:useLocalDpi xmlns:a14="http://schemas.microsoft.com/office/drawing/2010/main"/>
              </a:ext>
              <a:ext uri="{96DAC541-7B7A-43D3-8B79-37D633B846F1}">
                <asvg:svgBlip xmlns:asvg="http://schemas.microsoft.com/office/drawing/2016/SVG/main" r:embed="rId99"/>
              </a:ext>
            </a:extLst>
          </a:blip>
          <a:stretch>
            <a:fillRect/>
          </a:stretch>
        </p:blipFill>
        <p:spPr>
          <a:xfrm>
            <a:off x="9682453" y="5693673"/>
            <a:ext cx="914400" cy="914400"/>
          </a:xfrm>
          <a:prstGeom prst="rect">
            <a:avLst/>
          </a:prstGeom>
        </p:spPr>
      </p:pic>
      <p:pic>
        <p:nvPicPr>
          <p:cNvPr id="112" name="Graphic 111">
            <a:extLst>
              <a:ext uri="{FF2B5EF4-FFF2-40B4-BE49-F238E27FC236}">
                <a16:creationId xmlns:a16="http://schemas.microsoft.com/office/drawing/2014/main" id="{3A7D0A86-E0D0-9048-94F4-124EB34EF4E0}"/>
              </a:ext>
            </a:extLst>
          </p:cNvPr>
          <p:cNvPicPr>
            <a:picLocks noChangeAspect="1"/>
          </p:cNvPicPr>
          <p:nvPr userDrawn="1"/>
        </p:nvPicPr>
        <p:blipFill>
          <a:blip r:embed="rId100" cstate="hqprint">
            <a:extLst>
              <a:ext uri="{28A0092B-C50C-407E-A947-70E740481C1C}">
                <a14:useLocalDpi xmlns:a14="http://schemas.microsoft.com/office/drawing/2010/main"/>
              </a:ext>
              <a:ext uri="{96DAC541-7B7A-43D3-8B79-37D633B846F1}">
                <asvg:svgBlip xmlns:asvg="http://schemas.microsoft.com/office/drawing/2016/SVG/main" r:embed="rId101"/>
              </a:ext>
            </a:extLst>
          </a:blip>
          <a:stretch>
            <a:fillRect/>
          </a:stretch>
        </p:blipFill>
        <p:spPr>
          <a:xfrm>
            <a:off x="10823912" y="5693673"/>
            <a:ext cx="914400" cy="914400"/>
          </a:xfrm>
          <a:prstGeom prst="rect">
            <a:avLst/>
          </a:prstGeom>
        </p:spPr>
      </p:pic>
    </p:spTree>
    <p:extLst>
      <p:ext uri="{BB962C8B-B14F-4D97-AF65-F5344CB8AC3E}">
        <p14:creationId xmlns:p14="http://schemas.microsoft.com/office/powerpoint/2010/main" val="4166885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55" name="Rectangle 54">
            <a:extLst>
              <a:ext uri="{FF2B5EF4-FFF2-40B4-BE49-F238E27FC236}">
                <a16:creationId xmlns:a16="http://schemas.microsoft.com/office/drawing/2014/main" id="{C6A80A89-1BA0-5C44-8514-C5D9DFBD7236}"/>
              </a:ext>
            </a:extLst>
          </p:cNvPr>
          <p:cNvSpPr/>
          <p:nvPr userDrawn="1"/>
        </p:nvSpPr>
        <p:spPr>
          <a:xfrm>
            <a:off x="-23257" y="0"/>
            <a:ext cx="3930554" cy="6858000"/>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a:p>
        </p:txBody>
      </p:sp>
      <p:grpSp>
        <p:nvGrpSpPr>
          <p:cNvPr id="5" name="Group 4"/>
          <p:cNvGrpSpPr/>
          <p:nvPr userDrawn="1"/>
        </p:nvGrpSpPr>
        <p:grpSpPr>
          <a:xfrm>
            <a:off x="8528034" y="6106160"/>
            <a:ext cx="3210027" cy="196444"/>
            <a:chOff x="6927228" y="7552706"/>
            <a:chExt cx="5016271" cy="227062"/>
          </a:xfrm>
        </p:grpSpPr>
        <p:sp>
          <p:nvSpPr>
            <p:cNvPr id="6" name="Oval 5"/>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 name="Oval 6"/>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 name="Oval 7"/>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 name="Oval 8"/>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 name="Oval 9"/>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 name="Oval 10"/>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 name="Oval 11"/>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 name="Oval 12"/>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 name="Oval 13"/>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 name="Oval 14"/>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 name="Oval 15"/>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 name="Oval 16"/>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 name="Oval 17"/>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 name="Oval 18"/>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 name="Oval 19"/>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1" name="Oval 20"/>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2" name="Oval 21"/>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3" name="Oval 22"/>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4" name="Oval 23"/>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5" name="Oval 24"/>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6" name="Oval 25"/>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7" name="Oval 26"/>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8" name="Oval 27"/>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9" name="Oval 28"/>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0" name="Oval 29"/>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1" name="Oval 30"/>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2" name="Oval 31"/>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3" name="Oval 32"/>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4" name="Oval 33"/>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5" name="Oval 34"/>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6" name="Oval 35"/>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7" name="Oval 36"/>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8" name="Oval 37"/>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9" name="Oval 38"/>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0" name="Oval 39"/>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1" name="Oval 40"/>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2" name="Oval 41"/>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3" name="Oval 42"/>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4" name="Oval 43"/>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5" name="Oval 44"/>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6" name="Oval 45"/>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7" name="Oval 46"/>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8" name="Oval 47"/>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9" name="Oval 48"/>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0" name="Oval 49"/>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1" name="Oval 50"/>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2" name="Oval 51"/>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3" name="Oval 52"/>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sp>
        <p:nvSpPr>
          <p:cNvPr id="57" name="Title Placeholder 1">
            <a:extLst>
              <a:ext uri="{FF2B5EF4-FFF2-40B4-BE49-F238E27FC236}">
                <a16:creationId xmlns:a16="http://schemas.microsoft.com/office/drawing/2014/main" id="{23F9C191-2D7F-CD43-AE85-0484228973D6}"/>
              </a:ext>
            </a:extLst>
          </p:cNvPr>
          <p:cNvSpPr>
            <a:spLocks noGrp="1"/>
          </p:cNvSpPr>
          <p:nvPr>
            <p:ph type="title" hasCustomPrompt="1"/>
          </p:nvPr>
        </p:nvSpPr>
        <p:spPr>
          <a:xfrm>
            <a:off x="5491334" y="228600"/>
            <a:ext cx="6246726"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Agenda</a:t>
            </a:r>
          </a:p>
        </p:txBody>
      </p:sp>
      <p:sp>
        <p:nvSpPr>
          <p:cNvPr id="58" name="Text Placeholder 4">
            <a:extLst>
              <a:ext uri="{FF2B5EF4-FFF2-40B4-BE49-F238E27FC236}">
                <a16:creationId xmlns:a16="http://schemas.microsoft.com/office/drawing/2014/main" id="{A66B4290-B988-2544-9CDD-E153F59314DE}"/>
              </a:ext>
            </a:extLst>
          </p:cNvPr>
          <p:cNvSpPr>
            <a:spLocks noGrp="1"/>
          </p:cNvSpPr>
          <p:nvPr>
            <p:ph type="body" sz="quarter" idx="10"/>
          </p:nvPr>
        </p:nvSpPr>
        <p:spPr>
          <a:xfrm>
            <a:off x="5500255" y="1531917"/>
            <a:ext cx="6246726" cy="44116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60" name="Group 59">
            <a:extLst>
              <a:ext uri="{FF2B5EF4-FFF2-40B4-BE49-F238E27FC236}">
                <a16:creationId xmlns:a16="http://schemas.microsoft.com/office/drawing/2014/main" id="{5F227487-E919-7A49-B599-FA575AC1F4FE}"/>
              </a:ext>
            </a:extLst>
          </p:cNvPr>
          <p:cNvGrpSpPr/>
          <p:nvPr userDrawn="1"/>
        </p:nvGrpSpPr>
        <p:grpSpPr>
          <a:xfrm rot="16200000">
            <a:off x="-229494" y="3199707"/>
            <a:ext cx="6858000" cy="458586"/>
            <a:chOff x="0" y="6170814"/>
            <a:chExt cx="12188825" cy="458586"/>
          </a:xfrm>
        </p:grpSpPr>
        <p:sp>
          <p:nvSpPr>
            <p:cNvPr id="61" name="Rectangle 60">
              <a:extLst>
                <a:ext uri="{FF2B5EF4-FFF2-40B4-BE49-F238E27FC236}">
                  <a16:creationId xmlns:a16="http://schemas.microsoft.com/office/drawing/2014/main" id="{89D72522-0673-2A40-9161-9546733B7C88}"/>
                </a:ext>
              </a:extLst>
            </p:cNvPr>
            <p:cNvSpPr/>
            <p:nvPr userDrawn="1"/>
          </p:nvSpPr>
          <p:spPr>
            <a:xfrm>
              <a:off x="0" y="6170814"/>
              <a:ext cx="12188825"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2AF55D50-06B9-9149-AA67-072EB550E6E7}"/>
                </a:ext>
              </a:extLst>
            </p:cNvPr>
            <p:cNvSpPr/>
            <p:nvPr userDrawn="1"/>
          </p:nvSpPr>
          <p:spPr>
            <a:xfrm>
              <a:off x="0" y="6354387"/>
              <a:ext cx="12188825" cy="914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8371612A-D036-A140-A204-E10D7C771A1E}"/>
                </a:ext>
              </a:extLst>
            </p:cNvPr>
            <p:cNvSpPr/>
            <p:nvPr userDrawn="1"/>
          </p:nvSpPr>
          <p:spPr>
            <a:xfrm>
              <a:off x="0" y="6537960"/>
              <a:ext cx="12188825" cy="9144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sp>
        <p:nvSpPr>
          <p:cNvPr id="54" name="Rectangle 53">
            <a:extLst>
              <a:ext uri="{FF2B5EF4-FFF2-40B4-BE49-F238E27FC236}">
                <a16:creationId xmlns:a16="http://schemas.microsoft.com/office/drawing/2014/main" id="{AD5FB9A4-B083-FA46-B029-5FAF6078FE60}"/>
              </a:ext>
            </a:extLst>
          </p:cNvPr>
          <p:cNvSpPr/>
          <p:nvPr userDrawn="1"/>
        </p:nvSpPr>
        <p:spPr>
          <a:xfrm>
            <a:off x="437243" y="393865"/>
            <a:ext cx="4708359" cy="6070271"/>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Picture Placeholder 2">
            <a:extLst>
              <a:ext uri="{FF2B5EF4-FFF2-40B4-BE49-F238E27FC236}">
                <a16:creationId xmlns:a16="http://schemas.microsoft.com/office/drawing/2014/main" id="{00ECAD39-DFCC-A445-A2F6-945E60E432E3}"/>
              </a:ext>
            </a:extLst>
          </p:cNvPr>
          <p:cNvSpPr>
            <a:spLocks noGrp="1"/>
          </p:cNvSpPr>
          <p:nvPr>
            <p:ph type="pic" sz="quarter" idx="11"/>
          </p:nvPr>
        </p:nvSpPr>
        <p:spPr>
          <a:xfrm>
            <a:off x="708605" y="650914"/>
            <a:ext cx="4165635" cy="5556172"/>
          </a:xfrm>
        </p:spPr>
        <p:txBody>
          <a:bodyPr/>
          <a:lstStyle/>
          <a:p>
            <a:r>
              <a:rPr lang="en-US"/>
              <a:t>Click icon to add picture</a:t>
            </a:r>
          </a:p>
        </p:txBody>
      </p:sp>
    </p:spTree>
    <p:extLst>
      <p:ext uri="{BB962C8B-B14F-4D97-AF65-F5344CB8AC3E}">
        <p14:creationId xmlns:p14="http://schemas.microsoft.com/office/powerpoint/2010/main" val="1578599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76A3134-F569-8646-A42D-F63E04F64D14}"/>
              </a:ext>
            </a:extLst>
          </p:cNvPr>
          <p:cNvGrpSpPr/>
          <p:nvPr userDrawn="1"/>
        </p:nvGrpSpPr>
        <p:grpSpPr>
          <a:xfrm>
            <a:off x="7400495" y="0"/>
            <a:ext cx="4608469" cy="6858000"/>
            <a:chOff x="7400495" y="0"/>
            <a:chExt cx="4608469" cy="6858000"/>
          </a:xfrm>
        </p:grpSpPr>
        <p:sp>
          <p:nvSpPr>
            <p:cNvPr id="40" name="Freeform 39">
              <a:extLst>
                <a:ext uri="{FF2B5EF4-FFF2-40B4-BE49-F238E27FC236}">
                  <a16:creationId xmlns:a16="http://schemas.microsoft.com/office/drawing/2014/main" id="{93118687-118E-1C41-9FB4-27FF8AD1F8ED}"/>
                </a:ext>
              </a:extLst>
            </p:cNvPr>
            <p:cNvSpPr/>
            <p:nvPr userDrawn="1"/>
          </p:nvSpPr>
          <p:spPr>
            <a:xfrm>
              <a:off x="7400495" y="0"/>
              <a:ext cx="4181398" cy="6858000"/>
            </a:xfrm>
            <a:custGeom>
              <a:avLst/>
              <a:gdLst>
                <a:gd name="connsiteX0" fmla="*/ 4075034 w 4181398"/>
                <a:gd name="connsiteY0" fmla="*/ 0 h 6858000"/>
                <a:gd name="connsiteX1" fmla="*/ 4181398 w 4181398"/>
                <a:gd name="connsiteY1" fmla="*/ 0 h 6858000"/>
                <a:gd name="connsiteX2" fmla="*/ 106364 w 4181398"/>
                <a:gd name="connsiteY2" fmla="*/ 6858000 h 6858000"/>
                <a:gd name="connsiteX3" fmla="*/ 0 w 4181398"/>
                <a:gd name="connsiteY3" fmla="*/ 6858000 h 6858000"/>
                <a:gd name="connsiteX4" fmla="*/ 4075034 w 418139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81398" h="6858000">
                  <a:moveTo>
                    <a:pt x="4075034" y="0"/>
                  </a:moveTo>
                  <a:lnTo>
                    <a:pt x="4181398" y="0"/>
                  </a:lnTo>
                  <a:lnTo>
                    <a:pt x="106364" y="6858000"/>
                  </a:lnTo>
                  <a:lnTo>
                    <a:pt x="0" y="6858000"/>
                  </a:lnTo>
                  <a:lnTo>
                    <a:pt x="4075034"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 name="Freeform 43">
              <a:extLst>
                <a:ext uri="{FF2B5EF4-FFF2-40B4-BE49-F238E27FC236}">
                  <a16:creationId xmlns:a16="http://schemas.microsoft.com/office/drawing/2014/main" id="{8CA8E291-A12D-5B49-BE1A-688ACBDCA8B5}"/>
                </a:ext>
              </a:extLst>
            </p:cNvPr>
            <p:cNvSpPr/>
            <p:nvPr userDrawn="1"/>
          </p:nvSpPr>
          <p:spPr>
            <a:xfrm>
              <a:off x="7616860" y="0"/>
              <a:ext cx="4178568" cy="6853237"/>
            </a:xfrm>
            <a:custGeom>
              <a:avLst/>
              <a:gdLst>
                <a:gd name="connsiteX0" fmla="*/ 4072204 w 4178568"/>
                <a:gd name="connsiteY0" fmla="*/ 0 h 6853237"/>
                <a:gd name="connsiteX1" fmla="*/ 4178568 w 4178568"/>
                <a:gd name="connsiteY1" fmla="*/ 0 h 6853237"/>
                <a:gd name="connsiteX2" fmla="*/ 106364 w 4178568"/>
                <a:gd name="connsiteY2" fmla="*/ 6853237 h 6853237"/>
                <a:gd name="connsiteX3" fmla="*/ 0 w 4178568"/>
                <a:gd name="connsiteY3" fmla="*/ 6853237 h 6853237"/>
                <a:gd name="connsiteX4" fmla="*/ 4072204 w 4178568"/>
                <a:gd name="connsiteY4" fmla="*/ 0 h 6853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8568" h="6853237">
                  <a:moveTo>
                    <a:pt x="4072204" y="0"/>
                  </a:moveTo>
                  <a:lnTo>
                    <a:pt x="4178568" y="0"/>
                  </a:lnTo>
                  <a:lnTo>
                    <a:pt x="106364" y="6853237"/>
                  </a:lnTo>
                  <a:lnTo>
                    <a:pt x="0" y="6853237"/>
                  </a:lnTo>
                  <a:lnTo>
                    <a:pt x="4072204"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8" name="Freeform 47">
              <a:extLst>
                <a:ext uri="{FF2B5EF4-FFF2-40B4-BE49-F238E27FC236}">
                  <a16:creationId xmlns:a16="http://schemas.microsoft.com/office/drawing/2014/main" id="{066923CB-F2BF-CA48-8C03-8AEFA99D081C}"/>
                </a:ext>
              </a:extLst>
            </p:cNvPr>
            <p:cNvSpPr/>
            <p:nvPr userDrawn="1"/>
          </p:nvSpPr>
          <p:spPr>
            <a:xfrm>
              <a:off x="7830397" y="0"/>
              <a:ext cx="4178567" cy="6853237"/>
            </a:xfrm>
            <a:custGeom>
              <a:avLst/>
              <a:gdLst>
                <a:gd name="connsiteX0" fmla="*/ 4072204 w 4178567"/>
                <a:gd name="connsiteY0" fmla="*/ 0 h 6853237"/>
                <a:gd name="connsiteX1" fmla="*/ 4178567 w 4178567"/>
                <a:gd name="connsiteY1" fmla="*/ 0 h 6853237"/>
                <a:gd name="connsiteX2" fmla="*/ 106364 w 4178567"/>
                <a:gd name="connsiteY2" fmla="*/ 6853237 h 6853237"/>
                <a:gd name="connsiteX3" fmla="*/ 0 w 4178567"/>
                <a:gd name="connsiteY3" fmla="*/ 6853237 h 6853237"/>
                <a:gd name="connsiteX4" fmla="*/ 4072204 w 4178567"/>
                <a:gd name="connsiteY4" fmla="*/ 0 h 6853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8567" h="6853237">
                  <a:moveTo>
                    <a:pt x="4072204" y="0"/>
                  </a:moveTo>
                  <a:lnTo>
                    <a:pt x="4178567" y="0"/>
                  </a:lnTo>
                  <a:lnTo>
                    <a:pt x="106364" y="6853237"/>
                  </a:lnTo>
                  <a:lnTo>
                    <a:pt x="0" y="6853237"/>
                  </a:lnTo>
                  <a:lnTo>
                    <a:pt x="4072204"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8" name="Right Triangle 7">
            <a:extLst>
              <a:ext uri="{FF2B5EF4-FFF2-40B4-BE49-F238E27FC236}">
                <a16:creationId xmlns:a16="http://schemas.microsoft.com/office/drawing/2014/main" id="{023B4474-A5E7-FD4B-87BC-41821CD8CA5D}"/>
              </a:ext>
            </a:extLst>
          </p:cNvPr>
          <p:cNvSpPr/>
          <p:nvPr userDrawn="1"/>
        </p:nvSpPr>
        <p:spPr>
          <a:xfrm flipH="1">
            <a:off x="8131032" y="0"/>
            <a:ext cx="4057793" cy="6858000"/>
          </a:xfrm>
          <a:prstGeom prst="rtTriangle">
            <a:avLst/>
          </a:prstGeom>
          <a:solidFill>
            <a:schemeClr val="bg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8EA55D89-C39F-4D43-AE63-61EB5128A2CE}"/>
              </a:ext>
            </a:extLst>
          </p:cNvPr>
          <p:cNvSpPr/>
          <p:nvPr userDrawn="1"/>
        </p:nvSpPr>
        <p:spPr>
          <a:xfrm>
            <a:off x="8131032" y="2009788"/>
            <a:ext cx="3629107" cy="3630052"/>
          </a:xfrm>
          <a:prstGeom prst="ellipse">
            <a:avLst/>
          </a:prstGeom>
          <a:gradFill>
            <a:gsLst>
              <a:gs pos="0">
                <a:schemeClr val="accent2"/>
              </a:gs>
              <a:gs pos="83000">
                <a:schemeClr val="accent2">
                  <a:lumMod val="75000"/>
                </a:schemeClr>
              </a:gs>
              <a:gs pos="98000">
                <a:schemeClr val="accent2">
                  <a:lumMod val="50000"/>
                </a:schemeClr>
              </a:gs>
            </a:gsLst>
            <a:lin ang="4800000" scaled="0"/>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a:p>
        </p:txBody>
      </p:sp>
      <p:sp>
        <p:nvSpPr>
          <p:cNvPr id="7" name="Title Placeholder 1">
            <a:extLst>
              <a:ext uri="{FF2B5EF4-FFF2-40B4-BE49-F238E27FC236}">
                <a16:creationId xmlns:a16="http://schemas.microsoft.com/office/drawing/2014/main" id="{D9222229-0C55-D44F-9E0B-BD6657EC6809}"/>
              </a:ext>
            </a:extLst>
          </p:cNvPr>
          <p:cNvSpPr>
            <a:spLocks noGrp="1"/>
          </p:cNvSpPr>
          <p:nvPr>
            <p:ph type="title"/>
          </p:nvPr>
        </p:nvSpPr>
        <p:spPr>
          <a:xfrm>
            <a:off x="507869" y="228600"/>
            <a:ext cx="10039275"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9" name="Text Placeholder 4">
            <a:extLst>
              <a:ext uri="{FF2B5EF4-FFF2-40B4-BE49-F238E27FC236}">
                <a16:creationId xmlns:a16="http://schemas.microsoft.com/office/drawing/2014/main" id="{BB270A57-A186-E741-B7EB-237807E41C4C}"/>
              </a:ext>
            </a:extLst>
          </p:cNvPr>
          <p:cNvSpPr>
            <a:spLocks noGrp="1"/>
          </p:cNvSpPr>
          <p:nvPr>
            <p:ph type="body" sz="quarter" idx="10"/>
          </p:nvPr>
        </p:nvSpPr>
        <p:spPr>
          <a:xfrm>
            <a:off x="507868" y="1531917"/>
            <a:ext cx="7319950"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23">
            <a:extLst>
              <a:ext uri="{FF2B5EF4-FFF2-40B4-BE49-F238E27FC236}">
                <a16:creationId xmlns:a16="http://schemas.microsoft.com/office/drawing/2014/main" id="{24371D59-BD56-DA4C-843B-99CF7AC81C35}"/>
              </a:ext>
            </a:extLst>
          </p:cNvPr>
          <p:cNvSpPr>
            <a:spLocks noGrp="1" noChangeAspect="1"/>
          </p:cNvSpPr>
          <p:nvPr>
            <p:ph type="pic" sz="quarter" idx="13"/>
          </p:nvPr>
        </p:nvSpPr>
        <p:spPr>
          <a:xfrm>
            <a:off x="8295313" y="2174542"/>
            <a:ext cx="3300545" cy="3300545"/>
          </a:xfrm>
          <a:prstGeom prst="ellipse">
            <a:avLst/>
          </a:prstGeom>
          <a:noFill/>
        </p:spPr>
        <p:txBody>
          <a:bodyPr/>
          <a:lstStyle/>
          <a:p>
            <a:r>
              <a:rPr lang="en-US"/>
              <a:t>Click icon to add picture</a:t>
            </a:r>
          </a:p>
        </p:txBody>
      </p:sp>
      <p:sp>
        <p:nvSpPr>
          <p:cNvPr id="2" name="Text Placeholder 11">
            <a:extLst>
              <a:ext uri="{FF2B5EF4-FFF2-40B4-BE49-F238E27FC236}">
                <a16:creationId xmlns:a16="http://schemas.microsoft.com/office/drawing/2014/main" id="{02E0BF29-865E-6D8B-578D-387019834176}"/>
              </a:ext>
            </a:extLst>
          </p:cNvPr>
          <p:cNvSpPr txBox="1">
            <a:spLocks/>
          </p:cNvSpPr>
          <p:nvPr userDrawn="1"/>
        </p:nvSpPr>
        <p:spPr>
          <a:xfrm>
            <a:off x="7032343" y="6515754"/>
            <a:ext cx="5105401" cy="236981"/>
          </a:xfrm>
          <a:prstGeom prst="rect">
            <a:avLst/>
          </a:prstGeom>
        </p:spPr>
        <p:txBody>
          <a:bodyPr>
            <a:normAutofit lnSpcReduction="10000"/>
          </a:bodyPr>
          <a:lstStyle>
            <a:lvl1pPr marL="0" marR="0" indent="0" algn="r" defTabSz="685629" rtl="0" eaLnBrk="1" fontAlgn="auto" latinLnBrk="0" hangingPunct="1">
              <a:lnSpc>
                <a:spcPct val="100000"/>
              </a:lnSpc>
              <a:spcBef>
                <a:spcPct val="20000"/>
              </a:spcBef>
              <a:spcAft>
                <a:spcPts val="0"/>
              </a:spcAft>
              <a:buClr>
                <a:schemeClr val="tx1"/>
              </a:buClr>
              <a:buSzTx/>
              <a:buFont typeface="Wingdings" panose="05000000000000000000" pitchFamily="2" charset="2"/>
              <a:buNone/>
              <a:tabLst/>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defRPr/>
            </a:pPr>
            <a:r>
              <a:rPr lang="en-US" dirty="0">
                <a:solidFill>
                  <a:schemeClr val="tx2"/>
                </a:solidFill>
              </a:rPr>
              <a:t>© Tennessee Department of Education </a:t>
            </a:r>
            <a:endParaRPr lang="id-ID" dirty="0">
              <a:solidFill>
                <a:schemeClr val="tx2"/>
              </a:solidFill>
            </a:endParaRPr>
          </a:p>
        </p:txBody>
      </p:sp>
    </p:spTree>
    <p:extLst>
      <p:ext uri="{BB962C8B-B14F-4D97-AF65-F5344CB8AC3E}">
        <p14:creationId xmlns:p14="http://schemas.microsoft.com/office/powerpoint/2010/main" val="11347462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9E3EC3A5-8DCE-854F-BBDA-489A49DBA4BB}"/>
              </a:ext>
            </a:extLst>
          </p:cNvPr>
          <p:cNvGrpSpPr/>
          <p:nvPr userDrawn="1"/>
        </p:nvGrpSpPr>
        <p:grpSpPr>
          <a:xfrm>
            <a:off x="0" y="5953038"/>
            <a:ext cx="12188825" cy="458586"/>
            <a:chOff x="0" y="6170814"/>
            <a:chExt cx="12188825" cy="458586"/>
          </a:xfrm>
        </p:grpSpPr>
        <p:sp>
          <p:nvSpPr>
            <p:cNvPr id="4" name="Rectangle 3">
              <a:extLst>
                <a:ext uri="{FF2B5EF4-FFF2-40B4-BE49-F238E27FC236}">
                  <a16:creationId xmlns:a16="http://schemas.microsoft.com/office/drawing/2014/main" id="{AF2FE6E9-E9DF-AB40-9AE7-7D62BD427FF7}"/>
                </a:ext>
              </a:extLst>
            </p:cNvPr>
            <p:cNvSpPr/>
            <p:nvPr userDrawn="1"/>
          </p:nvSpPr>
          <p:spPr>
            <a:xfrm>
              <a:off x="0" y="6170814"/>
              <a:ext cx="12188825"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Rectangle 255">
              <a:extLst>
                <a:ext uri="{FF2B5EF4-FFF2-40B4-BE49-F238E27FC236}">
                  <a16:creationId xmlns:a16="http://schemas.microsoft.com/office/drawing/2014/main" id="{D1E78ED1-F414-6C40-90F3-F5AFF60C4045}"/>
                </a:ext>
              </a:extLst>
            </p:cNvPr>
            <p:cNvSpPr/>
            <p:nvPr userDrawn="1"/>
          </p:nvSpPr>
          <p:spPr>
            <a:xfrm>
              <a:off x="0" y="6354387"/>
              <a:ext cx="12188825" cy="914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57" name="Rectangle 256">
              <a:extLst>
                <a:ext uri="{FF2B5EF4-FFF2-40B4-BE49-F238E27FC236}">
                  <a16:creationId xmlns:a16="http://schemas.microsoft.com/office/drawing/2014/main" id="{2DCB7BFD-68C1-FC4D-823C-BBFB370FA89C}"/>
                </a:ext>
              </a:extLst>
            </p:cNvPr>
            <p:cNvSpPr/>
            <p:nvPr userDrawn="1"/>
          </p:nvSpPr>
          <p:spPr>
            <a:xfrm>
              <a:off x="0" y="6537960"/>
              <a:ext cx="12188825" cy="9144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sp>
        <p:nvSpPr>
          <p:cNvPr id="5" name="Title Placeholder 1">
            <a:extLst>
              <a:ext uri="{FF2B5EF4-FFF2-40B4-BE49-F238E27FC236}">
                <a16:creationId xmlns:a16="http://schemas.microsoft.com/office/drawing/2014/main" id="{6AC5AEF8-E7BB-1D4F-A049-B1E811BC617B}"/>
              </a:ext>
            </a:extLst>
          </p:cNvPr>
          <p:cNvSpPr>
            <a:spLocks noGrp="1"/>
          </p:cNvSpPr>
          <p:nvPr>
            <p:ph type="title"/>
          </p:nvPr>
        </p:nvSpPr>
        <p:spPr>
          <a:xfrm>
            <a:off x="2133468" y="228600"/>
            <a:ext cx="9592096"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endParaRPr lang="en-US" dirty="0"/>
          </a:p>
        </p:txBody>
      </p:sp>
      <p:sp>
        <p:nvSpPr>
          <p:cNvPr id="8" name="Text Placeholder 4">
            <a:extLst>
              <a:ext uri="{FF2B5EF4-FFF2-40B4-BE49-F238E27FC236}">
                <a16:creationId xmlns:a16="http://schemas.microsoft.com/office/drawing/2014/main" id="{84660F89-3C72-2B46-B3F5-11717829B5F7}"/>
              </a:ext>
            </a:extLst>
          </p:cNvPr>
          <p:cNvSpPr>
            <a:spLocks noGrp="1"/>
          </p:cNvSpPr>
          <p:nvPr>
            <p:ph type="body" sz="quarter" idx="10"/>
          </p:nvPr>
        </p:nvSpPr>
        <p:spPr>
          <a:xfrm>
            <a:off x="2133468" y="1531917"/>
            <a:ext cx="9592096"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7388F303-BD04-1949-8375-D52BF73748A8}"/>
              </a:ext>
            </a:extLst>
          </p:cNvPr>
          <p:cNvSpPr/>
          <p:nvPr userDrawn="1"/>
        </p:nvSpPr>
        <p:spPr>
          <a:xfrm>
            <a:off x="0" y="0"/>
            <a:ext cx="1827213" cy="6858000"/>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a:p>
        </p:txBody>
      </p:sp>
      <p:sp>
        <p:nvSpPr>
          <p:cNvPr id="10" name="Picture Placeholder 3">
            <a:extLst>
              <a:ext uri="{FF2B5EF4-FFF2-40B4-BE49-F238E27FC236}">
                <a16:creationId xmlns:a16="http://schemas.microsoft.com/office/drawing/2014/main" id="{1FFA5001-507A-524A-BED7-A5FD450C470D}"/>
              </a:ext>
            </a:extLst>
          </p:cNvPr>
          <p:cNvSpPr>
            <a:spLocks noGrp="1"/>
          </p:cNvSpPr>
          <p:nvPr>
            <p:ph type="pic" sz="quarter" idx="11"/>
          </p:nvPr>
        </p:nvSpPr>
        <p:spPr>
          <a:xfrm>
            <a:off x="0" y="0"/>
            <a:ext cx="1674813" cy="6858000"/>
          </a:xfrm>
          <a:pattFill prst="pct5">
            <a:fgClr>
              <a:schemeClr val="tx2"/>
            </a:fgClr>
            <a:bgClr>
              <a:schemeClr val="accent2"/>
            </a:bgClr>
          </a:pattFill>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32609246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llage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64B1787-BABE-CE4D-9DEB-0528B582C49E}"/>
              </a:ext>
            </a:extLst>
          </p:cNvPr>
          <p:cNvSpPr/>
          <p:nvPr userDrawn="1"/>
        </p:nvSpPr>
        <p:spPr>
          <a:xfrm>
            <a:off x="9171305" y="6096000"/>
            <a:ext cx="3017520" cy="762000"/>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Rectangle 2">
            <a:extLst>
              <a:ext uri="{FF2B5EF4-FFF2-40B4-BE49-F238E27FC236}">
                <a16:creationId xmlns:a16="http://schemas.microsoft.com/office/drawing/2014/main" id="{3DF8453D-51AE-5C4A-8959-A46D7A017A91}"/>
              </a:ext>
            </a:extLst>
          </p:cNvPr>
          <p:cNvSpPr/>
          <p:nvPr userDrawn="1"/>
        </p:nvSpPr>
        <p:spPr>
          <a:xfrm>
            <a:off x="0" y="0"/>
            <a:ext cx="3017520" cy="6858000"/>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Rectangle 4">
            <a:extLst>
              <a:ext uri="{FF2B5EF4-FFF2-40B4-BE49-F238E27FC236}">
                <a16:creationId xmlns:a16="http://schemas.microsoft.com/office/drawing/2014/main" id="{57F99DD9-D346-234E-A484-DC6BB9699C38}"/>
              </a:ext>
            </a:extLst>
          </p:cNvPr>
          <p:cNvSpPr/>
          <p:nvPr userDrawn="1"/>
        </p:nvSpPr>
        <p:spPr>
          <a:xfrm>
            <a:off x="6114204" y="2092779"/>
            <a:ext cx="3017520" cy="762000"/>
          </a:xfrm>
          <a:prstGeom prst="rect">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Rectangle 5">
            <a:extLst>
              <a:ext uri="{FF2B5EF4-FFF2-40B4-BE49-F238E27FC236}">
                <a16:creationId xmlns:a16="http://schemas.microsoft.com/office/drawing/2014/main" id="{D76DFE9A-BDB2-8645-8BC3-FA01EBD7BB8D}"/>
              </a:ext>
            </a:extLst>
          </p:cNvPr>
          <p:cNvSpPr/>
          <p:nvPr userDrawn="1"/>
        </p:nvSpPr>
        <p:spPr>
          <a:xfrm>
            <a:off x="3057102" y="0"/>
            <a:ext cx="3017520" cy="762000"/>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Picture Placeholder 7">
            <a:extLst>
              <a:ext uri="{FF2B5EF4-FFF2-40B4-BE49-F238E27FC236}">
                <a16:creationId xmlns:a16="http://schemas.microsoft.com/office/drawing/2014/main" id="{80EC279B-9D0A-664D-BC1F-CF07F588A7F8}"/>
              </a:ext>
            </a:extLst>
          </p:cNvPr>
          <p:cNvSpPr>
            <a:spLocks noGrp="1"/>
          </p:cNvSpPr>
          <p:nvPr>
            <p:ph type="pic" sz="quarter" idx="10"/>
          </p:nvPr>
        </p:nvSpPr>
        <p:spPr>
          <a:xfrm>
            <a:off x="3057102" y="802822"/>
            <a:ext cx="3017520" cy="3962400"/>
          </a:xfrm>
        </p:spPr>
        <p:txBody>
          <a:bodyPr/>
          <a:lstStyle/>
          <a:p>
            <a:r>
              <a:rPr lang="en-US"/>
              <a:t>Click icon to add picture</a:t>
            </a:r>
          </a:p>
        </p:txBody>
      </p:sp>
      <p:sp>
        <p:nvSpPr>
          <p:cNvPr id="9" name="Picture Placeholder 7">
            <a:extLst>
              <a:ext uri="{FF2B5EF4-FFF2-40B4-BE49-F238E27FC236}">
                <a16:creationId xmlns:a16="http://schemas.microsoft.com/office/drawing/2014/main" id="{9ADF8585-3DCE-0A4A-B135-FE9BB13404A0}"/>
              </a:ext>
            </a:extLst>
          </p:cNvPr>
          <p:cNvSpPr>
            <a:spLocks noGrp="1"/>
          </p:cNvSpPr>
          <p:nvPr>
            <p:ph type="pic" sz="quarter" idx="11"/>
          </p:nvPr>
        </p:nvSpPr>
        <p:spPr>
          <a:xfrm>
            <a:off x="6114204" y="2895600"/>
            <a:ext cx="3017520" cy="3962400"/>
          </a:xfrm>
        </p:spPr>
        <p:txBody>
          <a:bodyPr/>
          <a:lstStyle/>
          <a:p>
            <a:r>
              <a:rPr lang="en-US"/>
              <a:t>Click icon to add picture</a:t>
            </a:r>
          </a:p>
        </p:txBody>
      </p:sp>
      <p:sp>
        <p:nvSpPr>
          <p:cNvPr id="10" name="Picture Placeholder 7">
            <a:extLst>
              <a:ext uri="{FF2B5EF4-FFF2-40B4-BE49-F238E27FC236}">
                <a16:creationId xmlns:a16="http://schemas.microsoft.com/office/drawing/2014/main" id="{3AEDF44C-7426-A447-9EE5-59E987FE7DF6}"/>
              </a:ext>
            </a:extLst>
          </p:cNvPr>
          <p:cNvSpPr>
            <a:spLocks noGrp="1"/>
          </p:cNvSpPr>
          <p:nvPr>
            <p:ph type="pic" sz="quarter" idx="12"/>
          </p:nvPr>
        </p:nvSpPr>
        <p:spPr>
          <a:xfrm>
            <a:off x="9171305" y="0"/>
            <a:ext cx="3017520" cy="3962400"/>
          </a:xfrm>
        </p:spPr>
        <p:txBody>
          <a:bodyPr/>
          <a:lstStyle/>
          <a:p>
            <a:r>
              <a:rPr lang="en-US"/>
              <a:t>Click icon to add picture</a:t>
            </a:r>
          </a:p>
        </p:txBody>
      </p:sp>
      <p:sp>
        <p:nvSpPr>
          <p:cNvPr id="11" name="Picture Placeholder 7">
            <a:extLst>
              <a:ext uri="{FF2B5EF4-FFF2-40B4-BE49-F238E27FC236}">
                <a16:creationId xmlns:a16="http://schemas.microsoft.com/office/drawing/2014/main" id="{DF2D314D-748F-7D4C-B29E-9A76E359919E}"/>
              </a:ext>
            </a:extLst>
          </p:cNvPr>
          <p:cNvSpPr>
            <a:spLocks noGrp="1"/>
          </p:cNvSpPr>
          <p:nvPr>
            <p:ph type="pic" sz="quarter" idx="13"/>
          </p:nvPr>
        </p:nvSpPr>
        <p:spPr>
          <a:xfrm>
            <a:off x="9171305" y="4003221"/>
            <a:ext cx="3017520" cy="2051957"/>
          </a:xfrm>
        </p:spPr>
        <p:txBody>
          <a:bodyPr/>
          <a:lstStyle/>
          <a:p>
            <a:r>
              <a:rPr lang="en-US"/>
              <a:t>Click icon to add picture</a:t>
            </a:r>
          </a:p>
        </p:txBody>
      </p:sp>
      <p:sp>
        <p:nvSpPr>
          <p:cNvPr id="12" name="Picture Placeholder 7">
            <a:extLst>
              <a:ext uri="{FF2B5EF4-FFF2-40B4-BE49-F238E27FC236}">
                <a16:creationId xmlns:a16="http://schemas.microsoft.com/office/drawing/2014/main" id="{7BA3ED9C-28A0-F544-BA32-BF1DAFE52262}"/>
              </a:ext>
            </a:extLst>
          </p:cNvPr>
          <p:cNvSpPr>
            <a:spLocks noGrp="1"/>
          </p:cNvSpPr>
          <p:nvPr>
            <p:ph type="pic" sz="quarter" idx="14"/>
          </p:nvPr>
        </p:nvSpPr>
        <p:spPr>
          <a:xfrm>
            <a:off x="6114204" y="0"/>
            <a:ext cx="3017520" cy="2051957"/>
          </a:xfrm>
        </p:spPr>
        <p:txBody>
          <a:bodyPr/>
          <a:lstStyle/>
          <a:p>
            <a:r>
              <a:rPr lang="en-US"/>
              <a:t>Click icon to add picture</a:t>
            </a:r>
          </a:p>
        </p:txBody>
      </p:sp>
      <p:sp>
        <p:nvSpPr>
          <p:cNvPr id="13" name="Picture Placeholder 7">
            <a:extLst>
              <a:ext uri="{FF2B5EF4-FFF2-40B4-BE49-F238E27FC236}">
                <a16:creationId xmlns:a16="http://schemas.microsoft.com/office/drawing/2014/main" id="{160D6265-3645-544F-B94D-887DECCE7CCF}"/>
              </a:ext>
            </a:extLst>
          </p:cNvPr>
          <p:cNvSpPr>
            <a:spLocks noGrp="1"/>
          </p:cNvSpPr>
          <p:nvPr>
            <p:ph type="pic" sz="quarter" idx="15"/>
          </p:nvPr>
        </p:nvSpPr>
        <p:spPr>
          <a:xfrm>
            <a:off x="3057102" y="4806043"/>
            <a:ext cx="3017520" cy="2051957"/>
          </a:xfrm>
        </p:spPr>
        <p:txBody>
          <a:bodyPr/>
          <a:lstStyle/>
          <a:p>
            <a:r>
              <a:rPr lang="en-US"/>
              <a:t>Click icon to add picture</a:t>
            </a:r>
          </a:p>
        </p:txBody>
      </p:sp>
      <p:sp>
        <p:nvSpPr>
          <p:cNvPr id="14" name="Text Placeholder 2">
            <a:extLst>
              <a:ext uri="{FF2B5EF4-FFF2-40B4-BE49-F238E27FC236}">
                <a16:creationId xmlns:a16="http://schemas.microsoft.com/office/drawing/2014/main" id="{2B85B437-6871-A748-A3BF-5B62265C6775}"/>
              </a:ext>
            </a:extLst>
          </p:cNvPr>
          <p:cNvSpPr>
            <a:spLocks noGrp="1"/>
          </p:cNvSpPr>
          <p:nvPr>
            <p:ph idx="1" hasCustomPrompt="1"/>
          </p:nvPr>
        </p:nvSpPr>
        <p:spPr>
          <a:xfrm>
            <a:off x="507868" y="1752600"/>
            <a:ext cx="2233744" cy="3815447"/>
          </a:xfrm>
          <a:prstGeom prst="rect">
            <a:avLst/>
          </a:prstGeom>
        </p:spPr>
        <p:txBody>
          <a:bodyPr vert="horz" lIns="91440" tIns="45720" rIns="91440" bIns="45720" rtlCol="0">
            <a:normAutofit/>
          </a:bodyPr>
          <a:lstStyle>
            <a:lvl1pPr marL="0" indent="0">
              <a:spcBef>
                <a:spcPts val="0"/>
              </a:spcBef>
              <a:spcAft>
                <a:spcPts val="1200"/>
              </a:spcAft>
              <a:buNone/>
              <a:defRPr sz="1800">
                <a:solidFill>
                  <a:schemeClr val="bg1"/>
                </a:solidFill>
              </a:defRPr>
            </a:lvl1pPr>
            <a:lvl2pPr marL="342814" indent="0">
              <a:buNone/>
              <a:defRPr>
                <a:solidFill>
                  <a:schemeClr val="bg1"/>
                </a:solidFill>
              </a:defRPr>
            </a:lvl2pPr>
            <a:lvl3pPr marL="685629" indent="0">
              <a:buNone/>
              <a:defRPr>
                <a:solidFill>
                  <a:schemeClr val="bg1"/>
                </a:solidFill>
              </a:defRPr>
            </a:lvl3pPr>
            <a:lvl4pPr marL="1028443" indent="0">
              <a:buNone/>
              <a:defRPr>
                <a:solidFill>
                  <a:schemeClr val="bg1"/>
                </a:solidFill>
              </a:defRPr>
            </a:lvl4pPr>
            <a:lvl5pPr marL="1371257" indent="0">
              <a:buNone/>
              <a:defRPr>
                <a:solidFill>
                  <a:schemeClr val="bg1"/>
                </a:solidFill>
              </a:defRPr>
            </a:lvl5pPr>
          </a:lstStyle>
          <a:p>
            <a:pPr lvl="0"/>
            <a:r>
              <a:rPr lang="en-US"/>
              <a:t>Click to edit Master text styles</a:t>
            </a:r>
          </a:p>
        </p:txBody>
      </p:sp>
      <p:sp>
        <p:nvSpPr>
          <p:cNvPr id="15" name="Title Placeholder 1">
            <a:extLst>
              <a:ext uri="{FF2B5EF4-FFF2-40B4-BE49-F238E27FC236}">
                <a16:creationId xmlns:a16="http://schemas.microsoft.com/office/drawing/2014/main" id="{1DDA7C6B-FC07-C44F-B5DA-1C063D92C947}"/>
              </a:ext>
            </a:extLst>
          </p:cNvPr>
          <p:cNvSpPr>
            <a:spLocks noGrp="1"/>
          </p:cNvSpPr>
          <p:nvPr>
            <p:ph type="title"/>
          </p:nvPr>
        </p:nvSpPr>
        <p:spPr>
          <a:xfrm>
            <a:off x="507868" y="357187"/>
            <a:ext cx="2233744" cy="1208314"/>
          </a:xfrm>
          <a:prstGeom prst="rect">
            <a:avLst/>
          </a:prstGeom>
        </p:spPr>
        <p:txBody>
          <a:bodyPr vert="horz" lIns="91440" tIns="45720" rIns="91440" bIns="45720" rtlCol="0" anchor="ctr">
            <a:noAutofit/>
          </a:bodyPr>
          <a:lstStyle>
            <a:lvl1pPr>
              <a:defRPr sz="2800">
                <a:solidFill>
                  <a:schemeClr val="bg1"/>
                </a:solidFill>
              </a:defRPr>
            </a:lvl1pPr>
          </a:lstStyle>
          <a:p>
            <a:r>
              <a:rPr lang="en-US"/>
              <a:t>Click to edit Master title style</a:t>
            </a:r>
          </a:p>
        </p:txBody>
      </p:sp>
      <p:sp>
        <p:nvSpPr>
          <p:cNvPr id="2" name="Text Placeholder 11">
            <a:extLst>
              <a:ext uri="{FF2B5EF4-FFF2-40B4-BE49-F238E27FC236}">
                <a16:creationId xmlns:a16="http://schemas.microsoft.com/office/drawing/2014/main" id="{1964B0A5-FAE1-1B66-48D3-6E8D2A077277}"/>
              </a:ext>
            </a:extLst>
          </p:cNvPr>
          <p:cNvSpPr txBox="1">
            <a:spLocks/>
          </p:cNvSpPr>
          <p:nvPr userDrawn="1"/>
        </p:nvSpPr>
        <p:spPr>
          <a:xfrm>
            <a:off x="7032343" y="6515754"/>
            <a:ext cx="5105401" cy="236981"/>
          </a:xfrm>
          <a:prstGeom prst="rect">
            <a:avLst/>
          </a:prstGeom>
        </p:spPr>
        <p:txBody>
          <a:bodyPr>
            <a:normAutofit lnSpcReduction="10000"/>
          </a:bodyPr>
          <a:lstStyle>
            <a:lvl1pPr marL="0" marR="0" indent="0" algn="r" defTabSz="685629" rtl="0" eaLnBrk="1" fontAlgn="auto" latinLnBrk="0" hangingPunct="1">
              <a:lnSpc>
                <a:spcPct val="100000"/>
              </a:lnSpc>
              <a:spcBef>
                <a:spcPct val="20000"/>
              </a:spcBef>
              <a:spcAft>
                <a:spcPts val="0"/>
              </a:spcAft>
              <a:buClr>
                <a:schemeClr val="tx1"/>
              </a:buClr>
              <a:buSzTx/>
              <a:buFont typeface="Wingdings" panose="05000000000000000000" pitchFamily="2" charset="2"/>
              <a:buNone/>
              <a:tabLst/>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defRPr/>
            </a:pPr>
            <a:r>
              <a:rPr lang="en-US" dirty="0">
                <a:solidFill>
                  <a:schemeClr val="bg1"/>
                </a:solidFill>
              </a:rPr>
              <a:t>© Tennessee Department of Education </a:t>
            </a:r>
            <a:endParaRPr lang="id-ID" dirty="0">
              <a:solidFill>
                <a:schemeClr val="bg1"/>
              </a:solidFill>
            </a:endParaRPr>
          </a:p>
        </p:txBody>
      </p:sp>
    </p:spTree>
    <p:extLst>
      <p:ext uri="{BB962C8B-B14F-4D97-AF65-F5344CB8AC3E}">
        <p14:creationId xmlns:p14="http://schemas.microsoft.com/office/powerpoint/2010/main" val="1815945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55" name="Rectangle 54">
            <a:extLst>
              <a:ext uri="{FF2B5EF4-FFF2-40B4-BE49-F238E27FC236}">
                <a16:creationId xmlns:a16="http://schemas.microsoft.com/office/drawing/2014/main" id="{C6A80A89-1BA0-5C44-8514-C5D9DFBD7236}"/>
              </a:ext>
            </a:extLst>
          </p:cNvPr>
          <p:cNvSpPr/>
          <p:nvPr userDrawn="1"/>
        </p:nvSpPr>
        <p:spPr>
          <a:xfrm>
            <a:off x="-23257" y="0"/>
            <a:ext cx="3930554" cy="6858000"/>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a:p>
        </p:txBody>
      </p:sp>
      <p:grpSp>
        <p:nvGrpSpPr>
          <p:cNvPr id="5" name="Group 4"/>
          <p:cNvGrpSpPr/>
          <p:nvPr userDrawn="1"/>
        </p:nvGrpSpPr>
        <p:grpSpPr>
          <a:xfrm>
            <a:off x="8528034" y="6106160"/>
            <a:ext cx="3210027" cy="196444"/>
            <a:chOff x="6927228" y="7552706"/>
            <a:chExt cx="5016271" cy="227062"/>
          </a:xfrm>
        </p:grpSpPr>
        <p:sp>
          <p:nvSpPr>
            <p:cNvPr id="6" name="Oval 5"/>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 name="Oval 6"/>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 name="Oval 7"/>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 name="Oval 8"/>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 name="Oval 9"/>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 name="Oval 10"/>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 name="Oval 11"/>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 name="Oval 12"/>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 name="Oval 13"/>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 name="Oval 14"/>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 name="Oval 15"/>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 name="Oval 16"/>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 name="Oval 17"/>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 name="Oval 18"/>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 name="Oval 19"/>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1" name="Oval 20"/>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2" name="Oval 21"/>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3" name="Oval 22"/>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4" name="Oval 23"/>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5" name="Oval 24"/>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6" name="Oval 25"/>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7" name="Oval 26"/>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8" name="Oval 27"/>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9" name="Oval 28"/>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0" name="Oval 29"/>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1" name="Oval 30"/>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2" name="Oval 31"/>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3" name="Oval 32"/>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4" name="Oval 33"/>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5" name="Oval 34"/>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6" name="Oval 35"/>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7" name="Oval 36"/>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8" name="Oval 37"/>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9" name="Oval 38"/>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0" name="Oval 39"/>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1" name="Oval 40"/>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2" name="Oval 41"/>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3" name="Oval 42"/>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4" name="Oval 43"/>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5" name="Oval 44"/>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6" name="Oval 45"/>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7" name="Oval 46"/>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8" name="Oval 47"/>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9" name="Oval 48"/>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0" name="Oval 49"/>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1" name="Oval 50"/>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2" name="Oval 51"/>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3" name="Oval 52"/>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sp>
        <p:nvSpPr>
          <p:cNvPr id="57" name="Title Placeholder 1">
            <a:extLst>
              <a:ext uri="{FF2B5EF4-FFF2-40B4-BE49-F238E27FC236}">
                <a16:creationId xmlns:a16="http://schemas.microsoft.com/office/drawing/2014/main" id="{23F9C191-2D7F-CD43-AE85-0484228973D6}"/>
              </a:ext>
            </a:extLst>
          </p:cNvPr>
          <p:cNvSpPr>
            <a:spLocks noGrp="1"/>
          </p:cNvSpPr>
          <p:nvPr>
            <p:ph type="title" hasCustomPrompt="1"/>
          </p:nvPr>
        </p:nvSpPr>
        <p:spPr>
          <a:xfrm>
            <a:off x="5491334" y="228600"/>
            <a:ext cx="6246726"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Agenda</a:t>
            </a:r>
          </a:p>
        </p:txBody>
      </p:sp>
      <p:sp>
        <p:nvSpPr>
          <p:cNvPr id="58" name="Text Placeholder 4">
            <a:extLst>
              <a:ext uri="{FF2B5EF4-FFF2-40B4-BE49-F238E27FC236}">
                <a16:creationId xmlns:a16="http://schemas.microsoft.com/office/drawing/2014/main" id="{A66B4290-B988-2544-9CDD-E153F59314DE}"/>
              </a:ext>
            </a:extLst>
          </p:cNvPr>
          <p:cNvSpPr>
            <a:spLocks noGrp="1"/>
          </p:cNvSpPr>
          <p:nvPr>
            <p:ph type="body" sz="quarter" idx="10"/>
          </p:nvPr>
        </p:nvSpPr>
        <p:spPr>
          <a:xfrm>
            <a:off x="5500255" y="1531917"/>
            <a:ext cx="6246726" cy="44116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60" name="Group 59">
            <a:extLst>
              <a:ext uri="{FF2B5EF4-FFF2-40B4-BE49-F238E27FC236}">
                <a16:creationId xmlns:a16="http://schemas.microsoft.com/office/drawing/2014/main" id="{5F227487-E919-7A49-B599-FA575AC1F4FE}"/>
              </a:ext>
            </a:extLst>
          </p:cNvPr>
          <p:cNvGrpSpPr/>
          <p:nvPr userDrawn="1"/>
        </p:nvGrpSpPr>
        <p:grpSpPr>
          <a:xfrm rot="16200000">
            <a:off x="-229494" y="3199707"/>
            <a:ext cx="6858000" cy="458586"/>
            <a:chOff x="0" y="6170814"/>
            <a:chExt cx="12188825" cy="458586"/>
          </a:xfrm>
        </p:grpSpPr>
        <p:sp>
          <p:nvSpPr>
            <p:cNvPr id="61" name="Rectangle 60">
              <a:extLst>
                <a:ext uri="{FF2B5EF4-FFF2-40B4-BE49-F238E27FC236}">
                  <a16:creationId xmlns:a16="http://schemas.microsoft.com/office/drawing/2014/main" id="{89D72522-0673-2A40-9161-9546733B7C88}"/>
                </a:ext>
              </a:extLst>
            </p:cNvPr>
            <p:cNvSpPr/>
            <p:nvPr userDrawn="1"/>
          </p:nvSpPr>
          <p:spPr>
            <a:xfrm>
              <a:off x="0" y="6170814"/>
              <a:ext cx="12188825" cy="914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2AF55D50-06B9-9149-AA67-072EB550E6E7}"/>
                </a:ext>
              </a:extLst>
            </p:cNvPr>
            <p:cNvSpPr/>
            <p:nvPr userDrawn="1"/>
          </p:nvSpPr>
          <p:spPr>
            <a:xfrm>
              <a:off x="0" y="6354387"/>
              <a:ext cx="12188825" cy="9144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8371612A-D036-A140-A204-E10D7C771A1E}"/>
                </a:ext>
              </a:extLst>
            </p:cNvPr>
            <p:cNvSpPr/>
            <p:nvPr userDrawn="1"/>
          </p:nvSpPr>
          <p:spPr>
            <a:xfrm>
              <a:off x="0" y="6537960"/>
              <a:ext cx="12188825" cy="9144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sp>
        <p:nvSpPr>
          <p:cNvPr id="54" name="Rectangle 53">
            <a:extLst>
              <a:ext uri="{FF2B5EF4-FFF2-40B4-BE49-F238E27FC236}">
                <a16:creationId xmlns:a16="http://schemas.microsoft.com/office/drawing/2014/main" id="{AD5FB9A4-B083-FA46-B029-5FAF6078FE60}"/>
              </a:ext>
            </a:extLst>
          </p:cNvPr>
          <p:cNvSpPr/>
          <p:nvPr userDrawn="1"/>
        </p:nvSpPr>
        <p:spPr>
          <a:xfrm>
            <a:off x="437243" y="393865"/>
            <a:ext cx="4708359" cy="6070271"/>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Picture Placeholder 2">
            <a:extLst>
              <a:ext uri="{FF2B5EF4-FFF2-40B4-BE49-F238E27FC236}">
                <a16:creationId xmlns:a16="http://schemas.microsoft.com/office/drawing/2014/main" id="{00ECAD39-DFCC-A445-A2F6-945E60E432E3}"/>
              </a:ext>
            </a:extLst>
          </p:cNvPr>
          <p:cNvSpPr>
            <a:spLocks noGrp="1"/>
          </p:cNvSpPr>
          <p:nvPr>
            <p:ph type="pic" sz="quarter" idx="11"/>
          </p:nvPr>
        </p:nvSpPr>
        <p:spPr>
          <a:xfrm>
            <a:off x="708605" y="650914"/>
            <a:ext cx="4165635" cy="5556172"/>
          </a:xfrm>
        </p:spPr>
        <p:txBody>
          <a:bodyPr/>
          <a:lstStyle/>
          <a:p>
            <a:r>
              <a:rPr lang="en-US"/>
              <a:t>Click icon to add picture</a:t>
            </a:r>
          </a:p>
        </p:txBody>
      </p:sp>
    </p:spTree>
    <p:extLst>
      <p:ext uri="{BB962C8B-B14F-4D97-AF65-F5344CB8AC3E}">
        <p14:creationId xmlns:p14="http://schemas.microsoft.com/office/powerpoint/2010/main" val="34947197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aptop Mockup 1">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3CA318C5-0EED-3646-9300-B64845B07ABD}"/>
              </a:ext>
            </a:extLst>
          </p:cNvPr>
          <p:cNvGrpSpPr/>
          <p:nvPr userDrawn="1"/>
        </p:nvGrpSpPr>
        <p:grpSpPr>
          <a:xfrm>
            <a:off x="7400495" y="0"/>
            <a:ext cx="4608469" cy="6858000"/>
            <a:chOff x="7400495" y="0"/>
            <a:chExt cx="4608469" cy="6858000"/>
          </a:xfrm>
        </p:grpSpPr>
        <p:sp>
          <p:nvSpPr>
            <p:cNvPr id="12" name="Freeform 11">
              <a:extLst>
                <a:ext uri="{FF2B5EF4-FFF2-40B4-BE49-F238E27FC236}">
                  <a16:creationId xmlns:a16="http://schemas.microsoft.com/office/drawing/2014/main" id="{5B94C799-9B24-8244-AB52-17A994763F67}"/>
                </a:ext>
              </a:extLst>
            </p:cNvPr>
            <p:cNvSpPr/>
            <p:nvPr userDrawn="1"/>
          </p:nvSpPr>
          <p:spPr>
            <a:xfrm>
              <a:off x="7400495" y="0"/>
              <a:ext cx="4181398" cy="6858000"/>
            </a:xfrm>
            <a:custGeom>
              <a:avLst/>
              <a:gdLst>
                <a:gd name="connsiteX0" fmla="*/ 4075034 w 4181398"/>
                <a:gd name="connsiteY0" fmla="*/ 0 h 6858000"/>
                <a:gd name="connsiteX1" fmla="*/ 4181398 w 4181398"/>
                <a:gd name="connsiteY1" fmla="*/ 0 h 6858000"/>
                <a:gd name="connsiteX2" fmla="*/ 106364 w 4181398"/>
                <a:gd name="connsiteY2" fmla="*/ 6858000 h 6858000"/>
                <a:gd name="connsiteX3" fmla="*/ 0 w 4181398"/>
                <a:gd name="connsiteY3" fmla="*/ 6858000 h 6858000"/>
                <a:gd name="connsiteX4" fmla="*/ 4075034 w 418139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81398" h="6858000">
                  <a:moveTo>
                    <a:pt x="4075034" y="0"/>
                  </a:moveTo>
                  <a:lnTo>
                    <a:pt x="4181398" y="0"/>
                  </a:lnTo>
                  <a:lnTo>
                    <a:pt x="106364" y="6858000"/>
                  </a:lnTo>
                  <a:lnTo>
                    <a:pt x="0" y="6858000"/>
                  </a:lnTo>
                  <a:lnTo>
                    <a:pt x="4075034"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12">
              <a:extLst>
                <a:ext uri="{FF2B5EF4-FFF2-40B4-BE49-F238E27FC236}">
                  <a16:creationId xmlns:a16="http://schemas.microsoft.com/office/drawing/2014/main" id="{E5FB19FC-EB67-5648-8F38-CE44CA4A507C}"/>
                </a:ext>
              </a:extLst>
            </p:cNvPr>
            <p:cNvSpPr/>
            <p:nvPr userDrawn="1"/>
          </p:nvSpPr>
          <p:spPr>
            <a:xfrm>
              <a:off x="7616860" y="0"/>
              <a:ext cx="4178568" cy="6853237"/>
            </a:xfrm>
            <a:custGeom>
              <a:avLst/>
              <a:gdLst>
                <a:gd name="connsiteX0" fmla="*/ 4072204 w 4178568"/>
                <a:gd name="connsiteY0" fmla="*/ 0 h 6853237"/>
                <a:gd name="connsiteX1" fmla="*/ 4178568 w 4178568"/>
                <a:gd name="connsiteY1" fmla="*/ 0 h 6853237"/>
                <a:gd name="connsiteX2" fmla="*/ 106364 w 4178568"/>
                <a:gd name="connsiteY2" fmla="*/ 6853237 h 6853237"/>
                <a:gd name="connsiteX3" fmla="*/ 0 w 4178568"/>
                <a:gd name="connsiteY3" fmla="*/ 6853237 h 6853237"/>
                <a:gd name="connsiteX4" fmla="*/ 4072204 w 4178568"/>
                <a:gd name="connsiteY4" fmla="*/ 0 h 6853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8568" h="6853237">
                  <a:moveTo>
                    <a:pt x="4072204" y="0"/>
                  </a:moveTo>
                  <a:lnTo>
                    <a:pt x="4178568" y="0"/>
                  </a:lnTo>
                  <a:lnTo>
                    <a:pt x="106364" y="6853237"/>
                  </a:lnTo>
                  <a:lnTo>
                    <a:pt x="0" y="6853237"/>
                  </a:lnTo>
                  <a:lnTo>
                    <a:pt x="4072204"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13">
              <a:extLst>
                <a:ext uri="{FF2B5EF4-FFF2-40B4-BE49-F238E27FC236}">
                  <a16:creationId xmlns:a16="http://schemas.microsoft.com/office/drawing/2014/main" id="{8A6B392C-942F-9947-9296-CF5C4742E984}"/>
                </a:ext>
              </a:extLst>
            </p:cNvPr>
            <p:cNvSpPr/>
            <p:nvPr userDrawn="1"/>
          </p:nvSpPr>
          <p:spPr>
            <a:xfrm>
              <a:off x="7830397" y="0"/>
              <a:ext cx="4178567" cy="6853237"/>
            </a:xfrm>
            <a:custGeom>
              <a:avLst/>
              <a:gdLst>
                <a:gd name="connsiteX0" fmla="*/ 4072204 w 4178567"/>
                <a:gd name="connsiteY0" fmla="*/ 0 h 6853237"/>
                <a:gd name="connsiteX1" fmla="*/ 4178567 w 4178567"/>
                <a:gd name="connsiteY1" fmla="*/ 0 h 6853237"/>
                <a:gd name="connsiteX2" fmla="*/ 106364 w 4178567"/>
                <a:gd name="connsiteY2" fmla="*/ 6853237 h 6853237"/>
                <a:gd name="connsiteX3" fmla="*/ 0 w 4178567"/>
                <a:gd name="connsiteY3" fmla="*/ 6853237 h 6853237"/>
                <a:gd name="connsiteX4" fmla="*/ 4072204 w 4178567"/>
                <a:gd name="connsiteY4" fmla="*/ 0 h 6853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8567" h="6853237">
                  <a:moveTo>
                    <a:pt x="4072204" y="0"/>
                  </a:moveTo>
                  <a:lnTo>
                    <a:pt x="4178567" y="0"/>
                  </a:lnTo>
                  <a:lnTo>
                    <a:pt x="106364" y="6853237"/>
                  </a:lnTo>
                  <a:lnTo>
                    <a:pt x="0" y="6853237"/>
                  </a:lnTo>
                  <a:lnTo>
                    <a:pt x="4072204"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1" name="Title Placeholder 1">
            <a:extLst>
              <a:ext uri="{FF2B5EF4-FFF2-40B4-BE49-F238E27FC236}">
                <a16:creationId xmlns:a16="http://schemas.microsoft.com/office/drawing/2014/main" id="{89F5F014-426F-2B4A-AACE-FCECB62133E6}"/>
              </a:ext>
            </a:extLst>
          </p:cNvPr>
          <p:cNvSpPr>
            <a:spLocks noGrp="1"/>
          </p:cNvSpPr>
          <p:nvPr>
            <p:ph type="title"/>
          </p:nvPr>
        </p:nvSpPr>
        <p:spPr>
          <a:xfrm>
            <a:off x="507868" y="228600"/>
            <a:ext cx="10006144"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endParaRPr lang="en-US" dirty="0"/>
          </a:p>
        </p:txBody>
      </p:sp>
      <p:sp>
        <p:nvSpPr>
          <p:cNvPr id="5" name="Text Placeholder 4">
            <a:extLst>
              <a:ext uri="{FF2B5EF4-FFF2-40B4-BE49-F238E27FC236}">
                <a16:creationId xmlns:a16="http://schemas.microsoft.com/office/drawing/2014/main" id="{79225C54-07E2-B24D-8F11-0185A2F9F3C3}"/>
              </a:ext>
            </a:extLst>
          </p:cNvPr>
          <p:cNvSpPr>
            <a:spLocks noGrp="1"/>
          </p:cNvSpPr>
          <p:nvPr>
            <p:ph type="body" sz="quarter" idx="10"/>
          </p:nvPr>
        </p:nvSpPr>
        <p:spPr>
          <a:xfrm>
            <a:off x="507869" y="1531917"/>
            <a:ext cx="5129343"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ight Triangle 6">
            <a:extLst>
              <a:ext uri="{FF2B5EF4-FFF2-40B4-BE49-F238E27FC236}">
                <a16:creationId xmlns:a16="http://schemas.microsoft.com/office/drawing/2014/main" id="{774ADCE8-2BEB-EC4B-BF9D-052D10127E42}"/>
              </a:ext>
            </a:extLst>
          </p:cNvPr>
          <p:cNvSpPr/>
          <p:nvPr userDrawn="1"/>
        </p:nvSpPr>
        <p:spPr>
          <a:xfrm flipH="1">
            <a:off x="8131032" y="0"/>
            <a:ext cx="4057793" cy="6858000"/>
          </a:xfrm>
          <a:prstGeom prst="rtTriangle">
            <a:avLst/>
          </a:prstGeom>
          <a:solidFill>
            <a:schemeClr val="bg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lue screen with white text&#10;&#10;Description automatically generated with medium confidence">
            <a:extLst>
              <a:ext uri="{FF2B5EF4-FFF2-40B4-BE49-F238E27FC236}">
                <a16:creationId xmlns:a16="http://schemas.microsoft.com/office/drawing/2014/main" id="{855AA6CB-C2CB-2746-AE1D-5D62C9BD1D6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242404" y="2514600"/>
            <a:ext cx="6993566" cy="3752850"/>
          </a:xfrm>
          <a:prstGeom prst="rect">
            <a:avLst/>
          </a:prstGeom>
        </p:spPr>
      </p:pic>
      <p:sp>
        <p:nvSpPr>
          <p:cNvPr id="10" name="Picture Placeholder 9">
            <a:extLst>
              <a:ext uri="{FF2B5EF4-FFF2-40B4-BE49-F238E27FC236}">
                <a16:creationId xmlns:a16="http://schemas.microsoft.com/office/drawing/2014/main" id="{1E47A6DE-221A-4246-AA12-63BE5B62FAF9}"/>
              </a:ext>
            </a:extLst>
          </p:cNvPr>
          <p:cNvSpPr>
            <a:spLocks noGrp="1"/>
          </p:cNvSpPr>
          <p:nvPr>
            <p:ph type="pic" sz="quarter" idx="11"/>
          </p:nvPr>
        </p:nvSpPr>
        <p:spPr>
          <a:xfrm>
            <a:off x="6270307" y="2743200"/>
            <a:ext cx="4937760" cy="3097213"/>
          </a:xfrm>
          <a:solidFill>
            <a:schemeClr val="bg1"/>
          </a:solidFill>
        </p:spPr>
        <p:txBody>
          <a:bodyPr/>
          <a:lstStyle/>
          <a:p>
            <a:r>
              <a:rPr lang="en-US"/>
              <a:t>Click icon to add picture</a:t>
            </a:r>
          </a:p>
        </p:txBody>
      </p:sp>
      <p:sp>
        <p:nvSpPr>
          <p:cNvPr id="2" name="Text Placeholder 11">
            <a:extLst>
              <a:ext uri="{FF2B5EF4-FFF2-40B4-BE49-F238E27FC236}">
                <a16:creationId xmlns:a16="http://schemas.microsoft.com/office/drawing/2014/main" id="{829AC598-683F-EE19-6538-331867BC2F7F}"/>
              </a:ext>
            </a:extLst>
          </p:cNvPr>
          <p:cNvSpPr txBox="1">
            <a:spLocks/>
          </p:cNvSpPr>
          <p:nvPr userDrawn="1"/>
        </p:nvSpPr>
        <p:spPr>
          <a:xfrm>
            <a:off x="7032343" y="6515754"/>
            <a:ext cx="5105401" cy="236981"/>
          </a:xfrm>
          <a:prstGeom prst="rect">
            <a:avLst/>
          </a:prstGeom>
        </p:spPr>
        <p:txBody>
          <a:bodyPr>
            <a:normAutofit lnSpcReduction="10000"/>
          </a:bodyPr>
          <a:lstStyle>
            <a:lvl1pPr marL="0" marR="0" indent="0" algn="r" defTabSz="685629" rtl="0" eaLnBrk="1" fontAlgn="auto" latinLnBrk="0" hangingPunct="1">
              <a:lnSpc>
                <a:spcPct val="100000"/>
              </a:lnSpc>
              <a:spcBef>
                <a:spcPct val="20000"/>
              </a:spcBef>
              <a:spcAft>
                <a:spcPts val="0"/>
              </a:spcAft>
              <a:buClr>
                <a:schemeClr val="tx1"/>
              </a:buClr>
              <a:buSzTx/>
              <a:buFont typeface="Wingdings" panose="05000000000000000000" pitchFamily="2" charset="2"/>
              <a:buNone/>
              <a:tabLst/>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defRPr/>
            </a:pPr>
            <a:r>
              <a:rPr lang="en-US" dirty="0">
                <a:solidFill>
                  <a:schemeClr val="tx2"/>
                </a:solidFill>
              </a:rPr>
              <a:t>© Tennessee Department of Education </a:t>
            </a:r>
            <a:endParaRPr lang="id-ID" dirty="0">
              <a:solidFill>
                <a:schemeClr val="tx2"/>
              </a:solidFill>
            </a:endParaRPr>
          </a:p>
        </p:txBody>
      </p:sp>
    </p:spTree>
    <p:extLst>
      <p:ext uri="{BB962C8B-B14F-4D97-AF65-F5344CB8AC3E}">
        <p14:creationId xmlns:p14="http://schemas.microsoft.com/office/powerpoint/2010/main" val="33523063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fA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3552E95-F748-7844-A212-1D0DB91C1007}"/>
              </a:ext>
            </a:extLst>
          </p:cNvPr>
          <p:cNvSpPr/>
          <p:nvPr userDrawn="1"/>
        </p:nvSpPr>
        <p:spPr>
          <a:xfrm>
            <a:off x="9143873" y="0"/>
            <a:ext cx="3044952" cy="6858000"/>
          </a:xfrm>
          <a:prstGeom prst="rect">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Rectangle 6">
            <a:extLst>
              <a:ext uri="{FF2B5EF4-FFF2-40B4-BE49-F238E27FC236}">
                <a16:creationId xmlns:a16="http://schemas.microsoft.com/office/drawing/2014/main" id="{81092200-74AA-294F-A021-342F4FC34C20}"/>
              </a:ext>
            </a:extLst>
          </p:cNvPr>
          <p:cNvSpPr/>
          <p:nvPr userDrawn="1"/>
        </p:nvSpPr>
        <p:spPr>
          <a:xfrm>
            <a:off x="6095916" y="0"/>
            <a:ext cx="3044952" cy="6858000"/>
          </a:xfrm>
          <a:prstGeom prst="rect">
            <a:avLst/>
          </a:prstGeom>
          <a:solidFill>
            <a:schemeClr val="accent5"/>
          </a:solidFill>
          <a:ln>
            <a:noFill/>
          </a:ln>
          <a:effectLst>
            <a:outerShdw blurRad="50800" dist="762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Rectangle 5">
            <a:extLst>
              <a:ext uri="{FF2B5EF4-FFF2-40B4-BE49-F238E27FC236}">
                <a16:creationId xmlns:a16="http://schemas.microsoft.com/office/drawing/2014/main" id="{572C4062-A4BA-B043-BADD-89F22D77B393}"/>
              </a:ext>
            </a:extLst>
          </p:cNvPr>
          <p:cNvSpPr/>
          <p:nvPr userDrawn="1"/>
        </p:nvSpPr>
        <p:spPr>
          <a:xfrm>
            <a:off x="3047958" y="0"/>
            <a:ext cx="3044952" cy="6858000"/>
          </a:xfrm>
          <a:prstGeom prst="rect">
            <a:avLst/>
          </a:prstGeom>
          <a:solidFill>
            <a:schemeClr val="accent4"/>
          </a:solidFill>
          <a:ln>
            <a:noFill/>
          </a:ln>
          <a:effectLst>
            <a:outerShdw blurRad="50800" dist="762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Rectangle 4">
            <a:extLst>
              <a:ext uri="{FF2B5EF4-FFF2-40B4-BE49-F238E27FC236}">
                <a16:creationId xmlns:a16="http://schemas.microsoft.com/office/drawing/2014/main" id="{9504C7D2-5385-044F-9EEF-75DAB4274B6D}"/>
              </a:ext>
            </a:extLst>
          </p:cNvPr>
          <p:cNvSpPr/>
          <p:nvPr userDrawn="1"/>
        </p:nvSpPr>
        <p:spPr>
          <a:xfrm>
            <a:off x="0" y="0"/>
            <a:ext cx="3044952" cy="6858000"/>
          </a:xfrm>
          <a:prstGeom prst="rect">
            <a:avLst/>
          </a:prstGeom>
          <a:solidFill>
            <a:schemeClr val="accent3"/>
          </a:solidFill>
          <a:ln>
            <a:noFill/>
          </a:ln>
          <a:effectLst>
            <a:outerShdw blurRad="50800" dist="762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a16="http://schemas.microsoft.com/office/drawing/2014/main" id="{913D4F14-01F5-0649-9A05-93895A948C65}"/>
              </a:ext>
            </a:extLst>
          </p:cNvPr>
          <p:cNvSpPr/>
          <p:nvPr userDrawn="1"/>
        </p:nvSpPr>
        <p:spPr>
          <a:xfrm>
            <a:off x="0" y="0"/>
            <a:ext cx="12188952" cy="1752600"/>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Title 1">
            <a:extLst>
              <a:ext uri="{FF2B5EF4-FFF2-40B4-BE49-F238E27FC236}">
                <a16:creationId xmlns:a16="http://schemas.microsoft.com/office/drawing/2014/main" id="{3A89660E-A1E2-B84C-A282-0E596277C1A8}"/>
              </a:ext>
            </a:extLst>
          </p:cNvPr>
          <p:cNvSpPr>
            <a:spLocks noGrp="1"/>
          </p:cNvSpPr>
          <p:nvPr>
            <p:ph type="title"/>
          </p:nvPr>
        </p:nvSpPr>
        <p:spPr>
          <a:xfrm>
            <a:off x="507868" y="228600"/>
            <a:ext cx="11071516" cy="1208314"/>
          </a:xfrm>
        </p:spPr>
        <p:txBody>
          <a:bodyPr/>
          <a:lstStyle/>
          <a:p>
            <a:r>
              <a:rPr lang="en-US"/>
              <a:t>Click to edit Master title style</a:t>
            </a:r>
          </a:p>
        </p:txBody>
      </p:sp>
      <p:sp>
        <p:nvSpPr>
          <p:cNvPr id="2" name="Text Placeholder 11">
            <a:extLst>
              <a:ext uri="{FF2B5EF4-FFF2-40B4-BE49-F238E27FC236}">
                <a16:creationId xmlns:a16="http://schemas.microsoft.com/office/drawing/2014/main" id="{C29E782A-1549-04BC-5D42-7E094DFB6877}"/>
              </a:ext>
            </a:extLst>
          </p:cNvPr>
          <p:cNvSpPr txBox="1">
            <a:spLocks/>
          </p:cNvSpPr>
          <p:nvPr userDrawn="1"/>
        </p:nvSpPr>
        <p:spPr>
          <a:xfrm>
            <a:off x="7032343" y="6515754"/>
            <a:ext cx="5105401" cy="236981"/>
          </a:xfrm>
          <a:prstGeom prst="rect">
            <a:avLst/>
          </a:prstGeom>
        </p:spPr>
        <p:txBody>
          <a:bodyPr>
            <a:normAutofit lnSpcReduction="10000"/>
          </a:bodyPr>
          <a:lstStyle>
            <a:lvl1pPr marL="0" marR="0" indent="0" algn="r" defTabSz="685629" rtl="0" eaLnBrk="1" fontAlgn="auto" latinLnBrk="0" hangingPunct="1">
              <a:lnSpc>
                <a:spcPct val="100000"/>
              </a:lnSpc>
              <a:spcBef>
                <a:spcPct val="20000"/>
              </a:spcBef>
              <a:spcAft>
                <a:spcPts val="0"/>
              </a:spcAft>
              <a:buClr>
                <a:schemeClr val="tx1"/>
              </a:buClr>
              <a:buSzTx/>
              <a:buFont typeface="Wingdings" panose="05000000000000000000" pitchFamily="2" charset="2"/>
              <a:buNone/>
              <a:tabLst/>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defRPr/>
            </a:pPr>
            <a:r>
              <a:rPr lang="en-US" dirty="0">
                <a:solidFill>
                  <a:schemeClr val="bg1"/>
                </a:solidFill>
              </a:rPr>
              <a:t>© Tennessee Department of Education </a:t>
            </a:r>
            <a:endParaRPr lang="id-ID" dirty="0">
              <a:solidFill>
                <a:schemeClr val="bg1"/>
              </a:solidFill>
            </a:endParaRPr>
          </a:p>
        </p:txBody>
      </p:sp>
    </p:spTree>
    <p:extLst>
      <p:ext uri="{BB962C8B-B14F-4D97-AF65-F5344CB8AC3E}">
        <p14:creationId xmlns:p14="http://schemas.microsoft.com/office/powerpoint/2010/main" val="39708855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ist 1">
    <p:spTree>
      <p:nvGrpSpPr>
        <p:cNvPr id="1" name=""/>
        <p:cNvGrpSpPr/>
        <p:nvPr/>
      </p:nvGrpSpPr>
      <p:grpSpPr>
        <a:xfrm>
          <a:off x="0" y="0"/>
          <a:ext cx="0" cy="0"/>
          <a:chOff x="0" y="0"/>
          <a:chExt cx="0" cy="0"/>
        </a:xfrm>
      </p:grpSpPr>
      <p:sp>
        <p:nvSpPr>
          <p:cNvPr id="15" name="Title Placeholder 1">
            <a:extLst>
              <a:ext uri="{FF2B5EF4-FFF2-40B4-BE49-F238E27FC236}">
                <a16:creationId xmlns:a16="http://schemas.microsoft.com/office/drawing/2014/main" id="{5AD24FB6-8C03-794B-8063-E87486FDBF49}"/>
              </a:ext>
            </a:extLst>
          </p:cNvPr>
          <p:cNvSpPr>
            <a:spLocks noGrp="1"/>
          </p:cNvSpPr>
          <p:nvPr>
            <p:ph type="title" hasCustomPrompt="1"/>
          </p:nvPr>
        </p:nvSpPr>
        <p:spPr>
          <a:xfrm>
            <a:off x="507868" y="228600"/>
            <a:ext cx="11071516" cy="1208314"/>
          </a:xfrm>
          <a:prstGeom prst="rect">
            <a:avLst/>
          </a:prstGeom>
        </p:spPr>
        <p:txBody>
          <a:bodyPr vert="horz" lIns="91440" tIns="45720" rIns="91440" bIns="45720" rtlCol="0" anchor="ctr">
            <a:normAutofit/>
          </a:bodyPr>
          <a:lstStyle/>
          <a:p>
            <a:r>
              <a:rPr lang="en-US"/>
              <a:t>Click to edit title style</a:t>
            </a:r>
          </a:p>
        </p:txBody>
      </p:sp>
      <p:sp>
        <p:nvSpPr>
          <p:cNvPr id="19" name="Oval 18">
            <a:extLst>
              <a:ext uri="{FF2B5EF4-FFF2-40B4-BE49-F238E27FC236}">
                <a16:creationId xmlns:a16="http://schemas.microsoft.com/office/drawing/2014/main" id="{5F320E24-72C2-DA4C-9CFC-DB5DA0B99003}"/>
              </a:ext>
            </a:extLst>
          </p:cNvPr>
          <p:cNvSpPr/>
          <p:nvPr userDrawn="1"/>
        </p:nvSpPr>
        <p:spPr>
          <a:xfrm>
            <a:off x="6246812" y="4187924"/>
            <a:ext cx="914400" cy="914400"/>
          </a:xfrm>
          <a:prstGeom prst="ellipse">
            <a:avLst/>
          </a:prstGeom>
          <a:solidFill>
            <a:srgbClr val="A8A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6ECC2DB4-62BB-7F4A-BD15-BF97A6ADE12A}"/>
              </a:ext>
            </a:extLst>
          </p:cNvPr>
          <p:cNvSpPr>
            <a:spLocks noChangeAspect="1"/>
          </p:cNvSpPr>
          <p:nvPr userDrawn="1"/>
        </p:nvSpPr>
        <p:spPr>
          <a:xfrm>
            <a:off x="379742" y="1755054"/>
            <a:ext cx="914400" cy="9144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2FD9CB14-23C2-1244-BF62-9E9B603DFF61}"/>
              </a:ext>
            </a:extLst>
          </p:cNvPr>
          <p:cNvSpPr>
            <a:spLocks noChangeAspect="1"/>
          </p:cNvSpPr>
          <p:nvPr userDrawn="1"/>
        </p:nvSpPr>
        <p:spPr>
          <a:xfrm>
            <a:off x="379412" y="2971489"/>
            <a:ext cx="915061" cy="914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4AC374B3-3BAC-5944-89A2-F9D190B31E0D}"/>
              </a:ext>
            </a:extLst>
          </p:cNvPr>
          <p:cNvSpPr>
            <a:spLocks noChangeAspect="1"/>
          </p:cNvSpPr>
          <p:nvPr userDrawn="1"/>
        </p:nvSpPr>
        <p:spPr>
          <a:xfrm>
            <a:off x="379742" y="5404359"/>
            <a:ext cx="914400" cy="914400"/>
          </a:xfrm>
          <a:prstGeom prst="ellipse">
            <a:avLst/>
          </a:prstGeom>
          <a:solidFill>
            <a:srgbClr val="815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6FAE400B-F649-C54C-9540-48547933C605}"/>
              </a:ext>
            </a:extLst>
          </p:cNvPr>
          <p:cNvSpPr>
            <a:spLocks noChangeAspect="1"/>
          </p:cNvSpPr>
          <p:nvPr userDrawn="1"/>
        </p:nvSpPr>
        <p:spPr>
          <a:xfrm>
            <a:off x="6246812" y="1755054"/>
            <a:ext cx="914400" cy="914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9FF4B867-E48B-4244-BC05-6092A55D51AF}"/>
              </a:ext>
            </a:extLst>
          </p:cNvPr>
          <p:cNvSpPr>
            <a:spLocks noChangeAspect="1"/>
          </p:cNvSpPr>
          <p:nvPr userDrawn="1"/>
        </p:nvSpPr>
        <p:spPr>
          <a:xfrm>
            <a:off x="6246812" y="2971489"/>
            <a:ext cx="914400" cy="9144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BE7EDD3F-837B-6444-926B-6F4759ADF6B6}"/>
              </a:ext>
            </a:extLst>
          </p:cNvPr>
          <p:cNvSpPr>
            <a:spLocks noChangeAspect="1"/>
          </p:cNvSpPr>
          <p:nvPr userDrawn="1"/>
        </p:nvSpPr>
        <p:spPr>
          <a:xfrm>
            <a:off x="379742" y="4187924"/>
            <a:ext cx="914400" cy="9144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D3AC53A1-5753-DC43-ABCC-DD0038E43373}"/>
              </a:ext>
            </a:extLst>
          </p:cNvPr>
          <p:cNvSpPr>
            <a:spLocks noChangeAspect="1"/>
          </p:cNvSpPr>
          <p:nvPr userDrawn="1"/>
        </p:nvSpPr>
        <p:spPr>
          <a:xfrm>
            <a:off x="6246812" y="5404359"/>
            <a:ext cx="914400" cy="914400"/>
          </a:xfrm>
          <a:prstGeom prst="ellipse">
            <a:avLst/>
          </a:prstGeom>
          <a:solidFill>
            <a:srgbClr val="03A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 Placeholder 18">
            <a:extLst>
              <a:ext uri="{FF2B5EF4-FFF2-40B4-BE49-F238E27FC236}">
                <a16:creationId xmlns:a16="http://schemas.microsoft.com/office/drawing/2014/main" id="{70F20593-2EC2-E844-8E50-E7E52E7CA0A7}"/>
              </a:ext>
            </a:extLst>
          </p:cNvPr>
          <p:cNvSpPr>
            <a:spLocks noGrp="1"/>
          </p:cNvSpPr>
          <p:nvPr>
            <p:ph type="body" sz="quarter" idx="10" hasCustomPrompt="1"/>
          </p:nvPr>
        </p:nvSpPr>
        <p:spPr>
          <a:xfrm>
            <a:off x="1359414" y="1676400"/>
            <a:ext cx="4697831" cy="382588"/>
          </a:xfrm>
        </p:spPr>
        <p:txBody>
          <a:bodyPr anchor="b">
            <a:noAutofit/>
          </a:bodyPr>
          <a:lstStyle>
            <a:lvl1pPr marL="0" indent="0" algn="l">
              <a:buNone/>
              <a:defRPr sz="1600" b="1">
                <a:solidFill>
                  <a:schemeClr val="tx1"/>
                </a:solidFill>
              </a:defRPr>
            </a:lvl1pPr>
            <a:lvl2pPr marL="342814" indent="0">
              <a:buNone/>
              <a:defRPr b="1"/>
            </a:lvl2pPr>
            <a:lvl3pPr marL="685629" indent="0">
              <a:buNone/>
              <a:defRPr b="1"/>
            </a:lvl3pPr>
            <a:lvl4pPr marL="1028443" indent="0">
              <a:buNone/>
              <a:defRPr b="1"/>
            </a:lvl4pPr>
            <a:lvl5pPr marL="1371257" indent="0">
              <a:buNone/>
              <a:defRPr b="1"/>
            </a:lvl5pPr>
          </a:lstStyle>
          <a:p>
            <a:pPr lvl="0"/>
            <a:r>
              <a:rPr lang="en-US"/>
              <a:t>CLICK TO EDIT MASTER TEXT STYLES</a:t>
            </a:r>
          </a:p>
        </p:txBody>
      </p:sp>
      <p:sp>
        <p:nvSpPr>
          <p:cNvPr id="56" name="Text Placeholder 23">
            <a:extLst>
              <a:ext uri="{FF2B5EF4-FFF2-40B4-BE49-F238E27FC236}">
                <a16:creationId xmlns:a16="http://schemas.microsoft.com/office/drawing/2014/main" id="{4E7C5C1D-0D32-DF48-9C7A-3282905712E1}"/>
              </a:ext>
            </a:extLst>
          </p:cNvPr>
          <p:cNvSpPr>
            <a:spLocks noGrp="1"/>
          </p:cNvSpPr>
          <p:nvPr>
            <p:ph type="body" sz="quarter" idx="12" hasCustomPrompt="1"/>
          </p:nvPr>
        </p:nvSpPr>
        <p:spPr>
          <a:xfrm>
            <a:off x="1359414" y="2057400"/>
            <a:ext cx="4697831" cy="685800"/>
          </a:xfrm>
        </p:spPr>
        <p:txBody>
          <a:bodyPr>
            <a:noAutofit/>
          </a:bodyPr>
          <a:lstStyle>
            <a:lvl1pPr marL="0" indent="0" algn="l">
              <a:buNone/>
              <a:defRPr sz="1400">
                <a:solidFill>
                  <a:schemeClr val="tx1"/>
                </a:solidFill>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Maecenas </a:t>
            </a:r>
            <a:r>
              <a:rPr lang="en-US" err="1"/>
              <a:t>porttitor</a:t>
            </a:r>
            <a:r>
              <a:rPr lang="en-US"/>
              <a:t> </a:t>
            </a:r>
            <a:r>
              <a:rPr lang="en-US" err="1"/>
              <a:t>congue</a:t>
            </a:r>
            <a:r>
              <a:rPr lang="en-US"/>
              <a:t> </a:t>
            </a:r>
            <a:r>
              <a:rPr lang="en-US" err="1"/>
              <a:t>massa</a:t>
            </a:r>
            <a:r>
              <a:rPr lang="en-US"/>
              <a:t>. </a:t>
            </a:r>
            <a:r>
              <a:rPr lang="en-US" err="1"/>
              <a:t>Fusce</a:t>
            </a:r>
            <a:r>
              <a:rPr lang="en-US"/>
              <a:t> </a:t>
            </a:r>
            <a:r>
              <a:rPr lang="en-US" err="1"/>
              <a:t>posuere</a:t>
            </a:r>
            <a:r>
              <a:rPr lang="en-US"/>
              <a:t>, magna sed pulvinar </a:t>
            </a:r>
            <a:r>
              <a:rPr lang="en-US" err="1"/>
              <a:t>ultricies</a:t>
            </a:r>
            <a:r>
              <a:rPr lang="en-US"/>
              <a:t>, </a:t>
            </a:r>
          </a:p>
        </p:txBody>
      </p:sp>
      <p:sp>
        <p:nvSpPr>
          <p:cNvPr id="57" name="Text Placeholder 18">
            <a:extLst>
              <a:ext uri="{FF2B5EF4-FFF2-40B4-BE49-F238E27FC236}">
                <a16:creationId xmlns:a16="http://schemas.microsoft.com/office/drawing/2014/main" id="{3C2F706C-A3D0-2E41-ADAF-8E9700540C8E}"/>
              </a:ext>
            </a:extLst>
          </p:cNvPr>
          <p:cNvSpPr>
            <a:spLocks noGrp="1"/>
          </p:cNvSpPr>
          <p:nvPr>
            <p:ph type="body" sz="quarter" idx="13" hasCustomPrompt="1"/>
          </p:nvPr>
        </p:nvSpPr>
        <p:spPr>
          <a:xfrm>
            <a:off x="1376221" y="2895600"/>
            <a:ext cx="4697831" cy="382588"/>
          </a:xfrm>
        </p:spPr>
        <p:txBody>
          <a:bodyPr anchor="b">
            <a:noAutofit/>
          </a:bodyPr>
          <a:lstStyle>
            <a:lvl1pPr marL="0" indent="0" algn="l">
              <a:buNone/>
              <a:defRPr sz="1600" b="1">
                <a:solidFill>
                  <a:schemeClr val="tx1"/>
                </a:solidFill>
              </a:defRPr>
            </a:lvl1pPr>
            <a:lvl2pPr marL="342814" indent="0">
              <a:buNone/>
              <a:defRPr b="1"/>
            </a:lvl2pPr>
            <a:lvl3pPr marL="685629" indent="0">
              <a:buNone/>
              <a:defRPr b="1"/>
            </a:lvl3pPr>
            <a:lvl4pPr marL="1028443" indent="0">
              <a:buNone/>
              <a:defRPr b="1"/>
            </a:lvl4pPr>
            <a:lvl5pPr marL="1371257" indent="0">
              <a:buNone/>
              <a:defRPr b="1"/>
            </a:lvl5pPr>
          </a:lstStyle>
          <a:p>
            <a:pPr lvl="0"/>
            <a:r>
              <a:rPr lang="en-US"/>
              <a:t>CLICK TO EDIT MASTER TEXT STYLES</a:t>
            </a:r>
          </a:p>
        </p:txBody>
      </p:sp>
      <p:sp>
        <p:nvSpPr>
          <p:cNvPr id="58" name="Text Placeholder 23">
            <a:extLst>
              <a:ext uri="{FF2B5EF4-FFF2-40B4-BE49-F238E27FC236}">
                <a16:creationId xmlns:a16="http://schemas.microsoft.com/office/drawing/2014/main" id="{2782B6A3-CEB0-6047-9AC0-DCB812F4C5B2}"/>
              </a:ext>
            </a:extLst>
          </p:cNvPr>
          <p:cNvSpPr>
            <a:spLocks noGrp="1"/>
          </p:cNvSpPr>
          <p:nvPr>
            <p:ph type="body" sz="quarter" idx="14" hasCustomPrompt="1"/>
          </p:nvPr>
        </p:nvSpPr>
        <p:spPr>
          <a:xfrm>
            <a:off x="1376221" y="3276600"/>
            <a:ext cx="4697831" cy="685800"/>
          </a:xfrm>
        </p:spPr>
        <p:txBody>
          <a:bodyPr>
            <a:noAutofit/>
          </a:bodyPr>
          <a:lstStyle>
            <a:lvl1pPr marL="0" indent="0" algn="l">
              <a:buNone/>
              <a:defRPr sz="1400">
                <a:solidFill>
                  <a:schemeClr val="tx1"/>
                </a:solidFill>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Maecenas </a:t>
            </a:r>
            <a:r>
              <a:rPr lang="en-US" err="1"/>
              <a:t>porttitor</a:t>
            </a:r>
            <a:r>
              <a:rPr lang="en-US"/>
              <a:t> </a:t>
            </a:r>
            <a:r>
              <a:rPr lang="en-US" err="1"/>
              <a:t>congue</a:t>
            </a:r>
            <a:r>
              <a:rPr lang="en-US"/>
              <a:t> </a:t>
            </a:r>
            <a:r>
              <a:rPr lang="en-US" err="1"/>
              <a:t>massa</a:t>
            </a:r>
            <a:r>
              <a:rPr lang="en-US"/>
              <a:t>. </a:t>
            </a:r>
            <a:r>
              <a:rPr lang="en-US" err="1"/>
              <a:t>Fusce</a:t>
            </a:r>
            <a:r>
              <a:rPr lang="en-US"/>
              <a:t> </a:t>
            </a:r>
            <a:r>
              <a:rPr lang="en-US" err="1"/>
              <a:t>posuere</a:t>
            </a:r>
            <a:r>
              <a:rPr lang="en-US"/>
              <a:t>, magna sed pulvinar </a:t>
            </a:r>
            <a:r>
              <a:rPr lang="en-US" err="1"/>
              <a:t>ultricies</a:t>
            </a:r>
            <a:r>
              <a:rPr lang="en-US"/>
              <a:t>, </a:t>
            </a:r>
          </a:p>
        </p:txBody>
      </p:sp>
      <p:sp>
        <p:nvSpPr>
          <p:cNvPr id="59" name="Text Placeholder 18">
            <a:extLst>
              <a:ext uri="{FF2B5EF4-FFF2-40B4-BE49-F238E27FC236}">
                <a16:creationId xmlns:a16="http://schemas.microsoft.com/office/drawing/2014/main" id="{BA6E5278-EB39-7947-AD13-8817A46FD7E4}"/>
              </a:ext>
            </a:extLst>
          </p:cNvPr>
          <p:cNvSpPr>
            <a:spLocks noGrp="1"/>
          </p:cNvSpPr>
          <p:nvPr>
            <p:ph type="body" sz="quarter" idx="15" hasCustomPrompt="1"/>
          </p:nvPr>
        </p:nvSpPr>
        <p:spPr>
          <a:xfrm>
            <a:off x="1376221" y="4114800"/>
            <a:ext cx="4697831" cy="382588"/>
          </a:xfrm>
        </p:spPr>
        <p:txBody>
          <a:bodyPr anchor="b">
            <a:noAutofit/>
          </a:bodyPr>
          <a:lstStyle>
            <a:lvl1pPr marL="0" indent="0" algn="l">
              <a:buNone/>
              <a:defRPr sz="1600" b="1">
                <a:solidFill>
                  <a:schemeClr val="tx1"/>
                </a:solidFill>
              </a:defRPr>
            </a:lvl1pPr>
            <a:lvl2pPr marL="342814" indent="0">
              <a:buNone/>
              <a:defRPr b="1"/>
            </a:lvl2pPr>
            <a:lvl3pPr marL="685629" indent="0">
              <a:buNone/>
              <a:defRPr b="1"/>
            </a:lvl3pPr>
            <a:lvl4pPr marL="1028443" indent="0">
              <a:buNone/>
              <a:defRPr b="1"/>
            </a:lvl4pPr>
            <a:lvl5pPr marL="1371257" indent="0">
              <a:buNone/>
              <a:defRPr b="1"/>
            </a:lvl5pPr>
          </a:lstStyle>
          <a:p>
            <a:pPr lvl="0"/>
            <a:r>
              <a:rPr lang="en-US"/>
              <a:t>CLICK TO EDIT MASTER TEXT STYLES</a:t>
            </a:r>
          </a:p>
        </p:txBody>
      </p:sp>
      <p:sp>
        <p:nvSpPr>
          <p:cNvPr id="60" name="Text Placeholder 23">
            <a:extLst>
              <a:ext uri="{FF2B5EF4-FFF2-40B4-BE49-F238E27FC236}">
                <a16:creationId xmlns:a16="http://schemas.microsoft.com/office/drawing/2014/main" id="{3C23DCDE-D734-3C44-A0E1-0D9C4157E9C4}"/>
              </a:ext>
            </a:extLst>
          </p:cNvPr>
          <p:cNvSpPr>
            <a:spLocks noGrp="1"/>
          </p:cNvSpPr>
          <p:nvPr>
            <p:ph type="body" sz="quarter" idx="16" hasCustomPrompt="1"/>
          </p:nvPr>
        </p:nvSpPr>
        <p:spPr>
          <a:xfrm>
            <a:off x="1376221" y="4495800"/>
            <a:ext cx="4697831" cy="685800"/>
          </a:xfrm>
        </p:spPr>
        <p:txBody>
          <a:bodyPr>
            <a:noAutofit/>
          </a:bodyPr>
          <a:lstStyle>
            <a:lvl1pPr marL="0" indent="0" algn="l">
              <a:buNone/>
              <a:defRPr sz="1400">
                <a:solidFill>
                  <a:schemeClr val="tx1"/>
                </a:solidFill>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Maecenas </a:t>
            </a:r>
            <a:r>
              <a:rPr lang="en-US" err="1"/>
              <a:t>porttitor</a:t>
            </a:r>
            <a:r>
              <a:rPr lang="en-US"/>
              <a:t> </a:t>
            </a:r>
            <a:r>
              <a:rPr lang="en-US" err="1"/>
              <a:t>congue</a:t>
            </a:r>
            <a:r>
              <a:rPr lang="en-US"/>
              <a:t> </a:t>
            </a:r>
            <a:r>
              <a:rPr lang="en-US" err="1"/>
              <a:t>massa</a:t>
            </a:r>
            <a:r>
              <a:rPr lang="en-US"/>
              <a:t>. </a:t>
            </a:r>
            <a:r>
              <a:rPr lang="en-US" err="1"/>
              <a:t>Fusce</a:t>
            </a:r>
            <a:r>
              <a:rPr lang="en-US"/>
              <a:t> </a:t>
            </a:r>
            <a:r>
              <a:rPr lang="en-US" err="1"/>
              <a:t>posuere</a:t>
            </a:r>
            <a:r>
              <a:rPr lang="en-US"/>
              <a:t>, magna sed pulvinar </a:t>
            </a:r>
            <a:r>
              <a:rPr lang="en-US" err="1"/>
              <a:t>ultricies</a:t>
            </a:r>
            <a:r>
              <a:rPr lang="en-US"/>
              <a:t>, </a:t>
            </a:r>
          </a:p>
        </p:txBody>
      </p:sp>
      <p:sp>
        <p:nvSpPr>
          <p:cNvPr id="61" name="Text Placeholder 18">
            <a:extLst>
              <a:ext uri="{FF2B5EF4-FFF2-40B4-BE49-F238E27FC236}">
                <a16:creationId xmlns:a16="http://schemas.microsoft.com/office/drawing/2014/main" id="{AAAF1ED4-3A85-A44F-A517-20293273557C}"/>
              </a:ext>
            </a:extLst>
          </p:cNvPr>
          <p:cNvSpPr>
            <a:spLocks noGrp="1"/>
          </p:cNvSpPr>
          <p:nvPr>
            <p:ph type="body" sz="quarter" idx="17" hasCustomPrompt="1"/>
          </p:nvPr>
        </p:nvSpPr>
        <p:spPr>
          <a:xfrm>
            <a:off x="1359414" y="5334000"/>
            <a:ext cx="4697831" cy="382588"/>
          </a:xfrm>
        </p:spPr>
        <p:txBody>
          <a:bodyPr anchor="b">
            <a:noAutofit/>
          </a:bodyPr>
          <a:lstStyle>
            <a:lvl1pPr marL="0" indent="0" algn="l">
              <a:buNone/>
              <a:defRPr sz="1600" b="1">
                <a:solidFill>
                  <a:schemeClr val="tx1"/>
                </a:solidFill>
              </a:defRPr>
            </a:lvl1pPr>
            <a:lvl2pPr marL="342814" indent="0">
              <a:buNone/>
              <a:defRPr b="1"/>
            </a:lvl2pPr>
            <a:lvl3pPr marL="685629" indent="0">
              <a:buNone/>
              <a:defRPr b="1"/>
            </a:lvl3pPr>
            <a:lvl4pPr marL="1028443" indent="0">
              <a:buNone/>
              <a:defRPr b="1"/>
            </a:lvl4pPr>
            <a:lvl5pPr marL="1371257" indent="0">
              <a:buNone/>
              <a:defRPr b="1"/>
            </a:lvl5pPr>
          </a:lstStyle>
          <a:p>
            <a:pPr lvl="0"/>
            <a:r>
              <a:rPr lang="en-US"/>
              <a:t>CLICK TO EDIT MASTER TEXT STYLES</a:t>
            </a:r>
          </a:p>
        </p:txBody>
      </p:sp>
      <p:sp>
        <p:nvSpPr>
          <p:cNvPr id="62" name="Text Placeholder 23">
            <a:extLst>
              <a:ext uri="{FF2B5EF4-FFF2-40B4-BE49-F238E27FC236}">
                <a16:creationId xmlns:a16="http://schemas.microsoft.com/office/drawing/2014/main" id="{CDDF7B02-64A2-1740-9F7F-C29EA2818AEF}"/>
              </a:ext>
            </a:extLst>
          </p:cNvPr>
          <p:cNvSpPr>
            <a:spLocks noGrp="1"/>
          </p:cNvSpPr>
          <p:nvPr>
            <p:ph type="body" sz="quarter" idx="18" hasCustomPrompt="1"/>
          </p:nvPr>
        </p:nvSpPr>
        <p:spPr>
          <a:xfrm>
            <a:off x="1359414" y="5715000"/>
            <a:ext cx="4697831" cy="685800"/>
          </a:xfrm>
        </p:spPr>
        <p:txBody>
          <a:bodyPr>
            <a:noAutofit/>
          </a:bodyPr>
          <a:lstStyle>
            <a:lvl1pPr marL="0" indent="0" algn="l">
              <a:buNone/>
              <a:defRPr sz="1400">
                <a:solidFill>
                  <a:schemeClr val="tx1"/>
                </a:solidFill>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Maecenas </a:t>
            </a:r>
            <a:r>
              <a:rPr lang="en-US" err="1"/>
              <a:t>porttitor</a:t>
            </a:r>
            <a:r>
              <a:rPr lang="en-US"/>
              <a:t> </a:t>
            </a:r>
            <a:r>
              <a:rPr lang="en-US" err="1"/>
              <a:t>congue</a:t>
            </a:r>
            <a:r>
              <a:rPr lang="en-US"/>
              <a:t> </a:t>
            </a:r>
            <a:r>
              <a:rPr lang="en-US" err="1"/>
              <a:t>massa</a:t>
            </a:r>
            <a:r>
              <a:rPr lang="en-US"/>
              <a:t>. </a:t>
            </a:r>
            <a:r>
              <a:rPr lang="en-US" err="1"/>
              <a:t>Fusce</a:t>
            </a:r>
            <a:r>
              <a:rPr lang="en-US"/>
              <a:t> </a:t>
            </a:r>
            <a:r>
              <a:rPr lang="en-US" err="1"/>
              <a:t>posuere</a:t>
            </a:r>
            <a:r>
              <a:rPr lang="en-US"/>
              <a:t>, magna sed pulvinar </a:t>
            </a:r>
            <a:r>
              <a:rPr lang="en-US" err="1"/>
              <a:t>ultricies</a:t>
            </a:r>
            <a:r>
              <a:rPr lang="en-US"/>
              <a:t>, </a:t>
            </a:r>
          </a:p>
        </p:txBody>
      </p:sp>
      <p:sp>
        <p:nvSpPr>
          <p:cNvPr id="63" name="Text Placeholder 18">
            <a:extLst>
              <a:ext uri="{FF2B5EF4-FFF2-40B4-BE49-F238E27FC236}">
                <a16:creationId xmlns:a16="http://schemas.microsoft.com/office/drawing/2014/main" id="{188CFC25-B889-344B-90E9-6605F66F75C7}"/>
              </a:ext>
            </a:extLst>
          </p:cNvPr>
          <p:cNvSpPr>
            <a:spLocks noGrp="1"/>
          </p:cNvSpPr>
          <p:nvPr>
            <p:ph type="body" sz="quarter" idx="19" hasCustomPrompt="1"/>
          </p:nvPr>
        </p:nvSpPr>
        <p:spPr>
          <a:xfrm>
            <a:off x="7237412" y="1676400"/>
            <a:ext cx="4697831" cy="382588"/>
          </a:xfrm>
        </p:spPr>
        <p:txBody>
          <a:bodyPr anchor="b">
            <a:noAutofit/>
          </a:bodyPr>
          <a:lstStyle>
            <a:lvl1pPr marL="0" indent="0" algn="l">
              <a:buNone/>
              <a:defRPr sz="1600" b="1">
                <a:solidFill>
                  <a:schemeClr val="tx1"/>
                </a:solidFill>
              </a:defRPr>
            </a:lvl1pPr>
            <a:lvl2pPr marL="342814" indent="0">
              <a:buNone/>
              <a:defRPr b="1"/>
            </a:lvl2pPr>
            <a:lvl3pPr marL="685629" indent="0">
              <a:buNone/>
              <a:defRPr b="1"/>
            </a:lvl3pPr>
            <a:lvl4pPr marL="1028443" indent="0">
              <a:buNone/>
              <a:defRPr b="1"/>
            </a:lvl4pPr>
            <a:lvl5pPr marL="1371257" indent="0">
              <a:buNone/>
              <a:defRPr b="1"/>
            </a:lvl5pPr>
          </a:lstStyle>
          <a:p>
            <a:pPr lvl="0"/>
            <a:r>
              <a:rPr lang="en-US"/>
              <a:t>CLICK TO EDIT MASTER TEXT STYLES</a:t>
            </a:r>
          </a:p>
        </p:txBody>
      </p:sp>
      <p:sp>
        <p:nvSpPr>
          <p:cNvPr id="64" name="Text Placeholder 23">
            <a:extLst>
              <a:ext uri="{FF2B5EF4-FFF2-40B4-BE49-F238E27FC236}">
                <a16:creationId xmlns:a16="http://schemas.microsoft.com/office/drawing/2014/main" id="{C34DC39D-0102-BD44-B92E-F62003AF1B8B}"/>
              </a:ext>
            </a:extLst>
          </p:cNvPr>
          <p:cNvSpPr>
            <a:spLocks noGrp="1"/>
          </p:cNvSpPr>
          <p:nvPr>
            <p:ph type="body" sz="quarter" idx="20" hasCustomPrompt="1"/>
          </p:nvPr>
        </p:nvSpPr>
        <p:spPr>
          <a:xfrm>
            <a:off x="7237412" y="2057400"/>
            <a:ext cx="4697831" cy="685800"/>
          </a:xfrm>
        </p:spPr>
        <p:txBody>
          <a:bodyPr>
            <a:noAutofit/>
          </a:bodyPr>
          <a:lstStyle>
            <a:lvl1pPr marL="0" indent="0" algn="l">
              <a:buNone/>
              <a:defRPr sz="1400">
                <a:solidFill>
                  <a:schemeClr val="tx1"/>
                </a:solidFill>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Maecenas </a:t>
            </a:r>
            <a:r>
              <a:rPr lang="en-US" err="1"/>
              <a:t>porttitor</a:t>
            </a:r>
            <a:r>
              <a:rPr lang="en-US"/>
              <a:t> </a:t>
            </a:r>
            <a:r>
              <a:rPr lang="en-US" err="1"/>
              <a:t>congue</a:t>
            </a:r>
            <a:r>
              <a:rPr lang="en-US"/>
              <a:t> </a:t>
            </a:r>
            <a:r>
              <a:rPr lang="en-US" err="1"/>
              <a:t>massa</a:t>
            </a:r>
            <a:r>
              <a:rPr lang="en-US"/>
              <a:t>. </a:t>
            </a:r>
            <a:r>
              <a:rPr lang="en-US" err="1"/>
              <a:t>Fusce</a:t>
            </a:r>
            <a:r>
              <a:rPr lang="en-US"/>
              <a:t> </a:t>
            </a:r>
            <a:r>
              <a:rPr lang="en-US" err="1"/>
              <a:t>posuere</a:t>
            </a:r>
            <a:r>
              <a:rPr lang="en-US"/>
              <a:t>, magna sed pulvinar </a:t>
            </a:r>
            <a:r>
              <a:rPr lang="en-US" err="1"/>
              <a:t>ultricies</a:t>
            </a:r>
            <a:r>
              <a:rPr lang="en-US"/>
              <a:t>, </a:t>
            </a:r>
          </a:p>
        </p:txBody>
      </p:sp>
      <p:sp>
        <p:nvSpPr>
          <p:cNvPr id="65" name="Text Placeholder 18">
            <a:extLst>
              <a:ext uri="{FF2B5EF4-FFF2-40B4-BE49-F238E27FC236}">
                <a16:creationId xmlns:a16="http://schemas.microsoft.com/office/drawing/2014/main" id="{639B980E-A374-EF4A-AC36-85E481F98F9C}"/>
              </a:ext>
            </a:extLst>
          </p:cNvPr>
          <p:cNvSpPr>
            <a:spLocks noGrp="1"/>
          </p:cNvSpPr>
          <p:nvPr>
            <p:ph type="body" sz="quarter" idx="21" hasCustomPrompt="1"/>
          </p:nvPr>
        </p:nvSpPr>
        <p:spPr>
          <a:xfrm>
            <a:off x="7254219" y="2895600"/>
            <a:ext cx="4697831" cy="382588"/>
          </a:xfrm>
        </p:spPr>
        <p:txBody>
          <a:bodyPr anchor="b">
            <a:noAutofit/>
          </a:bodyPr>
          <a:lstStyle>
            <a:lvl1pPr marL="0" indent="0" algn="l">
              <a:buNone/>
              <a:defRPr sz="1600" b="1">
                <a:solidFill>
                  <a:schemeClr val="tx1"/>
                </a:solidFill>
              </a:defRPr>
            </a:lvl1pPr>
            <a:lvl2pPr marL="342814" indent="0">
              <a:buNone/>
              <a:defRPr b="1"/>
            </a:lvl2pPr>
            <a:lvl3pPr marL="685629" indent="0">
              <a:buNone/>
              <a:defRPr b="1"/>
            </a:lvl3pPr>
            <a:lvl4pPr marL="1028443" indent="0">
              <a:buNone/>
              <a:defRPr b="1"/>
            </a:lvl4pPr>
            <a:lvl5pPr marL="1371257" indent="0">
              <a:buNone/>
              <a:defRPr b="1"/>
            </a:lvl5pPr>
          </a:lstStyle>
          <a:p>
            <a:pPr lvl="0"/>
            <a:r>
              <a:rPr lang="en-US"/>
              <a:t>CLICK TO EDIT MASTER TEXT STYLES</a:t>
            </a:r>
          </a:p>
        </p:txBody>
      </p:sp>
      <p:sp>
        <p:nvSpPr>
          <p:cNvPr id="66" name="Text Placeholder 23">
            <a:extLst>
              <a:ext uri="{FF2B5EF4-FFF2-40B4-BE49-F238E27FC236}">
                <a16:creationId xmlns:a16="http://schemas.microsoft.com/office/drawing/2014/main" id="{A897EB43-015D-A140-A7D6-53CA70056660}"/>
              </a:ext>
            </a:extLst>
          </p:cNvPr>
          <p:cNvSpPr>
            <a:spLocks noGrp="1"/>
          </p:cNvSpPr>
          <p:nvPr>
            <p:ph type="body" sz="quarter" idx="22" hasCustomPrompt="1"/>
          </p:nvPr>
        </p:nvSpPr>
        <p:spPr>
          <a:xfrm>
            <a:off x="7254219" y="3276600"/>
            <a:ext cx="4697831" cy="685800"/>
          </a:xfrm>
        </p:spPr>
        <p:txBody>
          <a:bodyPr>
            <a:noAutofit/>
          </a:bodyPr>
          <a:lstStyle>
            <a:lvl1pPr marL="0" indent="0" algn="l">
              <a:buNone/>
              <a:defRPr sz="1400">
                <a:solidFill>
                  <a:schemeClr val="tx1"/>
                </a:solidFill>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Maecenas </a:t>
            </a:r>
            <a:r>
              <a:rPr lang="en-US" err="1"/>
              <a:t>porttitor</a:t>
            </a:r>
            <a:r>
              <a:rPr lang="en-US"/>
              <a:t> </a:t>
            </a:r>
            <a:r>
              <a:rPr lang="en-US" err="1"/>
              <a:t>congue</a:t>
            </a:r>
            <a:r>
              <a:rPr lang="en-US"/>
              <a:t> </a:t>
            </a:r>
            <a:r>
              <a:rPr lang="en-US" err="1"/>
              <a:t>massa</a:t>
            </a:r>
            <a:r>
              <a:rPr lang="en-US"/>
              <a:t>. </a:t>
            </a:r>
            <a:r>
              <a:rPr lang="en-US" err="1"/>
              <a:t>Fusce</a:t>
            </a:r>
            <a:r>
              <a:rPr lang="en-US"/>
              <a:t> </a:t>
            </a:r>
            <a:r>
              <a:rPr lang="en-US" err="1"/>
              <a:t>posuere</a:t>
            </a:r>
            <a:r>
              <a:rPr lang="en-US"/>
              <a:t>, magna sed pulvinar </a:t>
            </a:r>
            <a:r>
              <a:rPr lang="en-US" err="1"/>
              <a:t>ultricies</a:t>
            </a:r>
            <a:r>
              <a:rPr lang="en-US"/>
              <a:t>, </a:t>
            </a:r>
          </a:p>
        </p:txBody>
      </p:sp>
      <p:sp>
        <p:nvSpPr>
          <p:cNvPr id="67" name="Text Placeholder 18">
            <a:extLst>
              <a:ext uri="{FF2B5EF4-FFF2-40B4-BE49-F238E27FC236}">
                <a16:creationId xmlns:a16="http://schemas.microsoft.com/office/drawing/2014/main" id="{13D9F522-42D1-F243-AA98-B4A3DA80AB3A}"/>
              </a:ext>
            </a:extLst>
          </p:cNvPr>
          <p:cNvSpPr>
            <a:spLocks noGrp="1"/>
          </p:cNvSpPr>
          <p:nvPr>
            <p:ph type="body" sz="quarter" idx="23" hasCustomPrompt="1"/>
          </p:nvPr>
        </p:nvSpPr>
        <p:spPr>
          <a:xfrm>
            <a:off x="7254219" y="4114800"/>
            <a:ext cx="4697831" cy="382588"/>
          </a:xfrm>
        </p:spPr>
        <p:txBody>
          <a:bodyPr anchor="b">
            <a:noAutofit/>
          </a:bodyPr>
          <a:lstStyle>
            <a:lvl1pPr marL="0" indent="0" algn="l">
              <a:buNone/>
              <a:defRPr sz="1600" b="1">
                <a:solidFill>
                  <a:schemeClr val="tx1"/>
                </a:solidFill>
              </a:defRPr>
            </a:lvl1pPr>
            <a:lvl2pPr marL="342814" indent="0">
              <a:buNone/>
              <a:defRPr b="1"/>
            </a:lvl2pPr>
            <a:lvl3pPr marL="685629" indent="0">
              <a:buNone/>
              <a:defRPr b="1"/>
            </a:lvl3pPr>
            <a:lvl4pPr marL="1028443" indent="0">
              <a:buNone/>
              <a:defRPr b="1"/>
            </a:lvl4pPr>
            <a:lvl5pPr marL="1371257" indent="0">
              <a:buNone/>
              <a:defRPr b="1"/>
            </a:lvl5pPr>
          </a:lstStyle>
          <a:p>
            <a:pPr lvl="0"/>
            <a:r>
              <a:rPr lang="en-US"/>
              <a:t>CLICK TO EDIT MASTER TEXT STYLES</a:t>
            </a:r>
          </a:p>
        </p:txBody>
      </p:sp>
      <p:sp>
        <p:nvSpPr>
          <p:cNvPr id="68" name="Text Placeholder 23">
            <a:extLst>
              <a:ext uri="{FF2B5EF4-FFF2-40B4-BE49-F238E27FC236}">
                <a16:creationId xmlns:a16="http://schemas.microsoft.com/office/drawing/2014/main" id="{4C8DA6B1-6C07-3C4A-8009-0F9C4724D02F}"/>
              </a:ext>
            </a:extLst>
          </p:cNvPr>
          <p:cNvSpPr>
            <a:spLocks noGrp="1"/>
          </p:cNvSpPr>
          <p:nvPr>
            <p:ph type="body" sz="quarter" idx="24" hasCustomPrompt="1"/>
          </p:nvPr>
        </p:nvSpPr>
        <p:spPr>
          <a:xfrm>
            <a:off x="7254219" y="4495800"/>
            <a:ext cx="4697831" cy="685800"/>
          </a:xfrm>
        </p:spPr>
        <p:txBody>
          <a:bodyPr>
            <a:noAutofit/>
          </a:bodyPr>
          <a:lstStyle>
            <a:lvl1pPr marL="0" indent="0" algn="l">
              <a:buNone/>
              <a:defRPr sz="1400">
                <a:solidFill>
                  <a:schemeClr val="tx1"/>
                </a:solidFill>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Maecenas </a:t>
            </a:r>
            <a:r>
              <a:rPr lang="en-US" err="1"/>
              <a:t>porttitor</a:t>
            </a:r>
            <a:r>
              <a:rPr lang="en-US"/>
              <a:t> </a:t>
            </a:r>
            <a:r>
              <a:rPr lang="en-US" err="1"/>
              <a:t>congue</a:t>
            </a:r>
            <a:r>
              <a:rPr lang="en-US"/>
              <a:t> </a:t>
            </a:r>
            <a:r>
              <a:rPr lang="en-US" err="1"/>
              <a:t>massa</a:t>
            </a:r>
            <a:r>
              <a:rPr lang="en-US"/>
              <a:t>. </a:t>
            </a:r>
            <a:r>
              <a:rPr lang="en-US" err="1"/>
              <a:t>Fusce</a:t>
            </a:r>
            <a:r>
              <a:rPr lang="en-US"/>
              <a:t> </a:t>
            </a:r>
            <a:r>
              <a:rPr lang="en-US" err="1"/>
              <a:t>posuere</a:t>
            </a:r>
            <a:r>
              <a:rPr lang="en-US"/>
              <a:t>, magna sed pulvinar </a:t>
            </a:r>
            <a:r>
              <a:rPr lang="en-US" err="1"/>
              <a:t>ultricies</a:t>
            </a:r>
            <a:r>
              <a:rPr lang="en-US"/>
              <a:t>, </a:t>
            </a:r>
          </a:p>
        </p:txBody>
      </p:sp>
      <p:sp>
        <p:nvSpPr>
          <p:cNvPr id="69" name="Text Placeholder 18">
            <a:extLst>
              <a:ext uri="{FF2B5EF4-FFF2-40B4-BE49-F238E27FC236}">
                <a16:creationId xmlns:a16="http://schemas.microsoft.com/office/drawing/2014/main" id="{9E95319F-2FAB-AF41-B745-EA27168548F8}"/>
              </a:ext>
            </a:extLst>
          </p:cNvPr>
          <p:cNvSpPr>
            <a:spLocks noGrp="1"/>
          </p:cNvSpPr>
          <p:nvPr>
            <p:ph type="body" sz="quarter" idx="25" hasCustomPrompt="1"/>
          </p:nvPr>
        </p:nvSpPr>
        <p:spPr>
          <a:xfrm>
            <a:off x="7237412" y="5334000"/>
            <a:ext cx="4697831" cy="382588"/>
          </a:xfrm>
        </p:spPr>
        <p:txBody>
          <a:bodyPr anchor="b">
            <a:noAutofit/>
          </a:bodyPr>
          <a:lstStyle>
            <a:lvl1pPr marL="0" indent="0" algn="l">
              <a:buNone/>
              <a:defRPr sz="1600" b="1">
                <a:solidFill>
                  <a:schemeClr val="tx1"/>
                </a:solidFill>
              </a:defRPr>
            </a:lvl1pPr>
            <a:lvl2pPr marL="342814" indent="0">
              <a:buNone/>
              <a:defRPr b="1"/>
            </a:lvl2pPr>
            <a:lvl3pPr marL="685629" indent="0">
              <a:buNone/>
              <a:defRPr b="1"/>
            </a:lvl3pPr>
            <a:lvl4pPr marL="1028443" indent="0">
              <a:buNone/>
              <a:defRPr b="1"/>
            </a:lvl4pPr>
            <a:lvl5pPr marL="1371257" indent="0">
              <a:buNone/>
              <a:defRPr b="1"/>
            </a:lvl5pPr>
          </a:lstStyle>
          <a:p>
            <a:pPr lvl="0"/>
            <a:r>
              <a:rPr lang="en-US"/>
              <a:t>CLICK TO EDIT MASTER TEXT STYLES</a:t>
            </a:r>
          </a:p>
        </p:txBody>
      </p:sp>
      <p:sp>
        <p:nvSpPr>
          <p:cNvPr id="70" name="Text Placeholder 23">
            <a:extLst>
              <a:ext uri="{FF2B5EF4-FFF2-40B4-BE49-F238E27FC236}">
                <a16:creationId xmlns:a16="http://schemas.microsoft.com/office/drawing/2014/main" id="{82454812-BF3E-C84D-9118-7CFDC6048467}"/>
              </a:ext>
            </a:extLst>
          </p:cNvPr>
          <p:cNvSpPr>
            <a:spLocks noGrp="1"/>
          </p:cNvSpPr>
          <p:nvPr>
            <p:ph type="body" sz="quarter" idx="26" hasCustomPrompt="1"/>
          </p:nvPr>
        </p:nvSpPr>
        <p:spPr>
          <a:xfrm>
            <a:off x="7237412" y="5715000"/>
            <a:ext cx="4697831" cy="685800"/>
          </a:xfrm>
        </p:spPr>
        <p:txBody>
          <a:bodyPr>
            <a:noAutofit/>
          </a:bodyPr>
          <a:lstStyle>
            <a:lvl1pPr marL="0" indent="0" algn="l">
              <a:buNone/>
              <a:defRPr sz="1400">
                <a:solidFill>
                  <a:schemeClr val="tx1"/>
                </a:solidFill>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Maecenas </a:t>
            </a:r>
            <a:r>
              <a:rPr lang="en-US" err="1"/>
              <a:t>porttitor</a:t>
            </a:r>
            <a:r>
              <a:rPr lang="en-US"/>
              <a:t> </a:t>
            </a:r>
            <a:r>
              <a:rPr lang="en-US" err="1"/>
              <a:t>congue</a:t>
            </a:r>
            <a:r>
              <a:rPr lang="en-US"/>
              <a:t> </a:t>
            </a:r>
            <a:r>
              <a:rPr lang="en-US" err="1"/>
              <a:t>massa</a:t>
            </a:r>
            <a:r>
              <a:rPr lang="en-US"/>
              <a:t>. </a:t>
            </a:r>
            <a:r>
              <a:rPr lang="en-US" err="1"/>
              <a:t>Fusce</a:t>
            </a:r>
            <a:r>
              <a:rPr lang="en-US"/>
              <a:t> </a:t>
            </a:r>
            <a:r>
              <a:rPr lang="en-US" err="1"/>
              <a:t>posuere</a:t>
            </a:r>
            <a:r>
              <a:rPr lang="en-US"/>
              <a:t>, magna sed pulvinar </a:t>
            </a:r>
            <a:r>
              <a:rPr lang="en-US" err="1"/>
              <a:t>ultricies</a:t>
            </a:r>
            <a:r>
              <a:rPr lang="en-US"/>
              <a:t>, </a:t>
            </a:r>
          </a:p>
        </p:txBody>
      </p:sp>
    </p:spTree>
    <p:extLst>
      <p:ext uri="{BB962C8B-B14F-4D97-AF65-F5344CB8AC3E}">
        <p14:creationId xmlns:p14="http://schemas.microsoft.com/office/powerpoint/2010/main" val="1613468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6">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E7673E2B-F1DE-D946-A7C2-90F78908CE53}"/>
              </a:ext>
            </a:extLst>
          </p:cNvPr>
          <p:cNvGrpSpPr/>
          <p:nvPr userDrawn="1"/>
        </p:nvGrpSpPr>
        <p:grpSpPr>
          <a:xfrm rot="16200000">
            <a:off x="-1272916" y="3199707"/>
            <a:ext cx="6858000" cy="458586"/>
            <a:chOff x="0" y="6170814"/>
            <a:chExt cx="12188825" cy="458586"/>
          </a:xfrm>
        </p:grpSpPr>
        <p:sp>
          <p:nvSpPr>
            <p:cNvPr id="9" name="Rectangle 8">
              <a:extLst>
                <a:ext uri="{FF2B5EF4-FFF2-40B4-BE49-F238E27FC236}">
                  <a16:creationId xmlns:a16="http://schemas.microsoft.com/office/drawing/2014/main" id="{601C6AE5-6C82-A34E-9C2F-8FE717E975F0}"/>
                </a:ext>
              </a:extLst>
            </p:cNvPr>
            <p:cNvSpPr/>
            <p:nvPr userDrawn="1"/>
          </p:nvSpPr>
          <p:spPr>
            <a:xfrm>
              <a:off x="0" y="6170814"/>
              <a:ext cx="12188825"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6DFF7B2-B96F-E049-81A7-045142510EA6}"/>
                </a:ext>
              </a:extLst>
            </p:cNvPr>
            <p:cNvSpPr/>
            <p:nvPr userDrawn="1"/>
          </p:nvSpPr>
          <p:spPr>
            <a:xfrm>
              <a:off x="0" y="6354387"/>
              <a:ext cx="12188825" cy="914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2954184-220A-A146-B4E9-0C730F433DBF}"/>
                </a:ext>
              </a:extLst>
            </p:cNvPr>
            <p:cNvSpPr/>
            <p:nvPr userDrawn="1"/>
          </p:nvSpPr>
          <p:spPr>
            <a:xfrm>
              <a:off x="0" y="6537960"/>
              <a:ext cx="12188825" cy="9144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sp>
        <p:nvSpPr>
          <p:cNvPr id="12" name="Title Placeholder 1">
            <a:extLst>
              <a:ext uri="{FF2B5EF4-FFF2-40B4-BE49-F238E27FC236}">
                <a16:creationId xmlns:a16="http://schemas.microsoft.com/office/drawing/2014/main" id="{BE56A7AD-B524-8F4E-964F-304BB1BE56DC}"/>
              </a:ext>
            </a:extLst>
          </p:cNvPr>
          <p:cNvSpPr>
            <a:spLocks noGrp="1"/>
          </p:cNvSpPr>
          <p:nvPr>
            <p:ph type="title"/>
          </p:nvPr>
        </p:nvSpPr>
        <p:spPr>
          <a:xfrm>
            <a:off x="2665537" y="228600"/>
            <a:ext cx="9047164"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14" name="Content Placeholder 4">
            <a:extLst>
              <a:ext uri="{FF2B5EF4-FFF2-40B4-BE49-F238E27FC236}">
                <a16:creationId xmlns:a16="http://schemas.microsoft.com/office/drawing/2014/main" id="{CAD296F8-2F26-6248-B8FB-B6E8D2CD0573}"/>
              </a:ext>
            </a:extLst>
          </p:cNvPr>
          <p:cNvSpPr>
            <a:spLocks noGrp="1"/>
          </p:cNvSpPr>
          <p:nvPr>
            <p:ph sz="quarter" idx="12"/>
          </p:nvPr>
        </p:nvSpPr>
        <p:spPr>
          <a:xfrm>
            <a:off x="2665412" y="1531917"/>
            <a:ext cx="9047164" cy="43354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5" name="Picture Placeholder 3">
            <a:extLst>
              <a:ext uri="{FF2B5EF4-FFF2-40B4-BE49-F238E27FC236}">
                <a16:creationId xmlns:a16="http://schemas.microsoft.com/office/drawing/2014/main" id="{079C10EB-00BD-F440-BC51-26A2EF457023}"/>
              </a:ext>
            </a:extLst>
          </p:cNvPr>
          <p:cNvSpPr>
            <a:spLocks noGrp="1"/>
          </p:cNvSpPr>
          <p:nvPr>
            <p:ph type="pic" sz="quarter" idx="10"/>
          </p:nvPr>
        </p:nvSpPr>
        <p:spPr>
          <a:xfrm>
            <a:off x="0" y="0"/>
            <a:ext cx="1801368" cy="6858000"/>
          </a:xfr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013" dirty="0">
                <a:solidFill>
                  <a:schemeClr val="lt1"/>
                </a:solidFill>
                <a:latin typeface="+mn-lt"/>
                <a:ea typeface="+mn-ea"/>
                <a:cs typeface="+mn-cs"/>
              </a:defRPr>
            </a:lvl1pPr>
          </a:lstStyle>
          <a:p>
            <a:pPr marL="0" lvl="0" algn="ctr" defTabSz="914217"/>
            <a:r>
              <a:rPr lang="en-US"/>
              <a:t>Click icon to add picture</a:t>
            </a:r>
          </a:p>
        </p:txBody>
      </p:sp>
      <p:grpSp>
        <p:nvGrpSpPr>
          <p:cNvPr id="2" name="Group 1">
            <a:extLst>
              <a:ext uri="{FF2B5EF4-FFF2-40B4-BE49-F238E27FC236}">
                <a16:creationId xmlns:a16="http://schemas.microsoft.com/office/drawing/2014/main" id="{BBB82FA9-D576-D1D3-EB59-F69C58A8A964}"/>
              </a:ext>
            </a:extLst>
          </p:cNvPr>
          <p:cNvGrpSpPr/>
          <p:nvPr userDrawn="1"/>
        </p:nvGrpSpPr>
        <p:grpSpPr>
          <a:xfrm>
            <a:off x="8528034" y="6106160"/>
            <a:ext cx="3210027" cy="196444"/>
            <a:chOff x="6927228" y="7552706"/>
            <a:chExt cx="5016271" cy="227062"/>
          </a:xfrm>
        </p:grpSpPr>
        <p:sp>
          <p:nvSpPr>
            <p:cNvPr id="3" name="Oval 2">
              <a:extLst>
                <a:ext uri="{FF2B5EF4-FFF2-40B4-BE49-F238E27FC236}">
                  <a16:creationId xmlns:a16="http://schemas.microsoft.com/office/drawing/2014/main" id="{8E13609B-3938-2062-DC23-24402D29AD9C}"/>
                </a:ext>
              </a:extLst>
            </p:cNvPr>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 name="Oval 3">
              <a:extLst>
                <a:ext uri="{FF2B5EF4-FFF2-40B4-BE49-F238E27FC236}">
                  <a16:creationId xmlns:a16="http://schemas.microsoft.com/office/drawing/2014/main" id="{247702AA-339B-E49F-5034-C79229B6DA1A}"/>
                </a:ext>
              </a:extLst>
            </p:cNvPr>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 name="Oval 4">
              <a:extLst>
                <a:ext uri="{FF2B5EF4-FFF2-40B4-BE49-F238E27FC236}">
                  <a16:creationId xmlns:a16="http://schemas.microsoft.com/office/drawing/2014/main" id="{0EC4150D-8893-044A-CAB5-82B3FFB5B5D2}"/>
                </a:ext>
              </a:extLst>
            </p:cNvPr>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 name="Oval 5">
              <a:extLst>
                <a:ext uri="{FF2B5EF4-FFF2-40B4-BE49-F238E27FC236}">
                  <a16:creationId xmlns:a16="http://schemas.microsoft.com/office/drawing/2014/main" id="{4DF89842-448B-A75E-6D94-356FC110ACF5}"/>
                </a:ext>
              </a:extLst>
            </p:cNvPr>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 name="Oval 6">
              <a:extLst>
                <a:ext uri="{FF2B5EF4-FFF2-40B4-BE49-F238E27FC236}">
                  <a16:creationId xmlns:a16="http://schemas.microsoft.com/office/drawing/2014/main" id="{5B989901-5D8D-D7F1-8C73-96BDB2C279EF}"/>
                </a:ext>
              </a:extLst>
            </p:cNvPr>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 name="Oval 12">
              <a:extLst>
                <a:ext uri="{FF2B5EF4-FFF2-40B4-BE49-F238E27FC236}">
                  <a16:creationId xmlns:a16="http://schemas.microsoft.com/office/drawing/2014/main" id="{D4E6C3FF-09CF-FCC5-F819-AB10FD7960F4}"/>
                </a:ext>
              </a:extLst>
            </p:cNvPr>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4" name="Oval 63">
              <a:extLst>
                <a:ext uri="{FF2B5EF4-FFF2-40B4-BE49-F238E27FC236}">
                  <a16:creationId xmlns:a16="http://schemas.microsoft.com/office/drawing/2014/main" id="{0CCFAFB6-8B37-95AA-24EF-BB1C1FB3C938}"/>
                </a:ext>
              </a:extLst>
            </p:cNvPr>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6" name="Oval 65">
              <a:extLst>
                <a:ext uri="{FF2B5EF4-FFF2-40B4-BE49-F238E27FC236}">
                  <a16:creationId xmlns:a16="http://schemas.microsoft.com/office/drawing/2014/main" id="{DD7FEFF3-FB6D-A7EF-FAEC-88C60C7CABE7}"/>
                </a:ext>
              </a:extLst>
            </p:cNvPr>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7" name="Oval 66">
              <a:extLst>
                <a:ext uri="{FF2B5EF4-FFF2-40B4-BE49-F238E27FC236}">
                  <a16:creationId xmlns:a16="http://schemas.microsoft.com/office/drawing/2014/main" id="{B5014327-7C6A-E6B3-D9B7-4A02A60B8CB9}"/>
                </a:ext>
              </a:extLst>
            </p:cNvPr>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8" name="Oval 67">
              <a:extLst>
                <a:ext uri="{FF2B5EF4-FFF2-40B4-BE49-F238E27FC236}">
                  <a16:creationId xmlns:a16="http://schemas.microsoft.com/office/drawing/2014/main" id="{E504882F-9DBE-185C-F3EE-94CF79AC0FFA}"/>
                </a:ext>
              </a:extLst>
            </p:cNvPr>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9" name="Oval 68">
              <a:extLst>
                <a:ext uri="{FF2B5EF4-FFF2-40B4-BE49-F238E27FC236}">
                  <a16:creationId xmlns:a16="http://schemas.microsoft.com/office/drawing/2014/main" id="{0AAD3ADD-2F79-FC5D-6CE3-96FFB178010F}"/>
                </a:ext>
              </a:extLst>
            </p:cNvPr>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0" name="Oval 69">
              <a:extLst>
                <a:ext uri="{FF2B5EF4-FFF2-40B4-BE49-F238E27FC236}">
                  <a16:creationId xmlns:a16="http://schemas.microsoft.com/office/drawing/2014/main" id="{6F4063E9-8863-5AB7-D6C9-36728852F3F5}"/>
                </a:ext>
              </a:extLst>
            </p:cNvPr>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1" name="Oval 70">
              <a:extLst>
                <a:ext uri="{FF2B5EF4-FFF2-40B4-BE49-F238E27FC236}">
                  <a16:creationId xmlns:a16="http://schemas.microsoft.com/office/drawing/2014/main" id="{2F22D429-4CBD-082E-2E5C-CD7CBA6389CE}"/>
                </a:ext>
              </a:extLst>
            </p:cNvPr>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2" name="Oval 71">
              <a:extLst>
                <a:ext uri="{FF2B5EF4-FFF2-40B4-BE49-F238E27FC236}">
                  <a16:creationId xmlns:a16="http://schemas.microsoft.com/office/drawing/2014/main" id="{B7098DB3-506A-8CEB-51BE-8558444F8403}"/>
                </a:ext>
              </a:extLst>
            </p:cNvPr>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3" name="Oval 72">
              <a:extLst>
                <a:ext uri="{FF2B5EF4-FFF2-40B4-BE49-F238E27FC236}">
                  <a16:creationId xmlns:a16="http://schemas.microsoft.com/office/drawing/2014/main" id="{7A3F52C7-D4C8-EC29-7FB5-991F16F4C517}"/>
                </a:ext>
              </a:extLst>
            </p:cNvPr>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4" name="Oval 73">
              <a:extLst>
                <a:ext uri="{FF2B5EF4-FFF2-40B4-BE49-F238E27FC236}">
                  <a16:creationId xmlns:a16="http://schemas.microsoft.com/office/drawing/2014/main" id="{FEDBEFD9-8A60-E420-5162-218889936302}"/>
                </a:ext>
              </a:extLst>
            </p:cNvPr>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5" name="Oval 74">
              <a:extLst>
                <a:ext uri="{FF2B5EF4-FFF2-40B4-BE49-F238E27FC236}">
                  <a16:creationId xmlns:a16="http://schemas.microsoft.com/office/drawing/2014/main" id="{6EA6C269-F0DE-B6A8-06C6-8FAF7DD693FF}"/>
                </a:ext>
              </a:extLst>
            </p:cNvPr>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6" name="Oval 75">
              <a:extLst>
                <a:ext uri="{FF2B5EF4-FFF2-40B4-BE49-F238E27FC236}">
                  <a16:creationId xmlns:a16="http://schemas.microsoft.com/office/drawing/2014/main" id="{0AF58527-3FA7-91BC-2351-30BD99F9CDDD}"/>
                </a:ext>
              </a:extLst>
            </p:cNvPr>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7" name="Oval 76">
              <a:extLst>
                <a:ext uri="{FF2B5EF4-FFF2-40B4-BE49-F238E27FC236}">
                  <a16:creationId xmlns:a16="http://schemas.microsoft.com/office/drawing/2014/main" id="{5204CD7F-1E8F-B365-0B41-7942E3E38755}"/>
                </a:ext>
              </a:extLst>
            </p:cNvPr>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8" name="Oval 77">
              <a:extLst>
                <a:ext uri="{FF2B5EF4-FFF2-40B4-BE49-F238E27FC236}">
                  <a16:creationId xmlns:a16="http://schemas.microsoft.com/office/drawing/2014/main" id="{9B5201B1-BCAD-B1A5-4533-05AE24C94900}"/>
                </a:ext>
              </a:extLst>
            </p:cNvPr>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9" name="Oval 78">
              <a:extLst>
                <a:ext uri="{FF2B5EF4-FFF2-40B4-BE49-F238E27FC236}">
                  <a16:creationId xmlns:a16="http://schemas.microsoft.com/office/drawing/2014/main" id="{DF01DFB5-EDE0-5B96-0B42-EE197D3278C7}"/>
                </a:ext>
              </a:extLst>
            </p:cNvPr>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0" name="Oval 79">
              <a:extLst>
                <a:ext uri="{FF2B5EF4-FFF2-40B4-BE49-F238E27FC236}">
                  <a16:creationId xmlns:a16="http://schemas.microsoft.com/office/drawing/2014/main" id="{85754732-106D-D371-FAA2-067CB844CDC0}"/>
                </a:ext>
              </a:extLst>
            </p:cNvPr>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1" name="Oval 80">
              <a:extLst>
                <a:ext uri="{FF2B5EF4-FFF2-40B4-BE49-F238E27FC236}">
                  <a16:creationId xmlns:a16="http://schemas.microsoft.com/office/drawing/2014/main" id="{D178E087-6D79-4C60-FC49-18346A672D24}"/>
                </a:ext>
              </a:extLst>
            </p:cNvPr>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2" name="Oval 81">
              <a:extLst>
                <a:ext uri="{FF2B5EF4-FFF2-40B4-BE49-F238E27FC236}">
                  <a16:creationId xmlns:a16="http://schemas.microsoft.com/office/drawing/2014/main" id="{E8A0DB7F-A9AD-EBF4-89FE-0EAA5ED98B75}"/>
                </a:ext>
              </a:extLst>
            </p:cNvPr>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3" name="Oval 82">
              <a:extLst>
                <a:ext uri="{FF2B5EF4-FFF2-40B4-BE49-F238E27FC236}">
                  <a16:creationId xmlns:a16="http://schemas.microsoft.com/office/drawing/2014/main" id="{BF988A40-AA8E-1834-9598-9800AC736DF8}"/>
                </a:ext>
              </a:extLst>
            </p:cNvPr>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4" name="Oval 83">
              <a:extLst>
                <a:ext uri="{FF2B5EF4-FFF2-40B4-BE49-F238E27FC236}">
                  <a16:creationId xmlns:a16="http://schemas.microsoft.com/office/drawing/2014/main" id="{190B9D75-57F0-527A-C40A-C5690925F2C5}"/>
                </a:ext>
              </a:extLst>
            </p:cNvPr>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5" name="Oval 84">
              <a:extLst>
                <a:ext uri="{FF2B5EF4-FFF2-40B4-BE49-F238E27FC236}">
                  <a16:creationId xmlns:a16="http://schemas.microsoft.com/office/drawing/2014/main" id="{B1A4445F-A2E4-8918-0ACF-42545AFDF017}"/>
                </a:ext>
              </a:extLst>
            </p:cNvPr>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6" name="Oval 85">
              <a:extLst>
                <a:ext uri="{FF2B5EF4-FFF2-40B4-BE49-F238E27FC236}">
                  <a16:creationId xmlns:a16="http://schemas.microsoft.com/office/drawing/2014/main" id="{D2C1E781-D019-D641-9047-10BAFA4E66D2}"/>
                </a:ext>
              </a:extLst>
            </p:cNvPr>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7" name="Oval 86">
              <a:extLst>
                <a:ext uri="{FF2B5EF4-FFF2-40B4-BE49-F238E27FC236}">
                  <a16:creationId xmlns:a16="http://schemas.microsoft.com/office/drawing/2014/main" id="{FC9EB9EF-1D48-8148-6570-5A9DC6B4BF2C}"/>
                </a:ext>
              </a:extLst>
            </p:cNvPr>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8" name="Oval 87">
              <a:extLst>
                <a:ext uri="{FF2B5EF4-FFF2-40B4-BE49-F238E27FC236}">
                  <a16:creationId xmlns:a16="http://schemas.microsoft.com/office/drawing/2014/main" id="{E2FD2E88-CDF7-E545-9682-A7CF47113DA0}"/>
                </a:ext>
              </a:extLst>
            </p:cNvPr>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9" name="Oval 88">
              <a:extLst>
                <a:ext uri="{FF2B5EF4-FFF2-40B4-BE49-F238E27FC236}">
                  <a16:creationId xmlns:a16="http://schemas.microsoft.com/office/drawing/2014/main" id="{5040441C-16C9-4314-45C3-D58BBBC07E67}"/>
                </a:ext>
              </a:extLst>
            </p:cNvPr>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0" name="Oval 89">
              <a:extLst>
                <a:ext uri="{FF2B5EF4-FFF2-40B4-BE49-F238E27FC236}">
                  <a16:creationId xmlns:a16="http://schemas.microsoft.com/office/drawing/2014/main" id="{B41F9105-C549-C0D8-4244-9D91AC44A5BF}"/>
                </a:ext>
              </a:extLst>
            </p:cNvPr>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1" name="Oval 90">
              <a:extLst>
                <a:ext uri="{FF2B5EF4-FFF2-40B4-BE49-F238E27FC236}">
                  <a16:creationId xmlns:a16="http://schemas.microsoft.com/office/drawing/2014/main" id="{1CA2E5E1-011F-4712-8702-F0C03DFC13DD}"/>
                </a:ext>
              </a:extLst>
            </p:cNvPr>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2" name="Oval 91">
              <a:extLst>
                <a:ext uri="{FF2B5EF4-FFF2-40B4-BE49-F238E27FC236}">
                  <a16:creationId xmlns:a16="http://schemas.microsoft.com/office/drawing/2014/main" id="{B619AD74-D8F8-E36A-758B-1DB1EDA01ED2}"/>
                </a:ext>
              </a:extLst>
            </p:cNvPr>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3" name="Oval 92">
              <a:extLst>
                <a:ext uri="{FF2B5EF4-FFF2-40B4-BE49-F238E27FC236}">
                  <a16:creationId xmlns:a16="http://schemas.microsoft.com/office/drawing/2014/main" id="{87512BC4-BC3A-B63E-0AE6-6BFB84024C07}"/>
                </a:ext>
              </a:extLst>
            </p:cNvPr>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4" name="Oval 93">
              <a:extLst>
                <a:ext uri="{FF2B5EF4-FFF2-40B4-BE49-F238E27FC236}">
                  <a16:creationId xmlns:a16="http://schemas.microsoft.com/office/drawing/2014/main" id="{D3B1889C-599D-AB4D-51EE-12951DB849AC}"/>
                </a:ext>
              </a:extLst>
            </p:cNvPr>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5" name="Oval 94">
              <a:extLst>
                <a:ext uri="{FF2B5EF4-FFF2-40B4-BE49-F238E27FC236}">
                  <a16:creationId xmlns:a16="http://schemas.microsoft.com/office/drawing/2014/main" id="{FBBB160E-D03C-153E-E296-27859AF4EB11}"/>
                </a:ext>
              </a:extLst>
            </p:cNvPr>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6" name="Oval 95">
              <a:extLst>
                <a:ext uri="{FF2B5EF4-FFF2-40B4-BE49-F238E27FC236}">
                  <a16:creationId xmlns:a16="http://schemas.microsoft.com/office/drawing/2014/main" id="{136B0DE8-D0A0-CC3E-C572-82400CB1215F}"/>
                </a:ext>
              </a:extLst>
            </p:cNvPr>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7" name="Oval 96">
              <a:extLst>
                <a:ext uri="{FF2B5EF4-FFF2-40B4-BE49-F238E27FC236}">
                  <a16:creationId xmlns:a16="http://schemas.microsoft.com/office/drawing/2014/main" id="{FEBB4986-C05D-545A-0791-9F64A01B7866}"/>
                </a:ext>
              </a:extLst>
            </p:cNvPr>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8" name="Oval 97">
              <a:extLst>
                <a:ext uri="{FF2B5EF4-FFF2-40B4-BE49-F238E27FC236}">
                  <a16:creationId xmlns:a16="http://schemas.microsoft.com/office/drawing/2014/main" id="{D7DE3897-4FD0-1A03-E581-F13BA1AFEB38}"/>
                </a:ext>
              </a:extLst>
            </p:cNvPr>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9" name="Oval 98">
              <a:extLst>
                <a:ext uri="{FF2B5EF4-FFF2-40B4-BE49-F238E27FC236}">
                  <a16:creationId xmlns:a16="http://schemas.microsoft.com/office/drawing/2014/main" id="{8711616E-B0AE-DA4B-0E7C-E006542DEC8F}"/>
                </a:ext>
              </a:extLst>
            </p:cNvPr>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0" name="Oval 99">
              <a:extLst>
                <a:ext uri="{FF2B5EF4-FFF2-40B4-BE49-F238E27FC236}">
                  <a16:creationId xmlns:a16="http://schemas.microsoft.com/office/drawing/2014/main" id="{091056C8-D6A2-230D-811C-F2E6CA4827E3}"/>
                </a:ext>
              </a:extLst>
            </p:cNvPr>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1" name="Oval 100">
              <a:extLst>
                <a:ext uri="{FF2B5EF4-FFF2-40B4-BE49-F238E27FC236}">
                  <a16:creationId xmlns:a16="http://schemas.microsoft.com/office/drawing/2014/main" id="{F0A9774C-B0A6-A26D-A2B5-AFA2D29BCCF9}"/>
                </a:ext>
              </a:extLst>
            </p:cNvPr>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2" name="Oval 101">
              <a:extLst>
                <a:ext uri="{FF2B5EF4-FFF2-40B4-BE49-F238E27FC236}">
                  <a16:creationId xmlns:a16="http://schemas.microsoft.com/office/drawing/2014/main" id="{6159A600-34B4-566D-4E14-CC214C90CBCA}"/>
                </a:ext>
              </a:extLst>
            </p:cNvPr>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3" name="Oval 102">
              <a:extLst>
                <a:ext uri="{FF2B5EF4-FFF2-40B4-BE49-F238E27FC236}">
                  <a16:creationId xmlns:a16="http://schemas.microsoft.com/office/drawing/2014/main" id="{29D97F48-41BA-3B8F-19F2-25547D98DD04}"/>
                </a:ext>
              </a:extLst>
            </p:cNvPr>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4" name="Oval 103">
              <a:extLst>
                <a:ext uri="{FF2B5EF4-FFF2-40B4-BE49-F238E27FC236}">
                  <a16:creationId xmlns:a16="http://schemas.microsoft.com/office/drawing/2014/main" id="{2E4013FC-4B75-E77C-D252-06666DCAC094}"/>
                </a:ext>
              </a:extLst>
            </p:cNvPr>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5" name="Oval 104">
              <a:extLst>
                <a:ext uri="{FF2B5EF4-FFF2-40B4-BE49-F238E27FC236}">
                  <a16:creationId xmlns:a16="http://schemas.microsoft.com/office/drawing/2014/main" id="{1BBF0F1E-BDE4-17EE-73DA-53F66B154150}"/>
                </a:ext>
              </a:extLst>
            </p:cNvPr>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6" name="Oval 105">
              <a:extLst>
                <a:ext uri="{FF2B5EF4-FFF2-40B4-BE49-F238E27FC236}">
                  <a16:creationId xmlns:a16="http://schemas.microsoft.com/office/drawing/2014/main" id="{9A2E3AD3-96D2-5562-46A7-89AB21937442}"/>
                </a:ext>
              </a:extLst>
            </p:cNvPr>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spTree>
    <p:extLst>
      <p:ext uri="{BB962C8B-B14F-4D97-AF65-F5344CB8AC3E}">
        <p14:creationId xmlns:p14="http://schemas.microsoft.com/office/powerpoint/2010/main" val="12564180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7">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A814912-9EAF-4346-926C-B51428900FFA}"/>
              </a:ext>
            </a:extLst>
          </p:cNvPr>
          <p:cNvSpPr>
            <a:spLocks noGrp="1"/>
          </p:cNvSpPr>
          <p:nvPr>
            <p:ph type="pic" sz="quarter" idx="10"/>
          </p:nvPr>
        </p:nvSpPr>
        <p:spPr>
          <a:xfrm>
            <a:off x="7007225" y="0"/>
            <a:ext cx="5181600" cy="6858000"/>
          </a:xfrm>
          <a:gradFill>
            <a:gsLst>
              <a:gs pos="0">
                <a:schemeClr val="accent2"/>
              </a:gs>
              <a:gs pos="83000">
                <a:schemeClr val="accent2">
                  <a:lumMod val="75000"/>
                </a:schemeClr>
              </a:gs>
              <a:gs pos="98000">
                <a:schemeClr val="accent2">
                  <a:lumMod val="50000"/>
                </a:schemeClr>
              </a:gs>
            </a:gsLst>
            <a:lin ang="4800000" scaled="0"/>
          </a:gradFill>
        </p:spPr>
        <p:txBody>
          <a:bodyPr/>
          <a:lstStyle>
            <a:lvl1pPr marL="0" indent="0">
              <a:buNone/>
              <a:defRPr/>
            </a:lvl1pPr>
          </a:lstStyle>
          <a:p>
            <a:r>
              <a:rPr lang="en-US"/>
              <a:t>Click icon to add picture</a:t>
            </a:r>
          </a:p>
        </p:txBody>
      </p:sp>
      <p:grpSp>
        <p:nvGrpSpPr>
          <p:cNvPr id="5" name="Group 4">
            <a:extLst>
              <a:ext uri="{FF2B5EF4-FFF2-40B4-BE49-F238E27FC236}">
                <a16:creationId xmlns:a16="http://schemas.microsoft.com/office/drawing/2014/main" id="{614080F5-2767-0E40-93F1-EADF6F3F72A1}"/>
              </a:ext>
            </a:extLst>
          </p:cNvPr>
          <p:cNvGrpSpPr/>
          <p:nvPr userDrawn="1"/>
        </p:nvGrpSpPr>
        <p:grpSpPr>
          <a:xfrm rot="16200000">
            <a:off x="3226240" y="3199707"/>
            <a:ext cx="6858000" cy="458586"/>
            <a:chOff x="0" y="6170814"/>
            <a:chExt cx="12188825" cy="458586"/>
          </a:xfrm>
        </p:grpSpPr>
        <p:sp>
          <p:nvSpPr>
            <p:cNvPr id="6" name="Rectangle 5">
              <a:extLst>
                <a:ext uri="{FF2B5EF4-FFF2-40B4-BE49-F238E27FC236}">
                  <a16:creationId xmlns:a16="http://schemas.microsoft.com/office/drawing/2014/main" id="{4B205986-3ABF-7D40-8499-0D43ECEE93E7}"/>
                </a:ext>
              </a:extLst>
            </p:cNvPr>
            <p:cNvSpPr/>
            <p:nvPr userDrawn="1"/>
          </p:nvSpPr>
          <p:spPr>
            <a:xfrm>
              <a:off x="0" y="6170814"/>
              <a:ext cx="12188825"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5B8C1B07-7A1F-8749-9800-562E303C1C8C}"/>
                </a:ext>
              </a:extLst>
            </p:cNvPr>
            <p:cNvSpPr/>
            <p:nvPr userDrawn="1"/>
          </p:nvSpPr>
          <p:spPr>
            <a:xfrm>
              <a:off x="0" y="6354387"/>
              <a:ext cx="12188825" cy="914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672E40A-BB33-554E-8E17-4B0F743DD49F}"/>
                </a:ext>
              </a:extLst>
            </p:cNvPr>
            <p:cNvSpPr/>
            <p:nvPr userDrawn="1"/>
          </p:nvSpPr>
          <p:spPr>
            <a:xfrm>
              <a:off x="0" y="6537960"/>
              <a:ext cx="12188825" cy="9144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952B2F9D-EA4A-A946-AEC9-E08A0C483C17}"/>
              </a:ext>
            </a:extLst>
          </p:cNvPr>
          <p:cNvSpPr>
            <a:spLocks noGrp="1"/>
          </p:cNvSpPr>
          <p:nvPr>
            <p:ph type="title"/>
          </p:nvPr>
        </p:nvSpPr>
        <p:spPr>
          <a:xfrm>
            <a:off x="633534" y="228600"/>
            <a:ext cx="5460878" cy="1208314"/>
          </a:xfrm>
        </p:spPr>
        <p:txBody>
          <a:bodyPr/>
          <a:lstStyle/>
          <a:p>
            <a:r>
              <a:rPr lang="en-US"/>
              <a:t>Click to edit Master title style</a:t>
            </a:r>
            <a:endParaRPr lang="en-US" dirty="0"/>
          </a:p>
        </p:txBody>
      </p:sp>
      <p:sp>
        <p:nvSpPr>
          <p:cNvPr id="21" name="Text Placeholder 6">
            <a:extLst>
              <a:ext uri="{FF2B5EF4-FFF2-40B4-BE49-F238E27FC236}">
                <a16:creationId xmlns:a16="http://schemas.microsoft.com/office/drawing/2014/main" id="{F2D5930A-0BA7-8149-A1AB-61D9005E3E6C}"/>
              </a:ext>
            </a:extLst>
          </p:cNvPr>
          <p:cNvSpPr>
            <a:spLocks noGrp="1"/>
          </p:cNvSpPr>
          <p:nvPr>
            <p:ph type="body" sz="quarter" idx="11"/>
          </p:nvPr>
        </p:nvSpPr>
        <p:spPr>
          <a:xfrm>
            <a:off x="633534" y="1531919"/>
            <a:ext cx="5460878" cy="4335485"/>
          </a:xfrm>
        </p:spPr>
        <p:txBody>
          <a:bodyPr/>
          <a:lstStyle>
            <a:lvl1pPr>
              <a:spcBef>
                <a:spcPts val="0"/>
              </a:spcBef>
              <a:spcAft>
                <a:spcPts val="1200"/>
              </a:spcAft>
              <a:defRPr/>
            </a:lvl1pPr>
            <a:lvl2pPr>
              <a:spcBef>
                <a:spcPts val="0"/>
              </a:spcBef>
              <a:spcAft>
                <a:spcPts val="1200"/>
              </a:spcAft>
              <a:defRPr/>
            </a:lvl2pPr>
            <a:lvl3pPr>
              <a:spcBef>
                <a:spcPts val="0"/>
              </a:spcBef>
              <a:spcAft>
                <a:spcPts val="1200"/>
              </a:spcAft>
              <a:defRPr/>
            </a:lvl3pPr>
            <a:lvl4pPr>
              <a:spcBef>
                <a:spcPts val="0"/>
              </a:spcBef>
              <a:spcAft>
                <a:spcPts val="1200"/>
              </a:spcAft>
              <a:defRPr/>
            </a:lvl4pPr>
            <a:lvl5pPr>
              <a:spcBef>
                <a:spcPts val="0"/>
              </a:spcBef>
              <a:spcAft>
                <a:spcPts val="12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11">
            <a:extLst>
              <a:ext uri="{FF2B5EF4-FFF2-40B4-BE49-F238E27FC236}">
                <a16:creationId xmlns:a16="http://schemas.microsoft.com/office/drawing/2014/main" id="{34F7E5B8-205A-957D-3664-018EA6E80E7B}"/>
              </a:ext>
            </a:extLst>
          </p:cNvPr>
          <p:cNvSpPr txBox="1">
            <a:spLocks/>
          </p:cNvSpPr>
          <p:nvPr userDrawn="1"/>
        </p:nvSpPr>
        <p:spPr>
          <a:xfrm>
            <a:off x="7032343" y="6515754"/>
            <a:ext cx="5105401" cy="236981"/>
          </a:xfrm>
          <a:prstGeom prst="rect">
            <a:avLst/>
          </a:prstGeom>
        </p:spPr>
        <p:txBody>
          <a:bodyPr>
            <a:normAutofit lnSpcReduction="10000"/>
          </a:bodyPr>
          <a:lstStyle>
            <a:lvl1pPr marL="0" marR="0" indent="0" algn="r" defTabSz="685629" rtl="0" eaLnBrk="1" fontAlgn="auto" latinLnBrk="0" hangingPunct="1">
              <a:lnSpc>
                <a:spcPct val="100000"/>
              </a:lnSpc>
              <a:spcBef>
                <a:spcPct val="20000"/>
              </a:spcBef>
              <a:spcAft>
                <a:spcPts val="0"/>
              </a:spcAft>
              <a:buClr>
                <a:schemeClr val="tx1"/>
              </a:buClr>
              <a:buSzTx/>
              <a:buFont typeface="Wingdings" panose="05000000000000000000" pitchFamily="2" charset="2"/>
              <a:buNone/>
              <a:tabLst/>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defRPr/>
            </a:pPr>
            <a:r>
              <a:rPr lang="en-US" dirty="0">
                <a:solidFill>
                  <a:schemeClr val="bg1"/>
                </a:solidFill>
              </a:rPr>
              <a:t>© Tennessee Department of Education </a:t>
            </a:r>
            <a:endParaRPr lang="id-ID" dirty="0">
              <a:solidFill>
                <a:schemeClr val="bg1"/>
              </a:solidFill>
            </a:endParaRPr>
          </a:p>
        </p:txBody>
      </p:sp>
    </p:spTree>
    <p:extLst>
      <p:ext uri="{BB962C8B-B14F-4D97-AF65-F5344CB8AC3E}">
        <p14:creationId xmlns:p14="http://schemas.microsoft.com/office/powerpoint/2010/main" val="2428972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8">
    <p:spTree>
      <p:nvGrpSpPr>
        <p:cNvPr id="1" name=""/>
        <p:cNvGrpSpPr/>
        <p:nvPr/>
      </p:nvGrpSpPr>
      <p:grpSpPr>
        <a:xfrm>
          <a:off x="0" y="0"/>
          <a:ext cx="0" cy="0"/>
          <a:chOff x="0" y="0"/>
          <a:chExt cx="0" cy="0"/>
        </a:xfrm>
      </p:grpSpPr>
      <p:sp>
        <p:nvSpPr>
          <p:cNvPr id="3" name="Rectangle 2"/>
          <p:cNvSpPr/>
          <p:nvPr userDrawn="1"/>
        </p:nvSpPr>
        <p:spPr>
          <a:xfrm>
            <a:off x="0" y="0"/>
            <a:ext cx="3930554" cy="6858000"/>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a:p>
        </p:txBody>
      </p:sp>
      <p:sp>
        <p:nvSpPr>
          <p:cNvPr id="4" name="Picture Placeholder 3">
            <a:extLst>
              <a:ext uri="{FF2B5EF4-FFF2-40B4-BE49-F238E27FC236}">
                <a16:creationId xmlns:a16="http://schemas.microsoft.com/office/drawing/2014/main" id="{09E3FBC9-6C0B-004F-AE00-05853C3DF5B8}"/>
              </a:ext>
            </a:extLst>
          </p:cNvPr>
          <p:cNvSpPr>
            <a:spLocks noGrp="1"/>
          </p:cNvSpPr>
          <p:nvPr>
            <p:ph type="pic" sz="quarter" idx="10"/>
          </p:nvPr>
        </p:nvSpPr>
        <p:spPr>
          <a:xfrm>
            <a:off x="0" y="0"/>
            <a:ext cx="3732213" cy="6858000"/>
          </a:xfrm>
          <a:pattFill prst="pct5">
            <a:fgClr>
              <a:schemeClr val="tx2"/>
            </a:fgClr>
            <a:bgClr>
              <a:schemeClr val="accent2"/>
            </a:bgClr>
          </a:pattFill>
        </p:spPr>
        <p:txBody>
          <a:bodyPr/>
          <a:lstStyle>
            <a:lvl1pPr marL="0" indent="0">
              <a:buNone/>
              <a:defRPr/>
            </a:lvl1pPr>
          </a:lstStyle>
          <a:p>
            <a:r>
              <a:rPr lang="en-US"/>
              <a:t>Click icon to add picture</a:t>
            </a:r>
            <a:endParaRPr lang="en-US" dirty="0"/>
          </a:p>
        </p:txBody>
      </p:sp>
      <p:grpSp>
        <p:nvGrpSpPr>
          <p:cNvPr id="5" name="Group 4">
            <a:extLst>
              <a:ext uri="{FF2B5EF4-FFF2-40B4-BE49-F238E27FC236}">
                <a16:creationId xmlns:a16="http://schemas.microsoft.com/office/drawing/2014/main" id="{C3ABCF23-3149-9C43-B789-074700B153D7}"/>
              </a:ext>
            </a:extLst>
          </p:cNvPr>
          <p:cNvGrpSpPr/>
          <p:nvPr userDrawn="1"/>
        </p:nvGrpSpPr>
        <p:grpSpPr>
          <a:xfrm rot="16200000">
            <a:off x="837305" y="3199707"/>
            <a:ext cx="6858000" cy="458586"/>
            <a:chOff x="0" y="6170814"/>
            <a:chExt cx="12188825" cy="458586"/>
          </a:xfrm>
        </p:grpSpPr>
        <p:sp>
          <p:nvSpPr>
            <p:cNvPr id="6" name="Rectangle 5">
              <a:extLst>
                <a:ext uri="{FF2B5EF4-FFF2-40B4-BE49-F238E27FC236}">
                  <a16:creationId xmlns:a16="http://schemas.microsoft.com/office/drawing/2014/main" id="{1895F846-6F7C-6247-BAFD-365BDB86C733}"/>
                </a:ext>
              </a:extLst>
            </p:cNvPr>
            <p:cNvSpPr/>
            <p:nvPr userDrawn="1"/>
          </p:nvSpPr>
          <p:spPr>
            <a:xfrm>
              <a:off x="0" y="6170814"/>
              <a:ext cx="12188825"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C9BB4C2-476C-4E49-B11D-0F2D32B86F4B}"/>
                </a:ext>
              </a:extLst>
            </p:cNvPr>
            <p:cNvSpPr/>
            <p:nvPr userDrawn="1"/>
          </p:nvSpPr>
          <p:spPr>
            <a:xfrm>
              <a:off x="0" y="6354387"/>
              <a:ext cx="12188825" cy="914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19D3C85-A57E-DB4A-9A36-C392D30A0D8F}"/>
                </a:ext>
              </a:extLst>
            </p:cNvPr>
            <p:cNvSpPr/>
            <p:nvPr userDrawn="1"/>
          </p:nvSpPr>
          <p:spPr>
            <a:xfrm>
              <a:off x="0" y="6537960"/>
              <a:ext cx="12188825" cy="9144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93669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9">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DE378850-31BD-394C-9D03-7C241ED38CE4}"/>
              </a:ext>
            </a:extLst>
          </p:cNvPr>
          <p:cNvGrpSpPr/>
          <p:nvPr userDrawn="1"/>
        </p:nvGrpSpPr>
        <p:grpSpPr>
          <a:xfrm rot="16200000">
            <a:off x="-1645118" y="4533206"/>
            <a:ext cx="4191003" cy="458586"/>
            <a:chOff x="0" y="6170814"/>
            <a:chExt cx="12188825" cy="458586"/>
          </a:xfrm>
        </p:grpSpPr>
        <p:sp>
          <p:nvSpPr>
            <p:cNvPr id="16" name="Rectangle 15">
              <a:extLst>
                <a:ext uri="{FF2B5EF4-FFF2-40B4-BE49-F238E27FC236}">
                  <a16:creationId xmlns:a16="http://schemas.microsoft.com/office/drawing/2014/main" id="{5CEE3CC4-0BA7-A540-BE31-114A39C2ED44}"/>
                </a:ext>
              </a:extLst>
            </p:cNvPr>
            <p:cNvSpPr/>
            <p:nvPr userDrawn="1"/>
          </p:nvSpPr>
          <p:spPr>
            <a:xfrm>
              <a:off x="0" y="6170814"/>
              <a:ext cx="12188825"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4BA21B3-E727-A548-9D5F-55D6F2D91AF5}"/>
                </a:ext>
              </a:extLst>
            </p:cNvPr>
            <p:cNvSpPr/>
            <p:nvPr userDrawn="1"/>
          </p:nvSpPr>
          <p:spPr>
            <a:xfrm>
              <a:off x="0" y="6354387"/>
              <a:ext cx="12188825" cy="914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81D408C-F4DE-FD4B-B55F-9CB6825C3B94}"/>
                </a:ext>
              </a:extLst>
            </p:cNvPr>
            <p:cNvSpPr/>
            <p:nvPr userDrawn="1"/>
          </p:nvSpPr>
          <p:spPr>
            <a:xfrm>
              <a:off x="0" y="6537960"/>
              <a:ext cx="12188825" cy="9144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sp>
        <p:nvSpPr>
          <p:cNvPr id="13" name="Rectangle 12">
            <a:extLst>
              <a:ext uri="{FF2B5EF4-FFF2-40B4-BE49-F238E27FC236}">
                <a16:creationId xmlns:a16="http://schemas.microsoft.com/office/drawing/2014/main" id="{31CDA9E0-12DC-DE43-9456-80E8FDC3CD73}"/>
              </a:ext>
            </a:extLst>
          </p:cNvPr>
          <p:cNvSpPr/>
          <p:nvPr userDrawn="1"/>
        </p:nvSpPr>
        <p:spPr>
          <a:xfrm>
            <a:off x="1" y="0"/>
            <a:ext cx="12188824" cy="2813387"/>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Picture Placeholder 3">
            <a:extLst>
              <a:ext uri="{FF2B5EF4-FFF2-40B4-BE49-F238E27FC236}">
                <a16:creationId xmlns:a16="http://schemas.microsoft.com/office/drawing/2014/main" id="{BC06C8C0-10E5-AE40-AA72-66BAC2BD7782}"/>
              </a:ext>
            </a:extLst>
          </p:cNvPr>
          <p:cNvSpPr>
            <a:spLocks noGrp="1"/>
          </p:cNvSpPr>
          <p:nvPr>
            <p:ph type="pic" sz="quarter" idx="11"/>
          </p:nvPr>
        </p:nvSpPr>
        <p:spPr>
          <a:xfrm>
            <a:off x="0" y="0"/>
            <a:ext cx="12188952" cy="2667000"/>
          </a:xfrm>
          <a:pattFill prst="pct5">
            <a:fgClr>
              <a:schemeClr val="tx2"/>
            </a:fgClr>
            <a:bgClr>
              <a:schemeClr val="accent2"/>
            </a:bgClr>
          </a:pattFill>
        </p:spPr>
        <p:txBody>
          <a:bodyPr/>
          <a:lstStyle>
            <a:lvl1pPr marL="0" indent="0">
              <a:buNone/>
              <a:defRPr/>
            </a:lvl1pPr>
          </a:lstStyle>
          <a:p>
            <a:r>
              <a:rPr lang="en-US"/>
              <a:t>Click icon to add picture</a:t>
            </a:r>
          </a:p>
        </p:txBody>
      </p:sp>
      <p:sp>
        <p:nvSpPr>
          <p:cNvPr id="11" name="Title Placeholder 1">
            <a:extLst>
              <a:ext uri="{FF2B5EF4-FFF2-40B4-BE49-F238E27FC236}">
                <a16:creationId xmlns:a16="http://schemas.microsoft.com/office/drawing/2014/main" id="{A18A5E09-F974-6F47-9E79-B36FE2C36050}"/>
              </a:ext>
            </a:extLst>
          </p:cNvPr>
          <p:cNvSpPr>
            <a:spLocks noGrp="1"/>
          </p:cNvSpPr>
          <p:nvPr>
            <p:ph type="title"/>
          </p:nvPr>
        </p:nvSpPr>
        <p:spPr>
          <a:xfrm>
            <a:off x="980970" y="3009050"/>
            <a:ext cx="10564656"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endParaRPr lang="en-US" dirty="0"/>
          </a:p>
        </p:txBody>
      </p:sp>
      <p:sp>
        <p:nvSpPr>
          <p:cNvPr id="12" name="Text Placeholder 4">
            <a:extLst>
              <a:ext uri="{FF2B5EF4-FFF2-40B4-BE49-F238E27FC236}">
                <a16:creationId xmlns:a16="http://schemas.microsoft.com/office/drawing/2014/main" id="{A7B203F4-996A-F649-BA2A-71E24A932007}"/>
              </a:ext>
            </a:extLst>
          </p:cNvPr>
          <p:cNvSpPr>
            <a:spLocks noGrp="1"/>
          </p:cNvSpPr>
          <p:nvPr>
            <p:ph type="body" sz="quarter" idx="10"/>
          </p:nvPr>
        </p:nvSpPr>
        <p:spPr>
          <a:xfrm>
            <a:off x="980969" y="4312370"/>
            <a:ext cx="8123273" cy="2101682"/>
          </a:xfrm>
        </p:spPr>
        <p:txBody>
          <a:bodyPr/>
          <a:lstStyle>
            <a:lvl1pPr marL="0" indent="0">
              <a:buNone/>
              <a:defRPr/>
            </a:lvl1pPr>
            <a:lvl2pPr marL="342814" indent="0">
              <a:buNone/>
              <a:defRPr/>
            </a:lvl2pPr>
            <a:lvl3pPr marL="685629" indent="0">
              <a:buNone/>
              <a:defRPr/>
            </a:lvl3pPr>
            <a:lvl4pPr marL="1028443" indent="0">
              <a:buNone/>
              <a:defRPr/>
            </a:lvl4pPr>
            <a:lvl5pPr marL="1371257" indent="0">
              <a:buNone/>
              <a:defRPr/>
            </a:lvl5pPr>
          </a:lstStyle>
          <a:p>
            <a:pPr lvl="0"/>
            <a:r>
              <a:rPr lang="en-US"/>
              <a:t>Click to edit Master text styles</a:t>
            </a:r>
          </a:p>
        </p:txBody>
      </p:sp>
      <p:pic>
        <p:nvPicPr>
          <p:cNvPr id="21" name="Picture 20">
            <a:extLst>
              <a:ext uri="{FF2B5EF4-FFF2-40B4-BE49-F238E27FC236}">
                <a16:creationId xmlns:a16="http://schemas.microsoft.com/office/drawing/2014/main" id="{ED0AD15F-FDAC-A947-937F-1300A3D403B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414065" y="5658380"/>
            <a:ext cx="1586983" cy="627866"/>
          </a:xfrm>
          <a:prstGeom prst="rect">
            <a:avLst/>
          </a:prstGeom>
        </p:spPr>
      </p:pic>
    </p:spTree>
    <p:extLst>
      <p:ext uri="{BB962C8B-B14F-4D97-AF65-F5344CB8AC3E}">
        <p14:creationId xmlns:p14="http://schemas.microsoft.com/office/powerpoint/2010/main" val="19451833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75ABE33B-CFFB-DA43-961D-9C2E1DBC0660}"/>
              </a:ext>
            </a:extLst>
          </p:cNvPr>
          <p:cNvSpPr/>
          <p:nvPr userDrawn="1"/>
        </p:nvSpPr>
        <p:spPr>
          <a:xfrm flipV="1">
            <a:off x="1" y="-29624"/>
            <a:ext cx="12188825" cy="5694805"/>
          </a:xfrm>
          <a:custGeom>
            <a:avLst/>
            <a:gdLst>
              <a:gd name="connsiteX0" fmla="*/ 0 w 12192000"/>
              <a:gd name="connsiteY0" fmla="*/ 5694805 h 5694805"/>
              <a:gd name="connsiteX1" fmla="*/ 12192000 w 12192000"/>
              <a:gd name="connsiteY1" fmla="*/ 5694805 h 5694805"/>
              <a:gd name="connsiteX2" fmla="*/ 12192000 w 12192000"/>
              <a:gd name="connsiteY2" fmla="*/ 1647500 h 5694805"/>
              <a:gd name="connsiteX3" fmla="*/ 12143591 w 12192000"/>
              <a:gd name="connsiteY3" fmla="*/ 1647500 h 5694805"/>
              <a:gd name="connsiteX4" fmla="*/ 0 w 12192000"/>
              <a:gd name="connsiteY4" fmla="*/ 0 h 5694805"/>
              <a:gd name="connsiteX5" fmla="*/ 0 w 12192000"/>
              <a:gd name="connsiteY5" fmla="*/ 1647500 h 5694805"/>
              <a:gd name="connsiteX6" fmla="*/ 0 w 12192000"/>
              <a:gd name="connsiteY6" fmla="*/ 1653654 h 5694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694805">
                <a:moveTo>
                  <a:pt x="0" y="5694805"/>
                </a:moveTo>
                <a:lnTo>
                  <a:pt x="12192000" y="5694805"/>
                </a:lnTo>
                <a:lnTo>
                  <a:pt x="12192000" y="1647500"/>
                </a:lnTo>
                <a:lnTo>
                  <a:pt x="12143591" y="1647500"/>
                </a:lnTo>
                <a:lnTo>
                  <a:pt x="0" y="0"/>
                </a:lnTo>
                <a:lnTo>
                  <a:pt x="0" y="1647500"/>
                </a:lnTo>
                <a:lnTo>
                  <a:pt x="0" y="1653654"/>
                </a:lnTo>
                <a:close/>
              </a:path>
            </a:pathLst>
          </a:cu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10" name="Subtitle 2">
            <a:extLst>
              <a:ext uri="{FF2B5EF4-FFF2-40B4-BE49-F238E27FC236}">
                <a16:creationId xmlns:a16="http://schemas.microsoft.com/office/drawing/2014/main" id="{4AC11419-AA4B-CC4B-8EF3-848458B5AD4A}"/>
              </a:ext>
            </a:extLst>
          </p:cNvPr>
          <p:cNvSpPr>
            <a:spLocks noGrp="1"/>
          </p:cNvSpPr>
          <p:nvPr>
            <p:ph type="subTitle" idx="1" hasCustomPrompt="1"/>
          </p:nvPr>
        </p:nvSpPr>
        <p:spPr>
          <a:xfrm>
            <a:off x="4660729" y="5197871"/>
            <a:ext cx="7252351" cy="473464"/>
          </a:xfrm>
        </p:spPr>
        <p:txBody>
          <a:bodyPr>
            <a:noAutofit/>
          </a:bodyPr>
          <a:lstStyle>
            <a:lvl1pPr marL="0" indent="0" algn="r">
              <a:buNone/>
              <a:defRPr sz="2400" baseline="0">
                <a:solidFill>
                  <a:schemeClr val="tx2"/>
                </a:solidFill>
                <a:latin typeface="+mn-lt"/>
              </a:defRPr>
            </a:lvl1pPr>
            <a:lvl2pPr marL="342815" indent="0" algn="ctr">
              <a:buNone/>
              <a:defRPr>
                <a:solidFill>
                  <a:schemeClr val="tx1">
                    <a:tint val="75000"/>
                  </a:schemeClr>
                </a:solidFill>
              </a:defRPr>
            </a:lvl2pPr>
            <a:lvl3pPr marL="685629" indent="0" algn="ctr">
              <a:buNone/>
              <a:defRPr>
                <a:solidFill>
                  <a:schemeClr val="tx1">
                    <a:tint val="75000"/>
                  </a:schemeClr>
                </a:solidFill>
              </a:defRPr>
            </a:lvl3pPr>
            <a:lvl4pPr marL="1028443" indent="0" algn="ctr">
              <a:buNone/>
              <a:defRPr>
                <a:solidFill>
                  <a:schemeClr val="tx1">
                    <a:tint val="75000"/>
                  </a:schemeClr>
                </a:solidFill>
              </a:defRPr>
            </a:lvl4pPr>
            <a:lvl5pPr marL="1371257" indent="0" algn="ctr">
              <a:buNone/>
              <a:defRPr>
                <a:solidFill>
                  <a:schemeClr val="tx1">
                    <a:tint val="75000"/>
                  </a:schemeClr>
                </a:solidFill>
              </a:defRPr>
            </a:lvl5pPr>
            <a:lvl6pPr marL="1714072" indent="0" algn="ctr">
              <a:buNone/>
              <a:defRPr>
                <a:solidFill>
                  <a:schemeClr val="tx1">
                    <a:tint val="75000"/>
                  </a:schemeClr>
                </a:solidFill>
              </a:defRPr>
            </a:lvl6pPr>
            <a:lvl7pPr marL="2056886" indent="0" algn="ctr">
              <a:buNone/>
              <a:defRPr>
                <a:solidFill>
                  <a:schemeClr val="tx1">
                    <a:tint val="75000"/>
                  </a:schemeClr>
                </a:solidFill>
              </a:defRPr>
            </a:lvl7pPr>
            <a:lvl8pPr marL="2399700" indent="0" algn="ctr">
              <a:buNone/>
              <a:defRPr>
                <a:solidFill>
                  <a:schemeClr val="tx1">
                    <a:tint val="75000"/>
                  </a:schemeClr>
                </a:solidFill>
              </a:defRPr>
            </a:lvl8pPr>
            <a:lvl9pPr marL="2742514" indent="0" algn="ctr">
              <a:buNone/>
              <a:defRPr>
                <a:solidFill>
                  <a:schemeClr val="tx1">
                    <a:tint val="75000"/>
                  </a:schemeClr>
                </a:solidFill>
              </a:defRPr>
            </a:lvl9pPr>
          </a:lstStyle>
          <a:p>
            <a:r>
              <a:rPr lang="en-US"/>
              <a:t>Presenter Name | Job Title</a:t>
            </a:r>
          </a:p>
          <a:p>
            <a:r>
              <a:rPr lang="en-US"/>
              <a:t> </a:t>
            </a:r>
          </a:p>
        </p:txBody>
      </p:sp>
      <p:sp>
        <p:nvSpPr>
          <p:cNvPr id="11" name="Text Placeholder 6">
            <a:extLst>
              <a:ext uri="{FF2B5EF4-FFF2-40B4-BE49-F238E27FC236}">
                <a16:creationId xmlns:a16="http://schemas.microsoft.com/office/drawing/2014/main" id="{E8918EEB-11AB-F046-9C2F-D0FEFFF13FB5}"/>
              </a:ext>
            </a:extLst>
          </p:cNvPr>
          <p:cNvSpPr>
            <a:spLocks noGrp="1"/>
          </p:cNvSpPr>
          <p:nvPr>
            <p:ph type="body" sz="quarter" idx="10" hasCustomPrompt="1"/>
          </p:nvPr>
        </p:nvSpPr>
        <p:spPr>
          <a:xfrm>
            <a:off x="4661275" y="5786340"/>
            <a:ext cx="7251398" cy="500062"/>
          </a:xfrm>
        </p:spPr>
        <p:txBody>
          <a:bodyPr/>
          <a:lstStyle>
            <a:lvl1pPr marL="0" marR="0" indent="0" algn="r" defTabSz="685629"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lvl1pPr>
            <a:lvl2pPr marL="342815" indent="0" algn="r">
              <a:buNone/>
              <a:defRPr/>
            </a:lvl2pPr>
            <a:lvl3pPr marL="685629" indent="0" algn="r">
              <a:buNone/>
              <a:defRPr/>
            </a:lvl3pPr>
            <a:lvl4pPr marL="1028443" indent="0" algn="r">
              <a:buNone/>
              <a:defRPr/>
            </a:lvl4pPr>
            <a:lvl5pPr marL="1371257" indent="0" algn="r">
              <a:buNone/>
              <a:defRPr/>
            </a:lvl5pPr>
          </a:lstStyle>
          <a:p>
            <a:pPr marL="0" marR="0" lvl="0" indent="0" algn="r" defTabSz="685629"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800"/>
              <a:t>Team/Office/Division Name | Date </a:t>
            </a:r>
          </a:p>
        </p:txBody>
      </p:sp>
      <p:grpSp>
        <p:nvGrpSpPr>
          <p:cNvPr id="14" name="Group 13">
            <a:extLst>
              <a:ext uri="{FF2B5EF4-FFF2-40B4-BE49-F238E27FC236}">
                <a16:creationId xmlns:a16="http://schemas.microsoft.com/office/drawing/2014/main" id="{3CBEB3F1-B8AF-DE47-AA0B-DD2FA7D95844}"/>
              </a:ext>
            </a:extLst>
          </p:cNvPr>
          <p:cNvGrpSpPr/>
          <p:nvPr userDrawn="1"/>
        </p:nvGrpSpPr>
        <p:grpSpPr>
          <a:xfrm>
            <a:off x="2942472" y="375185"/>
            <a:ext cx="6303882" cy="3934758"/>
            <a:chOff x="2406962" y="375185"/>
            <a:chExt cx="6305524" cy="3934758"/>
          </a:xfrm>
        </p:grpSpPr>
        <p:pic>
          <p:nvPicPr>
            <p:cNvPr id="15" name="Picture 14">
              <a:extLst>
                <a:ext uri="{FF2B5EF4-FFF2-40B4-BE49-F238E27FC236}">
                  <a16:creationId xmlns:a16="http://schemas.microsoft.com/office/drawing/2014/main" id="{8B5B0452-B6F4-7448-BDA7-A55549C7D8D2}"/>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2406962" y="375185"/>
              <a:ext cx="6305523" cy="3934758"/>
            </a:xfrm>
            <a:prstGeom prst="rect">
              <a:avLst/>
            </a:prstGeom>
          </p:spPr>
        </p:pic>
        <p:sp>
          <p:nvSpPr>
            <p:cNvPr id="16" name="TextBox 15">
              <a:extLst>
                <a:ext uri="{FF2B5EF4-FFF2-40B4-BE49-F238E27FC236}">
                  <a16:creationId xmlns:a16="http://schemas.microsoft.com/office/drawing/2014/main" id="{67F23796-C60D-1D4E-B01C-BE7229EC5A73}"/>
                </a:ext>
              </a:extLst>
            </p:cNvPr>
            <p:cNvSpPr txBox="1"/>
            <p:nvPr userDrawn="1"/>
          </p:nvSpPr>
          <p:spPr>
            <a:xfrm>
              <a:off x="4046500" y="3229009"/>
              <a:ext cx="4665986" cy="338554"/>
            </a:xfrm>
            <a:prstGeom prst="rect">
              <a:avLst/>
            </a:prstGeom>
            <a:noFill/>
          </p:spPr>
          <p:txBody>
            <a:bodyPr wrap="square" rtlCol="0">
              <a:spAutoFit/>
            </a:bodyPr>
            <a:lstStyle/>
            <a:p>
              <a:r>
                <a:rPr lang="en-US" sz="1600">
                  <a:solidFill>
                    <a:srgbClr val="1D376C"/>
                  </a:solidFill>
                </a:rPr>
                <a:t>We</a:t>
              </a:r>
              <a:r>
                <a:rPr lang="en-US" sz="1600" baseline="0">
                  <a:solidFill>
                    <a:srgbClr val="1D376C"/>
                  </a:solidFill>
                </a:rPr>
                <a:t> will set all students on a path to success. </a:t>
              </a:r>
              <a:endParaRPr lang="en-US" sz="1600">
                <a:solidFill>
                  <a:srgbClr val="1D376C"/>
                </a:solidFill>
              </a:endParaRPr>
            </a:p>
          </p:txBody>
        </p:sp>
      </p:grpSp>
    </p:spTree>
    <p:extLst>
      <p:ext uri="{BB962C8B-B14F-4D97-AF65-F5344CB8AC3E}">
        <p14:creationId xmlns:p14="http://schemas.microsoft.com/office/powerpoint/2010/main" val="3466570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Required">
    <p:spTree>
      <p:nvGrpSpPr>
        <p:cNvPr id="1" name=""/>
        <p:cNvGrpSpPr/>
        <p:nvPr/>
      </p:nvGrpSpPr>
      <p:grpSpPr>
        <a:xfrm>
          <a:off x="0" y="0"/>
          <a:ext cx="0" cy="0"/>
          <a:chOff x="0" y="0"/>
          <a:chExt cx="0" cy="0"/>
        </a:xfrm>
      </p:grpSpPr>
      <p:sp>
        <p:nvSpPr>
          <p:cNvPr id="61" name="Rectangle 60"/>
          <p:cNvSpPr/>
          <p:nvPr userDrawn="1"/>
        </p:nvSpPr>
        <p:spPr>
          <a:xfrm>
            <a:off x="-17" y="-17712"/>
            <a:ext cx="6094429" cy="3518205"/>
          </a:xfrm>
          <a:prstGeom prst="rect">
            <a:avLst/>
          </a:prstGeom>
          <a:solidFill>
            <a:srgbClr val="002D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pic>
        <p:nvPicPr>
          <p:cNvPr id="63" name="Picture Placeholder 4">
            <a:extLst>
              <a:ext uri="{FF2B5EF4-FFF2-40B4-BE49-F238E27FC236}">
                <a16:creationId xmlns:a16="http://schemas.microsoft.com/office/drawing/2014/main" id="{D623053C-DC25-D947-9E33-5F6F307A23F6}"/>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t="6816" b="6816"/>
          <a:stretch>
            <a:fillRect/>
          </a:stretch>
        </p:blipFill>
        <p:spPr>
          <a:xfrm>
            <a:off x="6094416" y="0"/>
            <a:ext cx="6094413" cy="3493008"/>
          </a:xfrm>
          <a:prstGeom prst="rect">
            <a:avLst/>
          </a:prstGeom>
        </p:spPr>
      </p:pic>
      <p:pic>
        <p:nvPicPr>
          <p:cNvPr id="64" name="Picture Placeholder 7">
            <a:extLst>
              <a:ext uri="{FF2B5EF4-FFF2-40B4-BE49-F238E27FC236}">
                <a16:creationId xmlns:a16="http://schemas.microsoft.com/office/drawing/2014/main" id="{F003C5C3-AE68-4C4A-8A73-439437B08EF5}"/>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t="8407" b="8407"/>
          <a:stretch>
            <a:fillRect/>
          </a:stretch>
        </p:blipFill>
        <p:spPr>
          <a:xfrm>
            <a:off x="1" y="3493008"/>
            <a:ext cx="6094414" cy="3364992"/>
          </a:xfrm>
          <a:prstGeom prst="rect">
            <a:avLst/>
          </a:prstGeom>
        </p:spPr>
      </p:pic>
      <p:pic>
        <p:nvPicPr>
          <p:cNvPr id="65" name="Picture Placeholder 15">
            <a:extLst>
              <a:ext uri="{FF2B5EF4-FFF2-40B4-BE49-F238E27FC236}">
                <a16:creationId xmlns:a16="http://schemas.microsoft.com/office/drawing/2014/main" id="{462C34F0-184A-C846-A121-6E1738DAD94B}"/>
              </a:ext>
            </a:extLst>
          </p:cNvPr>
          <p:cNvPicPr>
            <a:picLocks noChangeAspect="1"/>
          </p:cNvPicPr>
          <p:nvPr userDrawn="1"/>
        </p:nvPicPr>
        <p:blipFill>
          <a:blip r:embed="rId4" cstate="email">
            <a:extLst>
              <a:ext uri="{28A0092B-C50C-407E-A947-70E740481C1C}">
                <a14:useLocalDpi xmlns:a14="http://schemas.microsoft.com/office/drawing/2010/main" val="0"/>
              </a:ext>
            </a:extLst>
          </a:blip>
          <a:srcRect t="7678" b="7678"/>
          <a:stretch>
            <a:fillRect/>
          </a:stretch>
        </p:blipFill>
        <p:spPr>
          <a:xfrm>
            <a:off x="6094415" y="3493008"/>
            <a:ext cx="6094413" cy="3364992"/>
          </a:xfrm>
          <a:prstGeom prst="rect">
            <a:avLst/>
          </a:prstGeom>
        </p:spPr>
      </p:pic>
      <p:sp>
        <p:nvSpPr>
          <p:cNvPr id="66" name="Rectangle 65"/>
          <p:cNvSpPr/>
          <p:nvPr userDrawn="1"/>
        </p:nvSpPr>
        <p:spPr>
          <a:xfrm>
            <a:off x="6094413" y="-17713"/>
            <a:ext cx="6094414" cy="3518205"/>
          </a:xfrm>
          <a:prstGeom prst="rect">
            <a:avLst/>
          </a:prstGeom>
          <a:solidFill>
            <a:srgbClr val="E87722">
              <a:alpha val="8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solidFill>
                <a:srgbClr val="E87722"/>
              </a:solidFill>
            </a:endParaRPr>
          </a:p>
        </p:txBody>
      </p:sp>
      <p:sp>
        <p:nvSpPr>
          <p:cNvPr id="67" name="Rectangle 66"/>
          <p:cNvSpPr/>
          <p:nvPr userDrawn="1"/>
        </p:nvSpPr>
        <p:spPr>
          <a:xfrm>
            <a:off x="-10957" y="3488290"/>
            <a:ext cx="6105369" cy="3369710"/>
          </a:xfrm>
          <a:prstGeom prst="rect">
            <a:avLst/>
          </a:prstGeom>
          <a:solidFill>
            <a:srgbClr val="2DCCD3">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solidFill>
                <a:srgbClr val="E87722"/>
              </a:solidFill>
            </a:endParaRPr>
          </a:p>
        </p:txBody>
      </p:sp>
      <p:sp>
        <p:nvSpPr>
          <p:cNvPr id="68" name="Rectangle 67"/>
          <p:cNvSpPr/>
          <p:nvPr userDrawn="1"/>
        </p:nvSpPr>
        <p:spPr>
          <a:xfrm>
            <a:off x="6094416" y="3493008"/>
            <a:ext cx="6094413" cy="3382704"/>
          </a:xfrm>
          <a:prstGeom prst="rect">
            <a:avLst/>
          </a:prstGeom>
          <a:solidFill>
            <a:srgbClr val="D2D755">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solidFill>
                <a:srgbClr val="E87722"/>
              </a:solidFill>
            </a:endParaRPr>
          </a:p>
        </p:txBody>
      </p:sp>
      <p:cxnSp>
        <p:nvCxnSpPr>
          <p:cNvPr id="72" name="Straight Connector 71"/>
          <p:cNvCxnSpPr/>
          <p:nvPr userDrawn="1"/>
        </p:nvCxnSpPr>
        <p:spPr>
          <a:xfrm>
            <a:off x="17958847" y="2330411"/>
            <a:ext cx="59086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E1E9AAE9-CFF7-AD4F-B735-79AA23B9961B}"/>
              </a:ext>
            </a:extLst>
          </p:cNvPr>
          <p:cNvPicPr>
            <a:picLocks noChangeAspect="1"/>
          </p:cNvPicPr>
          <p:nvPr userDrawn="1"/>
        </p:nvPicPr>
        <p:blipFill>
          <a:blip r:embed="rId5" cstate="email">
            <a:extLst>
              <a:ext uri="{28A0092B-C50C-407E-A947-70E740481C1C}">
                <a14:useLocalDpi xmlns:a14="http://schemas.microsoft.com/office/drawing/2010/main" val="0"/>
              </a:ext>
            </a:extLst>
          </a:blip>
          <a:stretch>
            <a:fillRect/>
          </a:stretch>
        </p:blipFill>
        <p:spPr>
          <a:xfrm>
            <a:off x="167705" y="6065843"/>
            <a:ext cx="1590642" cy="629429"/>
          </a:xfrm>
          <a:prstGeom prst="rect">
            <a:avLst/>
          </a:prstGeom>
        </p:spPr>
      </p:pic>
      <p:pic>
        <p:nvPicPr>
          <p:cNvPr id="23" name="Picture 22">
            <a:extLst>
              <a:ext uri="{FF2B5EF4-FFF2-40B4-BE49-F238E27FC236}">
                <a16:creationId xmlns:a16="http://schemas.microsoft.com/office/drawing/2014/main" id="{01A7A322-C1B4-A04B-BB50-6C9CA91305D8}"/>
              </a:ext>
            </a:extLst>
          </p:cNvPr>
          <p:cNvPicPr>
            <a:picLocks noChangeAspect="1"/>
          </p:cNvPicPr>
          <p:nvPr userDrawn="1"/>
        </p:nvPicPr>
        <p:blipFill>
          <a:blip r:embed="rId6" cstate="email">
            <a:extLst>
              <a:ext uri="{28A0092B-C50C-407E-A947-70E740481C1C}">
                <a14:useLocalDpi xmlns:a14="http://schemas.microsoft.com/office/drawing/2010/main" val="0"/>
              </a:ext>
            </a:extLst>
          </a:blip>
          <a:stretch>
            <a:fillRect/>
          </a:stretch>
        </p:blipFill>
        <p:spPr>
          <a:xfrm>
            <a:off x="1235834" y="564785"/>
            <a:ext cx="3622729" cy="2249595"/>
          </a:xfrm>
          <a:prstGeom prst="rect">
            <a:avLst/>
          </a:prstGeom>
        </p:spPr>
      </p:pic>
      <p:cxnSp>
        <p:nvCxnSpPr>
          <p:cNvPr id="24" name="Straight Connector 23">
            <a:extLst>
              <a:ext uri="{FF2B5EF4-FFF2-40B4-BE49-F238E27FC236}">
                <a16:creationId xmlns:a16="http://schemas.microsoft.com/office/drawing/2014/main" id="{F102BE4B-3B2C-4742-AE2C-197E60467448}"/>
              </a:ext>
            </a:extLst>
          </p:cNvPr>
          <p:cNvCxnSpPr>
            <a:cxnSpLocks/>
          </p:cNvCxnSpPr>
          <p:nvPr userDrawn="1"/>
        </p:nvCxnSpPr>
        <p:spPr>
          <a:xfrm>
            <a:off x="2450867" y="4613726"/>
            <a:ext cx="59086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8EA27DBE-8AF9-5D43-B7DC-5BE33EE5B7F5}"/>
              </a:ext>
            </a:extLst>
          </p:cNvPr>
          <p:cNvSpPr>
            <a:spLocks/>
          </p:cNvSpPr>
          <p:nvPr userDrawn="1"/>
        </p:nvSpPr>
        <p:spPr bwMode="auto">
          <a:xfrm>
            <a:off x="828081" y="3711780"/>
            <a:ext cx="3836433" cy="78457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vert="horz" wrap="square" lIns="0" tIns="0" rIns="0" bIns="0" anchor="ctr" anchorCtr="0">
            <a:spAutoFit/>
          </a:bodyPr>
          <a:lstStyle/>
          <a:p>
            <a:pPr algn="ctr" defTabSz="4570857">
              <a:lnSpc>
                <a:spcPts val="7398"/>
              </a:lnSpc>
            </a:pPr>
            <a:r>
              <a:rPr lang="en-US" sz="2200" b="1" spc="400" baseline="0">
                <a:solidFill>
                  <a:schemeClr val="bg1"/>
                </a:solidFill>
                <a:latin typeface="Open Sans" panose="020B0606030504020204" pitchFamily="34" charset="0"/>
                <a:ea typeface="Open Sans" panose="020B0606030504020204" pitchFamily="34" charset="0"/>
                <a:cs typeface="Open Sans" panose="020B0606030504020204" pitchFamily="34" charset="0"/>
                <a:sym typeface="Bebas Neue" charset="0"/>
              </a:rPr>
              <a:t>WHOLE CHILD</a:t>
            </a:r>
          </a:p>
        </p:txBody>
      </p:sp>
      <p:sp>
        <p:nvSpPr>
          <p:cNvPr id="26" name="TextBox 25">
            <a:extLst>
              <a:ext uri="{FF2B5EF4-FFF2-40B4-BE49-F238E27FC236}">
                <a16:creationId xmlns:a16="http://schemas.microsoft.com/office/drawing/2014/main" id="{84724FF5-361D-6845-9FAC-9023ABE08F54}"/>
              </a:ext>
            </a:extLst>
          </p:cNvPr>
          <p:cNvSpPr txBox="1"/>
          <p:nvPr userDrawn="1"/>
        </p:nvSpPr>
        <p:spPr>
          <a:xfrm>
            <a:off x="502032" y="4824041"/>
            <a:ext cx="4488529" cy="1569660"/>
          </a:xfrm>
          <a:prstGeom prst="rect">
            <a:avLst/>
          </a:prstGeom>
          <a:noFill/>
        </p:spPr>
        <p:txBody>
          <a:bodyPr wrap="square" rtlCol="0" anchor="t" anchorCtr="1">
            <a:spAutoFit/>
          </a:bodyPr>
          <a:lstStyle/>
          <a:p>
            <a:pPr algn="ctr"/>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TENNESSEE PUBLIC SCHOOLS WILL </a:t>
            </a:r>
            <a:b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BE EQUIPPED TO SERVE THE </a:t>
            </a:r>
            <a:b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ACADEMIC AND NON-ACADEMIC </a:t>
            </a:r>
            <a:b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NEEDS OF ALL STUDENTS</a:t>
            </a:r>
          </a:p>
          <a:p>
            <a:pPr algn="ctr"/>
            <a:b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br>
            <a:endPar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7" name="Rectangle 26">
            <a:extLst>
              <a:ext uri="{FF2B5EF4-FFF2-40B4-BE49-F238E27FC236}">
                <a16:creationId xmlns:a16="http://schemas.microsoft.com/office/drawing/2014/main" id="{47C71667-3AEC-C44A-BE72-6CBA1AD0B33C}"/>
              </a:ext>
            </a:extLst>
          </p:cNvPr>
          <p:cNvSpPr>
            <a:spLocks/>
          </p:cNvSpPr>
          <p:nvPr userDrawn="1"/>
        </p:nvSpPr>
        <p:spPr bwMode="auto">
          <a:xfrm>
            <a:off x="8099284" y="336091"/>
            <a:ext cx="2084673" cy="78457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vert="horz" wrap="none" lIns="0" tIns="0" rIns="0" bIns="0" anchor="ctr" anchorCtr="0">
            <a:spAutoFit/>
          </a:bodyPr>
          <a:lstStyle/>
          <a:p>
            <a:pPr algn="ctr" defTabSz="4570857">
              <a:lnSpc>
                <a:spcPts val="7398"/>
              </a:lnSpc>
            </a:pPr>
            <a:r>
              <a:rPr lang="en-US" sz="2200" b="1" spc="400" baseline="0">
                <a:solidFill>
                  <a:schemeClr val="bg1"/>
                </a:solidFill>
                <a:latin typeface="Open Sans" panose="020B0606030504020204" pitchFamily="34" charset="0"/>
                <a:ea typeface="Open Sans" panose="020B0606030504020204" pitchFamily="34" charset="0"/>
                <a:cs typeface="Open Sans" panose="020B0606030504020204" pitchFamily="34" charset="0"/>
                <a:sym typeface="Bebas Neue" charset="0"/>
              </a:rPr>
              <a:t>ACADEMICS</a:t>
            </a:r>
          </a:p>
        </p:txBody>
      </p:sp>
      <p:sp>
        <p:nvSpPr>
          <p:cNvPr id="28" name="TextBox 27">
            <a:extLst>
              <a:ext uri="{FF2B5EF4-FFF2-40B4-BE49-F238E27FC236}">
                <a16:creationId xmlns:a16="http://schemas.microsoft.com/office/drawing/2014/main" id="{8E0508B1-37A1-5149-A181-351DE524C4C9}"/>
              </a:ext>
            </a:extLst>
          </p:cNvPr>
          <p:cNvSpPr txBox="1"/>
          <p:nvPr userDrawn="1"/>
        </p:nvSpPr>
        <p:spPr>
          <a:xfrm>
            <a:off x="6815073" y="1516707"/>
            <a:ext cx="4653094" cy="830997"/>
          </a:xfrm>
          <a:prstGeom prst="rect">
            <a:avLst/>
          </a:prstGeom>
          <a:noFill/>
        </p:spPr>
        <p:txBody>
          <a:bodyPr wrap="square" rtlCol="0" anchor="t" anchorCtr="1">
            <a:spAutoFit/>
          </a:bodyPr>
          <a:lstStyle/>
          <a:p>
            <a:pPr algn="ctr"/>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ALL TENNESSEE STUDENTS WILL HAVE ACCESS TO A HIGH-QUALITY EDUCATION, </a:t>
            </a:r>
            <a:b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NO MATTER WHERE THEY LIVE</a:t>
            </a:r>
          </a:p>
        </p:txBody>
      </p:sp>
      <p:cxnSp>
        <p:nvCxnSpPr>
          <p:cNvPr id="29" name="Straight Connector 28">
            <a:extLst>
              <a:ext uri="{FF2B5EF4-FFF2-40B4-BE49-F238E27FC236}">
                <a16:creationId xmlns:a16="http://schemas.microsoft.com/office/drawing/2014/main" id="{AF4B6B65-F656-5744-9563-91385A9B67FC}"/>
              </a:ext>
            </a:extLst>
          </p:cNvPr>
          <p:cNvCxnSpPr>
            <a:cxnSpLocks/>
          </p:cNvCxnSpPr>
          <p:nvPr userDrawn="1"/>
        </p:nvCxnSpPr>
        <p:spPr>
          <a:xfrm>
            <a:off x="8846191" y="1244430"/>
            <a:ext cx="59086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DB183890-8E4B-A740-B27D-37D537CB22B8}"/>
              </a:ext>
            </a:extLst>
          </p:cNvPr>
          <p:cNvSpPr>
            <a:spLocks/>
          </p:cNvSpPr>
          <p:nvPr userDrawn="1"/>
        </p:nvSpPr>
        <p:spPr bwMode="auto">
          <a:xfrm>
            <a:off x="8081876" y="3715082"/>
            <a:ext cx="2119491" cy="78457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vert="horz" wrap="none" lIns="0" tIns="0" rIns="0" bIns="0" anchor="ctr" anchorCtr="0">
            <a:spAutoFit/>
          </a:bodyPr>
          <a:lstStyle/>
          <a:p>
            <a:pPr algn="ctr" defTabSz="4570857">
              <a:lnSpc>
                <a:spcPts val="7398"/>
              </a:lnSpc>
            </a:pPr>
            <a:r>
              <a:rPr lang="en-US" sz="2200" b="1" spc="400" baseline="0">
                <a:solidFill>
                  <a:schemeClr val="bg1"/>
                </a:solidFill>
                <a:latin typeface="Open Sans" panose="020B0606030504020204" pitchFamily="34" charset="0"/>
                <a:ea typeface="Open Sans" panose="020B0606030504020204" pitchFamily="34" charset="0"/>
                <a:cs typeface="Open Sans" panose="020B0606030504020204" pitchFamily="34" charset="0"/>
                <a:sym typeface="Bebas Neue" charset="0"/>
              </a:rPr>
              <a:t>EDUCATORS</a:t>
            </a:r>
          </a:p>
        </p:txBody>
      </p:sp>
      <p:sp>
        <p:nvSpPr>
          <p:cNvPr id="31" name="TextBox 30">
            <a:extLst>
              <a:ext uri="{FF2B5EF4-FFF2-40B4-BE49-F238E27FC236}">
                <a16:creationId xmlns:a16="http://schemas.microsoft.com/office/drawing/2014/main" id="{968D0E0F-4333-4147-8A55-4673EE116967}"/>
              </a:ext>
            </a:extLst>
          </p:cNvPr>
          <p:cNvSpPr txBox="1"/>
          <p:nvPr userDrawn="1"/>
        </p:nvSpPr>
        <p:spPr>
          <a:xfrm>
            <a:off x="6862196" y="4824041"/>
            <a:ext cx="4558851" cy="1569660"/>
          </a:xfrm>
          <a:prstGeom prst="rect">
            <a:avLst/>
          </a:prstGeom>
          <a:noFill/>
        </p:spPr>
        <p:txBody>
          <a:bodyPr wrap="square" rtlCol="0" anchor="t" anchorCtr="1">
            <a:spAutoFit/>
          </a:bodyPr>
          <a:lstStyle/>
          <a:p>
            <a:pPr algn="ctr"/>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TENNESSEE WILL SET A NEW PATH FOR </a:t>
            </a:r>
            <a:b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THE EDUCATION PROFESSION AND BE </a:t>
            </a:r>
            <a:b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THE TOP STATE TO BECOME AND REMAIN </a:t>
            </a:r>
            <a:b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A TEACHER AND LEADER</a:t>
            </a:r>
          </a:p>
          <a:p>
            <a:pPr algn="ctr"/>
            <a:b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br>
            <a:endPar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32" name="Straight Connector 31">
            <a:extLst>
              <a:ext uri="{FF2B5EF4-FFF2-40B4-BE49-F238E27FC236}">
                <a16:creationId xmlns:a16="http://schemas.microsoft.com/office/drawing/2014/main" id="{87B148FB-6A20-A642-B08C-B402C2454F2B}"/>
              </a:ext>
            </a:extLst>
          </p:cNvPr>
          <p:cNvCxnSpPr>
            <a:cxnSpLocks/>
          </p:cNvCxnSpPr>
          <p:nvPr userDrawn="1"/>
        </p:nvCxnSpPr>
        <p:spPr>
          <a:xfrm>
            <a:off x="8846191" y="4613726"/>
            <a:ext cx="59086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D56C3579-1D94-AC4F-8542-B7E001C3B123}"/>
              </a:ext>
            </a:extLst>
          </p:cNvPr>
          <p:cNvSpPr txBox="1"/>
          <p:nvPr userDrawn="1"/>
        </p:nvSpPr>
        <p:spPr>
          <a:xfrm>
            <a:off x="2119816" y="2175133"/>
            <a:ext cx="2869175" cy="246221"/>
          </a:xfrm>
          <a:prstGeom prst="rect">
            <a:avLst/>
          </a:prstGeom>
          <a:noFill/>
        </p:spPr>
        <p:txBody>
          <a:bodyPr wrap="square" rtlCol="0">
            <a:spAutoFit/>
          </a:bodyPr>
          <a:lstStyle/>
          <a:p>
            <a:r>
              <a:rPr lang="en-US" sz="1000">
                <a:solidFill>
                  <a:schemeClr val="bg1"/>
                </a:solidFill>
              </a:rPr>
              <a:t>We will set all students on a path to success. </a:t>
            </a:r>
          </a:p>
        </p:txBody>
      </p:sp>
    </p:spTree>
    <p:extLst>
      <p:ext uri="{BB962C8B-B14F-4D97-AF65-F5344CB8AC3E}">
        <p14:creationId xmlns:p14="http://schemas.microsoft.com/office/powerpoint/2010/main" val="20253098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Final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DB69308-2F65-2848-AAFA-EE30143CC517}"/>
              </a:ext>
            </a:extLst>
          </p:cNvPr>
          <p:cNvSpPr/>
          <p:nvPr userDrawn="1"/>
        </p:nvSpPr>
        <p:spPr>
          <a:xfrm>
            <a:off x="-1" y="2"/>
            <a:ext cx="12188826" cy="6857999"/>
          </a:xfrm>
          <a:prstGeom prst="rect">
            <a:avLst/>
          </a:prstGeom>
          <a:gradFill>
            <a:gsLst>
              <a:gs pos="0">
                <a:schemeClr val="accent6"/>
              </a:gs>
              <a:gs pos="83000">
                <a:schemeClr val="accent6">
                  <a:lumMod val="75000"/>
                </a:schemeClr>
              </a:gs>
              <a:gs pos="99000">
                <a:schemeClr val="accent6">
                  <a:lumMod val="50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ight Triangle 11">
            <a:extLst>
              <a:ext uri="{FF2B5EF4-FFF2-40B4-BE49-F238E27FC236}">
                <a16:creationId xmlns:a16="http://schemas.microsoft.com/office/drawing/2014/main" id="{320E0944-7F90-084D-9287-63AB9D3A69A4}"/>
              </a:ext>
            </a:extLst>
          </p:cNvPr>
          <p:cNvSpPr/>
          <p:nvPr userDrawn="1"/>
        </p:nvSpPr>
        <p:spPr>
          <a:xfrm rot="10800000" flipV="1">
            <a:off x="6512119" y="-66675"/>
            <a:ext cx="5676706" cy="6924675"/>
          </a:xfrm>
          <a:prstGeom prst="rtTriangle">
            <a:avLst/>
          </a:prstGeom>
          <a:solidFill>
            <a:schemeClr val="bg2">
              <a:lumMod val="9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3" name="Picture 12">
            <a:extLst>
              <a:ext uri="{FF2B5EF4-FFF2-40B4-BE49-F238E27FC236}">
                <a16:creationId xmlns:a16="http://schemas.microsoft.com/office/drawing/2014/main" id="{1F663B73-8422-294E-94B7-3924DE25074B}"/>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rot="2378623">
            <a:off x="8881922" y="1991539"/>
            <a:ext cx="1673653" cy="5315579"/>
          </a:xfrm>
          <a:prstGeom prst="rect">
            <a:avLst/>
          </a:prstGeom>
        </p:spPr>
      </p:pic>
      <p:sp>
        <p:nvSpPr>
          <p:cNvPr id="2" name="Title 1"/>
          <p:cNvSpPr>
            <a:spLocks noGrp="1"/>
          </p:cNvSpPr>
          <p:nvPr>
            <p:ph type="title"/>
          </p:nvPr>
        </p:nvSpPr>
        <p:spPr>
          <a:xfrm>
            <a:off x="424073" y="1996312"/>
            <a:ext cx="8881659" cy="1759104"/>
          </a:xfrm>
        </p:spPr>
        <p:txBody>
          <a:bodyPr anchor="b">
            <a:normAutofit/>
          </a:bodyPr>
          <a:lstStyle>
            <a:lvl1pPr>
              <a:defRPr sz="4399">
                <a:solidFill>
                  <a:schemeClr val="bg1"/>
                </a:solidFill>
                <a:latin typeface="Georgia" panose="02040502050405020303" pitchFamily="18" charset="0"/>
              </a:defRPr>
            </a:lvl1pPr>
          </a:lstStyle>
          <a:p>
            <a:r>
              <a:rPr lang="en-US"/>
              <a:t>Click to edit Master title style</a:t>
            </a:r>
          </a:p>
        </p:txBody>
      </p:sp>
      <p:sp>
        <p:nvSpPr>
          <p:cNvPr id="9" name="Text Placeholder 8"/>
          <p:cNvSpPr>
            <a:spLocks noGrp="1"/>
          </p:cNvSpPr>
          <p:nvPr>
            <p:ph type="body" sz="quarter" idx="10"/>
          </p:nvPr>
        </p:nvSpPr>
        <p:spPr>
          <a:xfrm>
            <a:off x="507869" y="3808754"/>
            <a:ext cx="7544375" cy="2019300"/>
          </a:xfrm>
        </p:spPr>
        <p:txBody>
          <a:bodyPr>
            <a:normAutofit/>
          </a:bodyPr>
          <a:lstStyle>
            <a:lvl1pPr marL="0" indent="0">
              <a:buNone/>
              <a:defRPr sz="3599">
                <a:solidFill>
                  <a:schemeClr val="bg1"/>
                </a:solidFill>
              </a:defRPr>
            </a:lvl1pPr>
          </a:lstStyle>
          <a:p>
            <a:pPr lvl="0"/>
            <a:r>
              <a:rPr lang="en-US"/>
              <a:t>Click to edit Master text styles</a:t>
            </a:r>
          </a:p>
        </p:txBody>
      </p:sp>
      <p:pic>
        <p:nvPicPr>
          <p:cNvPr id="8" name="Picture 7">
            <a:extLst>
              <a:ext uri="{FF2B5EF4-FFF2-40B4-BE49-F238E27FC236}">
                <a16:creationId xmlns:a16="http://schemas.microsoft.com/office/drawing/2014/main" id="{A24EC782-1B54-8047-A170-93C1869A6BD4}"/>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67705" y="6065843"/>
            <a:ext cx="1590642" cy="629429"/>
          </a:xfrm>
          <a:prstGeom prst="rect">
            <a:avLst/>
          </a:prstGeom>
        </p:spPr>
      </p:pic>
      <p:sp>
        <p:nvSpPr>
          <p:cNvPr id="10" name="Rectangle 9">
            <a:extLst>
              <a:ext uri="{FF2B5EF4-FFF2-40B4-BE49-F238E27FC236}">
                <a16:creationId xmlns:a16="http://schemas.microsoft.com/office/drawing/2014/main" id="{2AA97B32-3A17-0747-BB33-6F857A35200C}"/>
              </a:ext>
            </a:extLst>
          </p:cNvPr>
          <p:cNvSpPr/>
          <p:nvPr userDrawn="1"/>
        </p:nvSpPr>
        <p:spPr>
          <a:xfrm>
            <a:off x="6483816" y="6427416"/>
            <a:ext cx="5585421" cy="338433"/>
          </a:xfrm>
          <a:prstGeom prst="rect">
            <a:avLst/>
          </a:prstGeom>
        </p:spPr>
        <p:txBody>
          <a:bodyPr wrap="square" lIns="182760" tIns="91380" rIns="182760" bIns="91380">
            <a:spAutoFit/>
          </a:bodyPr>
          <a:lstStyle/>
          <a:p>
            <a:pPr algn="r"/>
            <a:r>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t>© 2021 Tennessee Department of Education </a:t>
            </a:r>
            <a:endParaRPr lang="id-ID"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49494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DB69308-2F65-2848-AAFA-EE30143CC517}"/>
              </a:ext>
            </a:extLst>
          </p:cNvPr>
          <p:cNvSpPr/>
          <p:nvPr userDrawn="1"/>
        </p:nvSpPr>
        <p:spPr>
          <a:xfrm>
            <a:off x="1" y="2"/>
            <a:ext cx="12188824" cy="6857999"/>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424073" y="1996312"/>
            <a:ext cx="8881659" cy="1759104"/>
          </a:xfrm>
        </p:spPr>
        <p:txBody>
          <a:bodyPr anchor="b">
            <a:normAutofit/>
          </a:bodyPr>
          <a:lstStyle>
            <a:lvl1pPr>
              <a:defRPr sz="4399">
                <a:solidFill>
                  <a:schemeClr val="bg1"/>
                </a:solidFill>
                <a:latin typeface="Georgia" panose="02040502050405020303" pitchFamily="18" charset="0"/>
              </a:defRPr>
            </a:lvl1pPr>
          </a:lstStyle>
          <a:p>
            <a:r>
              <a:rPr lang="en-US"/>
              <a:t>Click to edit Master title style</a:t>
            </a:r>
          </a:p>
        </p:txBody>
      </p:sp>
      <p:sp>
        <p:nvSpPr>
          <p:cNvPr id="9" name="Text Placeholder 8"/>
          <p:cNvSpPr>
            <a:spLocks noGrp="1"/>
          </p:cNvSpPr>
          <p:nvPr>
            <p:ph type="body" sz="quarter" idx="10"/>
          </p:nvPr>
        </p:nvSpPr>
        <p:spPr>
          <a:xfrm>
            <a:off x="507869" y="3808754"/>
            <a:ext cx="7544375" cy="2019300"/>
          </a:xfrm>
        </p:spPr>
        <p:txBody>
          <a:bodyPr>
            <a:normAutofit/>
          </a:bodyPr>
          <a:lstStyle>
            <a:lvl1pPr marL="0" indent="0">
              <a:buNone/>
              <a:defRPr sz="3599">
                <a:solidFill>
                  <a:schemeClr val="bg1"/>
                </a:solidFill>
              </a:defRPr>
            </a:lvl1pPr>
          </a:lstStyle>
          <a:p>
            <a:pPr lvl="0"/>
            <a:r>
              <a:rPr lang="en-US"/>
              <a:t>Click to edit Master text styles</a:t>
            </a:r>
          </a:p>
        </p:txBody>
      </p:sp>
      <p:pic>
        <p:nvPicPr>
          <p:cNvPr id="8" name="Picture 7">
            <a:extLst>
              <a:ext uri="{FF2B5EF4-FFF2-40B4-BE49-F238E27FC236}">
                <a16:creationId xmlns:a16="http://schemas.microsoft.com/office/drawing/2014/main" id="{A24EC782-1B54-8047-A170-93C1869A6BD4}"/>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276152" y="5970906"/>
            <a:ext cx="1590642" cy="629429"/>
          </a:xfrm>
          <a:prstGeom prst="rect">
            <a:avLst/>
          </a:prstGeom>
        </p:spPr>
      </p:pic>
      <p:sp>
        <p:nvSpPr>
          <p:cNvPr id="14" name="Right Triangle 13">
            <a:extLst>
              <a:ext uri="{FF2B5EF4-FFF2-40B4-BE49-F238E27FC236}">
                <a16:creationId xmlns:a16="http://schemas.microsoft.com/office/drawing/2014/main" id="{BA51A2CB-DEA5-E648-B477-EDB42CDE57EC}"/>
              </a:ext>
            </a:extLst>
          </p:cNvPr>
          <p:cNvSpPr/>
          <p:nvPr userDrawn="1"/>
        </p:nvSpPr>
        <p:spPr>
          <a:xfrm flipH="1">
            <a:off x="8131032" y="0"/>
            <a:ext cx="4057793" cy="6858000"/>
          </a:xfrm>
          <a:prstGeom prst="rtTriangle">
            <a:avLst/>
          </a:prstGeom>
          <a:solidFill>
            <a:schemeClr val="bg2">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6849F3B-A36C-8C44-9AA2-BC9AB8AF4C0C}"/>
              </a:ext>
            </a:extLst>
          </p:cNvPr>
          <p:cNvGrpSpPr/>
          <p:nvPr userDrawn="1"/>
        </p:nvGrpSpPr>
        <p:grpSpPr>
          <a:xfrm>
            <a:off x="87609" y="267987"/>
            <a:ext cx="11887088" cy="175769"/>
            <a:chOff x="-556175" y="5388428"/>
            <a:chExt cx="10099009" cy="149291"/>
          </a:xfrm>
        </p:grpSpPr>
        <p:grpSp>
          <p:nvGrpSpPr>
            <p:cNvPr id="11" name="Group 10">
              <a:extLst>
                <a:ext uri="{FF2B5EF4-FFF2-40B4-BE49-F238E27FC236}">
                  <a16:creationId xmlns:a16="http://schemas.microsoft.com/office/drawing/2014/main" id="{BAA4EA4B-0CF8-7A41-9056-B4300BB4E6F8}"/>
                </a:ext>
              </a:extLst>
            </p:cNvPr>
            <p:cNvGrpSpPr/>
            <p:nvPr userDrawn="1"/>
          </p:nvGrpSpPr>
          <p:grpSpPr>
            <a:xfrm>
              <a:off x="-556175" y="5388428"/>
              <a:ext cx="2501953" cy="149291"/>
              <a:chOff x="6927228" y="7552706"/>
              <a:chExt cx="5016271" cy="227062"/>
            </a:xfrm>
          </p:grpSpPr>
          <p:sp>
            <p:nvSpPr>
              <p:cNvPr id="161" name="Oval 160">
                <a:extLst>
                  <a:ext uri="{FF2B5EF4-FFF2-40B4-BE49-F238E27FC236}">
                    <a16:creationId xmlns:a16="http://schemas.microsoft.com/office/drawing/2014/main" id="{206EA435-3B39-1A4E-9264-AA3E38A14AC5}"/>
                  </a:ext>
                </a:extLst>
              </p:cNvPr>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2" name="Oval 161">
                <a:extLst>
                  <a:ext uri="{FF2B5EF4-FFF2-40B4-BE49-F238E27FC236}">
                    <a16:creationId xmlns:a16="http://schemas.microsoft.com/office/drawing/2014/main" id="{D5EA43B9-62CB-0043-BD26-C0A6AEE23226}"/>
                  </a:ext>
                </a:extLst>
              </p:cNvPr>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3" name="Oval 162">
                <a:extLst>
                  <a:ext uri="{FF2B5EF4-FFF2-40B4-BE49-F238E27FC236}">
                    <a16:creationId xmlns:a16="http://schemas.microsoft.com/office/drawing/2014/main" id="{35ED08B7-16D9-964D-B7D7-AAA79B310D0B}"/>
                  </a:ext>
                </a:extLst>
              </p:cNvPr>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4" name="Oval 163">
                <a:extLst>
                  <a:ext uri="{FF2B5EF4-FFF2-40B4-BE49-F238E27FC236}">
                    <a16:creationId xmlns:a16="http://schemas.microsoft.com/office/drawing/2014/main" id="{A2EC5139-D0F4-1649-95F8-76716460EEBE}"/>
                  </a:ext>
                </a:extLst>
              </p:cNvPr>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5" name="Oval 164">
                <a:extLst>
                  <a:ext uri="{FF2B5EF4-FFF2-40B4-BE49-F238E27FC236}">
                    <a16:creationId xmlns:a16="http://schemas.microsoft.com/office/drawing/2014/main" id="{220B3E14-7E42-5847-BBF7-8C5B6F70ABE8}"/>
                  </a:ext>
                </a:extLst>
              </p:cNvPr>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6" name="Oval 165">
                <a:extLst>
                  <a:ext uri="{FF2B5EF4-FFF2-40B4-BE49-F238E27FC236}">
                    <a16:creationId xmlns:a16="http://schemas.microsoft.com/office/drawing/2014/main" id="{6BFEC779-EE9D-3644-A71C-DA568EE9AEC5}"/>
                  </a:ext>
                </a:extLst>
              </p:cNvPr>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7" name="Oval 166">
                <a:extLst>
                  <a:ext uri="{FF2B5EF4-FFF2-40B4-BE49-F238E27FC236}">
                    <a16:creationId xmlns:a16="http://schemas.microsoft.com/office/drawing/2014/main" id="{2C5EE8FE-03A8-3A42-B5AE-32700953783A}"/>
                  </a:ext>
                </a:extLst>
              </p:cNvPr>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8" name="Oval 167">
                <a:extLst>
                  <a:ext uri="{FF2B5EF4-FFF2-40B4-BE49-F238E27FC236}">
                    <a16:creationId xmlns:a16="http://schemas.microsoft.com/office/drawing/2014/main" id="{282F8862-91FA-D54D-804C-7D999652662E}"/>
                  </a:ext>
                </a:extLst>
              </p:cNvPr>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9" name="Oval 168">
                <a:extLst>
                  <a:ext uri="{FF2B5EF4-FFF2-40B4-BE49-F238E27FC236}">
                    <a16:creationId xmlns:a16="http://schemas.microsoft.com/office/drawing/2014/main" id="{27F06E37-9335-8B41-B4CC-87D6F329E9FE}"/>
                  </a:ext>
                </a:extLst>
              </p:cNvPr>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0" name="Oval 169">
                <a:extLst>
                  <a:ext uri="{FF2B5EF4-FFF2-40B4-BE49-F238E27FC236}">
                    <a16:creationId xmlns:a16="http://schemas.microsoft.com/office/drawing/2014/main" id="{0692EF78-6BE5-4C45-BBDC-934B7DED2763}"/>
                  </a:ext>
                </a:extLst>
              </p:cNvPr>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1" name="Oval 170">
                <a:extLst>
                  <a:ext uri="{FF2B5EF4-FFF2-40B4-BE49-F238E27FC236}">
                    <a16:creationId xmlns:a16="http://schemas.microsoft.com/office/drawing/2014/main" id="{2BAB7C71-2CA6-3245-8EA0-EB003D734BFF}"/>
                  </a:ext>
                </a:extLst>
              </p:cNvPr>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2" name="Oval 171">
                <a:extLst>
                  <a:ext uri="{FF2B5EF4-FFF2-40B4-BE49-F238E27FC236}">
                    <a16:creationId xmlns:a16="http://schemas.microsoft.com/office/drawing/2014/main" id="{D6793FF5-7C9E-044A-86D6-1455FB5A2DDD}"/>
                  </a:ext>
                </a:extLst>
              </p:cNvPr>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3" name="Oval 172">
                <a:extLst>
                  <a:ext uri="{FF2B5EF4-FFF2-40B4-BE49-F238E27FC236}">
                    <a16:creationId xmlns:a16="http://schemas.microsoft.com/office/drawing/2014/main" id="{21410636-46E9-0C40-983D-F63A106EB8B6}"/>
                  </a:ext>
                </a:extLst>
              </p:cNvPr>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4" name="Oval 173">
                <a:extLst>
                  <a:ext uri="{FF2B5EF4-FFF2-40B4-BE49-F238E27FC236}">
                    <a16:creationId xmlns:a16="http://schemas.microsoft.com/office/drawing/2014/main" id="{5F3A8CAD-C5ED-C444-A400-0C8547F3B98D}"/>
                  </a:ext>
                </a:extLst>
              </p:cNvPr>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5" name="Oval 174">
                <a:extLst>
                  <a:ext uri="{FF2B5EF4-FFF2-40B4-BE49-F238E27FC236}">
                    <a16:creationId xmlns:a16="http://schemas.microsoft.com/office/drawing/2014/main" id="{320009C4-57FB-E347-879B-026F8BE2E9A0}"/>
                  </a:ext>
                </a:extLst>
              </p:cNvPr>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6" name="Oval 175">
                <a:extLst>
                  <a:ext uri="{FF2B5EF4-FFF2-40B4-BE49-F238E27FC236}">
                    <a16:creationId xmlns:a16="http://schemas.microsoft.com/office/drawing/2014/main" id="{52D66A40-70DA-7A4A-B43A-06089B443F5E}"/>
                  </a:ext>
                </a:extLst>
              </p:cNvPr>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7" name="Oval 176">
                <a:extLst>
                  <a:ext uri="{FF2B5EF4-FFF2-40B4-BE49-F238E27FC236}">
                    <a16:creationId xmlns:a16="http://schemas.microsoft.com/office/drawing/2014/main" id="{CEF69C96-8419-2B4C-A171-5886E7B13036}"/>
                  </a:ext>
                </a:extLst>
              </p:cNvPr>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8" name="Oval 177">
                <a:extLst>
                  <a:ext uri="{FF2B5EF4-FFF2-40B4-BE49-F238E27FC236}">
                    <a16:creationId xmlns:a16="http://schemas.microsoft.com/office/drawing/2014/main" id="{3E56D531-54E8-AC49-BD86-18B61197083E}"/>
                  </a:ext>
                </a:extLst>
              </p:cNvPr>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9" name="Oval 178">
                <a:extLst>
                  <a:ext uri="{FF2B5EF4-FFF2-40B4-BE49-F238E27FC236}">
                    <a16:creationId xmlns:a16="http://schemas.microsoft.com/office/drawing/2014/main" id="{EFF6591B-A675-874E-98FC-C3BBB873E5BD}"/>
                  </a:ext>
                </a:extLst>
              </p:cNvPr>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0" name="Oval 179">
                <a:extLst>
                  <a:ext uri="{FF2B5EF4-FFF2-40B4-BE49-F238E27FC236}">
                    <a16:creationId xmlns:a16="http://schemas.microsoft.com/office/drawing/2014/main" id="{CA3ABE9B-58D0-AB45-9483-E99BB2BD534B}"/>
                  </a:ext>
                </a:extLst>
              </p:cNvPr>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1" name="Oval 180">
                <a:extLst>
                  <a:ext uri="{FF2B5EF4-FFF2-40B4-BE49-F238E27FC236}">
                    <a16:creationId xmlns:a16="http://schemas.microsoft.com/office/drawing/2014/main" id="{FA497271-DD48-F544-92DE-297E50BF2CBC}"/>
                  </a:ext>
                </a:extLst>
              </p:cNvPr>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2" name="Oval 181">
                <a:extLst>
                  <a:ext uri="{FF2B5EF4-FFF2-40B4-BE49-F238E27FC236}">
                    <a16:creationId xmlns:a16="http://schemas.microsoft.com/office/drawing/2014/main" id="{6047BD6A-FAC4-BA41-83BD-ADF28AB2314E}"/>
                  </a:ext>
                </a:extLst>
              </p:cNvPr>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3" name="Oval 182">
                <a:extLst>
                  <a:ext uri="{FF2B5EF4-FFF2-40B4-BE49-F238E27FC236}">
                    <a16:creationId xmlns:a16="http://schemas.microsoft.com/office/drawing/2014/main" id="{4557C642-121B-A94B-9D58-90610EB1EEBB}"/>
                  </a:ext>
                </a:extLst>
              </p:cNvPr>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4" name="Oval 183">
                <a:extLst>
                  <a:ext uri="{FF2B5EF4-FFF2-40B4-BE49-F238E27FC236}">
                    <a16:creationId xmlns:a16="http://schemas.microsoft.com/office/drawing/2014/main" id="{BC9BB053-2BE3-1C4E-A8E0-083CA7852A46}"/>
                  </a:ext>
                </a:extLst>
              </p:cNvPr>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5" name="Oval 184">
                <a:extLst>
                  <a:ext uri="{FF2B5EF4-FFF2-40B4-BE49-F238E27FC236}">
                    <a16:creationId xmlns:a16="http://schemas.microsoft.com/office/drawing/2014/main" id="{5F7257CA-A586-C542-9397-B0ECDA2092C5}"/>
                  </a:ext>
                </a:extLst>
              </p:cNvPr>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6" name="Oval 185">
                <a:extLst>
                  <a:ext uri="{FF2B5EF4-FFF2-40B4-BE49-F238E27FC236}">
                    <a16:creationId xmlns:a16="http://schemas.microsoft.com/office/drawing/2014/main" id="{05EDE776-0D5C-2740-B029-608E8A0B7281}"/>
                  </a:ext>
                </a:extLst>
              </p:cNvPr>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7" name="Oval 186">
                <a:extLst>
                  <a:ext uri="{FF2B5EF4-FFF2-40B4-BE49-F238E27FC236}">
                    <a16:creationId xmlns:a16="http://schemas.microsoft.com/office/drawing/2014/main" id="{38F1A9F1-03E2-EC44-B4A9-C58A91EF35F0}"/>
                  </a:ext>
                </a:extLst>
              </p:cNvPr>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8" name="Oval 187">
                <a:extLst>
                  <a:ext uri="{FF2B5EF4-FFF2-40B4-BE49-F238E27FC236}">
                    <a16:creationId xmlns:a16="http://schemas.microsoft.com/office/drawing/2014/main" id="{CD7B96AA-1058-D641-88C8-0A5CB5E23940}"/>
                  </a:ext>
                </a:extLst>
              </p:cNvPr>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9" name="Oval 188">
                <a:extLst>
                  <a:ext uri="{FF2B5EF4-FFF2-40B4-BE49-F238E27FC236}">
                    <a16:creationId xmlns:a16="http://schemas.microsoft.com/office/drawing/2014/main" id="{03E4956F-85F7-DC45-B89C-336CCB07CF64}"/>
                  </a:ext>
                </a:extLst>
              </p:cNvPr>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0" name="Oval 189">
                <a:extLst>
                  <a:ext uri="{FF2B5EF4-FFF2-40B4-BE49-F238E27FC236}">
                    <a16:creationId xmlns:a16="http://schemas.microsoft.com/office/drawing/2014/main" id="{A1FC606C-0C3B-EB45-A465-7069D3D635DF}"/>
                  </a:ext>
                </a:extLst>
              </p:cNvPr>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1" name="Oval 190">
                <a:extLst>
                  <a:ext uri="{FF2B5EF4-FFF2-40B4-BE49-F238E27FC236}">
                    <a16:creationId xmlns:a16="http://schemas.microsoft.com/office/drawing/2014/main" id="{7D12103E-4B30-8449-843E-30AAE60B8A82}"/>
                  </a:ext>
                </a:extLst>
              </p:cNvPr>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2" name="Oval 191">
                <a:extLst>
                  <a:ext uri="{FF2B5EF4-FFF2-40B4-BE49-F238E27FC236}">
                    <a16:creationId xmlns:a16="http://schemas.microsoft.com/office/drawing/2014/main" id="{D65CF63B-CF5C-B54B-AA26-CCC3386B56E2}"/>
                  </a:ext>
                </a:extLst>
              </p:cNvPr>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3" name="Oval 192">
                <a:extLst>
                  <a:ext uri="{FF2B5EF4-FFF2-40B4-BE49-F238E27FC236}">
                    <a16:creationId xmlns:a16="http://schemas.microsoft.com/office/drawing/2014/main" id="{961E9018-B192-AE4A-BE72-E10E70EEE3B6}"/>
                  </a:ext>
                </a:extLst>
              </p:cNvPr>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4" name="Oval 193">
                <a:extLst>
                  <a:ext uri="{FF2B5EF4-FFF2-40B4-BE49-F238E27FC236}">
                    <a16:creationId xmlns:a16="http://schemas.microsoft.com/office/drawing/2014/main" id="{B21BB6D3-5206-6540-9DAF-5937D6318AB3}"/>
                  </a:ext>
                </a:extLst>
              </p:cNvPr>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5" name="Oval 194">
                <a:extLst>
                  <a:ext uri="{FF2B5EF4-FFF2-40B4-BE49-F238E27FC236}">
                    <a16:creationId xmlns:a16="http://schemas.microsoft.com/office/drawing/2014/main" id="{72734CD3-210C-E54F-BFD1-65900AF41C09}"/>
                  </a:ext>
                </a:extLst>
              </p:cNvPr>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6" name="Oval 195">
                <a:extLst>
                  <a:ext uri="{FF2B5EF4-FFF2-40B4-BE49-F238E27FC236}">
                    <a16:creationId xmlns:a16="http://schemas.microsoft.com/office/drawing/2014/main" id="{0CDECCAF-6C45-3B40-8579-14A9A8E0A71A}"/>
                  </a:ext>
                </a:extLst>
              </p:cNvPr>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7" name="Oval 196">
                <a:extLst>
                  <a:ext uri="{FF2B5EF4-FFF2-40B4-BE49-F238E27FC236}">
                    <a16:creationId xmlns:a16="http://schemas.microsoft.com/office/drawing/2014/main" id="{3E35EC5F-6544-4B48-BC39-84B339EC4F2A}"/>
                  </a:ext>
                </a:extLst>
              </p:cNvPr>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8" name="Oval 197">
                <a:extLst>
                  <a:ext uri="{FF2B5EF4-FFF2-40B4-BE49-F238E27FC236}">
                    <a16:creationId xmlns:a16="http://schemas.microsoft.com/office/drawing/2014/main" id="{CBF089D7-C027-684B-A375-0E28298696B4}"/>
                  </a:ext>
                </a:extLst>
              </p:cNvPr>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9" name="Oval 198">
                <a:extLst>
                  <a:ext uri="{FF2B5EF4-FFF2-40B4-BE49-F238E27FC236}">
                    <a16:creationId xmlns:a16="http://schemas.microsoft.com/office/drawing/2014/main" id="{9843EBFF-53A7-FB46-B38F-9D9206589FE7}"/>
                  </a:ext>
                </a:extLst>
              </p:cNvPr>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0" name="Oval 199">
                <a:extLst>
                  <a:ext uri="{FF2B5EF4-FFF2-40B4-BE49-F238E27FC236}">
                    <a16:creationId xmlns:a16="http://schemas.microsoft.com/office/drawing/2014/main" id="{41028949-1888-F34C-BBDE-AF873F5068FB}"/>
                  </a:ext>
                </a:extLst>
              </p:cNvPr>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1" name="Oval 200">
                <a:extLst>
                  <a:ext uri="{FF2B5EF4-FFF2-40B4-BE49-F238E27FC236}">
                    <a16:creationId xmlns:a16="http://schemas.microsoft.com/office/drawing/2014/main" id="{2CCF133F-B5D1-E549-B56F-5A377FC24782}"/>
                  </a:ext>
                </a:extLst>
              </p:cNvPr>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2" name="Oval 201">
                <a:extLst>
                  <a:ext uri="{FF2B5EF4-FFF2-40B4-BE49-F238E27FC236}">
                    <a16:creationId xmlns:a16="http://schemas.microsoft.com/office/drawing/2014/main" id="{667AB8A7-7D04-8A4E-BDB7-786262071A39}"/>
                  </a:ext>
                </a:extLst>
              </p:cNvPr>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3" name="Oval 202">
                <a:extLst>
                  <a:ext uri="{FF2B5EF4-FFF2-40B4-BE49-F238E27FC236}">
                    <a16:creationId xmlns:a16="http://schemas.microsoft.com/office/drawing/2014/main" id="{284D9588-B2DD-5F41-B5C5-EB92FA37FB36}"/>
                  </a:ext>
                </a:extLst>
              </p:cNvPr>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4" name="Oval 203">
                <a:extLst>
                  <a:ext uri="{FF2B5EF4-FFF2-40B4-BE49-F238E27FC236}">
                    <a16:creationId xmlns:a16="http://schemas.microsoft.com/office/drawing/2014/main" id="{5C945B8F-AA7E-E842-9927-5BE1D804A630}"/>
                  </a:ext>
                </a:extLst>
              </p:cNvPr>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5" name="Oval 204">
                <a:extLst>
                  <a:ext uri="{FF2B5EF4-FFF2-40B4-BE49-F238E27FC236}">
                    <a16:creationId xmlns:a16="http://schemas.microsoft.com/office/drawing/2014/main" id="{BE0CA13D-85EC-EE42-8D6A-2E584B3F76E2}"/>
                  </a:ext>
                </a:extLst>
              </p:cNvPr>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6" name="Oval 205">
                <a:extLst>
                  <a:ext uri="{FF2B5EF4-FFF2-40B4-BE49-F238E27FC236}">
                    <a16:creationId xmlns:a16="http://schemas.microsoft.com/office/drawing/2014/main" id="{A49A9E47-0078-C542-BAB2-E864FF94B51E}"/>
                  </a:ext>
                </a:extLst>
              </p:cNvPr>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7" name="Oval 206">
                <a:extLst>
                  <a:ext uri="{FF2B5EF4-FFF2-40B4-BE49-F238E27FC236}">
                    <a16:creationId xmlns:a16="http://schemas.microsoft.com/office/drawing/2014/main" id="{4B56A45B-DF1A-654B-87B5-D57C99E66554}"/>
                  </a:ext>
                </a:extLst>
              </p:cNvPr>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8" name="Oval 207">
                <a:extLst>
                  <a:ext uri="{FF2B5EF4-FFF2-40B4-BE49-F238E27FC236}">
                    <a16:creationId xmlns:a16="http://schemas.microsoft.com/office/drawing/2014/main" id="{143CAC94-7C36-CC43-A7AB-21771234750E}"/>
                  </a:ext>
                </a:extLst>
              </p:cNvPr>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grpSp>
          <p:nvGrpSpPr>
            <p:cNvPr id="12" name="Group 11">
              <a:extLst>
                <a:ext uri="{FF2B5EF4-FFF2-40B4-BE49-F238E27FC236}">
                  <a16:creationId xmlns:a16="http://schemas.microsoft.com/office/drawing/2014/main" id="{9271FEA2-63D5-3D41-B42F-34CF16015121}"/>
                </a:ext>
              </a:extLst>
            </p:cNvPr>
            <p:cNvGrpSpPr/>
            <p:nvPr userDrawn="1"/>
          </p:nvGrpSpPr>
          <p:grpSpPr>
            <a:xfrm>
              <a:off x="2008922" y="5388428"/>
              <a:ext cx="2501953" cy="149291"/>
              <a:chOff x="6927228" y="7552706"/>
              <a:chExt cx="5016271" cy="227062"/>
            </a:xfrm>
          </p:grpSpPr>
          <p:sp>
            <p:nvSpPr>
              <p:cNvPr id="113" name="Oval 112">
                <a:extLst>
                  <a:ext uri="{FF2B5EF4-FFF2-40B4-BE49-F238E27FC236}">
                    <a16:creationId xmlns:a16="http://schemas.microsoft.com/office/drawing/2014/main" id="{894C953C-BB22-5941-A86F-4576188E3217}"/>
                  </a:ext>
                </a:extLst>
              </p:cNvPr>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4" name="Oval 113">
                <a:extLst>
                  <a:ext uri="{FF2B5EF4-FFF2-40B4-BE49-F238E27FC236}">
                    <a16:creationId xmlns:a16="http://schemas.microsoft.com/office/drawing/2014/main" id="{2EA00C85-0CCB-D140-A4FF-1CEE0765A6E2}"/>
                  </a:ext>
                </a:extLst>
              </p:cNvPr>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5" name="Oval 114">
                <a:extLst>
                  <a:ext uri="{FF2B5EF4-FFF2-40B4-BE49-F238E27FC236}">
                    <a16:creationId xmlns:a16="http://schemas.microsoft.com/office/drawing/2014/main" id="{80C65E66-C0FC-9746-A5C2-73876510E674}"/>
                  </a:ext>
                </a:extLst>
              </p:cNvPr>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6" name="Oval 115">
                <a:extLst>
                  <a:ext uri="{FF2B5EF4-FFF2-40B4-BE49-F238E27FC236}">
                    <a16:creationId xmlns:a16="http://schemas.microsoft.com/office/drawing/2014/main" id="{3AC81CF0-E6A4-A84A-B2A9-31B6A24729CF}"/>
                  </a:ext>
                </a:extLst>
              </p:cNvPr>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7" name="Oval 116">
                <a:extLst>
                  <a:ext uri="{FF2B5EF4-FFF2-40B4-BE49-F238E27FC236}">
                    <a16:creationId xmlns:a16="http://schemas.microsoft.com/office/drawing/2014/main" id="{6D10E6C4-A13B-8E41-9A1C-F4C00B3BDBC4}"/>
                  </a:ext>
                </a:extLst>
              </p:cNvPr>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8" name="Oval 117">
                <a:extLst>
                  <a:ext uri="{FF2B5EF4-FFF2-40B4-BE49-F238E27FC236}">
                    <a16:creationId xmlns:a16="http://schemas.microsoft.com/office/drawing/2014/main" id="{AA1E8F3D-0110-3A4E-9EAC-0EFCFF20769D}"/>
                  </a:ext>
                </a:extLst>
              </p:cNvPr>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9" name="Oval 118">
                <a:extLst>
                  <a:ext uri="{FF2B5EF4-FFF2-40B4-BE49-F238E27FC236}">
                    <a16:creationId xmlns:a16="http://schemas.microsoft.com/office/drawing/2014/main" id="{8C9CBEBC-B64D-AC4A-85F5-BE5979E45185}"/>
                  </a:ext>
                </a:extLst>
              </p:cNvPr>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0" name="Oval 119">
                <a:extLst>
                  <a:ext uri="{FF2B5EF4-FFF2-40B4-BE49-F238E27FC236}">
                    <a16:creationId xmlns:a16="http://schemas.microsoft.com/office/drawing/2014/main" id="{7084259B-5DFA-4B48-BFC3-A1D39F94CF22}"/>
                  </a:ext>
                </a:extLst>
              </p:cNvPr>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1" name="Oval 120">
                <a:extLst>
                  <a:ext uri="{FF2B5EF4-FFF2-40B4-BE49-F238E27FC236}">
                    <a16:creationId xmlns:a16="http://schemas.microsoft.com/office/drawing/2014/main" id="{EA507884-B494-8046-A308-D41F54A24A19}"/>
                  </a:ext>
                </a:extLst>
              </p:cNvPr>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2" name="Oval 121">
                <a:extLst>
                  <a:ext uri="{FF2B5EF4-FFF2-40B4-BE49-F238E27FC236}">
                    <a16:creationId xmlns:a16="http://schemas.microsoft.com/office/drawing/2014/main" id="{A7C35056-71D8-3642-9332-D86979563E6E}"/>
                  </a:ext>
                </a:extLst>
              </p:cNvPr>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3" name="Oval 122">
                <a:extLst>
                  <a:ext uri="{FF2B5EF4-FFF2-40B4-BE49-F238E27FC236}">
                    <a16:creationId xmlns:a16="http://schemas.microsoft.com/office/drawing/2014/main" id="{23088FCA-1B41-CA42-834B-72F386B1D978}"/>
                  </a:ext>
                </a:extLst>
              </p:cNvPr>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4" name="Oval 123">
                <a:extLst>
                  <a:ext uri="{FF2B5EF4-FFF2-40B4-BE49-F238E27FC236}">
                    <a16:creationId xmlns:a16="http://schemas.microsoft.com/office/drawing/2014/main" id="{1DE9A8B9-7CC6-E148-B5CE-05828D1A2DAE}"/>
                  </a:ext>
                </a:extLst>
              </p:cNvPr>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5" name="Oval 124">
                <a:extLst>
                  <a:ext uri="{FF2B5EF4-FFF2-40B4-BE49-F238E27FC236}">
                    <a16:creationId xmlns:a16="http://schemas.microsoft.com/office/drawing/2014/main" id="{29C402EC-E63B-1C4D-9325-95E50C98D071}"/>
                  </a:ext>
                </a:extLst>
              </p:cNvPr>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6" name="Oval 125">
                <a:extLst>
                  <a:ext uri="{FF2B5EF4-FFF2-40B4-BE49-F238E27FC236}">
                    <a16:creationId xmlns:a16="http://schemas.microsoft.com/office/drawing/2014/main" id="{3C0C01AD-0EA0-6E4C-90AD-2A1767CF3E22}"/>
                  </a:ext>
                </a:extLst>
              </p:cNvPr>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7" name="Oval 126">
                <a:extLst>
                  <a:ext uri="{FF2B5EF4-FFF2-40B4-BE49-F238E27FC236}">
                    <a16:creationId xmlns:a16="http://schemas.microsoft.com/office/drawing/2014/main" id="{578D1D3C-64A9-E441-BA32-D4CE23C15B89}"/>
                  </a:ext>
                </a:extLst>
              </p:cNvPr>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8" name="Oval 127">
                <a:extLst>
                  <a:ext uri="{FF2B5EF4-FFF2-40B4-BE49-F238E27FC236}">
                    <a16:creationId xmlns:a16="http://schemas.microsoft.com/office/drawing/2014/main" id="{0F597194-2DF6-F74F-A333-DD473431EF92}"/>
                  </a:ext>
                </a:extLst>
              </p:cNvPr>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9" name="Oval 128">
                <a:extLst>
                  <a:ext uri="{FF2B5EF4-FFF2-40B4-BE49-F238E27FC236}">
                    <a16:creationId xmlns:a16="http://schemas.microsoft.com/office/drawing/2014/main" id="{BCE48169-247C-8E48-8D4A-D50F7EA62510}"/>
                  </a:ext>
                </a:extLst>
              </p:cNvPr>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0" name="Oval 129">
                <a:extLst>
                  <a:ext uri="{FF2B5EF4-FFF2-40B4-BE49-F238E27FC236}">
                    <a16:creationId xmlns:a16="http://schemas.microsoft.com/office/drawing/2014/main" id="{9DC9EA72-77F7-4046-9AD6-5597059161C2}"/>
                  </a:ext>
                </a:extLst>
              </p:cNvPr>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1" name="Oval 130">
                <a:extLst>
                  <a:ext uri="{FF2B5EF4-FFF2-40B4-BE49-F238E27FC236}">
                    <a16:creationId xmlns:a16="http://schemas.microsoft.com/office/drawing/2014/main" id="{3501A15D-7A94-C84D-A288-72AB4378AD69}"/>
                  </a:ext>
                </a:extLst>
              </p:cNvPr>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2" name="Oval 131">
                <a:extLst>
                  <a:ext uri="{FF2B5EF4-FFF2-40B4-BE49-F238E27FC236}">
                    <a16:creationId xmlns:a16="http://schemas.microsoft.com/office/drawing/2014/main" id="{2D875C90-7F7B-6F43-90A3-C4BB49F65109}"/>
                  </a:ext>
                </a:extLst>
              </p:cNvPr>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3" name="Oval 132">
                <a:extLst>
                  <a:ext uri="{FF2B5EF4-FFF2-40B4-BE49-F238E27FC236}">
                    <a16:creationId xmlns:a16="http://schemas.microsoft.com/office/drawing/2014/main" id="{97A51128-51B3-5345-A6A0-0CD1A5DD5D27}"/>
                  </a:ext>
                </a:extLst>
              </p:cNvPr>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4" name="Oval 133">
                <a:extLst>
                  <a:ext uri="{FF2B5EF4-FFF2-40B4-BE49-F238E27FC236}">
                    <a16:creationId xmlns:a16="http://schemas.microsoft.com/office/drawing/2014/main" id="{39D97B16-4BF5-0042-9A14-E554F4F224C3}"/>
                  </a:ext>
                </a:extLst>
              </p:cNvPr>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5" name="Oval 134">
                <a:extLst>
                  <a:ext uri="{FF2B5EF4-FFF2-40B4-BE49-F238E27FC236}">
                    <a16:creationId xmlns:a16="http://schemas.microsoft.com/office/drawing/2014/main" id="{CC7B2743-661D-3C42-8D0C-3780A55414F3}"/>
                  </a:ext>
                </a:extLst>
              </p:cNvPr>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6" name="Oval 135">
                <a:extLst>
                  <a:ext uri="{FF2B5EF4-FFF2-40B4-BE49-F238E27FC236}">
                    <a16:creationId xmlns:a16="http://schemas.microsoft.com/office/drawing/2014/main" id="{FAEE387C-8086-A946-BD45-1AEE9E4A1D93}"/>
                  </a:ext>
                </a:extLst>
              </p:cNvPr>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7" name="Oval 136">
                <a:extLst>
                  <a:ext uri="{FF2B5EF4-FFF2-40B4-BE49-F238E27FC236}">
                    <a16:creationId xmlns:a16="http://schemas.microsoft.com/office/drawing/2014/main" id="{1AA000F0-70C5-954B-B4C8-39FD8FEE5013}"/>
                  </a:ext>
                </a:extLst>
              </p:cNvPr>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8" name="Oval 137">
                <a:extLst>
                  <a:ext uri="{FF2B5EF4-FFF2-40B4-BE49-F238E27FC236}">
                    <a16:creationId xmlns:a16="http://schemas.microsoft.com/office/drawing/2014/main" id="{1232A9AE-1A6D-2446-A2C6-A1C9578954D1}"/>
                  </a:ext>
                </a:extLst>
              </p:cNvPr>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9" name="Oval 138">
                <a:extLst>
                  <a:ext uri="{FF2B5EF4-FFF2-40B4-BE49-F238E27FC236}">
                    <a16:creationId xmlns:a16="http://schemas.microsoft.com/office/drawing/2014/main" id="{B4D3D3F8-7193-0E43-BC83-1FDB745FD593}"/>
                  </a:ext>
                </a:extLst>
              </p:cNvPr>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0" name="Oval 139">
                <a:extLst>
                  <a:ext uri="{FF2B5EF4-FFF2-40B4-BE49-F238E27FC236}">
                    <a16:creationId xmlns:a16="http://schemas.microsoft.com/office/drawing/2014/main" id="{04DB799C-2504-FF40-86BF-E23EA1BC8124}"/>
                  </a:ext>
                </a:extLst>
              </p:cNvPr>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1" name="Oval 140">
                <a:extLst>
                  <a:ext uri="{FF2B5EF4-FFF2-40B4-BE49-F238E27FC236}">
                    <a16:creationId xmlns:a16="http://schemas.microsoft.com/office/drawing/2014/main" id="{DBC3635F-F6D5-6249-89CC-D727251C1AFC}"/>
                  </a:ext>
                </a:extLst>
              </p:cNvPr>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2" name="Oval 141">
                <a:extLst>
                  <a:ext uri="{FF2B5EF4-FFF2-40B4-BE49-F238E27FC236}">
                    <a16:creationId xmlns:a16="http://schemas.microsoft.com/office/drawing/2014/main" id="{E8C41FB3-7CE9-4347-9450-2E6FA1E167DA}"/>
                  </a:ext>
                </a:extLst>
              </p:cNvPr>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3" name="Oval 142">
                <a:extLst>
                  <a:ext uri="{FF2B5EF4-FFF2-40B4-BE49-F238E27FC236}">
                    <a16:creationId xmlns:a16="http://schemas.microsoft.com/office/drawing/2014/main" id="{7B6A150D-F973-CB46-B4B8-2C6319D5AE57}"/>
                  </a:ext>
                </a:extLst>
              </p:cNvPr>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4" name="Oval 143">
                <a:extLst>
                  <a:ext uri="{FF2B5EF4-FFF2-40B4-BE49-F238E27FC236}">
                    <a16:creationId xmlns:a16="http://schemas.microsoft.com/office/drawing/2014/main" id="{EE9B4A2C-6A2C-8849-B220-8F9E5DDDA63D}"/>
                  </a:ext>
                </a:extLst>
              </p:cNvPr>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5" name="Oval 144">
                <a:extLst>
                  <a:ext uri="{FF2B5EF4-FFF2-40B4-BE49-F238E27FC236}">
                    <a16:creationId xmlns:a16="http://schemas.microsoft.com/office/drawing/2014/main" id="{696FA9B2-93E8-5547-A40B-7255CB269A9B}"/>
                  </a:ext>
                </a:extLst>
              </p:cNvPr>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6" name="Oval 145">
                <a:extLst>
                  <a:ext uri="{FF2B5EF4-FFF2-40B4-BE49-F238E27FC236}">
                    <a16:creationId xmlns:a16="http://schemas.microsoft.com/office/drawing/2014/main" id="{33FF8229-5048-FC4F-88B9-BDE0CE2704B8}"/>
                  </a:ext>
                </a:extLst>
              </p:cNvPr>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7" name="Oval 146">
                <a:extLst>
                  <a:ext uri="{FF2B5EF4-FFF2-40B4-BE49-F238E27FC236}">
                    <a16:creationId xmlns:a16="http://schemas.microsoft.com/office/drawing/2014/main" id="{D4BE7463-43F7-6441-97BC-4E9645FCFDD5}"/>
                  </a:ext>
                </a:extLst>
              </p:cNvPr>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8" name="Oval 147">
                <a:extLst>
                  <a:ext uri="{FF2B5EF4-FFF2-40B4-BE49-F238E27FC236}">
                    <a16:creationId xmlns:a16="http://schemas.microsoft.com/office/drawing/2014/main" id="{CD175B4F-94B7-4140-BF9E-37ADEB5CACFB}"/>
                  </a:ext>
                </a:extLst>
              </p:cNvPr>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9" name="Oval 148">
                <a:extLst>
                  <a:ext uri="{FF2B5EF4-FFF2-40B4-BE49-F238E27FC236}">
                    <a16:creationId xmlns:a16="http://schemas.microsoft.com/office/drawing/2014/main" id="{044F9DCE-2B7F-6841-A58B-9CC735F774A8}"/>
                  </a:ext>
                </a:extLst>
              </p:cNvPr>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0" name="Oval 149">
                <a:extLst>
                  <a:ext uri="{FF2B5EF4-FFF2-40B4-BE49-F238E27FC236}">
                    <a16:creationId xmlns:a16="http://schemas.microsoft.com/office/drawing/2014/main" id="{8EBAE5DC-6941-AF42-82E9-54A7CA0AB53B}"/>
                  </a:ext>
                </a:extLst>
              </p:cNvPr>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1" name="Oval 150">
                <a:extLst>
                  <a:ext uri="{FF2B5EF4-FFF2-40B4-BE49-F238E27FC236}">
                    <a16:creationId xmlns:a16="http://schemas.microsoft.com/office/drawing/2014/main" id="{48C81B78-6E60-6641-A45F-5DCF72C0D296}"/>
                  </a:ext>
                </a:extLst>
              </p:cNvPr>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2" name="Oval 151">
                <a:extLst>
                  <a:ext uri="{FF2B5EF4-FFF2-40B4-BE49-F238E27FC236}">
                    <a16:creationId xmlns:a16="http://schemas.microsoft.com/office/drawing/2014/main" id="{7B818A35-6020-D742-B5D7-EAE7A8A2C111}"/>
                  </a:ext>
                </a:extLst>
              </p:cNvPr>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3" name="Oval 152">
                <a:extLst>
                  <a:ext uri="{FF2B5EF4-FFF2-40B4-BE49-F238E27FC236}">
                    <a16:creationId xmlns:a16="http://schemas.microsoft.com/office/drawing/2014/main" id="{83F43CDF-AF72-6242-B16C-AFEECA3BE1BE}"/>
                  </a:ext>
                </a:extLst>
              </p:cNvPr>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4" name="Oval 153">
                <a:extLst>
                  <a:ext uri="{FF2B5EF4-FFF2-40B4-BE49-F238E27FC236}">
                    <a16:creationId xmlns:a16="http://schemas.microsoft.com/office/drawing/2014/main" id="{13774CAA-205E-C449-B2D4-4E1B0D55E19F}"/>
                  </a:ext>
                </a:extLst>
              </p:cNvPr>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5" name="Oval 154">
                <a:extLst>
                  <a:ext uri="{FF2B5EF4-FFF2-40B4-BE49-F238E27FC236}">
                    <a16:creationId xmlns:a16="http://schemas.microsoft.com/office/drawing/2014/main" id="{3EDF1371-75B9-F940-8E23-9D71ACFAA2F1}"/>
                  </a:ext>
                </a:extLst>
              </p:cNvPr>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6" name="Oval 155">
                <a:extLst>
                  <a:ext uri="{FF2B5EF4-FFF2-40B4-BE49-F238E27FC236}">
                    <a16:creationId xmlns:a16="http://schemas.microsoft.com/office/drawing/2014/main" id="{9A0592DC-11B9-8B46-A723-14C71E7FB22F}"/>
                  </a:ext>
                </a:extLst>
              </p:cNvPr>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7" name="Oval 156">
                <a:extLst>
                  <a:ext uri="{FF2B5EF4-FFF2-40B4-BE49-F238E27FC236}">
                    <a16:creationId xmlns:a16="http://schemas.microsoft.com/office/drawing/2014/main" id="{C6141967-CC00-4E4B-A51C-CC09653D4644}"/>
                  </a:ext>
                </a:extLst>
              </p:cNvPr>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8" name="Oval 157">
                <a:extLst>
                  <a:ext uri="{FF2B5EF4-FFF2-40B4-BE49-F238E27FC236}">
                    <a16:creationId xmlns:a16="http://schemas.microsoft.com/office/drawing/2014/main" id="{1D9D1D30-68A4-C042-9EC8-069758652002}"/>
                  </a:ext>
                </a:extLst>
              </p:cNvPr>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9" name="Oval 158">
                <a:extLst>
                  <a:ext uri="{FF2B5EF4-FFF2-40B4-BE49-F238E27FC236}">
                    <a16:creationId xmlns:a16="http://schemas.microsoft.com/office/drawing/2014/main" id="{AD3A2933-429F-9648-8695-A933ACCD4671}"/>
                  </a:ext>
                </a:extLst>
              </p:cNvPr>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0" name="Oval 159">
                <a:extLst>
                  <a:ext uri="{FF2B5EF4-FFF2-40B4-BE49-F238E27FC236}">
                    <a16:creationId xmlns:a16="http://schemas.microsoft.com/office/drawing/2014/main" id="{D460269A-7090-6A4C-A50B-A0C5B593E7AC}"/>
                  </a:ext>
                </a:extLst>
              </p:cNvPr>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grpSp>
          <p:nvGrpSpPr>
            <p:cNvPr id="15" name="Group 14">
              <a:extLst>
                <a:ext uri="{FF2B5EF4-FFF2-40B4-BE49-F238E27FC236}">
                  <a16:creationId xmlns:a16="http://schemas.microsoft.com/office/drawing/2014/main" id="{0E6F950E-B75F-3140-AD9E-332A661FFB23}"/>
                </a:ext>
              </a:extLst>
            </p:cNvPr>
            <p:cNvGrpSpPr/>
            <p:nvPr userDrawn="1"/>
          </p:nvGrpSpPr>
          <p:grpSpPr>
            <a:xfrm>
              <a:off x="4583275" y="5388428"/>
              <a:ext cx="2501953" cy="149291"/>
              <a:chOff x="6927228" y="7552706"/>
              <a:chExt cx="5016271" cy="227062"/>
            </a:xfrm>
          </p:grpSpPr>
          <p:sp>
            <p:nvSpPr>
              <p:cNvPr id="65" name="Oval 64">
                <a:extLst>
                  <a:ext uri="{FF2B5EF4-FFF2-40B4-BE49-F238E27FC236}">
                    <a16:creationId xmlns:a16="http://schemas.microsoft.com/office/drawing/2014/main" id="{384B1DE5-79A5-2843-A72C-E2614B206B88}"/>
                  </a:ext>
                </a:extLst>
              </p:cNvPr>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6" name="Oval 65">
                <a:extLst>
                  <a:ext uri="{FF2B5EF4-FFF2-40B4-BE49-F238E27FC236}">
                    <a16:creationId xmlns:a16="http://schemas.microsoft.com/office/drawing/2014/main" id="{B0BCABE5-4E73-F04F-B3AF-6ECA752A844C}"/>
                  </a:ext>
                </a:extLst>
              </p:cNvPr>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7" name="Oval 66">
                <a:extLst>
                  <a:ext uri="{FF2B5EF4-FFF2-40B4-BE49-F238E27FC236}">
                    <a16:creationId xmlns:a16="http://schemas.microsoft.com/office/drawing/2014/main" id="{9DCCCCFC-23A7-6146-8F58-118DC54A2898}"/>
                  </a:ext>
                </a:extLst>
              </p:cNvPr>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8" name="Oval 67">
                <a:extLst>
                  <a:ext uri="{FF2B5EF4-FFF2-40B4-BE49-F238E27FC236}">
                    <a16:creationId xmlns:a16="http://schemas.microsoft.com/office/drawing/2014/main" id="{1B89E2E8-9F3F-024A-8A70-426E1BE10780}"/>
                  </a:ext>
                </a:extLst>
              </p:cNvPr>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9" name="Oval 68">
                <a:extLst>
                  <a:ext uri="{FF2B5EF4-FFF2-40B4-BE49-F238E27FC236}">
                    <a16:creationId xmlns:a16="http://schemas.microsoft.com/office/drawing/2014/main" id="{7266D4AC-D67E-A848-B2E5-E5FA49B02013}"/>
                  </a:ext>
                </a:extLst>
              </p:cNvPr>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0" name="Oval 69">
                <a:extLst>
                  <a:ext uri="{FF2B5EF4-FFF2-40B4-BE49-F238E27FC236}">
                    <a16:creationId xmlns:a16="http://schemas.microsoft.com/office/drawing/2014/main" id="{5668660C-D1CC-C643-AC17-CFED44C6FB9A}"/>
                  </a:ext>
                </a:extLst>
              </p:cNvPr>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1" name="Oval 70">
                <a:extLst>
                  <a:ext uri="{FF2B5EF4-FFF2-40B4-BE49-F238E27FC236}">
                    <a16:creationId xmlns:a16="http://schemas.microsoft.com/office/drawing/2014/main" id="{A5E0A8E2-FE2C-774C-B8E6-BDF188241F6B}"/>
                  </a:ext>
                </a:extLst>
              </p:cNvPr>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2" name="Oval 71">
                <a:extLst>
                  <a:ext uri="{FF2B5EF4-FFF2-40B4-BE49-F238E27FC236}">
                    <a16:creationId xmlns:a16="http://schemas.microsoft.com/office/drawing/2014/main" id="{2CC6AB6F-160E-914B-A5A9-2008C220DC2D}"/>
                  </a:ext>
                </a:extLst>
              </p:cNvPr>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3" name="Oval 72">
                <a:extLst>
                  <a:ext uri="{FF2B5EF4-FFF2-40B4-BE49-F238E27FC236}">
                    <a16:creationId xmlns:a16="http://schemas.microsoft.com/office/drawing/2014/main" id="{9BC40C0B-FAF1-EB4E-BDF1-EEE06E8489E7}"/>
                  </a:ext>
                </a:extLst>
              </p:cNvPr>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4" name="Oval 73">
                <a:extLst>
                  <a:ext uri="{FF2B5EF4-FFF2-40B4-BE49-F238E27FC236}">
                    <a16:creationId xmlns:a16="http://schemas.microsoft.com/office/drawing/2014/main" id="{160E685A-C3DA-904B-9B5E-AFCE86BB4732}"/>
                  </a:ext>
                </a:extLst>
              </p:cNvPr>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5" name="Oval 74">
                <a:extLst>
                  <a:ext uri="{FF2B5EF4-FFF2-40B4-BE49-F238E27FC236}">
                    <a16:creationId xmlns:a16="http://schemas.microsoft.com/office/drawing/2014/main" id="{00E897DF-4373-334D-9025-2EC4E028CF6D}"/>
                  </a:ext>
                </a:extLst>
              </p:cNvPr>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6" name="Oval 75">
                <a:extLst>
                  <a:ext uri="{FF2B5EF4-FFF2-40B4-BE49-F238E27FC236}">
                    <a16:creationId xmlns:a16="http://schemas.microsoft.com/office/drawing/2014/main" id="{451D9E58-4D3A-7E4D-8FD1-7C47ACDC9CF4}"/>
                  </a:ext>
                </a:extLst>
              </p:cNvPr>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7" name="Oval 76">
                <a:extLst>
                  <a:ext uri="{FF2B5EF4-FFF2-40B4-BE49-F238E27FC236}">
                    <a16:creationId xmlns:a16="http://schemas.microsoft.com/office/drawing/2014/main" id="{798E3DCB-A169-DA45-8DAD-FBBE6AA0C39B}"/>
                  </a:ext>
                </a:extLst>
              </p:cNvPr>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8" name="Oval 77">
                <a:extLst>
                  <a:ext uri="{FF2B5EF4-FFF2-40B4-BE49-F238E27FC236}">
                    <a16:creationId xmlns:a16="http://schemas.microsoft.com/office/drawing/2014/main" id="{31F90A25-4C0D-5F43-B308-586B1AB437B5}"/>
                  </a:ext>
                </a:extLst>
              </p:cNvPr>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9" name="Oval 78">
                <a:extLst>
                  <a:ext uri="{FF2B5EF4-FFF2-40B4-BE49-F238E27FC236}">
                    <a16:creationId xmlns:a16="http://schemas.microsoft.com/office/drawing/2014/main" id="{C9349908-BFF6-2F40-AD4B-B1318FEE7C4F}"/>
                  </a:ext>
                </a:extLst>
              </p:cNvPr>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0" name="Oval 79">
                <a:extLst>
                  <a:ext uri="{FF2B5EF4-FFF2-40B4-BE49-F238E27FC236}">
                    <a16:creationId xmlns:a16="http://schemas.microsoft.com/office/drawing/2014/main" id="{5BFB7C4A-D604-7042-BE02-724E13CADACF}"/>
                  </a:ext>
                </a:extLst>
              </p:cNvPr>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1" name="Oval 80">
                <a:extLst>
                  <a:ext uri="{FF2B5EF4-FFF2-40B4-BE49-F238E27FC236}">
                    <a16:creationId xmlns:a16="http://schemas.microsoft.com/office/drawing/2014/main" id="{9CAACBCD-3198-0C49-B005-294BF0775024}"/>
                  </a:ext>
                </a:extLst>
              </p:cNvPr>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2" name="Oval 81">
                <a:extLst>
                  <a:ext uri="{FF2B5EF4-FFF2-40B4-BE49-F238E27FC236}">
                    <a16:creationId xmlns:a16="http://schemas.microsoft.com/office/drawing/2014/main" id="{38ABA712-DB38-7E42-8E46-4D72EE198D2B}"/>
                  </a:ext>
                </a:extLst>
              </p:cNvPr>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3" name="Oval 82">
                <a:extLst>
                  <a:ext uri="{FF2B5EF4-FFF2-40B4-BE49-F238E27FC236}">
                    <a16:creationId xmlns:a16="http://schemas.microsoft.com/office/drawing/2014/main" id="{7F2DC26A-2292-0C4B-9F27-D34A9389422D}"/>
                  </a:ext>
                </a:extLst>
              </p:cNvPr>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4" name="Oval 83">
                <a:extLst>
                  <a:ext uri="{FF2B5EF4-FFF2-40B4-BE49-F238E27FC236}">
                    <a16:creationId xmlns:a16="http://schemas.microsoft.com/office/drawing/2014/main" id="{A1A675BD-5953-E943-B647-1B5DFF047302}"/>
                  </a:ext>
                </a:extLst>
              </p:cNvPr>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5" name="Oval 84">
                <a:extLst>
                  <a:ext uri="{FF2B5EF4-FFF2-40B4-BE49-F238E27FC236}">
                    <a16:creationId xmlns:a16="http://schemas.microsoft.com/office/drawing/2014/main" id="{242D4302-8A69-D34A-808E-4A17E456A167}"/>
                  </a:ext>
                </a:extLst>
              </p:cNvPr>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6" name="Oval 85">
                <a:extLst>
                  <a:ext uri="{FF2B5EF4-FFF2-40B4-BE49-F238E27FC236}">
                    <a16:creationId xmlns:a16="http://schemas.microsoft.com/office/drawing/2014/main" id="{4654412E-AECD-DE48-B3F7-BF5CDAC32A84}"/>
                  </a:ext>
                </a:extLst>
              </p:cNvPr>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7" name="Oval 86">
                <a:extLst>
                  <a:ext uri="{FF2B5EF4-FFF2-40B4-BE49-F238E27FC236}">
                    <a16:creationId xmlns:a16="http://schemas.microsoft.com/office/drawing/2014/main" id="{1A958F87-5DCA-5B4A-9C19-F44BDBF72A3F}"/>
                  </a:ext>
                </a:extLst>
              </p:cNvPr>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8" name="Oval 87">
                <a:extLst>
                  <a:ext uri="{FF2B5EF4-FFF2-40B4-BE49-F238E27FC236}">
                    <a16:creationId xmlns:a16="http://schemas.microsoft.com/office/drawing/2014/main" id="{1BEE9C6E-F2C5-C248-93F7-9DC7AAD4B2A2}"/>
                  </a:ext>
                </a:extLst>
              </p:cNvPr>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9" name="Oval 88">
                <a:extLst>
                  <a:ext uri="{FF2B5EF4-FFF2-40B4-BE49-F238E27FC236}">
                    <a16:creationId xmlns:a16="http://schemas.microsoft.com/office/drawing/2014/main" id="{F3C82C40-9F78-604E-8A73-51AD8BC6FBC3}"/>
                  </a:ext>
                </a:extLst>
              </p:cNvPr>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0" name="Oval 89">
                <a:extLst>
                  <a:ext uri="{FF2B5EF4-FFF2-40B4-BE49-F238E27FC236}">
                    <a16:creationId xmlns:a16="http://schemas.microsoft.com/office/drawing/2014/main" id="{50B2B591-ADAD-5F4C-AB6B-78058A69926A}"/>
                  </a:ext>
                </a:extLst>
              </p:cNvPr>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1" name="Oval 90">
                <a:extLst>
                  <a:ext uri="{FF2B5EF4-FFF2-40B4-BE49-F238E27FC236}">
                    <a16:creationId xmlns:a16="http://schemas.microsoft.com/office/drawing/2014/main" id="{FC064662-D3B2-7245-BFF1-954B69386457}"/>
                  </a:ext>
                </a:extLst>
              </p:cNvPr>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2" name="Oval 91">
                <a:extLst>
                  <a:ext uri="{FF2B5EF4-FFF2-40B4-BE49-F238E27FC236}">
                    <a16:creationId xmlns:a16="http://schemas.microsoft.com/office/drawing/2014/main" id="{3DBD8CC9-1728-0046-9B2C-42CF36A15A62}"/>
                  </a:ext>
                </a:extLst>
              </p:cNvPr>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3" name="Oval 92">
                <a:extLst>
                  <a:ext uri="{FF2B5EF4-FFF2-40B4-BE49-F238E27FC236}">
                    <a16:creationId xmlns:a16="http://schemas.microsoft.com/office/drawing/2014/main" id="{23C68883-5038-444E-9362-6580416174F5}"/>
                  </a:ext>
                </a:extLst>
              </p:cNvPr>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4" name="Oval 93">
                <a:extLst>
                  <a:ext uri="{FF2B5EF4-FFF2-40B4-BE49-F238E27FC236}">
                    <a16:creationId xmlns:a16="http://schemas.microsoft.com/office/drawing/2014/main" id="{7D8BF9E4-5835-4349-BDB3-C28493C8AD8F}"/>
                  </a:ext>
                </a:extLst>
              </p:cNvPr>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5" name="Oval 94">
                <a:extLst>
                  <a:ext uri="{FF2B5EF4-FFF2-40B4-BE49-F238E27FC236}">
                    <a16:creationId xmlns:a16="http://schemas.microsoft.com/office/drawing/2014/main" id="{FFC75BE5-188F-7247-9FA7-B8A4616DDDB0}"/>
                  </a:ext>
                </a:extLst>
              </p:cNvPr>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6" name="Oval 95">
                <a:extLst>
                  <a:ext uri="{FF2B5EF4-FFF2-40B4-BE49-F238E27FC236}">
                    <a16:creationId xmlns:a16="http://schemas.microsoft.com/office/drawing/2014/main" id="{A4F523D5-59C6-C948-A06D-E6DEA9682080}"/>
                  </a:ext>
                </a:extLst>
              </p:cNvPr>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7" name="Oval 96">
                <a:extLst>
                  <a:ext uri="{FF2B5EF4-FFF2-40B4-BE49-F238E27FC236}">
                    <a16:creationId xmlns:a16="http://schemas.microsoft.com/office/drawing/2014/main" id="{9DEC9ABA-6E25-CA4A-8197-9F26D64ADAB7}"/>
                  </a:ext>
                </a:extLst>
              </p:cNvPr>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8" name="Oval 97">
                <a:extLst>
                  <a:ext uri="{FF2B5EF4-FFF2-40B4-BE49-F238E27FC236}">
                    <a16:creationId xmlns:a16="http://schemas.microsoft.com/office/drawing/2014/main" id="{842FDEEB-DDC7-4542-A3D9-3002B836B1B1}"/>
                  </a:ext>
                </a:extLst>
              </p:cNvPr>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9" name="Oval 98">
                <a:extLst>
                  <a:ext uri="{FF2B5EF4-FFF2-40B4-BE49-F238E27FC236}">
                    <a16:creationId xmlns:a16="http://schemas.microsoft.com/office/drawing/2014/main" id="{43E4B328-0C96-1049-8CAB-E045BA6D333A}"/>
                  </a:ext>
                </a:extLst>
              </p:cNvPr>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0" name="Oval 99">
                <a:extLst>
                  <a:ext uri="{FF2B5EF4-FFF2-40B4-BE49-F238E27FC236}">
                    <a16:creationId xmlns:a16="http://schemas.microsoft.com/office/drawing/2014/main" id="{1C296C84-6CEB-804E-A10B-51760C50AB16}"/>
                  </a:ext>
                </a:extLst>
              </p:cNvPr>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1" name="Oval 100">
                <a:extLst>
                  <a:ext uri="{FF2B5EF4-FFF2-40B4-BE49-F238E27FC236}">
                    <a16:creationId xmlns:a16="http://schemas.microsoft.com/office/drawing/2014/main" id="{2FAF3117-EF26-634E-96FC-1D8B050281AD}"/>
                  </a:ext>
                </a:extLst>
              </p:cNvPr>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2" name="Oval 101">
                <a:extLst>
                  <a:ext uri="{FF2B5EF4-FFF2-40B4-BE49-F238E27FC236}">
                    <a16:creationId xmlns:a16="http://schemas.microsoft.com/office/drawing/2014/main" id="{B270F9DA-6C81-A547-8C34-3B2A9A164542}"/>
                  </a:ext>
                </a:extLst>
              </p:cNvPr>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3" name="Oval 102">
                <a:extLst>
                  <a:ext uri="{FF2B5EF4-FFF2-40B4-BE49-F238E27FC236}">
                    <a16:creationId xmlns:a16="http://schemas.microsoft.com/office/drawing/2014/main" id="{47635969-821E-D540-A115-E05882F75AE4}"/>
                  </a:ext>
                </a:extLst>
              </p:cNvPr>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4" name="Oval 103">
                <a:extLst>
                  <a:ext uri="{FF2B5EF4-FFF2-40B4-BE49-F238E27FC236}">
                    <a16:creationId xmlns:a16="http://schemas.microsoft.com/office/drawing/2014/main" id="{0C48C81C-4F34-3D4D-96E9-839E4E145EAF}"/>
                  </a:ext>
                </a:extLst>
              </p:cNvPr>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5" name="Oval 104">
                <a:extLst>
                  <a:ext uri="{FF2B5EF4-FFF2-40B4-BE49-F238E27FC236}">
                    <a16:creationId xmlns:a16="http://schemas.microsoft.com/office/drawing/2014/main" id="{4444E25F-F100-264C-A23B-423E9CDCFEF0}"/>
                  </a:ext>
                </a:extLst>
              </p:cNvPr>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6" name="Oval 105">
                <a:extLst>
                  <a:ext uri="{FF2B5EF4-FFF2-40B4-BE49-F238E27FC236}">
                    <a16:creationId xmlns:a16="http://schemas.microsoft.com/office/drawing/2014/main" id="{6F87A6E0-E881-7043-B35E-C934E573066C}"/>
                  </a:ext>
                </a:extLst>
              </p:cNvPr>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7" name="Oval 106">
                <a:extLst>
                  <a:ext uri="{FF2B5EF4-FFF2-40B4-BE49-F238E27FC236}">
                    <a16:creationId xmlns:a16="http://schemas.microsoft.com/office/drawing/2014/main" id="{B46BAF82-606D-DA40-9DC5-1981E3104BEE}"/>
                  </a:ext>
                </a:extLst>
              </p:cNvPr>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8" name="Oval 107">
                <a:extLst>
                  <a:ext uri="{FF2B5EF4-FFF2-40B4-BE49-F238E27FC236}">
                    <a16:creationId xmlns:a16="http://schemas.microsoft.com/office/drawing/2014/main" id="{CC245857-E44D-E64B-9B1C-6FBE69C4FF7B}"/>
                  </a:ext>
                </a:extLst>
              </p:cNvPr>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9" name="Oval 108">
                <a:extLst>
                  <a:ext uri="{FF2B5EF4-FFF2-40B4-BE49-F238E27FC236}">
                    <a16:creationId xmlns:a16="http://schemas.microsoft.com/office/drawing/2014/main" id="{B8690599-6BBA-4646-A44A-5BE9495B5F53}"/>
                  </a:ext>
                </a:extLst>
              </p:cNvPr>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0" name="Oval 109">
                <a:extLst>
                  <a:ext uri="{FF2B5EF4-FFF2-40B4-BE49-F238E27FC236}">
                    <a16:creationId xmlns:a16="http://schemas.microsoft.com/office/drawing/2014/main" id="{6286EA83-8AB8-684D-9C4F-5AE20943D96D}"/>
                  </a:ext>
                </a:extLst>
              </p:cNvPr>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1" name="Oval 110">
                <a:extLst>
                  <a:ext uri="{FF2B5EF4-FFF2-40B4-BE49-F238E27FC236}">
                    <a16:creationId xmlns:a16="http://schemas.microsoft.com/office/drawing/2014/main" id="{3903DB5D-F5A8-B043-8ED8-6C234EFFF5B7}"/>
                  </a:ext>
                </a:extLst>
              </p:cNvPr>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2" name="Oval 111">
                <a:extLst>
                  <a:ext uri="{FF2B5EF4-FFF2-40B4-BE49-F238E27FC236}">
                    <a16:creationId xmlns:a16="http://schemas.microsoft.com/office/drawing/2014/main" id="{D5D4EAE5-0356-EE48-9954-FD702B666E7E}"/>
                  </a:ext>
                </a:extLst>
              </p:cNvPr>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grpSp>
          <p:nvGrpSpPr>
            <p:cNvPr id="16" name="Group 15">
              <a:extLst>
                <a:ext uri="{FF2B5EF4-FFF2-40B4-BE49-F238E27FC236}">
                  <a16:creationId xmlns:a16="http://schemas.microsoft.com/office/drawing/2014/main" id="{1ECD57EC-9B00-844A-A19A-9EC3013E7905}"/>
                </a:ext>
              </a:extLst>
            </p:cNvPr>
            <p:cNvGrpSpPr/>
            <p:nvPr userDrawn="1"/>
          </p:nvGrpSpPr>
          <p:grpSpPr>
            <a:xfrm>
              <a:off x="7148372" y="5388428"/>
              <a:ext cx="2394462" cy="149291"/>
              <a:chOff x="6927228" y="7552706"/>
              <a:chExt cx="4800758" cy="227062"/>
            </a:xfrm>
          </p:grpSpPr>
          <p:sp>
            <p:nvSpPr>
              <p:cNvPr id="17" name="Oval 16">
                <a:extLst>
                  <a:ext uri="{FF2B5EF4-FFF2-40B4-BE49-F238E27FC236}">
                    <a16:creationId xmlns:a16="http://schemas.microsoft.com/office/drawing/2014/main" id="{3A62D392-CBDB-5244-A295-F969999C30E1}"/>
                  </a:ext>
                </a:extLst>
              </p:cNvPr>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 name="Oval 17">
                <a:extLst>
                  <a:ext uri="{FF2B5EF4-FFF2-40B4-BE49-F238E27FC236}">
                    <a16:creationId xmlns:a16="http://schemas.microsoft.com/office/drawing/2014/main" id="{F4113640-A68F-7D42-9B7E-2B4E5520A877}"/>
                  </a:ext>
                </a:extLst>
              </p:cNvPr>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 name="Oval 18">
                <a:extLst>
                  <a:ext uri="{FF2B5EF4-FFF2-40B4-BE49-F238E27FC236}">
                    <a16:creationId xmlns:a16="http://schemas.microsoft.com/office/drawing/2014/main" id="{01B608D6-4AED-B649-964F-8F1E0BD2A985}"/>
                  </a:ext>
                </a:extLst>
              </p:cNvPr>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 name="Oval 19">
                <a:extLst>
                  <a:ext uri="{FF2B5EF4-FFF2-40B4-BE49-F238E27FC236}">
                    <a16:creationId xmlns:a16="http://schemas.microsoft.com/office/drawing/2014/main" id="{E9BD793F-F8E1-1243-BF04-47FDEF95265C}"/>
                  </a:ext>
                </a:extLst>
              </p:cNvPr>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1" name="Oval 20">
                <a:extLst>
                  <a:ext uri="{FF2B5EF4-FFF2-40B4-BE49-F238E27FC236}">
                    <a16:creationId xmlns:a16="http://schemas.microsoft.com/office/drawing/2014/main" id="{CF69974F-DE52-364A-8B70-4F8DF24D396C}"/>
                  </a:ext>
                </a:extLst>
              </p:cNvPr>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2" name="Oval 21">
                <a:extLst>
                  <a:ext uri="{FF2B5EF4-FFF2-40B4-BE49-F238E27FC236}">
                    <a16:creationId xmlns:a16="http://schemas.microsoft.com/office/drawing/2014/main" id="{341C8D5E-75EB-1046-8E77-DAB81F68EA9D}"/>
                  </a:ext>
                </a:extLst>
              </p:cNvPr>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3" name="Oval 22">
                <a:extLst>
                  <a:ext uri="{FF2B5EF4-FFF2-40B4-BE49-F238E27FC236}">
                    <a16:creationId xmlns:a16="http://schemas.microsoft.com/office/drawing/2014/main" id="{2C19F3FA-F16E-4F48-B81B-51E4C52155EE}"/>
                  </a:ext>
                </a:extLst>
              </p:cNvPr>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4" name="Oval 23">
                <a:extLst>
                  <a:ext uri="{FF2B5EF4-FFF2-40B4-BE49-F238E27FC236}">
                    <a16:creationId xmlns:a16="http://schemas.microsoft.com/office/drawing/2014/main" id="{A45E3686-7C9D-0B47-9B5D-513F9346F8DD}"/>
                  </a:ext>
                </a:extLst>
              </p:cNvPr>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5" name="Oval 24">
                <a:extLst>
                  <a:ext uri="{FF2B5EF4-FFF2-40B4-BE49-F238E27FC236}">
                    <a16:creationId xmlns:a16="http://schemas.microsoft.com/office/drawing/2014/main" id="{F39C2A61-1C9A-ED4F-A3A3-8808719947DB}"/>
                  </a:ext>
                </a:extLst>
              </p:cNvPr>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6" name="Oval 25">
                <a:extLst>
                  <a:ext uri="{FF2B5EF4-FFF2-40B4-BE49-F238E27FC236}">
                    <a16:creationId xmlns:a16="http://schemas.microsoft.com/office/drawing/2014/main" id="{555B5001-B955-4A41-8B28-54C81E48C9DE}"/>
                  </a:ext>
                </a:extLst>
              </p:cNvPr>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7" name="Oval 26">
                <a:extLst>
                  <a:ext uri="{FF2B5EF4-FFF2-40B4-BE49-F238E27FC236}">
                    <a16:creationId xmlns:a16="http://schemas.microsoft.com/office/drawing/2014/main" id="{CBAA5CB7-1687-4D4D-BE89-FA6BBFC7AD9D}"/>
                  </a:ext>
                </a:extLst>
              </p:cNvPr>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8" name="Oval 27">
                <a:extLst>
                  <a:ext uri="{FF2B5EF4-FFF2-40B4-BE49-F238E27FC236}">
                    <a16:creationId xmlns:a16="http://schemas.microsoft.com/office/drawing/2014/main" id="{FB45DA8C-12BA-E043-8A01-9FFEB25C173C}"/>
                  </a:ext>
                </a:extLst>
              </p:cNvPr>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9" name="Oval 28">
                <a:extLst>
                  <a:ext uri="{FF2B5EF4-FFF2-40B4-BE49-F238E27FC236}">
                    <a16:creationId xmlns:a16="http://schemas.microsoft.com/office/drawing/2014/main" id="{F8C21DD5-BBD1-AB43-8545-8B23C84D5465}"/>
                  </a:ext>
                </a:extLst>
              </p:cNvPr>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0" name="Oval 29">
                <a:extLst>
                  <a:ext uri="{FF2B5EF4-FFF2-40B4-BE49-F238E27FC236}">
                    <a16:creationId xmlns:a16="http://schemas.microsoft.com/office/drawing/2014/main" id="{FD804194-05E5-1B40-A95A-AF0FC5974021}"/>
                  </a:ext>
                </a:extLst>
              </p:cNvPr>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1" name="Oval 30">
                <a:extLst>
                  <a:ext uri="{FF2B5EF4-FFF2-40B4-BE49-F238E27FC236}">
                    <a16:creationId xmlns:a16="http://schemas.microsoft.com/office/drawing/2014/main" id="{812A492D-1DA9-DB41-B350-705B88DDB973}"/>
                  </a:ext>
                </a:extLst>
              </p:cNvPr>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2" name="Oval 31">
                <a:extLst>
                  <a:ext uri="{FF2B5EF4-FFF2-40B4-BE49-F238E27FC236}">
                    <a16:creationId xmlns:a16="http://schemas.microsoft.com/office/drawing/2014/main" id="{928D6AF7-418B-D549-85D9-1A3592630333}"/>
                  </a:ext>
                </a:extLst>
              </p:cNvPr>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3" name="Oval 32">
                <a:extLst>
                  <a:ext uri="{FF2B5EF4-FFF2-40B4-BE49-F238E27FC236}">
                    <a16:creationId xmlns:a16="http://schemas.microsoft.com/office/drawing/2014/main" id="{29EA35BC-B648-F941-BB9B-37EA964058D5}"/>
                  </a:ext>
                </a:extLst>
              </p:cNvPr>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4" name="Oval 33">
                <a:extLst>
                  <a:ext uri="{FF2B5EF4-FFF2-40B4-BE49-F238E27FC236}">
                    <a16:creationId xmlns:a16="http://schemas.microsoft.com/office/drawing/2014/main" id="{294DD0B2-F176-2D42-9C64-3B5D9FFC08EC}"/>
                  </a:ext>
                </a:extLst>
              </p:cNvPr>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5" name="Oval 34">
                <a:extLst>
                  <a:ext uri="{FF2B5EF4-FFF2-40B4-BE49-F238E27FC236}">
                    <a16:creationId xmlns:a16="http://schemas.microsoft.com/office/drawing/2014/main" id="{F21932EA-5E78-0344-8F12-96E1C70E2623}"/>
                  </a:ext>
                </a:extLst>
              </p:cNvPr>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6" name="Oval 35">
                <a:extLst>
                  <a:ext uri="{FF2B5EF4-FFF2-40B4-BE49-F238E27FC236}">
                    <a16:creationId xmlns:a16="http://schemas.microsoft.com/office/drawing/2014/main" id="{9351103D-ACE5-C446-9CE4-5660091CB3C1}"/>
                  </a:ext>
                </a:extLst>
              </p:cNvPr>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7" name="Oval 36">
                <a:extLst>
                  <a:ext uri="{FF2B5EF4-FFF2-40B4-BE49-F238E27FC236}">
                    <a16:creationId xmlns:a16="http://schemas.microsoft.com/office/drawing/2014/main" id="{B7407856-E4AC-FA48-BCB1-3CC0B461D466}"/>
                  </a:ext>
                </a:extLst>
              </p:cNvPr>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8" name="Oval 37">
                <a:extLst>
                  <a:ext uri="{FF2B5EF4-FFF2-40B4-BE49-F238E27FC236}">
                    <a16:creationId xmlns:a16="http://schemas.microsoft.com/office/drawing/2014/main" id="{3834A26C-E0FB-CE4C-9433-8CAA67831E22}"/>
                  </a:ext>
                </a:extLst>
              </p:cNvPr>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9" name="Oval 38">
                <a:extLst>
                  <a:ext uri="{FF2B5EF4-FFF2-40B4-BE49-F238E27FC236}">
                    <a16:creationId xmlns:a16="http://schemas.microsoft.com/office/drawing/2014/main" id="{7EC5F057-5E9E-CC4B-B319-95DF2F10B64C}"/>
                  </a:ext>
                </a:extLst>
              </p:cNvPr>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0" name="Oval 39">
                <a:extLst>
                  <a:ext uri="{FF2B5EF4-FFF2-40B4-BE49-F238E27FC236}">
                    <a16:creationId xmlns:a16="http://schemas.microsoft.com/office/drawing/2014/main" id="{F7B1D311-8A48-DE44-A11F-E17F90EB4F17}"/>
                  </a:ext>
                </a:extLst>
              </p:cNvPr>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1" name="Oval 40">
                <a:extLst>
                  <a:ext uri="{FF2B5EF4-FFF2-40B4-BE49-F238E27FC236}">
                    <a16:creationId xmlns:a16="http://schemas.microsoft.com/office/drawing/2014/main" id="{2DC3E3C0-3A58-AA4A-8395-46D588A59541}"/>
                  </a:ext>
                </a:extLst>
              </p:cNvPr>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2" name="Oval 41">
                <a:extLst>
                  <a:ext uri="{FF2B5EF4-FFF2-40B4-BE49-F238E27FC236}">
                    <a16:creationId xmlns:a16="http://schemas.microsoft.com/office/drawing/2014/main" id="{185F9D5E-8695-4D46-B542-7868E9BF950E}"/>
                  </a:ext>
                </a:extLst>
              </p:cNvPr>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3" name="Oval 42">
                <a:extLst>
                  <a:ext uri="{FF2B5EF4-FFF2-40B4-BE49-F238E27FC236}">
                    <a16:creationId xmlns:a16="http://schemas.microsoft.com/office/drawing/2014/main" id="{F7B0DA58-D691-0946-A321-F86F9BCAE2F4}"/>
                  </a:ext>
                </a:extLst>
              </p:cNvPr>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4" name="Oval 43">
                <a:extLst>
                  <a:ext uri="{FF2B5EF4-FFF2-40B4-BE49-F238E27FC236}">
                    <a16:creationId xmlns:a16="http://schemas.microsoft.com/office/drawing/2014/main" id="{3467E46E-F0B8-604F-9FFA-1535AC5C80FE}"/>
                  </a:ext>
                </a:extLst>
              </p:cNvPr>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5" name="Oval 44">
                <a:extLst>
                  <a:ext uri="{FF2B5EF4-FFF2-40B4-BE49-F238E27FC236}">
                    <a16:creationId xmlns:a16="http://schemas.microsoft.com/office/drawing/2014/main" id="{5F6DFDA4-3EFF-AC43-9391-5ED5C7FFF366}"/>
                  </a:ext>
                </a:extLst>
              </p:cNvPr>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6" name="Oval 45">
                <a:extLst>
                  <a:ext uri="{FF2B5EF4-FFF2-40B4-BE49-F238E27FC236}">
                    <a16:creationId xmlns:a16="http://schemas.microsoft.com/office/drawing/2014/main" id="{383651F0-7934-F74B-B0E9-33F0075583CD}"/>
                  </a:ext>
                </a:extLst>
              </p:cNvPr>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7" name="Oval 46">
                <a:extLst>
                  <a:ext uri="{FF2B5EF4-FFF2-40B4-BE49-F238E27FC236}">
                    <a16:creationId xmlns:a16="http://schemas.microsoft.com/office/drawing/2014/main" id="{F237FD67-4E41-D94F-975D-E3F953E60F41}"/>
                  </a:ext>
                </a:extLst>
              </p:cNvPr>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8" name="Oval 47">
                <a:extLst>
                  <a:ext uri="{FF2B5EF4-FFF2-40B4-BE49-F238E27FC236}">
                    <a16:creationId xmlns:a16="http://schemas.microsoft.com/office/drawing/2014/main" id="{94EC6473-E956-E047-9250-4504D7FDCF64}"/>
                  </a:ext>
                </a:extLst>
              </p:cNvPr>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9" name="Oval 48">
                <a:extLst>
                  <a:ext uri="{FF2B5EF4-FFF2-40B4-BE49-F238E27FC236}">
                    <a16:creationId xmlns:a16="http://schemas.microsoft.com/office/drawing/2014/main" id="{61167F6F-4E36-2A43-9440-2F797CF9FED8}"/>
                  </a:ext>
                </a:extLst>
              </p:cNvPr>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0" name="Oval 49">
                <a:extLst>
                  <a:ext uri="{FF2B5EF4-FFF2-40B4-BE49-F238E27FC236}">
                    <a16:creationId xmlns:a16="http://schemas.microsoft.com/office/drawing/2014/main" id="{249D008E-561B-DB43-937A-40B6FF17969B}"/>
                  </a:ext>
                </a:extLst>
              </p:cNvPr>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3" name="Oval 52">
                <a:extLst>
                  <a:ext uri="{FF2B5EF4-FFF2-40B4-BE49-F238E27FC236}">
                    <a16:creationId xmlns:a16="http://schemas.microsoft.com/office/drawing/2014/main" id="{C2CFDA9F-551B-7543-8DF5-5F1363BD2D77}"/>
                  </a:ext>
                </a:extLst>
              </p:cNvPr>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4" name="Oval 53">
                <a:extLst>
                  <a:ext uri="{FF2B5EF4-FFF2-40B4-BE49-F238E27FC236}">
                    <a16:creationId xmlns:a16="http://schemas.microsoft.com/office/drawing/2014/main" id="{D2BEEAE5-71C9-5B43-858B-1B5EB458012B}"/>
                  </a:ext>
                </a:extLst>
              </p:cNvPr>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5" name="Oval 54">
                <a:extLst>
                  <a:ext uri="{FF2B5EF4-FFF2-40B4-BE49-F238E27FC236}">
                    <a16:creationId xmlns:a16="http://schemas.microsoft.com/office/drawing/2014/main" id="{DEE9DC9C-777B-4141-BB29-B402A6D3265E}"/>
                  </a:ext>
                </a:extLst>
              </p:cNvPr>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6" name="Oval 55">
                <a:extLst>
                  <a:ext uri="{FF2B5EF4-FFF2-40B4-BE49-F238E27FC236}">
                    <a16:creationId xmlns:a16="http://schemas.microsoft.com/office/drawing/2014/main" id="{ADE612C4-80BA-2A44-8C58-E8715930B715}"/>
                  </a:ext>
                </a:extLst>
              </p:cNvPr>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7" name="Oval 56">
                <a:extLst>
                  <a:ext uri="{FF2B5EF4-FFF2-40B4-BE49-F238E27FC236}">
                    <a16:creationId xmlns:a16="http://schemas.microsoft.com/office/drawing/2014/main" id="{2E62430D-26B5-7D40-A7F3-E81E5A83A285}"/>
                  </a:ext>
                </a:extLst>
              </p:cNvPr>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8" name="Oval 57">
                <a:extLst>
                  <a:ext uri="{FF2B5EF4-FFF2-40B4-BE49-F238E27FC236}">
                    <a16:creationId xmlns:a16="http://schemas.microsoft.com/office/drawing/2014/main" id="{08D58D6D-0688-2A4A-9910-914A4A5ED1BF}"/>
                  </a:ext>
                </a:extLst>
              </p:cNvPr>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9" name="Oval 58">
                <a:extLst>
                  <a:ext uri="{FF2B5EF4-FFF2-40B4-BE49-F238E27FC236}">
                    <a16:creationId xmlns:a16="http://schemas.microsoft.com/office/drawing/2014/main" id="{D7D251BE-278E-514F-80DE-276C3AD592BB}"/>
                  </a:ext>
                </a:extLst>
              </p:cNvPr>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0" name="Oval 59">
                <a:extLst>
                  <a:ext uri="{FF2B5EF4-FFF2-40B4-BE49-F238E27FC236}">
                    <a16:creationId xmlns:a16="http://schemas.microsoft.com/office/drawing/2014/main" id="{A65B9040-FDB8-1045-AB77-3D7E01FFA199}"/>
                  </a:ext>
                </a:extLst>
              </p:cNvPr>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1" name="Oval 60">
                <a:extLst>
                  <a:ext uri="{FF2B5EF4-FFF2-40B4-BE49-F238E27FC236}">
                    <a16:creationId xmlns:a16="http://schemas.microsoft.com/office/drawing/2014/main" id="{6E09843D-1D09-F243-8BC0-78C6206FBA6F}"/>
                  </a:ext>
                </a:extLst>
              </p:cNvPr>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2" name="Oval 61">
                <a:extLst>
                  <a:ext uri="{FF2B5EF4-FFF2-40B4-BE49-F238E27FC236}">
                    <a16:creationId xmlns:a16="http://schemas.microsoft.com/office/drawing/2014/main" id="{F38976D9-4CFE-7740-A507-80992474B463}"/>
                  </a:ext>
                </a:extLst>
              </p:cNvPr>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3" name="Oval 62">
                <a:extLst>
                  <a:ext uri="{FF2B5EF4-FFF2-40B4-BE49-F238E27FC236}">
                    <a16:creationId xmlns:a16="http://schemas.microsoft.com/office/drawing/2014/main" id="{1ABF1F06-95D6-9941-8A31-6F647913906A}"/>
                  </a:ext>
                </a:extLst>
              </p:cNvPr>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grpSp>
      <p:sp>
        <p:nvSpPr>
          <p:cNvPr id="3" name="Text Placeholder 11">
            <a:extLst>
              <a:ext uri="{FF2B5EF4-FFF2-40B4-BE49-F238E27FC236}">
                <a16:creationId xmlns:a16="http://schemas.microsoft.com/office/drawing/2014/main" id="{FACE9E71-711C-A089-E312-3493086E49A4}"/>
              </a:ext>
            </a:extLst>
          </p:cNvPr>
          <p:cNvSpPr txBox="1">
            <a:spLocks/>
          </p:cNvSpPr>
          <p:nvPr userDrawn="1"/>
        </p:nvSpPr>
        <p:spPr>
          <a:xfrm>
            <a:off x="7032343" y="6515754"/>
            <a:ext cx="5105401" cy="236981"/>
          </a:xfrm>
          <a:prstGeom prst="rect">
            <a:avLst/>
          </a:prstGeom>
        </p:spPr>
        <p:txBody>
          <a:bodyPr>
            <a:normAutofit lnSpcReduction="10000"/>
          </a:bodyPr>
          <a:lstStyle>
            <a:lvl1pPr marL="0" marR="0" indent="0" algn="r" defTabSz="685629" rtl="0" eaLnBrk="1" fontAlgn="auto" latinLnBrk="0" hangingPunct="1">
              <a:lnSpc>
                <a:spcPct val="100000"/>
              </a:lnSpc>
              <a:spcBef>
                <a:spcPct val="20000"/>
              </a:spcBef>
              <a:spcAft>
                <a:spcPts val="0"/>
              </a:spcAft>
              <a:buClr>
                <a:schemeClr val="tx1"/>
              </a:buClr>
              <a:buSzTx/>
              <a:buFont typeface="Wingdings" panose="05000000000000000000" pitchFamily="2" charset="2"/>
              <a:buNone/>
              <a:tabLst/>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defRPr/>
            </a:pPr>
            <a:r>
              <a:rPr lang="en-US" dirty="0">
                <a:solidFill>
                  <a:schemeClr val="bg1"/>
                </a:solidFill>
              </a:rPr>
              <a:t>© Tennessee Department of Education </a:t>
            </a:r>
            <a:endParaRPr lang="id-ID" dirty="0">
              <a:solidFill>
                <a:schemeClr val="bg1"/>
              </a:solidFill>
            </a:endParaRPr>
          </a:p>
        </p:txBody>
      </p:sp>
    </p:spTree>
    <p:extLst>
      <p:ext uri="{BB962C8B-B14F-4D97-AF65-F5344CB8AC3E}">
        <p14:creationId xmlns:p14="http://schemas.microsoft.com/office/powerpoint/2010/main" val="278428552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ody Slide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D25B73-62CF-2C4F-BB7F-FA0D0A19B177}"/>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b="30356"/>
          <a:stretch/>
        </p:blipFill>
        <p:spPr>
          <a:xfrm rot="16200000">
            <a:off x="10455008" y="-351295"/>
            <a:ext cx="1106125" cy="2361510"/>
          </a:xfrm>
          <a:prstGeom prst="rect">
            <a:avLst/>
          </a:prstGeom>
        </p:spPr>
      </p:pic>
      <p:sp>
        <p:nvSpPr>
          <p:cNvPr id="7" name="Text Placeholder 4">
            <a:extLst>
              <a:ext uri="{FF2B5EF4-FFF2-40B4-BE49-F238E27FC236}">
                <a16:creationId xmlns:a16="http://schemas.microsoft.com/office/drawing/2014/main" id="{4F8F17A6-18AF-124F-8B50-193FD3DAF1E9}"/>
              </a:ext>
            </a:extLst>
          </p:cNvPr>
          <p:cNvSpPr>
            <a:spLocks noGrp="1"/>
          </p:cNvSpPr>
          <p:nvPr>
            <p:ph type="body" sz="quarter" idx="10"/>
          </p:nvPr>
        </p:nvSpPr>
        <p:spPr>
          <a:xfrm>
            <a:off x="507868" y="1531917"/>
            <a:ext cx="9152598"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Placeholder 1">
            <a:extLst>
              <a:ext uri="{FF2B5EF4-FFF2-40B4-BE49-F238E27FC236}">
                <a16:creationId xmlns:a16="http://schemas.microsoft.com/office/drawing/2014/main" id="{42C84270-C0DF-E94A-9302-678BF07B926E}"/>
              </a:ext>
            </a:extLst>
          </p:cNvPr>
          <p:cNvSpPr>
            <a:spLocks noGrp="1"/>
          </p:cNvSpPr>
          <p:nvPr>
            <p:ph type="title"/>
          </p:nvPr>
        </p:nvSpPr>
        <p:spPr>
          <a:xfrm>
            <a:off x="507868" y="228600"/>
            <a:ext cx="9152599"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Tree>
    <p:extLst>
      <p:ext uri="{BB962C8B-B14F-4D97-AF65-F5344CB8AC3E}">
        <p14:creationId xmlns:p14="http://schemas.microsoft.com/office/powerpoint/2010/main" val="67325474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ody Slide 8">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949F479-6C74-DD43-9159-EDBBBF818650}"/>
              </a:ext>
            </a:extLst>
          </p:cNvPr>
          <p:cNvSpPr/>
          <p:nvPr userDrawn="1"/>
        </p:nvSpPr>
        <p:spPr>
          <a:xfrm>
            <a:off x="9082258" y="6400800"/>
            <a:ext cx="3106568"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pic>
        <p:nvPicPr>
          <p:cNvPr id="3" name="Picture 2">
            <a:extLst>
              <a:ext uri="{FF2B5EF4-FFF2-40B4-BE49-F238E27FC236}">
                <a16:creationId xmlns:a16="http://schemas.microsoft.com/office/drawing/2014/main" id="{E5D25B73-62CF-2C4F-BB7F-FA0D0A19B177}"/>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b="30356"/>
          <a:stretch/>
        </p:blipFill>
        <p:spPr>
          <a:xfrm>
            <a:off x="9959387" y="2952000"/>
            <a:ext cx="1843036" cy="3936822"/>
          </a:xfrm>
          <a:prstGeom prst="rect">
            <a:avLst/>
          </a:prstGeom>
        </p:spPr>
      </p:pic>
      <p:sp>
        <p:nvSpPr>
          <p:cNvPr id="5" name="Title Placeholder 1">
            <a:extLst>
              <a:ext uri="{FF2B5EF4-FFF2-40B4-BE49-F238E27FC236}">
                <a16:creationId xmlns:a16="http://schemas.microsoft.com/office/drawing/2014/main" id="{6AC5AEF8-E7BB-1D4F-A049-B1E811BC617B}"/>
              </a:ext>
            </a:extLst>
          </p:cNvPr>
          <p:cNvSpPr>
            <a:spLocks noGrp="1"/>
          </p:cNvSpPr>
          <p:nvPr>
            <p:ph type="title"/>
          </p:nvPr>
        </p:nvSpPr>
        <p:spPr>
          <a:xfrm>
            <a:off x="507868" y="228600"/>
            <a:ext cx="11204832"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8" name="Text Placeholder 4">
            <a:extLst>
              <a:ext uri="{FF2B5EF4-FFF2-40B4-BE49-F238E27FC236}">
                <a16:creationId xmlns:a16="http://schemas.microsoft.com/office/drawing/2014/main" id="{84660F89-3C72-2B46-B3F5-11717829B5F7}"/>
              </a:ext>
            </a:extLst>
          </p:cNvPr>
          <p:cNvSpPr>
            <a:spLocks noGrp="1"/>
          </p:cNvSpPr>
          <p:nvPr>
            <p:ph type="body" sz="quarter" idx="10"/>
          </p:nvPr>
        </p:nvSpPr>
        <p:spPr>
          <a:xfrm>
            <a:off x="507868" y="1531917"/>
            <a:ext cx="10073556"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23429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ody Slide 9">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D25B73-62CF-2C4F-BB7F-FA0D0A19B177}"/>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0238749" y="1553674"/>
            <a:ext cx="1541170" cy="4726918"/>
          </a:xfrm>
          <a:prstGeom prst="rect">
            <a:avLst/>
          </a:prstGeom>
        </p:spPr>
      </p:pic>
      <p:sp>
        <p:nvSpPr>
          <p:cNvPr id="5" name="Title Placeholder 1">
            <a:extLst>
              <a:ext uri="{FF2B5EF4-FFF2-40B4-BE49-F238E27FC236}">
                <a16:creationId xmlns:a16="http://schemas.microsoft.com/office/drawing/2014/main" id="{891E509F-E98D-3848-BA75-E94AF92FD6AD}"/>
              </a:ext>
            </a:extLst>
          </p:cNvPr>
          <p:cNvSpPr>
            <a:spLocks noGrp="1"/>
          </p:cNvSpPr>
          <p:nvPr>
            <p:ph type="title"/>
          </p:nvPr>
        </p:nvSpPr>
        <p:spPr>
          <a:xfrm>
            <a:off x="507868" y="228600"/>
            <a:ext cx="11204832"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8" name="Text Placeholder 4">
            <a:extLst>
              <a:ext uri="{FF2B5EF4-FFF2-40B4-BE49-F238E27FC236}">
                <a16:creationId xmlns:a16="http://schemas.microsoft.com/office/drawing/2014/main" id="{BD9C32CE-05CD-9E4D-AB4D-99C9C3D549CB}"/>
              </a:ext>
            </a:extLst>
          </p:cNvPr>
          <p:cNvSpPr>
            <a:spLocks noGrp="1"/>
          </p:cNvSpPr>
          <p:nvPr>
            <p:ph type="body" sz="quarter" idx="10"/>
          </p:nvPr>
        </p:nvSpPr>
        <p:spPr>
          <a:xfrm>
            <a:off x="507869" y="1531917"/>
            <a:ext cx="9387935"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5785327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ody Slide 1">
    <p:spTree>
      <p:nvGrpSpPr>
        <p:cNvPr id="1" name=""/>
        <p:cNvGrpSpPr/>
        <p:nvPr/>
      </p:nvGrpSpPr>
      <p:grpSpPr>
        <a:xfrm>
          <a:off x="0" y="0"/>
          <a:ext cx="0" cy="0"/>
          <a:chOff x="0" y="0"/>
          <a:chExt cx="0" cy="0"/>
        </a:xfrm>
      </p:grpSpPr>
      <p:sp>
        <p:nvSpPr>
          <p:cNvPr id="3" name="Right Triangle 2">
            <a:extLst>
              <a:ext uri="{FF2B5EF4-FFF2-40B4-BE49-F238E27FC236}">
                <a16:creationId xmlns:a16="http://schemas.microsoft.com/office/drawing/2014/main" id="{7DD05290-EAE5-D44A-AEA4-33AC83930919}"/>
              </a:ext>
            </a:extLst>
          </p:cNvPr>
          <p:cNvSpPr/>
          <p:nvPr userDrawn="1"/>
        </p:nvSpPr>
        <p:spPr>
          <a:xfrm rot="10800000" flipV="1">
            <a:off x="6512119" y="-66675"/>
            <a:ext cx="5676706" cy="6924675"/>
          </a:xfrm>
          <a:prstGeom prst="rtTriangle">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 name="Picture 3">
            <a:extLst>
              <a:ext uri="{FF2B5EF4-FFF2-40B4-BE49-F238E27FC236}">
                <a16:creationId xmlns:a16="http://schemas.microsoft.com/office/drawing/2014/main" id="{E5D25B73-62CF-2C4F-BB7F-FA0D0A19B177}"/>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rot="2378623">
            <a:off x="8881922" y="1991539"/>
            <a:ext cx="1673653" cy="5315579"/>
          </a:xfrm>
          <a:prstGeom prst="rect">
            <a:avLst/>
          </a:prstGeom>
        </p:spPr>
      </p:pic>
      <p:sp>
        <p:nvSpPr>
          <p:cNvPr id="11" name="Title Placeholder 1">
            <a:extLst>
              <a:ext uri="{FF2B5EF4-FFF2-40B4-BE49-F238E27FC236}">
                <a16:creationId xmlns:a16="http://schemas.microsoft.com/office/drawing/2014/main" id="{89F5F014-426F-2B4A-AACE-FCECB62133E6}"/>
              </a:ext>
            </a:extLst>
          </p:cNvPr>
          <p:cNvSpPr>
            <a:spLocks noGrp="1"/>
          </p:cNvSpPr>
          <p:nvPr>
            <p:ph type="title"/>
          </p:nvPr>
        </p:nvSpPr>
        <p:spPr>
          <a:xfrm>
            <a:off x="507868" y="228600"/>
            <a:ext cx="11071516"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5" name="Text Placeholder 4">
            <a:extLst>
              <a:ext uri="{FF2B5EF4-FFF2-40B4-BE49-F238E27FC236}">
                <a16:creationId xmlns:a16="http://schemas.microsoft.com/office/drawing/2014/main" id="{79225C54-07E2-B24D-8F11-0185A2F9F3C3}"/>
              </a:ext>
            </a:extLst>
          </p:cNvPr>
          <p:cNvSpPr>
            <a:spLocks noGrp="1"/>
          </p:cNvSpPr>
          <p:nvPr>
            <p:ph type="body" sz="quarter" idx="10"/>
          </p:nvPr>
        </p:nvSpPr>
        <p:spPr>
          <a:xfrm>
            <a:off x="507869" y="1531917"/>
            <a:ext cx="9742173"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B912BF4F-769C-6D4C-B341-069AE5BAA9AA}"/>
              </a:ext>
            </a:extLst>
          </p:cNvPr>
          <p:cNvSpPr/>
          <p:nvPr userDrawn="1"/>
        </p:nvSpPr>
        <p:spPr>
          <a:xfrm>
            <a:off x="6483816" y="6427416"/>
            <a:ext cx="5585421" cy="338433"/>
          </a:xfrm>
          <a:prstGeom prst="rect">
            <a:avLst/>
          </a:prstGeom>
        </p:spPr>
        <p:txBody>
          <a:bodyPr wrap="square" lIns="182760" tIns="91380" rIns="182760" bIns="91380">
            <a:spAutoFit/>
          </a:bodyPr>
          <a:lstStyle/>
          <a:p>
            <a:pPr algn="r"/>
            <a:r>
              <a:rPr lang="en-US" sz="1000">
                <a:solidFill>
                  <a:schemeClr val="tx2"/>
                </a:solidFill>
                <a:latin typeface="Open Sans" panose="020B0606030504020204" pitchFamily="34" charset="0"/>
                <a:ea typeface="Open Sans" panose="020B0606030504020204" pitchFamily="34" charset="0"/>
                <a:cs typeface="Open Sans" panose="020B0606030504020204" pitchFamily="34" charset="0"/>
              </a:rPr>
              <a:t>© 2021 Tennessee Department of Education </a:t>
            </a:r>
            <a:endParaRPr lang="id-ID" sz="100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6531754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Body Slide 1">
    <p:spTree>
      <p:nvGrpSpPr>
        <p:cNvPr id="1" name=""/>
        <p:cNvGrpSpPr/>
        <p:nvPr/>
      </p:nvGrpSpPr>
      <p:grpSpPr>
        <a:xfrm>
          <a:off x="0" y="0"/>
          <a:ext cx="0" cy="0"/>
          <a:chOff x="0" y="0"/>
          <a:chExt cx="0" cy="0"/>
        </a:xfrm>
      </p:grpSpPr>
      <p:sp>
        <p:nvSpPr>
          <p:cNvPr id="3" name="Right Triangle 2">
            <a:extLst>
              <a:ext uri="{FF2B5EF4-FFF2-40B4-BE49-F238E27FC236}">
                <a16:creationId xmlns:a16="http://schemas.microsoft.com/office/drawing/2014/main" id="{7DD05290-EAE5-D44A-AEA4-33AC83930919}"/>
              </a:ext>
            </a:extLst>
          </p:cNvPr>
          <p:cNvSpPr/>
          <p:nvPr userDrawn="1"/>
        </p:nvSpPr>
        <p:spPr>
          <a:xfrm rot="10800000" flipV="1">
            <a:off x="6512119" y="-66675"/>
            <a:ext cx="5676706" cy="6924675"/>
          </a:xfrm>
          <a:prstGeom prst="rtTriangle">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Oval 4">
            <a:extLst>
              <a:ext uri="{FF2B5EF4-FFF2-40B4-BE49-F238E27FC236}">
                <a16:creationId xmlns:a16="http://schemas.microsoft.com/office/drawing/2014/main" id="{8EA55D89-C39F-4D43-AE63-61EB5128A2CE}"/>
              </a:ext>
            </a:extLst>
          </p:cNvPr>
          <p:cNvSpPr/>
          <p:nvPr userDrawn="1"/>
        </p:nvSpPr>
        <p:spPr>
          <a:xfrm>
            <a:off x="7577922" y="1778602"/>
            <a:ext cx="3914758" cy="3915777"/>
          </a:xfrm>
          <a:prstGeom prst="ellipse">
            <a:avLst/>
          </a:prstGeom>
          <a:gradFill>
            <a:gsLst>
              <a:gs pos="0">
                <a:schemeClr val="accent6"/>
              </a:gs>
              <a:gs pos="83000">
                <a:schemeClr val="accent6">
                  <a:lumMod val="75000"/>
                </a:schemeClr>
              </a:gs>
              <a:gs pos="99000">
                <a:schemeClr val="accent6">
                  <a:lumMod val="50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a:p>
        </p:txBody>
      </p:sp>
      <p:sp>
        <p:nvSpPr>
          <p:cNvPr id="7" name="Title Placeholder 1">
            <a:extLst>
              <a:ext uri="{FF2B5EF4-FFF2-40B4-BE49-F238E27FC236}">
                <a16:creationId xmlns:a16="http://schemas.microsoft.com/office/drawing/2014/main" id="{D9222229-0C55-D44F-9E0B-BD6657EC6809}"/>
              </a:ext>
            </a:extLst>
          </p:cNvPr>
          <p:cNvSpPr>
            <a:spLocks noGrp="1"/>
          </p:cNvSpPr>
          <p:nvPr>
            <p:ph type="title"/>
          </p:nvPr>
        </p:nvSpPr>
        <p:spPr>
          <a:xfrm>
            <a:off x="507869" y="228600"/>
            <a:ext cx="10039275"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9" name="Text Placeholder 4">
            <a:extLst>
              <a:ext uri="{FF2B5EF4-FFF2-40B4-BE49-F238E27FC236}">
                <a16:creationId xmlns:a16="http://schemas.microsoft.com/office/drawing/2014/main" id="{BB270A57-A186-E741-B7EB-237807E41C4C}"/>
              </a:ext>
            </a:extLst>
          </p:cNvPr>
          <p:cNvSpPr>
            <a:spLocks noGrp="1"/>
          </p:cNvSpPr>
          <p:nvPr>
            <p:ph type="body" sz="quarter" idx="10"/>
          </p:nvPr>
        </p:nvSpPr>
        <p:spPr>
          <a:xfrm>
            <a:off x="507868" y="1531917"/>
            <a:ext cx="6942552"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79E2114F-41BF-4447-968E-404E3EF2E53F}"/>
              </a:ext>
            </a:extLst>
          </p:cNvPr>
          <p:cNvSpPr/>
          <p:nvPr userDrawn="1"/>
        </p:nvSpPr>
        <p:spPr>
          <a:xfrm>
            <a:off x="6483816" y="6427416"/>
            <a:ext cx="5585421" cy="338433"/>
          </a:xfrm>
          <a:prstGeom prst="rect">
            <a:avLst/>
          </a:prstGeom>
        </p:spPr>
        <p:txBody>
          <a:bodyPr wrap="square" lIns="182760" tIns="91380" rIns="182760" bIns="91380">
            <a:spAutoFit/>
          </a:bodyPr>
          <a:lstStyle/>
          <a:p>
            <a:pPr algn="r"/>
            <a:r>
              <a:rPr lang="en-US" sz="1000">
                <a:solidFill>
                  <a:schemeClr val="tx2"/>
                </a:solidFill>
                <a:latin typeface="Open Sans" panose="020B0606030504020204" pitchFamily="34" charset="0"/>
                <a:ea typeface="Open Sans" panose="020B0606030504020204" pitchFamily="34" charset="0"/>
                <a:cs typeface="Open Sans" panose="020B0606030504020204" pitchFamily="34" charset="0"/>
              </a:rPr>
              <a:t>© 2021 Tennessee Department of Education </a:t>
            </a:r>
            <a:endParaRPr lang="id-ID" sz="100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861251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Body Slide 1">
    <p:spTree>
      <p:nvGrpSpPr>
        <p:cNvPr id="1" name=""/>
        <p:cNvGrpSpPr/>
        <p:nvPr/>
      </p:nvGrpSpPr>
      <p:grpSpPr>
        <a:xfrm>
          <a:off x="0" y="0"/>
          <a:ext cx="0" cy="0"/>
          <a:chOff x="0" y="0"/>
          <a:chExt cx="0" cy="0"/>
        </a:xfrm>
      </p:grpSpPr>
      <p:sp>
        <p:nvSpPr>
          <p:cNvPr id="3" name="Right Triangle 2">
            <a:extLst>
              <a:ext uri="{FF2B5EF4-FFF2-40B4-BE49-F238E27FC236}">
                <a16:creationId xmlns:a16="http://schemas.microsoft.com/office/drawing/2014/main" id="{7DD05290-EAE5-D44A-AEA4-33AC83930919}"/>
              </a:ext>
            </a:extLst>
          </p:cNvPr>
          <p:cNvSpPr/>
          <p:nvPr userDrawn="1"/>
        </p:nvSpPr>
        <p:spPr>
          <a:xfrm rot="10800000" flipV="1">
            <a:off x="6512119" y="-66675"/>
            <a:ext cx="5676706" cy="6924675"/>
          </a:xfrm>
          <a:prstGeom prst="rtTriangle">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itle Placeholder 1">
            <a:extLst>
              <a:ext uri="{FF2B5EF4-FFF2-40B4-BE49-F238E27FC236}">
                <a16:creationId xmlns:a16="http://schemas.microsoft.com/office/drawing/2014/main" id="{D9222229-0C55-D44F-9E0B-BD6657EC6809}"/>
              </a:ext>
            </a:extLst>
          </p:cNvPr>
          <p:cNvSpPr>
            <a:spLocks noGrp="1"/>
          </p:cNvSpPr>
          <p:nvPr>
            <p:ph type="title"/>
          </p:nvPr>
        </p:nvSpPr>
        <p:spPr>
          <a:xfrm>
            <a:off x="507869" y="228600"/>
            <a:ext cx="10039275"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9" name="Text Placeholder 4">
            <a:extLst>
              <a:ext uri="{FF2B5EF4-FFF2-40B4-BE49-F238E27FC236}">
                <a16:creationId xmlns:a16="http://schemas.microsoft.com/office/drawing/2014/main" id="{BB270A57-A186-E741-B7EB-237807E41C4C}"/>
              </a:ext>
            </a:extLst>
          </p:cNvPr>
          <p:cNvSpPr>
            <a:spLocks noGrp="1"/>
          </p:cNvSpPr>
          <p:nvPr>
            <p:ph type="body" sz="quarter" idx="10"/>
          </p:nvPr>
        </p:nvSpPr>
        <p:spPr>
          <a:xfrm>
            <a:off x="507868" y="1531917"/>
            <a:ext cx="8199524"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16D5DC8A-8B35-B14C-A0A6-D188A5DE30C1}"/>
              </a:ext>
            </a:extLst>
          </p:cNvPr>
          <p:cNvSpPr/>
          <p:nvPr userDrawn="1"/>
        </p:nvSpPr>
        <p:spPr>
          <a:xfrm>
            <a:off x="6483816" y="6427416"/>
            <a:ext cx="5585421" cy="338433"/>
          </a:xfrm>
          <a:prstGeom prst="rect">
            <a:avLst/>
          </a:prstGeom>
        </p:spPr>
        <p:txBody>
          <a:bodyPr wrap="square" lIns="182760" tIns="91380" rIns="182760" bIns="91380">
            <a:spAutoFit/>
          </a:bodyPr>
          <a:lstStyle/>
          <a:p>
            <a:pPr algn="r"/>
            <a:r>
              <a:rPr lang="en-US" sz="1000">
                <a:solidFill>
                  <a:schemeClr val="tx2"/>
                </a:solidFill>
                <a:latin typeface="Open Sans" panose="020B0606030504020204" pitchFamily="34" charset="0"/>
                <a:ea typeface="Open Sans" panose="020B0606030504020204" pitchFamily="34" charset="0"/>
                <a:cs typeface="Open Sans" panose="020B0606030504020204" pitchFamily="34" charset="0"/>
              </a:rPr>
              <a:t>© 2021 Tennessee Department of Education </a:t>
            </a:r>
            <a:endParaRPr lang="id-ID" sz="100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86559424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ody Slide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8CFBEDD-5ADB-A740-B3B2-D5A40CDC2528}"/>
              </a:ext>
            </a:extLst>
          </p:cNvPr>
          <p:cNvSpPr/>
          <p:nvPr userDrawn="1"/>
        </p:nvSpPr>
        <p:spPr>
          <a:xfrm>
            <a:off x="9082258" y="6400800"/>
            <a:ext cx="3106568"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7" name="Rectangle 6"/>
          <p:cNvSpPr/>
          <p:nvPr userDrawn="1"/>
        </p:nvSpPr>
        <p:spPr>
          <a:xfrm>
            <a:off x="9735751" y="0"/>
            <a:ext cx="817692" cy="6858000"/>
          </a:xfrm>
          <a:prstGeom prst="rect">
            <a:avLst/>
          </a:prstGeom>
          <a:solidFill>
            <a:srgbClr val="D2D755"/>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68562" tIns="34281" rIns="68562" bIns="34281" numCol="1" spcCol="0" rtlCol="0" fromWordArt="0" anchor="ctr" anchorCtr="0" forceAA="0" compatLnSpc="1">
            <a:prstTxWarp prst="textNoShape">
              <a:avLst/>
            </a:prstTxWarp>
            <a:noAutofit/>
          </a:bodyPr>
          <a:lstStyle/>
          <a:p>
            <a:pPr algn="ctr"/>
            <a:endParaRPr lang="en-US" sz="1350"/>
          </a:p>
        </p:txBody>
      </p:sp>
      <p:sp>
        <p:nvSpPr>
          <p:cNvPr id="8" name="Rectangle 7"/>
          <p:cNvSpPr/>
          <p:nvPr userDrawn="1"/>
        </p:nvSpPr>
        <p:spPr>
          <a:xfrm>
            <a:off x="11371136" y="0"/>
            <a:ext cx="817692" cy="6858000"/>
          </a:xfrm>
          <a:prstGeom prst="rect">
            <a:avLst/>
          </a:prstGeom>
          <a:solidFill>
            <a:srgbClr val="E87722"/>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68562" tIns="34281" rIns="68562" bIns="34281" numCol="1" spcCol="0" rtlCol="0" fromWordArt="0" anchor="ctr" anchorCtr="0" forceAA="0" compatLnSpc="1">
            <a:prstTxWarp prst="textNoShape">
              <a:avLst/>
            </a:prstTxWarp>
            <a:noAutofit/>
          </a:bodyPr>
          <a:lstStyle/>
          <a:p>
            <a:pPr algn="ctr"/>
            <a:endParaRPr lang="en-US" sz="1350"/>
          </a:p>
        </p:txBody>
      </p:sp>
      <p:pic>
        <p:nvPicPr>
          <p:cNvPr id="9" name="Picture 8">
            <a:extLst>
              <a:ext uri="{FF2B5EF4-FFF2-40B4-BE49-F238E27FC236}">
                <a16:creationId xmlns:a16="http://schemas.microsoft.com/office/drawing/2014/main" id="{E5D25B73-62CF-2C4F-BB7F-FA0D0A19B177}"/>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rot="19793779">
            <a:off x="488713" y="844883"/>
            <a:ext cx="1032763" cy="3167582"/>
          </a:xfrm>
          <a:prstGeom prst="rect">
            <a:avLst/>
          </a:prstGeom>
        </p:spPr>
      </p:pic>
      <p:sp>
        <p:nvSpPr>
          <p:cNvPr id="10" name="Rectangle 9"/>
          <p:cNvSpPr/>
          <p:nvPr userDrawn="1"/>
        </p:nvSpPr>
        <p:spPr>
          <a:xfrm>
            <a:off x="10553444" y="0"/>
            <a:ext cx="817692" cy="6858000"/>
          </a:xfrm>
          <a:prstGeom prst="rect">
            <a:avLst/>
          </a:prstGeom>
          <a:solidFill>
            <a:srgbClr val="2DCCD3"/>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68562" tIns="34281" rIns="68562" bIns="34281" numCol="1" spcCol="0" rtlCol="0" fromWordArt="0" anchor="ctr" anchorCtr="0" forceAA="0" compatLnSpc="1">
            <a:prstTxWarp prst="textNoShape">
              <a:avLst/>
            </a:prstTxWarp>
            <a:noAutofit/>
          </a:bodyPr>
          <a:lstStyle/>
          <a:p>
            <a:pPr algn="ctr"/>
            <a:endParaRPr lang="en-US" sz="1350"/>
          </a:p>
        </p:txBody>
      </p:sp>
      <p:sp>
        <p:nvSpPr>
          <p:cNvPr id="11" name="Title Placeholder 1">
            <a:extLst>
              <a:ext uri="{FF2B5EF4-FFF2-40B4-BE49-F238E27FC236}">
                <a16:creationId xmlns:a16="http://schemas.microsoft.com/office/drawing/2014/main" id="{DFC168A4-3138-C941-8827-A85584EFC521}"/>
              </a:ext>
            </a:extLst>
          </p:cNvPr>
          <p:cNvSpPr>
            <a:spLocks noGrp="1"/>
          </p:cNvSpPr>
          <p:nvPr>
            <p:ph type="title"/>
          </p:nvPr>
        </p:nvSpPr>
        <p:spPr>
          <a:xfrm>
            <a:off x="1416951" y="228600"/>
            <a:ext cx="7861792"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13" name="Text Placeholder 4">
            <a:extLst>
              <a:ext uri="{FF2B5EF4-FFF2-40B4-BE49-F238E27FC236}">
                <a16:creationId xmlns:a16="http://schemas.microsoft.com/office/drawing/2014/main" id="{81FEF92E-E4AD-2A41-AA96-632665103C97}"/>
              </a:ext>
            </a:extLst>
          </p:cNvPr>
          <p:cNvSpPr>
            <a:spLocks noGrp="1"/>
          </p:cNvSpPr>
          <p:nvPr>
            <p:ph type="body" sz="quarter" idx="10"/>
          </p:nvPr>
        </p:nvSpPr>
        <p:spPr>
          <a:xfrm>
            <a:off x="2091146" y="1531917"/>
            <a:ext cx="7187598"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193007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ody Slide 4">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E7D0388-EDB2-4A47-B296-C092A2549FDA}"/>
              </a:ext>
            </a:extLst>
          </p:cNvPr>
          <p:cNvSpPr/>
          <p:nvPr userDrawn="1"/>
        </p:nvSpPr>
        <p:spPr>
          <a:xfrm>
            <a:off x="9082258" y="6400800"/>
            <a:ext cx="3106568"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5" name="Rectangle 14">
            <a:extLst>
              <a:ext uri="{FF2B5EF4-FFF2-40B4-BE49-F238E27FC236}">
                <a16:creationId xmlns:a16="http://schemas.microsoft.com/office/drawing/2014/main" id="{1A743600-A825-024B-9EE3-B8018822160B}"/>
              </a:ext>
            </a:extLst>
          </p:cNvPr>
          <p:cNvSpPr/>
          <p:nvPr userDrawn="1"/>
        </p:nvSpPr>
        <p:spPr>
          <a:xfrm>
            <a:off x="9735751" y="0"/>
            <a:ext cx="817692" cy="6858000"/>
          </a:xfrm>
          <a:prstGeom prst="rect">
            <a:avLst/>
          </a:prstGeom>
          <a:solidFill>
            <a:srgbClr val="D2D755"/>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68562" tIns="34281" rIns="68562" bIns="34281" numCol="1" spcCol="0" rtlCol="0" fromWordArt="0" anchor="ctr" anchorCtr="0" forceAA="0" compatLnSpc="1">
            <a:prstTxWarp prst="textNoShape">
              <a:avLst/>
            </a:prstTxWarp>
            <a:noAutofit/>
          </a:bodyPr>
          <a:lstStyle/>
          <a:p>
            <a:pPr algn="ctr"/>
            <a:endParaRPr lang="en-US" sz="1350"/>
          </a:p>
        </p:txBody>
      </p:sp>
      <p:sp>
        <p:nvSpPr>
          <p:cNvPr id="16" name="Rectangle 15">
            <a:extLst>
              <a:ext uri="{FF2B5EF4-FFF2-40B4-BE49-F238E27FC236}">
                <a16:creationId xmlns:a16="http://schemas.microsoft.com/office/drawing/2014/main" id="{F3DD3628-7242-3142-B23A-634023944C0A}"/>
              </a:ext>
            </a:extLst>
          </p:cNvPr>
          <p:cNvSpPr/>
          <p:nvPr userDrawn="1"/>
        </p:nvSpPr>
        <p:spPr>
          <a:xfrm>
            <a:off x="11371136" y="0"/>
            <a:ext cx="817692" cy="6858000"/>
          </a:xfrm>
          <a:prstGeom prst="rect">
            <a:avLst/>
          </a:prstGeom>
          <a:solidFill>
            <a:srgbClr val="E87722"/>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68562" tIns="34281" rIns="68562" bIns="34281" numCol="1" spcCol="0" rtlCol="0" fromWordArt="0" anchor="ctr" anchorCtr="0" forceAA="0" compatLnSpc="1">
            <a:prstTxWarp prst="textNoShape">
              <a:avLst/>
            </a:prstTxWarp>
            <a:noAutofit/>
          </a:bodyPr>
          <a:lstStyle/>
          <a:p>
            <a:pPr algn="ctr"/>
            <a:endParaRPr lang="en-US" sz="1350"/>
          </a:p>
        </p:txBody>
      </p:sp>
      <p:sp>
        <p:nvSpPr>
          <p:cNvPr id="17" name="Rectangle 16">
            <a:extLst>
              <a:ext uri="{FF2B5EF4-FFF2-40B4-BE49-F238E27FC236}">
                <a16:creationId xmlns:a16="http://schemas.microsoft.com/office/drawing/2014/main" id="{86B832EF-10D7-EC42-B290-BB2D1BA318D0}"/>
              </a:ext>
            </a:extLst>
          </p:cNvPr>
          <p:cNvSpPr/>
          <p:nvPr userDrawn="1"/>
        </p:nvSpPr>
        <p:spPr>
          <a:xfrm>
            <a:off x="10553444" y="0"/>
            <a:ext cx="817692" cy="6858000"/>
          </a:xfrm>
          <a:prstGeom prst="rect">
            <a:avLst/>
          </a:prstGeom>
          <a:solidFill>
            <a:srgbClr val="2DCCD3"/>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68562" tIns="34281" rIns="68562" bIns="34281" numCol="1" spcCol="0" rtlCol="0" fromWordArt="0" anchor="ctr" anchorCtr="0" forceAA="0" compatLnSpc="1">
            <a:prstTxWarp prst="textNoShape">
              <a:avLst/>
            </a:prstTxWarp>
            <a:noAutofit/>
          </a:bodyPr>
          <a:lstStyle/>
          <a:p>
            <a:pPr algn="ctr"/>
            <a:endParaRPr lang="en-US" sz="1350"/>
          </a:p>
        </p:txBody>
      </p:sp>
      <p:sp>
        <p:nvSpPr>
          <p:cNvPr id="5" name="TextBox 4"/>
          <p:cNvSpPr txBox="1"/>
          <p:nvPr userDrawn="1"/>
        </p:nvSpPr>
        <p:spPr>
          <a:xfrm rot="5400000">
            <a:off x="10016161" y="1585882"/>
            <a:ext cx="3360763" cy="646203"/>
          </a:xfrm>
          <a:prstGeom prst="rect">
            <a:avLst/>
          </a:prstGeom>
          <a:noFill/>
        </p:spPr>
        <p:txBody>
          <a:bodyPr wrap="square" rtlCol="0">
            <a:spAutoFit/>
          </a:bodyPr>
          <a:lstStyle/>
          <a:p>
            <a:r>
              <a:rPr lang="en-US" sz="3599" b="0">
                <a:solidFill>
                  <a:schemeClr val="bg1"/>
                </a:solidFill>
                <a:latin typeface="Open Sans" panose="020B0606030504020204" pitchFamily="34" charset="0"/>
                <a:ea typeface="Open Sans" panose="020B0606030504020204" pitchFamily="34" charset="0"/>
                <a:cs typeface="Open Sans" panose="020B0606030504020204" pitchFamily="34" charset="0"/>
              </a:rPr>
              <a:t>ACADEMICS</a:t>
            </a:r>
          </a:p>
        </p:txBody>
      </p:sp>
      <p:sp>
        <p:nvSpPr>
          <p:cNvPr id="8" name="Title Placeholder 1">
            <a:extLst>
              <a:ext uri="{FF2B5EF4-FFF2-40B4-BE49-F238E27FC236}">
                <a16:creationId xmlns:a16="http://schemas.microsoft.com/office/drawing/2014/main" id="{488DD497-9FA8-9B4C-AC13-CD304EF0832A}"/>
              </a:ext>
            </a:extLst>
          </p:cNvPr>
          <p:cNvSpPr>
            <a:spLocks noGrp="1"/>
          </p:cNvSpPr>
          <p:nvPr>
            <p:ph type="title"/>
          </p:nvPr>
        </p:nvSpPr>
        <p:spPr>
          <a:xfrm>
            <a:off x="507868" y="228600"/>
            <a:ext cx="8485200"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13" name="Text Placeholder 4">
            <a:extLst>
              <a:ext uri="{FF2B5EF4-FFF2-40B4-BE49-F238E27FC236}">
                <a16:creationId xmlns:a16="http://schemas.microsoft.com/office/drawing/2014/main" id="{449A732D-5BEB-B847-A7FB-EAD6B5248158}"/>
              </a:ext>
            </a:extLst>
          </p:cNvPr>
          <p:cNvSpPr>
            <a:spLocks noGrp="1"/>
          </p:cNvSpPr>
          <p:nvPr>
            <p:ph type="body" sz="quarter" idx="10"/>
          </p:nvPr>
        </p:nvSpPr>
        <p:spPr>
          <a:xfrm>
            <a:off x="507868" y="1531917"/>
            <a:ext cx="8485200"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767614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ody Slide 5">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6D54EA9-0FE7-5E49-B5A3-03799137530C}"/>
              </a:ext>
            </a:extLst>
          </p:cNvPr>
          <p:cNvSpPr/>
          <p:nvPr userDrawn="1"/>
        </p:nvSpPr>
        <p:spPr>
          <a:xfrm>
            <a:off x="9082258" y="6400800"/>
            <a:ext cx="3106568"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5" name="Rectangle 14">
            <a:extLst>
              <a:ext uri="{FF2B5EF4-FFF2-40B4-BE49-F238E27FC236}">
                <a16:creationId xmlns:a16="http://schemas.microsoft.com/office/drawing/2014/main" id="{51E41C65-BBFD-984D-8458-AE48345AA038}"/>
              </a:ext>
            </a:extLst>
          </p:cNvPr>
          <p:cNvSpPr/>
          <p:nvPr userDrawn="1"/>
        </p:nvSpPr>
        <p:spPr>
          <a:xfrm>
            <a:off x="9735751" y="0"/>
            <a:ext cx="817692" cy="6858000"/>
          </a:xfrm>
          <a:prstGeom prst="rect">
            <a:avLst/>
          </a:prstGeom>
          <a:solidFill>
            <a:srgbClr val="D2D755"/>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68562" tIns="34281" rIns="68562" bIns="34281" numCol="1" spcCol="0" rtlCol="0" fromWordArt="0" anchor="ctr" anchorCtr="0" forceAA="0" compatLnSpc="1">
            <a:prstTxWarp prst="textNoShape">
              <a:avLst/>
            </a:prstTxWarp>
            <a:noAutofit/>
          </a:bodyPr>
          <a:lstStyle/>
          <a:p>
            <a:pPr algn="ctr"/>
            <a:endParaRPr lang="en-US" sz="1350"/>
          </a:p>
        </p:txBody>
      </p:sp>
      <p:sp>
        <p:nvSpPr>
          <p:cNvPr id="16" name="Rectangle 15">
            <a:extLst>
              <a:ext uri="{FF2B5EF4-FFF2-40B4-BE49-F238E27FC236}">
                <a16:creationId xmlns:a16="http://schemas.microsoft.com/office/drawing/2014/main" id="{F168EB84-9AEF-0342-B140-A7261696D341}"/>
              </a:ext>
            </a:extLst>
          </p:cNvPr>
          <p:cNvSpPr/>
          <p:nvPr userDrawn="1"/>
        </p:nvSpPr>
        <p:spPr>
          <a:xfrm>
            <a:off x="11371136" y="0"/>
            <a:ext cx="817692" cy="6858000"/>
          </a:xfrm>
          <a:prstGeom prst="rect">
            <a:avLst/>
          </a:prstGeom>
          <a:solidFill>
            <a:srgbClr val="E87722"/>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68562" tIns="34281" rIns="68562" bIns="34281" numCol="1" spcCol="0" rtlCol="0" fromWordArt="0" anchor="ctr" anchorCtr="0" forceAA="0" compatLnSpc="1">
            <a:prstTxWarp prst="textNoShape">
              <a:avLst/>
            </a:prstTxWarp>
            <a:noAutofit/>
          </a:bodyPr>
          <a:lstStyle/>
          <a:p>
            <a:pPr algn="ctr"/>
            <a:endParaRPr lang="en-US" sz="1350"/>
          </a:p>
        </p:txBody>
      </p:sp>
      <p:sp>
        <p:nvSpPr>
          <p:cNvPr id="17" name="Rectangle 16">
            <a:extLst>
              <a:ext uri="{FF2B5EF4-FFF2-40B4-BE49-F238E27FC236}">
                <a16:creationId xmlns:a16="http://schemas.microsoft.com/office/drawing/2014/main" id="{29A812B3-194E-0745-8D5A-54352B8F3BDD}"/>
              </a:ext>
            </a:extLst>
          </p:cNvPr>
          <p:cNvSpPr/>
          <p:nvPr userDrawn="1"/>
        </p:nvSpPr>
        <p:spPr>
          <a:xfrm>
            <a:off x="10553444" y="0"/>
            <a:ext cx="817692" cy="6858000"/>
          </a:xfrm>
          <a:prstGeom prst="rect">
            <a:avLst/>
          </a:prstGeom>
          <a:solidFill>
            <a:srgbClr val="2DCCD3"/>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68562" tIns="34281" rIns="68562" bIns="34281" numCol="1" spcCol="0" rtlCol="0" fromWordArt="0" anchor="ctr" anchorCtr="0" forceAA="0" compatLnSpc="1">
            <a:prstTxWarp prst="textNoShape">
              <a:avLst/>
            </a:prstTxWarp>
            <a:noAutofit/>
          </a:bodyPr>
          <a:lstStyle/>
          <a:p>
            <a:pPr algn="ctr"/>
            <a:endParaRPr lang="en-US" sz="1350"/>
          </a:p>
        </p:txBody>
      </p:sp>
      <p:sp>
        <p:nvSpPr>
          <p:cNvPr id="10" name="Title Placeholder 1">
            <a:extLst>
              <a:ext uri="{FF2B5EF4-FFF2-40B4-BE49-F238E27FC236}">
                <a16:creationId xmlns:a16="http://schemas.microsoft.com/office/drawing/2014/main" id="{E4F71DA9-7955-DD45-9713-555E89ECEEC7}"/>
              </a:ext>
            </a:extLst>
          </p:cNvPr>
          <p:cNvSpPr>
            <a:spLocks noGrp="1"/>
          </p:cNvSpPr>
          <p:nvPr>
            <p:ph type="title"/>
          </p:nvPr>
        </p:nvSpPr>
        <p:spPr>
          <a:xfrm>
            <a:off x="507868" y="228600"/>
            <a:ext cx="8485200"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11" name="Text Placeholder 4">
            <a:extLst>
              <a:ext uri="{FF2B5EF4-FFF2-40B4-BE49-F238E27FC236}">
                <a16:creationId xmlns:a16="http://schemas.microsoft.com/office/drawing/2014/main" id="{80BB9A16-38C2-F14E-B9F9-FE99EE3F1BA8}"/>
              </a:ext>
            </a:extLst>
          </p:cNvPr>
          <p:cNvSpPr>
            <a:spLocks noGrp="1"/>
          </p:cNvSpPr>
          <p:nvPr>
            <p:ph type="body" sz="quarter" idx="10"/>
          </p:nvPr>
        </p:nvSpPr>
        <p:spPr>
          <a:xfrm>
            <a:off x="507868" y="1531917"/>
            <a:ext cx="8485200"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Box 17">
            <a:extLst>
              <a:ext uri="{FF2B5EF4-FFF2-40B4-BE49-F238E27FC236}">
                <a16:creationId xmlns:a16="http://schemas.microsoft.com/office/drawing/2014/main" id="{B21E3C87-87AB-224B-9134-C4C5AEF3DB78}"/>
              </a:ext>
            </a:extLst>
          </p:cNvPr>
          <p:cNvSpPr txBox="1"/>
          <p:nvPr userDrawn="1"/>
        </p:nvSpPr>
        <p:spPr>
          <a:xfrm rot="5400000">
            <a:off x="8157798" y="2631555"/>
            <a:ext cx="5452110" cy="646203"/>
          </a:xfrm>
          <a:prstGeom prst="rect">
            <a:avLst/>
          </a:prstGeom>
          <a:noFill/>
        </p:spPr>
        <p:txBody>
          <a:bodyPr wrap="square" rtlCol="0">
            <a:spAutoFit/>
          </a:bodyPr>
          <a:lstStyle/>
          <a:p>
            <a:r>
              <a:rPr lang="en-US" sz="3599" b="0">
                <a:solidFill>
                  <a:schemeClr val="bg1"/>
                </a:solidFill>
                <a:latin typeface="Open Sans" panose="020B0606030504020204" pitchFamily="34" charset="0"/>
                <a:ea typeface="Open Sans" panose="020B0606030504020204" pitchFamily="34" charset="0"/>
                <a:cs typeface="Open Sans" panose="020B0606030504020204" pitchFamily="34" charset="0"/>
              </a:rPr>
              <a:t>WHOLE CHILD</a:t>
            </a:r>
          </a:p>
        </p:txBody>
      </p:sp>
    </p:spTree>
    <p:extLst>
      <p:ext uri="{BB962C8B-B14F-4D97-AF65-F5344CB8AC3E}">
        <p14:creationId xmlns:p14="http://schemas.microsoft.com/office/powerpoint/2010/main" val="353641887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ody Slide 6">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89E8E21-ABBE-8F45-B3EC-9E15035E1769}"/>
              </a:ext>
            </a:extLst>
          </p:cNvPr>
          <p:cNvSpPr/>
          <p:nvPr userDrawn="1"/>
        </p:nvSpPr>
        <p:spPr>
          <a:xfrm>
            <a:off x="9082258" y="6400800"/>
            <a:ext cx="3106568"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5" name="Rectangle 14">
            <a:extLst>
              <a:ext uri="{FF2B5EF4-FFF2-40B4-BE49-F238E27FC236}">
                <a16:creationId xmlns:a16="http://schemas.microsoft.com/office/drawing/2014/main" id="{3918D983-1355-004C-BCD1-B3D329AF356A}"/>
              </a:ext>
            </a:extLst>
          </p:cNvPr>
          <p:cNvSpPr/>
          <p:nvPr userDrawn="1"/>
        </p:nvSpPr>
        <p:spPr>
          <a:xfrm>
            <a:off x="9735751" y="0"/>
            <a:ext cx="817692" cy="6858000"/>
          </a:xfrm>
          <a:prstGeom prst="rect">
            <a:avLst/>
          </a:prstGeom>
          <a:solidFill>
            <a:srgbClr val="D2D755"/>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68562" tIns="34281" rIns="68562" bIns="34281" numCol="1" spcCol="0" rtlCol="0" fromWordArt="0" anchor="ctr" anchorCtr="0" forceAA="0" compatLnSpc="1">
            <a:prstTxWarp prst="textNoShape">
              <a:avLst/>
            </a:prstTxWarp>
            <a:noAutofit/>
          </a:bodyPr>
          <a:lstStyle/>
          <a:p>
            <a:pPr algn="ctr"/>
            <a:endParaRPr lang="en-US" sz="1350"/>
          </a:p>
        </p:txBody>
      </p:sp>
      <p:sp>
        <p:nvSpPr>
          <p:cNvPr id="16" name="Rectangle 15">
            <a:extLst>
              <a:ext uri="{FF2B5EF4-FFF2-40B4-BE49-F238E27FC236}">
                <a16:creationId xmlns:a16="http://schemas.microsoft.com/office/drawing/2014/main" id="{85038D3C-9ECD-B64E-83FA-6A192ED04AC9}"/>
              </a:ext>
            </a:extLst>
          </p:cNvPr>
          <p:cNvSpPr/>
          <p:nvPr userDrawn="1"/>
        </p:nvSpPr>
        <p:spPr>
          <a:xfrm>
            <a:off x="11371136" y="0"/>
            <a:ext cx="817692" cy="6858000"/>
          </a:xfrm>
          <a:prstGeom prst="rect">
            <a:avLst/>
          </a:prstGeom>
          <a:solidFill>
            <a:srgbClr val="E87722"/>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68562" tIns="34281" rIns="68562" bIns="34281" numCol="1" spcCol="0" rtlCol="0" fromWordArt="0" anchor="ctr" anchorCtr="0" forceAA="0" compatLnSpc="1">
            <a:prstTxWarp prst="textNoShape">
              <a:avLst/>
            </a:prstTxWarp>
            <a:noAutofit/>
          </a:bodyPr>
          <a:lstStyle/>
          <a:p>
            <a:pPr algn="ctr"/>
            <a:endParaRPr lang="en-US" sz="1350"/>
          </a:p>
        </p:txBody>
      </p:sp>
      <p:sp>
        <p:nvSpPr>
          <p:cNvPr id="17" name="Rectangle 16">
            <a:extLst>
              <a:ext uri="{FF2B5EF4-FFF2-40B4-BE49-F238E27FC236}">
                <a16:creationId xmlns:a16="http://schemas.microsoft.com/office/drawing/2014/main" id="{7338A7DD-F09D-7741-88D2-52435917CCA1}"/>
              </a:ext>
            </a:extLst>
          </p:cNvPr>
          <p:cNvSpPr/>
          <p:nvPr userDrawn="1"/>
        </p:nvSpPr>
        <p:spPr>
          <a:xfrm>
            <a:off x="10553444" y="0"/>
            <a:ext cx="817692" cy="6858000"/>
          </a:xfrm>
          <a:prstGeom prst="rect">
            <a:avLst/>
          </a:prstGeom>
          <a:solidFill>
            <a:srgbClr val="2DCCD3"/>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68562" tIns="34281" rIns="68562" bIns="34281" numCol="1" spcCol="0" rtlCol="0" fromWordArt="0" anchor="ctr" anchorCtr="0" forceAA="0" compatLnSpc="1">
            <a:prstTxWarp prst="textNoShape">
              <a:avLst/>
            </a:prstTxWarp>
            <a:noAutofit/>
          </a:bodyPr>
          <a:lstStyle/>
          <a:p>
            <a:pPr algn="ctr"/>
            <a:endParaRPr lang="en-US" sz="1350"/>
          </a:p>
        </p:txBody>
      </p:sp>
      <p:sp>
        <p:nvSpPr>
          <p:cNvPr id="8" name="Title Placeholder 1">
            <a:extLst>
              <a:ext uri="{FF2B5EF4-FFF2-40B4-BE49-F238E27FC236}">
                <a16:creationId xmlns:a16="http://schemas.microsoft.com/office/drawing/2014/main" id="{4C572FF4-F3AA-8549-A6C5-BDAC0A770A26}"/>
              </a:ext>
            </a:extLst>
          </p:cNvPr>
          <p:cNvSpPr>
            <a:spLocks noGrp="1"/>
          </p:cNvSpPr>
          <p:nvPr>
            <p:ph type="title"/>
          </p:nvPr>
        </p:nvSpPr>
        <p:spPr>
          <a:xfrm>
            <a:off x="507868" y="228600"/>
            <a:ext cx="8485200"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13" name="Text Placeholder 4">
            <a:extLst>
              <a:ext uri="{FF2B5EF4-FFF2-40B4-BE49-F238E27FC236}">
                <a16:creationId xmlns:a16="http://schemas.microsoft.com/office/drawing/2014/main" id="{D12DC94B-E27A-E440-96A0-C87FF10BB029}"/>
              </a:ext>
            </a:extLst>
          </p:cNvPr>
          <p:cNvSpPr>
            <a:spLocks noGrp="1"/>
          </p:cNvSpPr>
          <p:nvPr>
            <p:ph type="body" sz="quarter" idx="10"/>
          </p:nvPr>
        </p:nvSpPr>
        <p:spPr>
          <a:xfrm>
            <a:off x="507868" y="1531917"/>
            <a:ext cx="8485200"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Box 17">
            <a:extLst>
              <a:ext uri="{FF2B5EF4-FFF2-40B4-BE49-F238E27FC236}">
                <a16:creationId xmlns:a16="http://schemas.microsoft.com/office/drawing/2014/main" id="{624C65DE-F11F-4B4E-A4EC-9C2EEDDF7E28}"/>
              </a:ext>
            </a:extLst>
          </p:cNvPr>
          <p:cNvSpPr txBox="1"/>
          <p:nvPr userDrawn="1"/>
        </p:nvSpPr>
        <p:spPr>
          <a:xfrm rot="5400000">
            <a:off x="8013590" y="1968615"/>
            <a:ext cx="4126230" cy="646203"/>
          </a:xfrm>
          <a:prstGeom prst="rect">
            <a:avLst/>
          </a:prstGeom>
          <a:noFill/>
        </p:spPr>
        <p:txBody>
          <a:bodyPr wrap="square" rtlCol="0">
            <a:spAutoFit/>
          </a:bodyPr>
          <a:lstStyle/>
          <a:p>
            <a:r>
              <a:rPr lang="en-US" sz="3599" b="0">
                <a:solidFill>
                  <a:schemeClr val="bg1"/>
                </a:solidFill>
                <a:latin typeface="Open Sans" panose="020B0606030504020204" pitchFamily="34" charset="0"/>
                <a:ea typeface="Open Sans" panose="020B0606030504020204" pitchFamily="34" charset="0"/>
                <a:cs typeface="Open Sans" panose="020B0606030504020204" pitchFamily="34" charset="0"/>
              </a:rPr>
              <a:t>EDUCATORS</a:t>
            </a:r>
          </a:p>
        </p:txBody>
      </p:sp>
    </p:spTree>
    <p:extLst>
      <p:ext uri="{BB962C8B-B14F-4D97-AF65-F5344CB8AC3E}">
        <p14:creationId xmlns:p14="http://schemas.microsoft.com/office/powerpoint/2010/main" val="41676853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ntent 1">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76A3134-F569-8646-A42D-F63E04F64D14}"/>
              </a:ext>
            </a:extLst>
          </p:cNvPr>
          <p:cNvGrpSpPr/>
          <p:nvPr userDrawn="1"/>
        </p:nvGrpSpPr>
        <p:grpSpPr>
          <a:xfrm>
            <a:off x="7400495" y="0"/>
            <a:ext cx="4608469" cy="6858000"/>
            <a:chOff x="7400495" y="0"/>
            <a:chExt cx="4608469" cy="6858000"/>
          </a:xfrm>
        </p:grpSpPr>
        <p:sp>
          <p:nvSpPr>
            <p:cNvPr id="40" name="Freeform 39">
              <a:extLst>
                <a:ext uri="{FF2B5EF4-FFF2-40B4-BE49-F238E27FC236}">
                  <a16:creationId xmlns:a16="http://schemas.microsoft.com/office/drawing/2014/main" id="{93118687-118E-1C41-9FB4-27FF8AD1F8ED}"/>
                </a:ext>
              </a:extLst>
            </p:cNvPr>
            <p:cNvSpPr/>
            <p:nvPr userDrawn="1"/>
          </p:nvSpPr>
          <p:spPr>
            <a:xfrm>
              <a:off x="7400495" y="0"/>
              <a:ext cx="4181398" cy="6858000"/>
            </a:xfrm>
            <a:custGeom>
              <a:avLst/>
              <a:gdLst>
                <a:gd name="connsiteX0" fmla="*/ 4075034 w 4181398"/>
                <a:gd name="connsiteY0" fmla="*/ 0 h 6858000"/>
                <a:gd name="connsiteX1" fmla="*/ 4181398 w 4181398"/>
                <a:gd name="connsiteY1" fmla="*/ 0 h 6858000"/>
                <a:gd name="connsiteX2" fmla="*/ 106364 w 4181398"/>
                <a:gd name="connsiteY2" fmla="*/ 6858000 h 6858000"/>
                <a:gd name="connsiteX3" fmla="*/ 0 w 4181398"/>
                <a:gd name="connsiteY3" fmla="*/ 6858000 h 6858000"/>
                <a:gd name="connsiteX4" fmla="*/ 4075034 w 418139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81398" h="6858000">
                  <a:moveTo>
                    <a:pt x="4075034" y="0"/>
                  </a:moveTo>
                  <a:lnTo>
                    <a:pt x="4181398" y="0"/>
                  </a:lnTo>
                  <a:lnTo>
                    <a:pt x="106364" y="6858000"/>
                  </a:lnTo>
                  <a:lnTo>
                    <a:pt x="0" y="6858000"/>
                  </a:lnTo>
                  <a:lnTo>
                    <a:pt x="4075034"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 name="Freeform 43">
              <a:extLst>
                <a:ext uri="{FF2B5EF4-FFF2-40B4-BE49-F238E27FC236}">
                  <a16:creationId xmlns:a16="http://schemas.microsoft.com/office/drawing/2014/main" id="{8CA8E291-A12D-5B49-BE1A-688ACBDCA8B5}"/>
                </a:ext>
              </a:extLst>
            </p:cNvPr>
            <p:cNvSpPr/>
            <p:nvPr userDrawn="1"/>
          </p:nvSpPr>
          <p:spPr>
            <a:xfrm>
              <a:off x="7616860" y="0"/>
              <a:ext cx="4178568" cy="6853237"/>
            </a:xfrm>
            <a:custGeom>
              <a:avLst/>
              <a:gdLst>
                <a:gd name="connsiteX0" fmla="*/ 4072204 w 4178568"/>
                <a:gd name="connsiteY0" fmla="*/ 0 h 6853237"/>
                <a:gd name="connsiteX1" fmla="*/ 4178568 w 4178568"/>
                <a:gd name="connsiteY1" fmla="*/ 0 h 6853237"/>
                <a:gd name="connsiteX2" fmla="*/ 106364 w 4178568"/>
                <a:gd name="connsiteY2" fmla="*/ 6853237 h 6853237"/>
                <a:gd name="connsiteX3" fmla="*/ 0 w 4178568"/>
                <a:gd name="connsiteY3" fmla="*/ 6853237 h 6853237"/>
                <a:gd name="connsiteX4" fmla="*/ 4072204 w 4178568"/>
                <a:gd name="connsiteY4" fmla="*/ 0 h 6853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8568" h="6853237">
                  <a:moveTo>
                    <a:pt x="4072204" y="0"/>
                  </a:moveTo>
                  <a:lnTo>
                    <a:pt x="4178568" y="0"/>
                  </a:lnTo>
                  <a:lnTo>
                    <a:pt x="106364" y="6853237"/>
                  </a:lnTo>
                  <a:lnTo>
                    <a:pt x="0" y="6853237"/>
                  </a:lnTo>
                  <a:lnTo>
                    <a:pt x="4072204"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8" name="Freeform 47">
              <a:extLst>
                <a:ext uri="{FF2B5EF4-FFF2-40B4-BE49-F238E27FC236}">
                  <a16:creationId xmlns:a16="http://schemas.microsoft.com/office/drawing/2014/main" id="{066923CB-F2BF-CA48-8C03-8AEFA99D081C}"/>
                </a:ext>
              </a:extLst>
            </p:cNvPr>
            <p:cNvSpPr/>
            <p:nvPr userDrawn="1"/>
          </p:nvSpPr>
          <p:spPr>
            <a:xfrm>
              <a:off x="7830397" y="0"/>
              <a:ext cx="4178567" cy="6853237"/>
            </a:xfrm>
            <a:custGeom>
              <a:avLst/>
              <a:gdLst>
                <a:gd name="connsiteX0" fmla="*/ 4072204 w 4178567"/>
                <a:gd name="connsiteY0" fmla="*/ 0 h 6853237"/>
                <a:gd name="connsiteX1" fmla="*/ 4178567 w 4178567"/>
                <a:gd name="connsiteY1" fmla="*/ 0 h 6853237"/>
                <a:gd name="connsiteX2" fmla="*/ 106364 w 4178567"/>
                <a:gd name="connsiteY2" fmla="*/ 6853237 h 6853237"/>
                <a:gd name="connsiteX3" fmla="*/ 0 w 4178567"/>
                <a:gd name="connsiteY3" fmla="*/ 6853237 h 6853237"/>
                <a:gd name="connsiteX4" fmla="*/ 4072204 w 4178567"/>
                <a:gd name="connsiteY4" fmla="*/ 0 h 6853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8567" h="6853237">
                  <a:moveTo>
                    <a:pt x="4072204" y="0"/>
                  </a:moveTo>
                  <a:lnTo>
                    <a:pt x="4178567" y="0"/>
                  </a:lnTo>
                  <a:lnTo>
                    <a:pt x="106364" y="6853237"/>
                  </a:lnTo>
                  <a:lnTo>
                    <a:pt x="0" y="6853237"/>
                  </a:lnTo>
                  <a:lnTo>
                    <a:pt x="4072204"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8" name="Right Triangle 7">
            <a:extLst>
              <a:ext uri="{FF2B5EF4-FFF2-40B4-BE49-F238E27FC236}">
                <a16:creationId xmlns:a16="http://schemas.microsoft.com/office/drawing/2014/main" id="{023B4474-A5E7-FD4B-87BC-41821CD8CA5D}"/>
              </a:ext>
            </a:extLst>
          </p:cNvPr>
          <p:cNvSpPr/>
          <p:nvPr userDrawn="1"/>
        </p:nvSpPr>
        <p:spPr>
          <a:xfrm flipH="1">
            <a:off x="8131032" y="0"/>
            <a:ext cx="4057793" cy="6858000"/>
          </a:xfrm>
          <a:prstGeom prst="rtTriangle">
            <a:avLst/>
          </a:prstGeom>
          <a:solidFill>
            <a:schemeClr val="bg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8EA55D89-C39F-4D43-AE63-61EB5128A2CE}"/>
              </a:ext>
            </a:extLst>
          </p:cNvPr>
          <p:cNvSpPr/>
          <p:nvPr userDrawn="1"/>
        </p:nvSpPr>
        <p:spPr>
          <a:xfrm>
            <a:off x="8131032" y="2009788"/>
            <a:ext cx="3629107" cy="3630052"/>
          </a:xfrm>
          <a:prstGeom prst="ellipse">
            <a:avLst/>
          </a:prstGeom>
          <a:gradFill>
            <a:gsLst>
              <a:gs pos="0">
                <a:schemeClr val="accent2"/>
              </a:gs>
              <a:gs pos="83000">
                <a:schemeClr val="accent2">
                  <a:lumMod val="75000"/>
                </a:schemeClr>
              </a:gs>
              <a:gs pos="98000">
                <a:schemeClr val="accent2">
                  <a:lumMod val="50000"/>
                </a:schemeClr>
              </a:gs>
            </a:gsLst>
            <a:lin ang="4800000" scaled="0"/>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a:p>
        </p:txBody>
      </p:sp>
      <p:sp>
        <p:nvSpPr>
          <p:cNvPr id="7" name="Title Placeholder 1">
            <a:extLst>
              <a:ext uri="{FF2B5EF4-FFF2-40B4-BE49-F238E27FC236}">
                <a16:creationId xmlns:a16="http://schemas.microsoft.com/office/drawing/2014/main" id="{D9222229-0C55-D44F-9E0B-BD6657EC6809}"/>
              </a:ext>
            </a:extLst>
          </p:cNvPr>
          <p:cNvSpPr>
            <a:spLocks noGrp="1"/>
          </p:cNvSpPr>
          <p:nvPr>
            <p:ph type="title"/>
          </p:nvPr>
        </p:nvSpPr>
        <p:spPr>
          <a:xfrm>
            <a:off x="507869" y="228600"/>
            <a:ext cx="10039275"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9" name="Text Placeholder 4">
            <a:extLst>
              <a:ext uri="{FF2B5EF4-FFF2-40B4-BE49-F238E27FC236}">
                <a16:creationId xmlns:a16="http://schemas.microsoft.com/office/drawing/2014/main" id="{BB270A57-A186-E741-B7EB-237807E41C4C}"/>
              </a:ext>
            </a:extLst>
          </p:cNvPr>
          <p:cNvSpPr>
            <a:spLocks noGrp="1"/>
          </p:cNvSpPr>
          <p:nvPr>
            <p:ph type="body" sz="quarter" idx="10"/>
          </p:nvPr>
        </p:nvSpPr>
        <p:spPr>
          <a:xfrm>
            <a:off x="507868" y="1531917"/>
            <a:ext cx="7319950"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23">
            <a:extLst>
              <a:ext uri="{FF2B5EF4-FFF2-40B4-BE49-F238E27FC236}">
                <a16:creationId xmlns:a16="http://schemas.microsoft.com/office/drawing/2014/main" id="{24371D59-BD56-DA4C-843B-99CF7AC81C35}"/>
              </a:ext>
            </a:extLst>
          </p:cNvPr>
          <p:cNvSpPr>
            <a:spLocks noGrp="1" noChangeAspect="1"/>
          </p:cNvSpPr>
          <p:nvPr>
            <p:ph type="pic" sz="quarter" idx="13"/>
          </p:nvPr>
        </p:nvSpPr>
        <p:spPr>
          <a:xfrm>
            <a:off x="8295313" y="2174542"/>
            <a:ext cx="3300545" cy="3300545"/>
          </a:xfrm>
          <a:prstGeom prst="ellipse">
            <a:avLst/>
          </a:prstGeom>
          <a:noFill/>
        </p:spPr>
        <p:txBody>
          <a:bodyPr/>
          <a:lstStyle/>
          <a:p>
            <a:r>
              <a:rPr lang="en-US"/>
              <a:t>Click icon to add picture</a:t>
            </a:r>
          </a:p>
        </p:txBody>
      </p:sp>
      <p:sp>
        <p:nvSpPr>
          <p:cNvPr id="2" name="Text Placeholder 11">
            <a:extLst>
              <a:ext uri="{FF2B5EF4-FFF2-40B4-BE49-F238E27FC236}">
                <a16:creationId xmlns:a16="http://schemas.microsoft.com/office/drawing/2014/main" id="{02E0BF29-865E-6D8B-578D-387019834176}"/>
              </a:ext>
            </a:extLst>
          </p:cNvPr>
          <p:cNvSpPr txBox="1">
            <a:spLocks/>
          </p:cNvSpPr>
          <p:nvPr userDrawn="1"/>
        </p:nvSpPr>
        <p:spPr>
          <a:xfrm>
            <a:off x="7032343" y="6515754"/>
            <a:ext cx="5105401" cy="236981"/>
          </a:xfrm>
          <a:prstGeom prst="rect">
            <a:avLst/>
          </a:prstGeom>
        </p:spPr>
        <p:txBody>
          <a:bodyPr>
            <a:normAutofit lnSpcReduction="10000"/>
          </a:bodyPr>
          <a:lstStyle>
            <a:lvl1pPr marL="0" marR="0" indent="0" algn="r" defTabSz="685629" rtl="0" eaLnBrk="1" fontAlgn="auto" latinLnBrk="0" hangingPunct="1">
              <a:lnSpc>
                <a:spcPct val="100000"/>
              </a:lnSpc>
              <a:spcBef>
                <a:spcPct val="20000"/>
              </a:spcBef>
              <a:spcAft>
                <a:spcPts val="0"/>
              </a:spcAft>
              <a:buClr>
                <a:schemeClr val="tx1"/>
              </a:buClr>
              <a:buSzTx/>
              <a:buFont typeface="Wingdings" panose="05000000000000000000" pitchFamily="2" charset="2"/>
              <a:buNone/>
              <a:tabLst/>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defRPr/>
            </a:pPr>
            <a:r>
              <a:rPr lang="en-US" dirty="0">
                <a:solidFill>
                  <a:schemeClr val="tx2"/>
                </a:solidFill>
              </a:rPr>
              <a:t>© Tennessee Department of Education </a:t>
            </a:r>
            <a:endParaRPr lang="id-ID" dirty="0">
              <a:solidFill>
                <a:schemeClr val="tx2"/>
              </a:solidFill>
            </a:endParaRPr>
          </a:p>
        </p:txBody>
      </p:sp>
    </p:spTree>
    <p:extLst>
      <p:ext uri="{BB962C8B-B14F-4D97-AF65-F5344CB8AC3E}">
        <p14:creationId xmlns:p14="http://schemas.microsoft.com/office/powerpoint/2010/main" val="9685532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ody Slide 7">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5E25227-80B3-044E-B5C2-30A4886F1093}"/>
              </a:ext>
            </a:extLst>
          </p:cNvPr>
          <p:cNvSpPr/>
          <p:nvPr userDrawn="1"/>
        </p:nvSpPr>
        <p:spPr>
          <a:xfrm>
            <a:off x="9082258" y="6400800"/>
            <a:ext cx="3106568"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3" name="Rectangle 2"/>
          <p:cNvSpPr/>
          <p:nvPr userDrawn="1"/>
        </p:nvSpPr>
        <p:spPr>
          <a:xfrm>
            <a:off x="9735751" y="0"/>
            <a:ext cx="817692" cy="6858000"/>
          </a:xfrm>
          <a:prstGeom prst="rect">
            <a:avLst/>
          </a:prstGeom>
          <a:solidFill>
            <a:srgbClr val="D2D755"/>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68562" tIns="34281" rIns="68562" bIns="34281" numCol="1" spcCol="0" rtlCol="0" fromWordArt="0" anchor="ctr" anchorCtr="0" forceAA="0" compatLnSpc="1">
            <a:prstTxWarp prst="textNoShape">
              <a:avLst/>
            </a:prstTxWarp>
            <a:noAutofit/>
          </a:bodyPr>
          <a:lstStyle/>
          <a:p>
            <a:pPr algn="ctr"/>
            <a:endParaRPr lang="en-US" sz="1350"/>
          </a:p>
        </p:txBody>
      </p:sp>
      <p:sp>
        <p:nvSpPr>
          <p:cNvPr id="4" name="Rectangle 3"/>
          <p:cNvSpPr/>
          <p:nvPr userDrawn="1"/>
        </p:nvSpPr>
        <p:spPr>
          <a:xfrm>
            <a:off x="11371136" y="0"/>
            <a:ext cx="817692" cy="6858000"/>
          </a:xfrm>
          <a:prstGeom prst="rect">
            <a:avLst/>
          </a:prstGeom>
          <a:solidFill>
            <a:srgbClr val="E87722"/>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68562" tIns="34281" rIns="68562" bIns="34281" numCol="1" spcCol="0" rtlCol="0" fromWordArt="0" anchor="ctr" anchorCtr="0" forceAA="0" compatLnSpc="1">
            <a:prstTxWarp prst="textNoShape">
              <a:avLst/>
            </a:prstTxWarp>
            <a:noAutofit/>
          </a:bodyPr>
          <a:lstStyle/>
          <a:p>
            <a:pPr algn="ctr"/>
            <a:endParaRPr lang="en-US" sz="1350"/>
          </a:p>
        </p:txBody>
      </p:sp>
      <p:sp>
        <p:nvSpPr>
          <p:cNvPr id="5" name="Rectangle 4"/>
          <p:cNvSpPr/>
          <p:nvPr userDrawn="1"/>
        </p:nvSpPr>
        <p:spPr>
          <a:xfrm>
            <a:off x="10553444" y="0"/>
            <a:ext cx="817692" cy="6858000"/>
          </a:xfrm>
          <a:prstGeom prst="rect">
            <a:avLst/>
          </a:prstGeom>
          <a:solidFill>
            <a:srgbClr val="2DCCD3"/>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68562" tIns="34281" rIns="68562" bIns="34281" numCol="1" spcCol="0" rtlCol="0" fromWordArt="0" anchor="ctr" anchorCtr="0" forceAA="0" compatLnSpc="1">
            <a:prstTxWarp prst="textNoShape">
              <a:avLst/>
            </a:prstTxWarp>
            <a:noAutofit/>
          </a:bodyPr>
          <a:lstStyle/>
          <a:p>
            <a:pPr algn="ctr"/>
            <a:endParaRPr lang="en-US" sz="1350"/>
          </a:p>
        </p:txBody>
      </p:sp>
      <p:sp>
        <p:nvSpPr>
          <p:cNvPr id="7" name="Title Placeholder 1">
            <a:extLst>
              <a:ext uri="{FF2B5EF4-FFF2-40B4-BE49-F238E27FC236}">
                <a16:creationId xmlns:a16="http://schemas.microsoft.com/office/drawing/2014/main" id="{209CBD19-EFA2-2845-88A5-BFE46601A96C}"/>
              </a:ext>
            </a:extLst>
          </p:cNvPr>
          <p:cNvSpPr>
            <a:spLocks noGrp="1"/>
          </p:cNvSpPr>
          <p:nvPr>
            <p:ph type="title"/>
          </p:nvPr>
        </p:nvSpPr>
        <p:spPr>
          <a:xfrm>
            <a:off x="507868" y="228600"/>
            <a:ext cx="8485200"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8" name="Text Placeholder 4">
            <a:extLst>
              <a:ext uri="{FF2B5EF4-FFF2-40B4-BE49-F238E27FC236}">
                <a16:creationId xmlns:a16="http://schemas.microsoft.com/office/drawing/2014/main" id="{A686CA45-9F58-2E4A-BDF7-50BEB15FD0D8}"/>
              </a:ext>
            </a:extLst>
          </p:cNvPr>
          <p:cNvSpPr>
            <a:spLocks noGrp="1"/>
          </p:cNvSpPr>
          <p:nvPr>
            <p:ph type="body" sz="quarter" idx="10"/>
          </p:nvPr>
        </p:nvSpPr>
        <p:spPr>
          <a:xfrm>
            <a:off x="507868" y="1531917"/>
            <a:ext cx="8485200"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649349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ody Slide 10">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5D25B73-62CF-2C4F-BB7F-FA0D0A19B177}"/>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rot="19804290">
            <a:off x="593378" y="1173399"/>
            <a:ext cx="1188599" cy="3645542"/>
          </a:xfrm>
          <a:prstGeom prst="rect">
            <a:avLst/>
          </a:prstGeom>
        </p:spPr>
      </p:pic>
      <p:sp>
        <p:nvSpPr>
          <p:cNvPr id="7" name="Title Placeholder 1">
            <a:extLst>
              <a:ext uri="{FF2B5EF4-FFF2-40B4-BE49-F238E27FC236}">
                <a16:creationId xmlns:a16="http://schemas.microsoft.com/office/drawing/2014/main" id="{5A17CE0F-86B2-4F4A-8062-08DFB4C0BFA0}"/>
              </a:ext>
            </a:extLst>
          </p:cNvPr>
          <p:cNvSpPr>
            <a:spLocks noGrp="1"/>
          </p:cNvSpPr>
          <p:nvPr>
            <p:ph type="title"/>
          </p:nvPr>
        </p:nvSpPr>
        <p:spPr>
          <a:xfrm>
            <a:off x="1188412" y="228600"/>
            <a:ext cx="10524289"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8" name="Text Placeholder 4">
            <a:extLst>
              <a:ext uri="{FF2B5EF4-FFF2-40B4-BE49-F238E27FC236}">
                <a16:creationId xmlns:a16="http://schemas.microsoft.com/office/drawing/2014/main" id="{1A918A53-C283-1B4D-9640-1599D57C8316}"/>
              </a:ext>
            </a:extLst>
          </p:cNvPr>
          <p:cNvSpPr>
            <a:spLocks noGrp="1"/>
          </p:cNvSpPr>
          <p:nvPr>
            <p:ph type="body" sz="quarter" idx="10"/>
          </p:nvPr>
        </p:nvSpPr>
        <p:spPr>
          <a:xfrm>
            <a:off x="2399675" y="1531917"/>
            <a:ext cx="9313024"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008313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D25B73-62CF-2C4F-BB7F-FA0D0A19B177}"/>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4336120" y="1070424"/>
            <a:ext cx="1200211" cy="3681160"/>
          </a:xfrm>
          <a:prstGeom prst="rect">
            <a:avLst/>
          </a:prstGeom>
        </p:spPr>
      </p:pic>
      <p:pic>
        <p:nvPicPr>
          <p:cNvPr id="4" name="Picture 3">
            <a:extLst>
              <a:ext uri="{FF2B5EF4-FFF2-40B4-BE49-F238E27FC236}">
                <a16:creationId xmlns:a16="http://schemas.microsoft.com/office/drawing/2014/main" id="{EF45A5E4-093F-5C42-B6E9-B06026B15496}"/>
              </a:ext>
            </a:extLst>
          </p:cNvPr>
          <p:cNvPicPr>
            <a:picLocks noChangeAspect="1"/>
          </p:cNvPicPr>
          <p:nvPr userDrawn="1"/>
        </p:nvPicPr>
        <p:blipFill rotWithShape="1">
          <a:blip r:embed="rId3" cstate="email">
            <a:extLst>
              <a:ext uri="{28A0092B-C50C-407E-A947-70E740481C1C}">
                <a14:useLocalDpi xmlns:a14="http://schemas.microsoft.com/office/drawing/2010/main" val="0"/>
              </a:ext>
            </a:extLst>
          </a:blip>
          <a:srcRect l="17387" r="29781"/>
          <a:stretch/>
        </p:blipFill>
        <p:spPr>
          <a:xfrm>
            <a:off x="209756" y="568460"/>
            <a:ext cx="3713952" cy="4685856"/>
          </a:xfrm>
          <a:prstGeom prst="rect">
            <a:avLst/>
          </a:prstGeom>
        </p:spPr>
      </p:pic>
      <p:grpSp>
        <p:nvGrpSpPr>
          <p:cNvPr id="5" name="Group 4"/>
          <p:cNvGrpSpPr/>
          <p:nvPr userDrawn="1"/>
        </p:nvGrpSpPr>
        <p:grpSpPr>
          <a:xfrm>
            <a:off x="8528034" y="6047740"/>
            <a:ext cx="3210027" cy="196444"/>
            <a:chOff x="6927228" y="7552706"/>
            <a:chExt cx="5016271" cy="227062"/>
          </a:xfrm>
        </p:grpSpPr>
        <p:sp>
          <p:nvSpPr>
            <p:cNvPr id="6" name="Oval 5"/>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 name="Oval 6"/>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 name="Oval 7"/>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 name="Oval 8"/>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 name="Oval 9"/>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 name="Oval 10"/>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 name="Oval 11"/>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 name="Oval 12"/>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 name="Oval 13"/>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 name="Oval 14"/>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 name="Oval 15"/>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 name="Oval 16"/>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 name="Oval 17"/>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 name="Oval 18"/>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 name="Oval 19"/>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1" name="Oval 20"/>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2" name="Oval 21"/>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3" name="Oval 22"/>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4" name="Oval 23"/>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5" name="Oval 24"/>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6" name="Oval 25"/>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7" name="Oval 26"/>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8" name="Oval 27"/>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9" name="Oval 28"/>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0" name="Oval 29"/>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1" name="Oval 30"/>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2" name="Oval 31"/>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3" name="Oval 32"/>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4" name="Oval 33"/>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5" name="Oval 34"/>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6" name="Oval 35"/>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7" name="Oval 36"/>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8" name="Oval 37"/>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9" name="Oval 38"/>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0" name="Oval 39"/>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1" name="Oval 40"/>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2" name="Oval 41"/>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3" name="Oval 42"/>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4" name="Oval 43"/>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5" name="Oval 44"/>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6" name="Oval 45"/>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7" name="Oval 46"/>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8" name="Oval 47"/>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9" name="Oval 48"/>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0" name="Oval 49"/>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1" name="Oval 50"/>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2" name="Oval 51"/>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3" name="Oval 52"/>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sp>
        <p:nvSpPr>
          <p:cNvPr id="57" name="Title Placeholder 1">
            <a:extLst>
              <a:ext uri="{FF2B5EF4-FFF2-40B4-BE49-F238E27FC236}">
                <a16:creationId xmlns:a16="http://schemas.microsoft.com/office/drawing/2014/main" id="{23F9C191-2D7F-CD43-AE85-0484228973D6}"/>
              </a:ext>
            </a:extLst>
          </p:cNvPr>
          <p:cNvSpPr>
            <a:spLocks noGrp="1"/>
          </p:cNvSpPr>
          <p:nvPr>
            <p:ph type="title"/>
          </p:nvPr>
        </p:nvSpPr>
        <p:spPr>
          <a:xfrm>
            <a:off x="5738872" y="228600"/>
            <a:ext cx="5999188"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58" name="Text Placeholder 4">
            <a:extLst>
              <a:ext uri="{FF2B5EF4-FFF2-40B4-BE49-F238E27FC236}">
                <a16:creationId xmlns:a16="http://schemas.microsoft.com/office/drawing/2014/main" id="{A66B4290-B988-2544-9CDD-E153F59314DE}"/>
              </a:ext>
            </a:extLst>
          </p:cNvPr>
          <p:cNvSpPr>
            <a:spLocks noGrp="1"/>
          </p:cNvSpPr>
          <p:nvPr>
            <p:ph type="body" sz="quarter" idx="10"/>
          </p:nvPr>
        </p:nvSpPr>
        <p:spPr>
          <a:xfrm>
            <a:off x="5747793" y="1531917"/>
            <a:ext cx="5999188"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5105296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ransition Slide 2">
    <p:spTree>
      <p:nvGrpSpPr>
        <p:cNvPr id="1" name=""/>
        <p:cNvGrpSpPr/>
        <p:nvPr/>
      </p:nvGrpSpPr>
      <p:grpSpPr>
        <a:xfrm>
          <a:off x="0" y="0"/>
          <a:ext cx="0" cy="0"/>
          <a:chOff x="0" y="0"/>
          <a:chExt cx="0" cy="0"/>
        </a:xfrm>
      </p:grpSpPr>
      <p:pic>
        <p:nvPicPr>
          <p:cNvPr id="3" name="Picture Placeholder 8">
            <a:extLst>
              <a:ext uri="{FF2B5EF4-FFF2-40B4-BE49-F238E27FC236}">
                <a16:creationId xmlns:a16="http://schemas.microsoft.com/office/drawing/2014/main" id="{EC3D9FEC-35B5-2A48-9240-C98F6A36B02C}"/>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l="26236" t="491" r="41582" b="27109"/>
          <a:stretch/>
        </p:blipFill>
        <p:spPr>
          <a:xfrm>
            <a:off x="5398852" y="2054252"/>
            <a:ext cx="2259327" cy="3105150"/>
          </a:xfrm>
          <a:prstGeom prst="rect">
            <a:avLst/>
          </a:prstGeom>
        </p:spPr>
      </p:pic>
      <p:pic>
        <p:nvPicPr>
          <p:cNvPr id="4" name="Picture Placeholder 10">
            <a:extLst>
              <a:ext uri="{FF2B5EF4-FFF2-40B4-BE49-F238E27FC236}">
                <a16:creationId xmlns:a16="http://schemas.microsoft.com/office/drawing/2014/main" id="{4BF81C8E-7B92-4E4A-94BC-EB8183E7F6C8}"/>
              </a:ext>
            </a:extLst>
          </p:cNvPr>
          <p:cNvPicPr>
            <a:picLocks noChangeAspect="1"/>
          </p:cNvPicPr>
          <p:nvPr userDrawn="1"/>
        </p:nvPicPr>
        <p:blipFill rotWithShape="1">
          <a:blip r:embed="rId3" cstate="email">
            <a:extLst>
              <a:ext uri="{28A0092B-C50C-407E-A947-70E740481C1C}">
                <a14:useLocalDpi xmlns:a14="http://schemas.microsoft.com/office/drawing/2010/main" val="0"/>
              </a:ext>
            </a:extLst>
          </a:blip>
          <a:srcRect l="40596" t="19332" r="23971" b="3996"/>
          <a:stretch/>
        </p:blipFill>
        <p:spPr>
          <a:xfrm>
            <a:off x="7649499" y="2054250"/>
            <a:ext cx="2268004" cy="3105152"/>
          </a:xfrm>
          <a:prstGeom prst="rect">
            <a:avLst/>
          </a:prstGeom>
        </p:spPr>
      </p:pic>
      <p:pic>
        <p:nvPicPr>
          <p:cNvPr id="5" name="Picture Placeholder 12">
            <a:extLst>
              <a:ext uri="{FF2B5EF4-FFF2-40B4-BE49-F238E27FC236}">
                <a16:creationId xmlns:a16="http://schemas.microsoft.com/office/drawing/2014/main" id="{D736E1AF-4E8A-7448-A968-D040E42C9667}"/>
              </a:ext>
            </a:extLst>
          </p:cNvPr>
          <p:cNvPicPr>
            <a:picLocks noChangeAspect="1"/>
          </p:cNvPicPr>
          <p:nvPr userDrawn="1"/>
        </p:nvPicPr>
        <p:blipFill>
          <a:blip r:embed="rId4" cstate="email">
            <a:extLst>
              <a:ext uri="{28A0092B-C50C-407E-A947-70E740481C1C}">
                <a14:useLocalDpi xmlns:a14="http://schemas.microsoft.com/office/drawing/2010/main" val="0"/>
              </a:ext>
            </a:extLst>
          </a:blip>
          <a:srcRect l="27150" r="27150"/>
          <a:stretch>
            <a:fillRect/>
          </a:stretch>
        </p:blipFill>
        <p:spPr>
          <a:xfrm>
            <a:off x="9917502" y="2054250"/>
            <a:ext cx="2271324" cy="3105152"/>
          </a:xfrm>
          <a:prstGeom prst="rect">
            <a:avLst/>
          </a:prstGeom>
        </p:spPr>
      </p:pic>
      <p:sp>
        <p:nvSpPr>
          <p:cNvPr id="6" name="Rectangle 5"/>
          <p:cNvSpPr/>
          <p:nvPr userDrawn="1"/>
        </p:nvSpPr>
        <p:spPr>
          <a:xfrm>
            <a:off x="5397194" y="2054253"/>
            <a:ext cx="2253965" cy="3105151"/>
          </a:xfrm>
          <a:prstGeom prst="rect">
            <a:avLst/>
          </a:prstGeom>
          <a:solidFill>
            <a:srgbClr val="E8772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7" name="Rectangle 6"/>
          <p:cNvSpPr/>
          <p:nvPr userDrawn="1"/>
        </p:nvSpPr>
        <p:spPr>
          <a:xfrm>
            <a:off x="7649499" y="2054253"/>
            <a:ext cx="2268004" cy="3105151"/>
          </a:xfrm>
          <a:prstGeom prst="rect">
            <a:avLst/>
          </a:prstGeom>
          <a:solidFill>
            <a:srgbClr val="2DCCD3">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8" name="Rectangle 7"/>
          <p:cNvSpPr/>
          <p:nvPr userDrawn="1"/>
        </p:nvSpPr>
        <p:spPr>
          <a:xfrm>
            <a:off x="9917502" y="2054253"/>
            <a:ext cx="2271324" cy="3105151"/>
          </a:xfrm>
          <a:prstGeom prst="rect">
            <a:avLst/>
          </a:prstGeom>
          <a:solidFill>
            <a:srgbClr val="D2D755">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pic>
        <p:nvPicPr>
          <p:cNvPr id="10" name="Picture Placeholder 5">
            <a:extLst>
              <a:ext uri="{FF2B5EF4-FFF2-40B4-BE49-F238E27FC236}">
                <a16:creationId xmlns:a16="http://schemas.microsoft.com/office/drawing/2014/main" id="{EEB543B9-ACE5-5044-ACA8-2AE54DED0530}"/>
              </a:ext>
            </a:extLst>
          </p:cNvPr>
          <p:cNvPicPr>
            <a:picLocks noChangeAspect="1"/>
          </p:cNvPicPr>
          <p:nvPr userDrawn="1"/>
        </p:nvPicPr>
        <p:blipFill>
          <a:blip r:embed="rId5" cstate="email">
            <a:clrChange>
              <a:clrFrom>
                <a:srgbClr val="000000">
                  <a:alpha val="0"/>
                </a:srgbClr>
              </a:clrFrom>
              <a:clrTo>
                <a:srgbClr val="000000">
                  <a:alpha val="0"/>
                </a:srgbClr>
              </a:clrTo>
            </a:clrChange>
            <a:grayscl/>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t="6875" b="6875"/>
          <a:stretch>
            <a:fillRect/>
          </a:stretch>
        </p:blipFill>
        <p:spPr>
          <a:xfrm>
            <a:off x="2" y="2054254"/>
            <a:ext cx="5398853" cy="3105149"/>
          </a:xfrm>
          <a:prstGeom prst="rect">
            <a:avLst/>
          </a:prstGeom>
          <a:gradFill>
            <a:gsLst>
              <a:gs pos="0">
                <a:schemeClr val="accent1">
                  <a:lumMod val="5000"/>
                  <a:lumOff val="95000"/>
                </a:schemeClr>
              </a:gs>
              <a:gs pos="74000">
                <a:schemeClr val="accent1">
                  <a:lumMod val="45000"/>
                  <a:lumOff val="55000"/>
                </a:schemeClr>
              </a:gs>
              <a:gs pos="32000">
                <a:schemeClr val="accent1">
                  <a:lumMod val="45000"/>
                  <a:lumOff val="55000"/>
                </a:schemeClr>
              </a:gs>
              <a:gs pos="100000">
                <a:schemeClr val="accent1">
                  <a:lumMod val="30000"/>
                  <a:lumOff val="70000"/>
                </a:schemeClr>
              </a:gs>
            </a:gsLst>
            <a:lin ang="5400000" scaled="1"/>
          </a:gradFill>
        </p:spPr>
      </p:pic>
      <p:sp>
        <p:nvSpPr>
          <p:cNvPr id="9" name="Rectangle 8"/>
          <p:cNvSpPr/>
          <p:nvPr userDrawn="1"/>
        </p:nvSpPr>
        <p:spPr>
          <a:xfrm>
            <a:off x="2" y="2054253"/>
            <a:ext cx="5398853" cy="3105151"/>
          </a:xfrm>
          <a:prstGeom prst="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pic>
        <p:nvPicPr>
          <p:cNvPr id="11" name="Picture 10"/>
          <p:cNvPicPr>
            <a:picLocks noChangeAspect="1"/>
          </p:cNvPicPr>
          <p:nvPr userDrawn="1"/>
        </p:nvPicPr>
        <p:blipFill>
          <a:blip r:embed="rId7" cstate="email">
            <a:extLst>
              <a:ext uri="{28A0092B-C50C-407E-A947-70E740481C1C}">
                <a14:useLocalDpi xmlns:a14="http://schemas.microsoft.com/office/drawing/2010/main" val="0"/>
              </a:ext>
            </a:extLst>
          </a:blip>
          <a:stretch>
            <a:fillRect/>
          </a:stretch>
        </p:blipFill>
        <p:spPr>
          <a:xfrm>
            <a:off x="794552" y="2373454"/>
            <a:ext cx="3802078" cy="2373182"/>
          </a:xfrm>
          <a:prstGeom prst="rect">
            <a:avLst/>
          </a:prstGeom>
        </p:spPr>
      </p:pic>
      <p:sp>
        <p:nvSpPr>
          <p:cNvPr id="13" name="Title Placeholder 1">
            <a:extLst>
              <a:ext uri="{FF2B5EF4-FFF2-40B4-BE49-F238E27FC236}">
                <a16:creationId xmlns:a16="http://schemas.microsoft.com/office/drawing/2014/main" id="{B1A80666-F1D1-C241-B56B-F2434B5AC704}"/>
              </a:ext>
            </a:extLst>
          </p:cNvPr>
          <p:cNvSpPr>
            <a:spLocks noGrp="1"/>
          </p:cNvSpPr>
          <p:nvPr>
            <p:ph type="title" hasCustomPrompt="1"/>
          </p:nvPr>
        </p:nvSpPr>
        <p:spPr>
          <a:xfrm>
            <a:off x="558655" y="92102"/>
            <a:ext cx="11071516" cy="1208314"/>
          </a:xfrm>
          <a:prstGeom prst="rect">
            <a:avLst/>
          </a:prstGeom>
        </p:spPr>
        <p:txBody>
          <a:bodyPr vert="horz" lIns="91440" tIns="45720" rIns="91440" bIns="45720" rtlCol="0" anchor="b">
            <a:normAutofit/>
          </a:bodyPr>
          <a:lstStyle>
            <a:lvl1pPr algn="ctr">
              <a:defRPr sz="4799">
                <a:latin typeface="Georgia" panose="02040502050405020303" pitchFamily="18" charset="0"/>
              </a:defRPr>
            </a:lvl1pPr>
          </a:lstStyle>
          <a:p>
            <a:r>
              <a:rPr lang="en-US"/>
              <a:t>Click to edit title style</a:t>
            </a:r>
          </a:p>
        </p:txBody>
      </p:sp>
      <p:grpSp>
        <p:nvGrpSpPr>
          <p:cNvPr id="15" name="Group 14">
            <a:extLst>
              <a:ext uri="{FF2B5EF4-FFF2-40B4-BE49-F238E27FC236}">
                <a16:creationId xmlns:a16="http://schemas.microsoft.com/office/drawing/2014/main" id="{69A120BF-9F35-7340-8189-F28EF706C7EC}"/>
              </a:ext>
            </a:extLst>
          </p:cNvPr>
          <p:cNvGrpSpPr/>
          <p:nvPr userDrawn="1"/>
        </p:nvGrpSpPr>
        <p:grpSpPr>
          <a:xfrm>
            <a:off x="87609" y="5383676"/>
            <a:ext cx="12013611" cy="175769"/>
            <a:chOff x="-556175" y="5388428"/>
            <a:chExt cx="10206500" cy="149291"/>
          </a:xfrm>
        </p:grpSpPr>
        <p:grpSp>
          <p:nvGrpSpPr>
            <p:cNvPr id="16" name="Group 15">
              <a:extLst>
                <a:ext uri="{FF2B5EF4-FFF2-40B4-BE49-F238E27FC236}">
                  <a16:creationId xmlns:a16="http://schemas.microsoft.com/office/drawing/2014/main" id="{3E11C9FE-A74C-3240-98F3-D5B9B6492C54}"/>
                </a:ext>
              </a:extLst>
            </p:cNvPr>
            <p:cNvGrpSpPr/>
            <p:nvPr userDrawn="1"/>
          </p:nvGrpSpPr>
          <p:grpSpPr>
            <a:xfrm>
              <a:off x="-556175" y="5388428"/>
              <a:ext cx="2501953" cy="149291"/>
              <a:chOff x="6927228" y="7552706"/>
              <a:chExt cx="5016271" cy="227062"/>
            </a:xfrm>
          </p:grpSpPr>
          <p:sp>
            <p:nvSpPr>
              <p:cNvPr id="164" name="Oval 163">
                <a:extLst>
                  <a:ext uri="{FF2B5EF4-FFF2-40B4-BE49-F238E27FC236}">
                    <a16:creationId xmlns:a16="http://schemas.microsoft.com/office/drawing/2014/main" id="{EF912B0F-EEF6-534A-AB82-92D668972EBE}"/>
                  </a:ext>
                </a:extLst>
              </p:cNvPr>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5" name="Oval 164">
                <a:extLst>
                  <a:ext uri="{FF2B5EF4-FFF2-40B4-BE49-F238E27FC236}">
                    <a16:creationId xmlns:a16="http://schemas.microsoft.com/office/drawing/2014/main" id="{C1E573E3-1BB9-7043-96C6-2D78B23F8B9E}"/>
                  </a:ext>
                </a:extLst>
              </p:cNvPr>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6" name="Oval 165">
                <a:extLst>
                  <a:ext uri="{FF2B5EF4-FFF2-40B4-BE49-F238E27FC236}">
                    <a16:creationId xmlns:a16="http://schemas.microsoft.com/office/drawing/2014/main" id="{4E5A8F4E-E545-C64D-B37C-FFEEFEE54B72}"/>
                  </a:ext>
                </a:extLst>
              </p:cNvPr>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7" name="Oval 166">
                <a:extLst>
                  <a:ext uri="{FF2B5EF4-FFF2-40B4-BE49-F238E27FC236}">
                    <a16:creationId xmlns:a16="http://schemas.microsoft.com/office/drawing/2014/main" id="{8454B668-B0A0-BC4F-A97E-E33205F94CA2}"/>
                  </a:ext>
                </a:extLst>
              </p:cNvPr>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8" name="Oval 167">
                <a:extLst>
                  <a:ext uri="{FF2B5EF4-FFF2-40B4-BE49-F238E27FC236}">
                    <a16:creationId xmlns:a16="http://schemas.microsoft.com/office/drawing/2014/main" id="{56221D30-4818-DA48-9D9F-98E20B788420}"/>
                  </a:ext>
                </a:extLst>
              </p:cNvPr>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9" name="Oval 168">
                <a:extLst>
                  <a:ext uri="{FF2B5EF4-FFF2-40B4-BE49-F238E27FC236}">
                    <a16:creationId xmlns:a16="http://schemas.microsoft.com/office/drawing/2014/main" id="{9173D0FF-D715-0040-B5E5-BB8A05CA635E}"/>
                  </a:ext>
                </a:extLst>
              </p:cNvPr>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0" name="Oval 169">
                <a:extLst>
                  <a:ext uri="{FF2B5EF4-FFF2-40B4-BE49-F238E27FC236}">
                    <a16:creationId xmlns:a16="http://schemas.microsoft.com/office/drawing/2014/main" id="{5405E21C-2376-8B49-9C1D-8B8BF377AD97}"/>
                  </a:ext>
                </a:extLst>
              </p:cNvPr>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1" name="Oval 170">
                <a:extLst>
                  <a:ext uri="{FF2B5EF4-FFF2-40B4-BE49-F238E27FC236}">
                    <a16:creationId xmlns:a16="http://schemas.microsoft.com/office/drawing/2014/main" id="{4A1CB1D2-17BB-A447-9962-22DBC835AC96}"/>
                  </a:ext>
                </a:extLst>
              </p:cNvPr>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2" name="Oval 171">
                <a:extLst>
                  <a:ext uri="{FF2B5EF4-FFF2-40B4-BE49-F238E27FC236}">
                    <a16:creationId xmlns:a16="http://schemas.microsoft.com/office/drawing/2014/main" id="{F32A6699-8D46-8F45-9FCE-DDEC50DD17C4}"/>
                  </a:ext>
                </a:extLst>
              </p:cNvPr>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3" name="Oval 172">
                <a:extLst>
                  <a:ext uri="{FF2B5EF4-FFF2-40B4-BE49-F238E27FC236}">
                    <a16:creationId xmlns:a16="http://schemas.microsoft.com/office/drawing/2014/main" id="{08B6E076-CBBD-644B-B2DF-9D23CB71AE62}"/>
                  </a:ext>
                </a:extLst>
              </p:cNvPr>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4" name="Oval 173">
                <a:extLst>
                  <a:ext uri="{FF2B5EF4-FFF2-40B4-BE49-F238E27FC236}">
                    <a16:creationId xmlns:a16="http://schemas.microsoft.com/office/drawing/2014/main" id="{7F7F2465-CAB0-374D-A006-5511D8C558DD}"/>
                  </a:ext>
                </a:extLst>
              </p:cNvPr>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5" name="Oval 174">
                <a:extLst>
                  <a:ext uri="{FF2B5EF4-FFF2-40B4-BE49-F238E27FC236}">
                    <a16:creationId xmlns:a16="http://schemas.microsoft.com/office/drawing/2014/main" id="{3D438939-E8FF-E841-B961-805EC07E8C51}"/>
                  </a:ext>
                </a:extLst>
              </p:cNvPr>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6" name="Oval 175">
                <a:extLst>
                  <a:ext uri="{FF2B5EF4-FFF2-40B4-BE49-F238E27FC236}">
                    <a16:creationId xmlns:a16="http://schemas.microsoft.com/office/drawing/2014/main" id="{AA4B5F6F-79E8-DB4F-A640-32C776229651}"/>
                  </a:ext>
                </a:extLst>
              </p:cNvPr>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7" name="Oval 176">
                <a:extLst>
                  <a:ext uri="{FF2B5EF4-FFF2-40B4-BE49-F238E27FC236}">
                    <a16:creationId xmlns:a16="http://schemas.microsoft.com/office/drawing/2014/main" id="{E236DD86-DF25-1E4E-81F8-17D9EAF6AC9B}"/>
                  </a:ext>
                </a:extLst>
              </p:cNvPr>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8" name="Oval 177">
                <a:extLst>
                  <a:ext uri="{FF2B5EF4-FFF2-40B4-BE49-F238E27FC236}">
                    <a16:creationId xmlns:a16="http://schemas.microsoft.com/office/drawing/2014/main" id="{D6E8BC3C-F3FD-4A49-8F07-24C564B9D919}"/>
                  </a:ext>
                </a:extLst>
              </p:cNvPr>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9" name="Oval 178">
                <a:extLst>
                  <a:ext uri="{FF2B5EF4-FFF2-40B4-BE49-F238E27FC236}">
                    <a16:creationId xmlns:a16="http://schemas.microsoft.com/office/drawing/2014/main" id="{F7DA2E63-053D-F649-8B5A-366D384B64CE}"/>
                  </a:ext>
                </a:extLst>
              </p:cNvPr>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0" name="Oval 179">
                <a:extLst>
                  <a:ext uri="{FF2B5EF4-FFF2-40B4-BE49-F238E27FC236}">
                    <a16:creationId xmlns:a16="http://schemas.microsoft.com/office/drawing/2014/main" id="{F9A61E0D-5243-F342-8E46-0DCAA11D4294}"/>
                  </a:ext>
                </a:extLst>
              </p:cNvPr>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1" name="Oval 180">
                <a:extLst>
                  <a:ext uri="{FF2B5EF4-FFF2-40B4-BE49-F238E27FC236}">
                    <a16:creationId xmlns:a16="http://schemas.microsoft.com/office/drawing/2014/main" id="{64BA01C9-124F-1345-93EF-640A6C10890D}"/>
                  </a:ext>
                </a:extLst>
              </p:cNvPr>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2" name="Oval 181">
                <a:extLst>
                  <a:ext uri="{FF2B5EF4-FFF2-40B4-BE49-F238E27FC236}">
                    <a16:creationId xmlns:a16="http://schemas.microsoft.com/office/drawing/2014/main" id="{F223D7AF-C33D-1549-A0A5-3CF935F65CFB}"/>
                  </a:ext>
                </a:extLst>
              </p:cNvPr>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3" name="Oval 182">
                <a:extLst>
                  <a:ext uri="{FF2B5EF4-FFF2-40B4-BE49-F238E27FC236}">
                    <a16:creationId xmlns:a16="http://schemas.microsoft.com/office/drawing/2014/main" id="{90E2169E-3202-D245-A3D8-889DB0DC606F}"/>
                  </a:ext>
                </a:extLst>
              </p:cNvPr>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4" name="Oval 183">
                <a:extLst>
                  <a:ext uri="{FF2B5EF4-FFF2-40B4-BE49-F238E27FC236}">
                    <a16:creationId xmlns:a16="http://schemas.microsoft.com/office/drawing/2014/main" id="{73DE0EE6-2CDE-124C-92E2-E71CF4DBB4E2}"/>
                  </a:ext>
                </a:extLst>
              </p:cNvPr>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5" name="Oval 184">
                <a:extLst>
                  <a:ext uri="{FF2B5EF4-FFF2-40B4-BE49-F238E27FC236}">
                    <a16:creationId xmlns:a16="http://schemas.microsoft.com/office/drawing/2014/main" id="{DDC37A68-100A-B446-9C9B-94060F277157}"/>
                  </a:ext>
                </a:extLst>
              </p:cNvPr>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6" name="Oval 185">
                <a:extLst>
                  <a:ext uri="{FF2B5EF4-FFF2-40B4-BE49-F238E27FC236}">
                    <a16:creationId xmlns:a16="http://schemas.microsoft.com/office/drawing/2014/main" id="{2431F842-660D-294E-ABFA-446E814A5AD4}"/>
                  </a:ext>
                </a:extLst>
              </p:cNvPr>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7" name="Oval 186">
                <a:extLst>
                  <a:ext uri="{FF2B5EF4-FFF2-40B4-BE49-F238E27FC236}">
                    <a16:creationId xmlns:a16="http://schemas.microsoft.com/office/drawing/2014/main" id="{DAA8C648-2929-504C-A99D-BC28CA8EC2CB}"/>
                  </a:ext>
                </a:extLst>
              </p:cNvPr>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8" name="Oval 187">
                <a:extLst>
                  <a:ext uri="{FF2B5EF4-FFF2-40B4-BE49-F238E27FC236}">
                    <a16:creationId xmlns:a16="http://schemas.microsoft.com/office/drawing/2014/main" id="{7EDC446D-BD9A-B246-9176-77B9B3E313A5}"/>
                  </a:ext>
                </a:extLst>
              </p:cNvPr>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9" name="Oval 188">
                <a:extLst>
                  <a:ext uri="{FF2B5EF4-FFF2-40B4-BE49-F238E27FC236}">
                    <a16:creationId xmlns:a16="http://schemas.microsoft.com/office/drawing/2014/main" id="{561920B2-9928-564F-BB79-CC7CFD7B1590}"/>
                  </a:ext>
                </a:extLst>
              </p:cNvPr>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0" name="Oval 189">
                <a:extLst>
                  <a:ext uri="{FF2B5EF4-FFF2-40B4-BE49-F238E27FC236}">
                    <a16:creationId xmlns:a16="http://schemas.microsoft.com/office/drawing/2014/main" id="{024BC6B5-7418-FA4B-9801-50D1787D7109}"/>
                  </a:ext>
                </a:extLst>
              </p:cNvPr>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1" name="Oval 190">
                <a:extLst>
                  <a:ext uri="{FF2B5EF4-FFF2-40B4-BE49-F238E27FC236}">
                    <a16:creationId xmlns:a16="http://schemas.microsoft.com/office/drawing/2014/main" id="{E6F0EC4B-979E-8A4F-9530-A40661A7F1B3}"/>
                  </a:ext>
                </a:extLst>
              </p:cNvPr>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2" name="Oval 191">
                <a:extLst>
                  <a:ext uri="{FF2B5EF4-FFF2-40B4-BE49-F238E27FC236}">
                    <a16:creationId xmlns:a16="http://schemas.microsoft.com/office/drawing/2014/main" id="{461D17D1-A24F-FA4F-8026-A57016F7993A}"/>
                  </a:ext>
                </a:extLst>
              </p:cNvPr>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3" name="Oval 192">
                <a:extLst>
                  <a:ext uri="{FF2B5EF4-FFF2-40B4-BE49-F238E27FC236}">
                    <a16:creationId xmlns:a16="http://schemas.microsoft.com/office/drawing/2014/main" id="{F13E24A2-3A13-DF48-8CAB-E04CF6FAD64D}"/>
                  </a:ext>
                </a:extLst>
              </p:cNvPr>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4" name="Oval 193">
                <a:extLst>
                  <a:ext uri="{FF2B5EF4-FFF2-40B4-BE49-F238E27FC236}">
                    <a16:creationId xmlns:a16="http://schemas.microsoft.com/office/drawing/2014/main" id="{D32061DF-AA67-0B4F-BBFC-18B9BAC2F0E0}"/>
                  </a:ext>
                </a:extLst>
              </p:cNvPr>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5" name="Oval 194">
                <a:extLst>
                  <a:ext uri="{FF2B5EF4-FFF2-40B4-BE49-F238E27FC236}">
                    <a16:creationId xmlns:a16="http://schemas.microsoft.com/office/drawing/2014/main" id="{C72C0402-29E9-0D4C-93CE-406B8D2E47AE}"/>
                  </a:ext>
                </a:extLst>
              </p:cNvPr>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6" name="Oval 195">
                <a:extLst>
                  <a:ext uri="{FF2B5EF4-FFF2-40B4-BE49-F238E27FC236}">
                    <a16:creationId xmlns:a16="http://schemas.microsoft.com/office/drawing/2014/main" id="{D97EE4D4-5B9B-3643-99CB-8AE44A0B683E}"/>
                  </a:ext>
                </a:extLst>
              </p:cNvPr>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7" name="Oval 196">
                <a:extLst>
                  <a:ext uri="{FF2B5EF4-FFF2-40B4-BE49-F238E27FC236}">
                    <a16:creationId xmlns:a16="http://schemas.microsoft.com/office/drawing/2014/main" id="{5E6C1BDF-6C67-4F40-9ECC-47B44CB63373}"/>
                  </a:ext>
                </a:extLst>
              </p:cNvPr>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8" name="Oval 197">
                <a:extLst>
                  <a:ext uri="{FF2B5EF4-FFF2-40B4-BE49-F238E27FC236}">
                    <a16:creationId xmlns:a16="http://schemas.microsoft.com/office/drawing/2014/main" id="{BE5577C1-9432-AC40-A5AE-56167D7FC88F}"/>
                  </a:ext>
                </a:extLst>
              </p:cNvPr>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9" name="Oval 198">
                <a:extLst>
                  <a:ext uri="{FF2B5EF4-FFF2-40B4-BE49-F238E27FC236}">
                    <a16:creationId xmlns:a16="http://schemas.microsoft.com/office/drawing/2014/main" id="{1E0A254B-969B-4940-8E86-85C71F3449C8}"/>
                  </a:ext>
                </a:extLst>
              </p:cNvPr>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0" name="Oval 199">
                <a:extLst>
                  <a:ext uri="{FF2B5EF4-FFF2-40B4-BE49-F238E27FC236}">
                    <a16:creationId xmlns:a16="http://schemas.microsoft.com/office/drawing/2014/main" id="{44CE44EA-AAF3-2D48-852A-BA69E51FE15E}"/>
                  </a:ext>
                </a:extLst>
              </p:cNvPr>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1" name="Oval 200">
                <a:extLst>
                  <a:ext uri="{FF2B5EF4-FFF2-40B4-BE49-F238E27FC236}">
                    <a16:creationId xmlns:a16="http://schemas.microsoft.com/office/drawing/2014/main" id="{D7937132-E04B-CB48-9C7D-31E99A854179}"/>
                  </a:ext>
                </a:extLst>
              </p:cNvPr>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2" name="Oval 201">
                <a:extLst>
                  <a:ext uri="{FF2B5EF4-FFF2-40B4-BE49-F238E27FC236}">
                    <a16:creationId xmlns:a16="http://schemas.microsoft.com/office/drawing/2014/main" id="{0DC34544-1063-294B-AEBF-2341F140E87B}"/>
                  </a:ext>
                </a:extLst>
              </p:cNvPr>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3" name="Oval 202">
                <a:extLst>
                  <a:ext uri="{FF2B5EF4-FFF2-40B4-BE49-F238E27FC236}">
                    <a16:creationId xmlns:a16="http://schemas.microsoft.com/office/drawing/2014/main" id="{247073FF-4072-F649-950A-AB15BF0B507F}"/>
                  </a:ext>
                </a:extLst>
              </p:cNvPr>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4" name="Oval 203">
                <a:extLst>
                  <a:ext uri="{FF2B5EF4-FFF2-40B4-BE49-F238E27FC236}">
                    <a16:creationId xmlns:a16="http://schemas.microsoft.com/office/drawing/2014/main" id="{155AB66B-F460-324D-812B-CB2BA2EFE1D5}"/>
                  </a:ext>
                </a:extLst>
              </p:cNvPr>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5" name="Oval 204">
                <a:extLst>
                  <a:ext uri="{FF2B5EF4-FFF2-40B4-BE49-F238E27FC236}">
                    <a16:creationId xmlns:a16="http://schemas.microsoft.com/office/drawing/2014/main" id="{5F705815-68E4-1D43-9ACA-4B4AB41C08BB}"/>
                  </a:ext>
                </a:extLst>
              </p:cNvPr>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6" name="Oval 205">
                <a:extLst>
                  <a:ext uri="{FF2B5EF4-FFF2-40B4-BE49-F238E27FC236}">
                    <a16:creationId xmlns:a16="http://schemas.microsoft.com/office/drawing/2014/main" id="{A7531344-5272-D247-857B-E98A04A7913C}"/>
                  </a:ext>
                </a:extLst>
              </p:cNvPr>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7" name="Oval 206">
                <a:extLst>
                  <a:ext uri="{FF2B5EF4-FFF2-40B4-BE49-F238E27FC236}">
                    <a16:creationId xmlns:a16="http://schemas.microsoft.com/office/drawing/2014/main" id="{24DDC550-515E-884A-98D8-4BA5EE6CEE24}"/>
                  </a:ext>
                </a:extLst>
              </p:cNvPr>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8" name="Oval 207">
                <a:extLst>
                  <a:ext uri="{FF2B5EF4-FFF2-40B4-BE49-F238E27FC236}">
                    <a16:creationId xmlns:a16="http://schemas.microsoft.com/office/drawing/2014/main" id="{8CBC2D22-6CE6-9E41-BF03-F2B7E26710BA}"/>
                  </a:ext>
                </a:extLst>
              </p:cNvPr>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9" name="Oval 208">
                <a:extLst>
                  <a:ext uri="{FF2B5EF4-FFF2-40B4-BE49-F238E27FC236}">
                    <a16:creationId xmlns:a16="http://schemas.microsoft.com/office/drawing/2014/main" id="{2BA87232-3EE1-754D-B0A5-11362098A243}"/>
                  </a:ext>
                </a:extLst>
              </p:cNvPr>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10" name="Oval 209">
                <a:extLst>
                  <a:ext uri="{FF2B5EF4-FFF2-40B4-BE49-F238E27FC236}">
                    <a16:creationId xmlns:a16="http://schemas.microsoft.com/office/drawing/2014/main" id="{3A417B07-6BC6-524E-A500-60C1AF78FEF8}"/>
                  </a:ext>
                </a:extLst>
              </p:cNvPr>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11" name="Oval 210">
                <a:extLst>
                  <a:ext uri="{FF2B5EF4-FFF2-40B4-BE49-F238E27FC236}">
                    <a16:creationId xmlns:a16="http://schemas.microsoft.com/office/drawing/2014/main" id="{262F790D-2C23-9A44-8587-7CDDC7A39F47}"/>
                  </a:ext>
                </a:extLst>
              </p:cNvPr>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grpSp>
          <p:nvGrpSpPr>
            <p:cNvPr id="17" name="Group 16">
              <a:extLst>
                <a:ext uri="{FF2B5EF4-FFF2-40B4-BE49-F238E27FC236}">
                  <a16:creationId xmlns:a16="http://schemas.microsoft.com/office/drawing/2014/main" id="{237EF657-F22A-5043-A3ED-A3E70820B79C}"/>
                </a:ext>
              </a:extLst>
            </p:cNvPr>
            <p:cNvGrpSpPr/>
            <p:nvPr userDrawn="1"/>
          </p:nvGrpSpPr>
          <p:grpSpPr>
            <a:xfrm>
              <a:off x="2008922" y="5388428"/>
              <a:ext cx="2501953" cy="149291"/>
              <a:chOff x="6927228" y="7552706"/>
              <a:chExt cx="5016271" cy="227062"/>
            </a:xfrm>
          </p:grpSpPr>
          <p:sp>
            <p:nvSpPr>
              <p:cNvPr id="116" name="Oval 115">
                <a:extLst>
                  <a:ext uri="{FF2B5EF4-FFF2-40B4-BE49-F238E27FC236}">
                    <a16:creationId xmlns:a16="http://schemas.microsoft.com/office/drawing/2014/main" id="{5F3584AD-F8D5-5B4F-8A3C-F909EBD84B63}"/>
                  </a:ext>
                </a:extLst>
              </p:cNvPr>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7" name="Oval 116">
                <a:extLst>
                  <a:ext uri="{FF2B5EF4-FFF2-40B4-BE49-F238E27FC236}">
                    <a16:creationId xmlns:a16="http://schemas.microsoft.com/office/drawing/2014/main" id="{006EADBF-9A25-B049-9389-B4B822E6776E}"/>
                  </a:ext>
                </a:extLst>
              </p:cNvPr>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8" name="Oval 117">
                <a:extLst>
                  <a:ext uri="{FF2B5EF4-FFF2-40B4-BE49-F238E27FC236}">
                    <a16:creationId xmlns:a16="http://schemas.microsoft.com/office/drawing/2014/main" id="{587CD37E-EDEE-F944-B5D9-CD640051D346}"/>
                  </a:ext>
                </a:extLst>
              </p:cNvPr>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9" name="Oval 118">
                <a:extLst>
                  <a:ext uri="{FF2B5EF4-FFF2-40B4-BE49-F238E27FC236}">
                    <a16:creationId xmlns:a16="http://schemas.microsoft.com/office/drawing/2014/main" id="{F09FDA8F-705B-7445-83EE-01C4692F97C5}"/>
                  </a:ext>
                </a:extLst>
              </p:cNvPr>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0" name="Oval 119">
                <a:extLst>
                  <a:ext uri="{FF2B5EF4-FFF2-40B4-BE49-F238E27FC236}">
                    <a16:creationId xmlns:a16="http://schemas.microsoft.com/office/drawing/2014/main" id="{2294DAAB-9421-1D49-A0E0-5F2962DF5948}"/>
                  </a:ext>
                </a:extLst>
              </p:cNvPr>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1" name="Oval 120">
                <a:extLst>
                  <a:ext uri="{FF2B5EF4-FFF2-40B4-BE49-F238E27FC236}">
                    <a16:creationId xmlns:a16="http://schemas.microsoft.com/office/drawing/2014/main" id="{843D1113-61EA-C342-ADD9-BDC89B45F1D1}"/>
                  </a:ext>
                </a:extLst>
              </p:cNvPr>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2" name="Oval 121">
                <a:extLst>
                  <a:ext uri="{FF2B5EF4-FFF2-40B4-BE49-F238E27FC236}">
                    <a16:creationId xmlns:a16="http://schemas.microsoft.com/office/drawing/2014/main" id="{289F2884-60EA-F040-ABCC-640C11ADE019}"/>
                  </a:ext>
                </a:extLst>
              </p:cNvPr>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3" name="Oval 122">
                <a:extLst>
                  <a:ext uri="{FF2B5EF4-FFF2-40B4-BE49-F238E27FC236}">
                    <a16:creationId xmlns:a16="http://schemas.microsoft.com/office/drawing/2014/main" id="{3D0D37DE-E48D-FD4A-B493-734FCA552DC4}"/>
                  </a:ext>
                </a:extLst>
              </p:cNvPr>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4" name="Oval 123">
                <a:extLst>
                  <a:ext uri="{FF2B5EF4-FFF2-40B4-BE49-F238E27FC236}">
                    <a16:creationId xmlns:a16="http://schemas.microsoft.com/office/drawing/2014/main" id="{F7BF5998-C658-2B49-BF1C-BC93B7AFC7F7}"/>
                  </a:ext>
                </a:extLst>
              </p:cNvPr>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5" name="Oval 124">
                <a:extLst>
                  <a:ext uri="{FF2B5EF4-FFF2-40B4-BE49-F238E27FC236}">
                    <a16:creationId xmlns:a16="http://schemas.microsoft.com/office/drawing/2014/main" id="{07E384BF-2925-C443-A51A-BAAA0A3D93C8}"/>
                  </a:ext>
                </a:extLst>
              </p:cNvPr>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6" name="Oval 125">
                <a:extLst>
                  <a:ext uri="{FF2B5EF4-FFF2-40B4-BE49-F238E27FC236}">
                    <a16:creationId xmlns:a16="http://schemas.microsoft.com/office/drawing/2014/main" id="{5921C59E-B483-FD48-8B2D-D58511F21D19}"/>
                  </a:ext>
                </a:extLst>
              </p:cNvPr>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7" name="Oval 126">
                <a:extLst>
                  <a:ext uri="{FF2B5EF4-FFF2-40B4-BE49-F238E27FC236}">
                    <a16:creationId xmlns:a16="http://schemas.microsoft.com/office/drawing/2014/main" id="{0991228E-9258-484D-843F-D3A9FDDEE841}"/>
                  </a:ext>
                </a:extLst>
              </p:cNvPr>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8" name="Oval 127">
                <a:extLst>
                  <a:ext uri="{FF2B5EF4-FFF2-40B4-BE49-F238E27FC236}">
                    <a16:creationId xmlns:a16="http://schemas.microsoft.com/office/drawing/2014/main" id="{9D1C2ED8-AE97-B040-921D-977ABF45645F}"/>
                  </a:ext>
                </a:extLst>
              </p:cNvPr>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9" name="Oval 128">
                <a:extLst>
                  <a:ext uri="{FF2B5EF4-FFF2-40B4-BE49-F238E27FC236}">
                    <a16:creationId xmlns:a16="http://schemas.microsoft.com/office/drawing/2014/main" id="{48D90B15-ADB1-8C4B-B19A-D7CB6E22164B}"/>
                  </a:ext>
                </a:extLst>
              </p:cNvPr>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0" name="Oval 129">
                <a:extLst>
                  <a:ext uri="{FF2B5EF4-FFF2-40B4-BE49-F238E27FC236}">
                    <a16:creationId xmlns:a16="http://schemas.microsoft.com/office/drawing/2014/main" id="{D4F4970E-E688-6F48-B006-5CC604274483}"/>
                  </a:ext>
                </a:extLst>
              </p:cNvPr>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1" name="Oval 130">
                <a:extLst>
                  <a:ext uri="{FF2B5EF4-FFF2-40B4-BE49-F238E27FC236}">
                    <a16:creationId xmlns:a16="http://schemas.microsoft.com/office/drawing/2014/main" id="{DB0FFE97-D100-8B4A-AB51-492415D010F1}"/>
                  </a:ext>
                </a:extLst>
              </p:cNvPr>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2" name="Oval 131">
                <a:extLst>
                  <a:ext uri="{FF2B5EF4-FFF2-40B4-BE49-F238E27FC236}">
                    <a16:creationId xmlns:a16="http://schemas.microsoft.com/office/drawing/2014/main" id="{A7D39236-A7EE-094A-A60E-D7A43CFA7048}"/>
                  </a:ext>
                </a:extLst>
              </p:cNvPr>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3" name="Oval 132">
                <a:extLst>
                  <a:ext uri="{FF2B5EF4-FFF2-40B4-BE49-F238E27FC236}">
                    <a16:creationId xmlns:a16="http://schemas.microsoft.com/office/drawing/2014/main" id="{8B9D20C9-249D-8C49-8015-A401189E3644}"/>
                  </a:ext>
                </a:extLst>
              </p:cNvPr>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4" name="Oval 133">
                <a:extLst>
                  <a:ext uri="{FF2B5EF4-FFF2-40B4-BE49-F238E27FC236}">
                    <a16:creationId xmlns:a16="http://schemas.microsoft.com/office/drawing/2014/main" id="{AEDE03F6-7B0B-C54D-A01C-3164AA26B6E0}"/>
                  </a:ext>
                </a:extLst>
              </p:cNvPr>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5" name="Oval 134">
                <a:extLst>
                  <a:ext uri="{FF2B5EF4-FFF2-40B4-BE49-F238E27FC236}">
                    <a16:creationId xmlns:a16="http://schemas.microsoft.com/office/drawing/2014/main" id="{08DC07DF-6319-FE42-80AE-F2B0D83A49E9}"/>
                  </a:ext>
                </a:extLst>
              </p:cNvPr>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6" name="Oval 135">
                <a:extLst>
                  <a:ext uri="{FF2B5EF4-FFF2-40B4-BE49-F238E27FC236}">
                    <a16:creationId xmlns:a16="http://schemas.microsoft.com/office/drawing/2014/main" id="{D316B931-67FC-694C-AC99-108805FF4122}"/>
                  </a:ext>
                </a:extLst>
              </p:cNvPr>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7" name="Oval 136">
                <a:extLst>
                  <a:ext uri="{FF2B5EF4-FFF2-40B4-BE49-F238E27FC236}">
                    <a16:creationId xmlns:a16="http://schemas.microsoft.com/office/drawing/2014/main" id="{99552ED4-4E6F-6A42-BDE1-DB4B22EE82AF}"/>
                  </a:ext>
                </a:extLst>
              </p:cNvPr>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8" name="Oval 137">
                <a:extLst>
                  <a:ext uri="{FF2B5EF4-FFF2-40B4-BE49-F238E27FC236}">
                    <a16:creationId xmlns:a16="http://schemas.microsoft.com/office/drawing/2014/main" id="{F221E1D0-2012-1F42-BFBF-64F4785FA6D1}"/>
                  </a:ext>
                </a:extLst>
              </p:cNvPr>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9" name="Oval 138">
                <a:extLst>
                  <a:ext uri="{FF2B5EF4-FFF2-40B4-BE49-F238E27FC236}">
                    <a16:creationId xmlns:a16="http://schemas.microsoft.com/office/drawing/2014/main" id="{A42405AC-171B-FE4D-807A-373596C517B0}"/>
                  </a:ext>
                </a:extLst>
              </p:cNvPr>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0" name="Oval 139">
                <a:extLst>
                  <a:ext uri="{FF2B5EF4-FFF2-40B4-BE49-F238E27FC236}">
                    <a16:creationId xmlns:a16="http://schemas.microsoft.com/office/drawing/2014/main" id="{F562C103-0000-0B49-A35C-A415C790D364}"/>
                  </a:ext>
                </a:extLst>
              </p:cNvPr>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1" name="Oval 140">
                <a:extLst>
                  <a:ext uri="{FF2B5EF4-FFF2-40B4-BE49-F238E27FC236}">
                    <a16:creationId xmlns:a16="http://schemas.microsoft.com/office/drawing/2014/main" id="{2D6358A4-22E7-F24C-9BF9-A51405446227}"/>
                  </a:ext>
                </a:extLst>
              </p:cNvPr>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2" name="Oval 141">
                <a:extLst>
                  <a:ext uri="{FF2B5EF4-FFF2-40B4-BE49-F238E27FC236}">
                    <a16:creationId xmlns:a16="http://schemas.microsoft.com/office/drawing/2014/main" id="{0FF7D2C6-B4DD-074D-8416-6FAF0033AFF3}"/>
                  </a:ext>
                </a:extLst>
              </p:cNvPr>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3" name="Oval 142">
                <a:extLst>
                  <a:ext uri="{FF2B5EF4-FFF2-40B4-BE49-F238E27FC236}">
                    <a16:creationId xmlns:a16="http://schemas.microsoft.com/office/drawing/2014/main" id="{00DEE38B-51C1-914A-9E5C-5227AB2A936C}"/>
                  </a:ext>
                </a:extLst>
              </p:cNvPr>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4" name="Oval 143">
                <a:extLst>
                  <a:ext uri="{FF2B5EF4-FFF2-40B4-BE49-F238E27FC236}">
                    <a16:creationId xmlns:a16="http://schemas.microsoft.com/office/drawing/2014/main" id="{708ADF36-321A-BB4F-858E-5C52853F6DB3}"/>
                  </a:ext>
                </a:extLst>
              </p:cNvPr>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5" name="Oval 144">
                <a:extLst>
                  <a:ext uri="{FF2B5EF4-FFF2-40B4-BE49-F238E27FC236}">
                    <a16:creationId xmlns:a16="http://schemas.microsoft.com/office/drawing/2014/main" id="{27E75FE7-962D-C94A-A8C8-A2F301D9A139}"/>
                  </a:ext>
                </a:extLst>
              </p:cNvPr>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6" name="Oval 145">
                <a:extLst>
                  <a:ext uri="{FF2B5EF4-FFF2-40B4-BE49-F238E27FC236}">
                    <a16:creationId xmlns:a16="http://schemas.microsoft.com/office/drawing/2014/main" id="{C9597D22-7D6B-BF4E-94EB-4B707014F31E}"/>
                  </a:ext>
                </a:extLst>
              </p:cNvPr>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7" name="Oval 146">
                <a:extLst>
                  <a:ext uri="{FF2B5EF4-FFF2-40B4-BE49-F238E27FC236}">
                    <a16:creationId xmlns:a16="http://schemas.microsoft.com/office/drawing/2014/main" id="{B4E9B3CF-D747-E449-B569-661DF1708F14}"/>
                  </a:ext>
                </a:extLst>
              </p:cNvPr>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8" name="Oval 147">
                <a:extLst>
                  <a:ext uri="{FF2B5EF4-FFF2-40B4-BE49-F238E27FC236}">
                    <a16:creationId xmlns:a16="http://schemas.microsoft.com/office/drawing/2014/main" id="{5663515C-386C-5A49-95D4-56BCE5FAF199}"/>
                  </a:ext>
                </a:extLst>
              </p:cNvPr>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9" name="Oval 148">
                <a:extLst>
                  <a:ext uri="{FF2B5EF4-FFF2-40B4-BE49-F238E27FC236}">
                    <a16:creationId xmlns:a16="http://schemas.microsoft.com/office/drawing/2014/main" id="{F4816D83-BC61-B14D-9C4C-FD612A8AFFB3}"/>
                  </a:ext>
                </a:extLst>
              </p:cNvPr>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0" name="Oval 149">
                <a:extLst>
                  <a:ext uri="{FF2B5EF4-FFF2-40B4-BE49-F238E27FC236}">
                    <a16:creationId xmlns:a16="http://schemas.microsoft.com/office/drawing/2014/main" id="{B3859FD9-8844-9848-BFD3-8543C5CC6CDA}"/>
                  </a:ext>
                </a:extLst>
              </p:cNvPr>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1" name="Oval 150">
                <a:extLst>
                  <a:ext uri="{FF2B5EF4-FFF2-40B4-BE49-F238E27FC236}">
                    <a16:creationId xmlns:a16="http://schemas.microsoft.com/office/drawing/2014/main" id="{F01538DE-83D4-4A44-9FA5-F19A29428D48}"/>
                  </a:ext>
                </a:extLst>
              </p:cNvPr>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2" name="Oval 151">
                <a:extLst>
                  <a:ext uri="{FF2B5EF4-FFF2-40B4-BE49-F238E27FC236}">
                    <a16:creationId xmlns:a16="http://schemas.microsoft.com/office/drawing/2014/main" id="{B466E8A5-D195-4D4B-AABD-B3C6C4AEEA6D}"/>
                  </a:ext>
                </a:extLst>
              </p:cNvPr>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3" name="Oval 152">
                <a:extLst>
                  <a:ext uri="{FF2B5EF4-FFF2-40B4-BE49-F238E27FC236}">
                    <a16:creationId xmlns:a16="http://schemas.microsoft.com/office/drawing/2014/main" id="{AE220B75-7166-5843-BAC7-9FA2707BB451}"/>
                  </a:ext>
                </a:extLst>
              </p:cNvPr>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4" name="Oval 153">
                <a:extLst>
                  <a:ext uri="{FF2B5EF4-FFF2-40B4-BE49-F238E27FC236}">
                    <a16:creationId xmlns:a16="http://schemas.microsoft.com/office/drawing/2014/main" id="{BA4ECBEE-0A72-5D41-A557-17D271D414F8}"/>
                  </a:ext>
                </a:extLst>
              </p:cNvPr>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5" name="Oval 154">
                <a:extLst>
                  <a:ext uri="{FF2B5EF4-FFF2-40B4-BE49-F238E27FC236}">
                    <a16:creationId xmlns:a16="http://schemas.microsoft.com/office/drawing/2014/main" id="{E6ABA97A-6242-9C43-92FE-C1FEA5AE33BB}"/>
                  </a:ext>
                </a:extLst>
              </p:cNvPr>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6" name="Oval 155">
                <a:extLst>
                  <a:ext uri="{FF2B5EF4-FFF2-40B4-BE49-F238E27FC236}">
                    <a16:creationId xmlns:a16="http://schemas.microsoft.com/office/drawing/2014/main" id="{F35D50A5-F80F-A647-AE00-43CA8A997CCD}"/>
                  </a:ext>
                </a:extLst>
              </p:cNvPr>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7" name="Oval 156">
                <a:extLst>
                  <a:ext uri="{FF2B5EF4-FFF2-40B4-BE49-F238E27FC236}">
                    <a16:creationId xmlns:a16="http://schemas.microsoft.com/office/drawing/2014/main" id="{0C3BA718-61A3-8649-B9D9-96B4622027A0}"/>
                  </a:ext>
                </a:extLst>
              </p:cNvPr>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8" name="Oval 157">
                <a:extLst>
                  <a:ext uri="{FF2B5EF4-FFF2-40B4-BE49-F238E27FC236}">
                    <a16:creationId xmlns:a16="http://schemas.microsoft.com/office/drawing/2014/main" id="{EBAEFD7F-407E-EA48-A086-9DD5A82AC8D6}"/>
                  </a:ext>
                </a:extLst>
              </p:cNvPr>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9" name="Oval 158">
                <a:extLst>
                  <a:ext uri="{FF2B5EF4-FFF2-40B4-BE49-F238E27FC236}">
                    <a16:creationId xmlns:a16="http://schemas.microsoft.com/office/drawing/2014/main" id="{6337AC2E-CDD2-5147-8539-54645232407C}"/>
                  </a:ext>
                </a:extLst>
              </p:cNvPr>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0" name="Oval 159">
                <a:extLst>
                  <a:ext uri="{FF2B5EF4-FFF2-40B4-BE49-F238E27FC236}">
                    <a16:creationId xmlns:a16="http://schemas.microsoft.com/office/drawing/2014/main" id="{F3D493A1-4900-384B-882F-6D2C7FEFB590}"/>
                  </a:ext>
                </a:extLst>
              </p:cNvPr>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1" name="Oval 160">
                <a:extLst>
                  <a:ext uri="{FF2B5EF4-FFF2-40B4-BE49-F238E27FC236}">
                    <a16:creationId xmlns:a16="http://schemas.microsoft.com/office/drawing/2014/main" id="{0DD153CC-0666-2E4B-98E3-9A6E7F63AB46}"/>
                  </a:ext>
                </a:extLst>
              </p:cNvPr>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2" name="Oval 161">
                <a:extLst>
                  <a:ext uri="{FF2B5EF4-FFF2-40B4-BE49-F238E27FC236}">
                    <a16:creationId xmlns:a16="http://schemas.microsoft.com/office/drawing/2014/main" id="{86DF279E-C3AC-0B44-B366-7DB50FF804D5}"/>
                  </a:ext>
                </a:extLst>
              </p:cNvPr>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3" name="Oval 162">
                <a:extLst>
                  <a:ext uri="{FF2B5EF4-FFF2-40B4-BE49-F238E27FC236}">
                    <a16:creationId xmlns:a16="http://schemas.microsoft.com/office/drawing/2014/main" id="{A13ED11B-8650-914E-A7FA-D93EEBA0A813}"/>
                  </a:ext>
                </a:extLst>
              </p:cNvPr>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grpSp>
          <p:nvGrpSpPr>
            <p:cNvPr id="18" name="Group 17">
              <a:extLst>
                <a:ext uri="{FF2B5EF4-FFF2-40B4-BE49-F238E27FC236}">
                  <a16:creationId xmlns:a16="http://schemas.microsoft.com/office/drawing/2014/main" id="{C5072EC1-9A9A-AA4E-BCAF-F0FA9232DE46}"/>
                </a:ext>
              </a:extLst>
            </p:cNvPr>
            <p:cNvGrpSpPr/>
            <p:nvPr userDrawn="1"/>
          </p:nvGrpSpPr>
          <p:grpSpPr>
            <a:xfrm>
              <a:off x="4583275" y="5388428"/>
              <a:ext cx="2501953" cy="149291"/>
              <a:chOff x="6927228" y="7552706"/>
              <a:chExt cx="5016271" cy="227062"/>
            </a:xfrm>
          </p:grpSpPr>
          <p:sp>
            <p:nvSpPr>
              <p:cNvPr id="68" name="Oval 67">
                <a:extLst>
                  <a:ext uri="{FF2B5EF4-FFF2-40B4-BE49-F238E27FC236}">
                    <a16:creationId xmlns:a16="http://schemas.microsoft.com/office/drawing/2014/main" id="{24A88537-7EEB-4B40-9B67-A2EC352D5F32}"/>
                  </a:ext>
                </a:extLst>
              </p:cNvPr>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9" name="Oval 68">
                <a:extLst>
                  <a:ext uri="{FF2B5EF4-FFF2-40B4-BE49-F238E27FC236}">
                    <a16:creationId xmlns:a16="http://schemas.microsoft.com/office/drawing/2014/main" id="{1F15C8B4-381B-B448-AD14-754478F659B5}"/>
                  </a:ext>
                </a:extLst>
              </p:cNvPr>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0" name="Oval 69">
                <a:extLst>
                  <a:ext uri="{FF2B5EF4-FFF2-40B4-BE49-F238E27FC236}">
                    <a16:creationId xmlns:a16="http://schemas.microsoft.com/office/drawing/2014/main" id="{E35BD491-D303-414B-8562-5D1C5C90DDFB}"/>
                  </a:ext>
                </a:extLst>
              </p:cNvPr>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1" name="Oval 70">
                <a:extLst>
                  <a:ext uri="{FF2B5EF4-FFF2-40B4-BE49-F238E27FC236}">
                    <a16:creationId xmlns:a16="http://schemas.microsoft.com/office/drawing/2014/main" id="{30FC53CB-E294-E347-ACE7-583CACA3FADB}"/>
                  </a:ext>
                </a:extLst>
              </p:cNvPr>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2" name="Oval 71">
                <a:extLst>
                  <a:ext uri="{FF2B5EF4-FFF2-40B4-BE49-F238E27FC236}">
                    <a16:creationId xmlns:a16="http://schemas.microsoft.com/office/drawing/2014/main" id="{E09E55E9-6BD7-E247-BA30-30B47764B862}"/>
                  </a:ext>
                </a:extLst>
              </p:cNvPr>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3" name="Oval 72">
                <a:extLst>
                  <a:ext uri="{FF2B5EF4-FFF2-40B4-BE49-F238E27FC236}">
                    <a16:creationId xmlns:a16="http://schemas.microsoft.com/office/drawing/2014/main" id="{E9DEC776-1435-2449-9248-4BC3B67E2E40}"/>
                  </a:ext>
                </a:extLst>
              </p:cNvPr>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4" name="Oval 73">
                <a:extLst>
                  <a:ext uri="{FF2B5EF4-FFF2-40B4-BE49-F238E27FC236}">
                    <a16:creationId xmlns:a16="http://schemas.microsoft.com/office/drawing/2014/main" id="{61FC6019-8982-4046-AADE-809CC8F3A4F3}"/>
                  </a:ext>
                </a:extLst>
              </p:cNvPr>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5" name="Oval 74">
                <a:extLst>
                  <a:ext uri="{FF2B5EF4-FFF2-40B4-BE49-F238E27FC236}">
                    <a16:creationId xmlns:a16="http://schemas.microsoft.com/office/drawing/2014/main" id="{925034FC-E6B3-4347-A723-9017F6FF28E4}"/>
                  </a:ext>
                </a:extLst>
              </p:cNvPr>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6" name="Oval 75">
                <a:extLst>
                  <a:ext uri="{FF2B5EF4-FFF2-40B4-BE49-F238E27FC236}">
                    <a16:creationId xmlns:a16="http://schemas.microsoft.com/office/drawing/2014/main" id="{459EFFF1-E79C-8D46-9331-05E7DFFAD81A}"/>
                  </a:ext>
                </a:extLst>
              </p:cNvPr>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7" name="Oval 76">
                <a:extLst>
                  <a:ext uri="{FF2B5EF4-FFF2-40B4-BE49-F238E27FC236}">
                    <a16:creationId xmlns:a16="http://schemas.microsoft.com/office/drawing/2014/main" id="{2D0EB820-87BE-C849-9312-8BFE2F064ECE}"/>
                  </a:ext>
                </a:extLst>
              </p:cNvPr>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8" name="Oval 77">
                <a:extLst>
                  <a:ext uri="{FF2B5EF4-FFF2-40B4-BE49-F238E27FC236}">
                    <a16:creationId xmlns:a16="http://schemas.microsoft.com/office/drawing/2014/main" id="{E15D5C2A-85C1-FB48-B08E-005B0C9CC5EA}"/>
                  </a:ext>
                </a:extLst>
              </p:cNvPr>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9" name="Oval 78">
                <a:extLst>
                  <a:ext uri="{FF2B5EF4-FFF2-40B4-BE49-F238E27FC236}">
                    <a16:creationId xmlns:a16="http://schemas.microsoft.com/office/drawing/2014/main" id="{EF9E93ED-83CE-5847-BAA8-19AD93671198}"/>
                  </a:ext>
                </a:extLst>
              </p:cNvPr>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0" name="Oval 79">
                <a:extLst>
                  <a:ext uri="{FF2B5EF4-FFF2-40B4-BE49-F238E27FC236}">
                    <a16:creationId xmlns:a16="http://schemas.microsoft.com/office/drawing/2014/main" id="{29FEB417-C9B2-F14F-B871-3BC533C9F53F}"/>
                  </a:ext>
                </a:extLst>
              </p:cNvPr>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1" name="Oval 80">
                <a:extLst>
                  <a:ext uri="{FF2B5EF4-FFF2-40B4-BE49-F238E27FC236}">
                    <a16:creationId xmlns:a16="http://schemas.microsoft.com/office/drawing/2014/main" id="{D5E67D50-1ACB-7546-85E7-F1913E00001A}"/>
                  </a:ext>
                </a:extLst>
              </p:cNvPr>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2" name="Oval 81">
                <a:extLst>
                  <a:ext uri="{FF2B5EF4-FFF2-40B4-BE49-F238E27FC236}">
                    <a16:creationId xmlns:a16="http://schemas.microsoft.com/office/drawing/2014/main" id="{486FFDF4-810E-3148-9597-967A701D6F0E}"/>
                  </a:ext>
                </a:extLst>
              </p:cNvPr>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3" name="Oval 82">
                <a:extLst>
                  <a:ext uri="{FF2B5EF4-FFF2-40B4-BE49-F238E27FC236}">
                    <a16:creationId xmlns:a16="http://schemas.microsoft.com/office/drawing/2014/main" id="{F54B66E1-95FF-E341-8853-AF9900BD55DC}"/>
                  </a:ext>
                </a:extLst>
              </p:cNvPr>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4" name="Oval 83">
                <a:extLst>
                  <a:ext uri="{FF2B5EF4-FFF2-40B4-BE49-F238E27FC236}">
                    <a16:creationId xmlns:a16="http://schemas.microsoft.com/office/drawing/2014/main" id="{60214990-600D-C142-A439-34F9567574BB}"/>
                  </a:ext>
                </a:extLst>
              </p:cNvPr>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5" name="Oval 84">
                <a:extLst>
                  <a:ext uri="{FF2B5EF4-FFF2-40B4-BE49-F238E27FC236}">
                    <a16:creationId xmlns:a16="http://schemas.microsoft.com/office/drawing/2014/main" id="{B55AAADB-710F-8F45-9765-498E433E1806}"/>
                  </a:ext>
                </a:extLst>
              </p:cNvPr>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6" name="Oval 85">
                <a:extLst>
                  <a:ext uri="{FF2B5EF4-FFF2-40B4-BE49-F238E27FC236}">
                    <a16:creationId xmlns:a16="http://schemas.microsoft.com/office/drawing/2014/main" id="{1319C4EB-54F1-EC48-896F-B6D2BFAEB4DF}"/>
                  </a:ext>
                </a:extLst>
              </p:cNvPr>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7" name="Oval 86">
                <a:extLst>
                  <a:ext uri="{FF2B5EF4-FFF2-40B4-BE49-F238E27FC236}">
                    <a16:creationId xmlns:a16="http://schemas.microsoft.com/office/drawing/2014/main" id="{4CE00956-EFE9-7F4F-A7F9-399FC998E7F6}"/>
                  </a:ext>
                </a:extLst>
              </p:cNvPr>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8" name="Oval 87">
                <a:extLst>
                  <a:ext uri="{FF2B5EF4-FFF2-40B4-BE49-F238E27FC236}">
                    <a16:creationId xmlns:a16="http://schemas.microsoft.com/office/drawing/2014/main" id="{B6BB5E84-37E4-1F4D-B241-0F893534FFD4}"/>
                  </a:ext>
                </a:extLst>
              </p:cNvPr>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9" name="Oval 88">
                <a:extLst>
                  <a:ext uri="{FF2B5EF4-FFF2-40B4-BE49-F238E27FC236}">
                    <a16:creationId xmlns:a16="http://schemas.microsoft.com/office/drawing/2014/main" id="{4A59986F-414D-E646-91B4-53A762BDE0CD}"/>
                  </a:ext>
                </a:extLst>
              </p:cNvPr>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0" name="Oval 89">
                <a:extLst>
                  <a:ext uri="{FF2B5EF4-FFF2-40B4-BE49-F238E27FC236}">
                    <a16:creationId xmlns:a16="http://schemas.microsoft.com/office/drawing/2014/main" id="{21B0F7FB-6EB1-2A47-A75C-405FEB09AD9C}"/>
                  </a:ext>
                </a:extLst>
              </p:cNvPr>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1" name="Oval 90">
                <a:extLst>
                  <a:ext uri="{FF2B5EF4-FFF2-40B4-BE49-F238E27FC236}">
                    <a16:creationId xmlns:a16="http://schemas.microsoft.com/office/drawing/2014/main" id="{DFABB03D-3FFB-4E4B-82EA-7543381052BD}"/>
                  </a:ext>
                </a:extLst>
              </p:cNvPr>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2" name="Oval 91">
                <a:extLst>
                  <a:ext uri="{FF2B5EF4-FFF2-40B4-BE49-F238E27FC236}">
                    <a16:creationId xmlns:a16="http://schemas.microsoft.com/office/drawing/2014/main" id="{255F7CB7-0B69-A447-8F00-9ACD00D168B4}"/>
                  </a:ext>
                </a:extLst>
              </p:cNvPr>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3" name="Oval 92">
                <a:extLst>
                  <a:ext uri="{FF2B5EF4-FFF2-40B4-BE49-F238E27FC236}">
                    <a16:creationId xmlns:a16="http://schemas.microsoft.com/office/drawing/2014/main" id="{A4CC0D92-ED40-844B-8D9E-6187EBDD6C68}"/>
                  </a:ext>
                </a:extLst>
              </p:cNvPr>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4" name="Oval 93">
                <a:extLst>
                  <a:ext uri="{FF2B5EF4-FFF2-40B4-BE49-F238E27FC236}">
                    <a16:creationId xmlns:a16="http://schemas.microsoft.com/office/drawing/2014/main" id="{B5CA1277-10D6-514B-B4AC-D1B366ED8075}"/>
                  </a:ext>
                </a:extLst>
              </p:cNvPr>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5" name="Oval 94">
                <a:extLst>
                  <a:ext uri="{FF2B5EF4-FFF2-40B4-BE49-F238E27FC236}">
                    <a16:creationId xmlns:a16="http://schemas.microsoft.com/office/drawing/2014/main" id="{BB5790AB-A43A-4244-A284-CF0079633AED}"/>
                  </a:ext>
                </a:extLst>
              </p:cNvPr>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6" name="Oval 95">
                <a:extLst>
                  <a:ext uri="{FF2B5EF4-FFF2-40B4-BE49-F238E27FC236}">
                    <a16:creationId xmlns:a16="http://schemas.microsoft.com/office/drawing/2014/main" id="{0552C6D9-E40B-4745-B33B-C480D96A8039}"/>
                  </a:ext>
                </a:extLst>
              </p:cNvPr>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7" name="Oval 96">
                <a:extLst>
                  <a:ext uri="{FF2B5EF4-FFF2-40B4-BE49-F238E27FC236}">
                    <a16:creationId xmlns:a16="http://schemas.microsoft.com/office/drawing/2014/main" id="{67DB5439-9A7A-F943-90A7-2CE712A6E71E}"/>
                  </a:ext>
                </a:extLst>
              </p:cNvPr>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8" name="Oval 97">
                <a:extLst>
                  <a:ext uri="{FF2B5EF4-FFF2-40B4-BE49-F238E27FC236}">
                    <a16:creationId xmlns:a16="http://schemas.microsoft.com/office/drawing/2014/main" id="{395E2649-D93B-1D41-9D52-5C8E1D0D5FBA}"/>
                  </a:ext>
                </a:extLst>
              </p:cNvPr>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9" name="Oval 98">
                <a:extLst>
                  <a:ext uri="{FF2B5EF4-FFF2-40B4-BE49-F238E27FC236}">
                    <a16:creationId xmlns:a16="http://schemas.microsoft.com/office/drawing/2014/main" id="{DA3ED38F-D877-2142-BE0E-13C3AF774DD9}"/>
                  </a:ext>
                </a:extLst>
              </p:cNvPr>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0" name="Oval 99">
                <a:extLst>
                  <a:ext uri="{FF2B5EF4-FFF2-40B4-BE49-F238E27FC236}">
                    <a16:creationId xmlns:a16="http://schemas.microsoft.com/office/drawing/2014/main" id="{DBDC4F6C-5BC9-8E41-9808-3897BF58AE04}"/>
                  </a:ext>
                </a:extLst>
              </p:cNvPr>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1" name="Oval 100">
                <a:extLst>
                  <a:ext uri="{FF2B5EF4-FFF2-40B4-BE49-F238E27FC236}">
                    <a16:creationId xmlns:a16="http://schemas.microsoft.com/office/drawing/2014/main" id="{F79D731D-CDB0-8C46-831B-F56140221E57}"/>
                  </a:ext>
                </a:extLst>
              </p:cNvPr>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2" name="Oval 101">
                <a:extLst>
                  <a:ext uri="{FF2B5EF4-FFF2-40B4-BE49-F238E27FC236}">
                    <a16:creationId xmlns:a16="http://schemas.microsoft.com/office/drawing/2014/main" id="{2C115E27-D844-F549-A39D-E091628C0165}"/>
                  </a:ext>
                </a:extLst>
              </p:cNvPr>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3" name="Oval 102">
                <a:extLst>
                  <a:ext uri="{FF2B5EF4-FFF2-40B4-BE49-F238E27FC236}">
                    <a16:creationId xmlns:a16="http://schemas.microsoft.com/office/drawing/2014/main" id="{8A73D298-4094-EA4D-BBB4-F99ED3F5F982}"/>
                  </a:ext>
                </a:extLst>
              </p:cNvPr>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4" name="Oval 103">
                <a:extLst>
                  <a:ext uri="{FF2B5EF4-FFF2-40B4-BE49-F238E27FC236}">
                    <a16:creationId xmlns:a16="http://schemas.microsoft.com/office/drawing/2014/main" id="{9FEC35F5-4F0E-C948-A440-9E8A08CBEF97}"/>
                  </a:ext>
                </a:extLst>
              </p:cNvPr>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5" name="Oval 104">
                <a:extLst>
                  <a:ext uri="{FF2B5EF4-FFF2-40B4-BE49-F238E27FC236}">
                    <a16:creationId xmlns:a16="http://schemas.microsoft.com/office/drawing/2014/main" id="{FBC522FA-B101-6A47-98B7-302C7AAB894D}"/>
                  </a:ext>
                </a:extLst>
              </p:cNvPr>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6" name="Oval 105">
                <a:extLst>
                  <a:ext uri="{FF2B5EF4-FFF2-40B4-BE49-F238E27FC236}">
                    <a16:creationId xmlns:a16="http://schemas.microsoft.com/office/drawing/2014/main" id="{951DD4AC-3C2D-F646-A56A-DD9B453EAE9E}"/>
                  </a:ext>
                </a:extLst>
              </p:cNvPr>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7" name="Oval 106">
                <a:extLst>
                  <a:ext uri="{FF2B5EF4-FFF2-40B4-BE49-F238E27FC236}">
                    <a16:creationId xmlns:a16="http://schemas.microsoft.com/office/drawing/2014/main" id="{7B87EB64-4610-454D-96AA-70CB71F8E031}"/>
                  </a:ext>
                </a:extLst>
              </p:cNvPr>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8" name="Oval 107">
                <a:extLst>
                  <a:ext uri="{FF2B5EF4-FFF2-40B4-BE49-F238E27FC236}">
                    <a16:creationId xmlns:a16="http://schemas.microsoft.com/office/drawing/2014/main" id="{35EFEC91-45F4-E943-9208-67D3E055A653}"/>
                  </a:ext>
                </a:extLst>
              </p:cNvPr>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9" name="Oval 108">
                <a:extLst>
                  <a:ext uri="{FF2B5EF4-FFF2-40B4-BE49-F238E27FC236}">
                    <a16:creationId xmlns:a16="http://schemas.microsoft.com/office/drawing/2014/main" id="{FD273C18-F0FC-1849-AEA5-2F72C73C9538}"/>
                  </a:ext>
                </a:extLst>
              </p:cNvPr>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0" name="Oval 109">
                <a:extLst>
                  <a:ext uri="{FF2B5EF4-FFF2-40B4-BE49-F238E27FC236}">
                    <a16:creationId xmlns:a16="http://schemas.microsoft.com/office/drawing/2014/main" id="{4434C156-1DAF-FB44-A5BC-629B0B22C0F0}"/>
                  </a:ext>
                </a:extLst>
              </p:cNvPr>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1" name="Oval 110">
                <a:extLst>
                  <a:ext uri="{FF2B5EF4-FFF2-40B4-BE49-F238E27FC236}">
                    <a16:creationId xmlns:a16="http://schemas.microsoft.com/office/drawing/2014/main" id="{55EA44AB-4C9A-C947-A095-5BC60EA3E7EA}"/>
                  </a:ext>
                </a:extLst>
              </p:cNvPr>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2" name="Oval 111">
                <a:extLst>
                  <a:ext uri="{FF2B5EF4-FFF2-40B4-BE49-F238E27FC236}">
                    <a16:creationId xmlns:a16="http://schemas.microsoft.com/office/drawing/2014/main" id="{5BBFBC2E-6B80-D84E-B943-9F67083DCB9F}"/>
                  </a:ext>
                </a:extLst>
              </p:cNvPr>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3" name="Oval 112">
                <a:extLst>
                  <a:ext uri="{FF2B5EF4-FFF2-40B4-BE49-F238E27FC236}">
                    <a16:creationId xmlns:a16="http://schemas.microsoft.com/office/drawing/2014/main" id="{033E1E90-7428-C348-A58A-94028A25545B}"/>
                  </a:ext>
                </a:extLst>
              </p:cNvPr>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4" name="Oval 113">
                <a:extLst>
                  <a:ext uri="{FF2B5EF4-FFF2-40B4-BE49-F238E27FC236}">
                    <a16:creationId xmlns:a16="http://schemas.microsoft.com/office/drawing/2014/main" id="{CE3C3B3C-D309-8547-BE91-A9247E7E1DA1}"/>
                  </a:ext>
                </a:extLst>
              </p:cNvPr>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5" name="Oval 114">
                <a:extLst>
                  <a:ext uri="{FF2B5EF4-FFF2-40B4-BE49-F238E27FC236}">
                    <a16:creationId xmlns:a16="http://schemas.microsoft.com/office/drawing/2014/main" id="{20B39BCD-3728-EE4B-B8CE-4AA40CDB1FCB}"/>
                  </a:ext>
                </a:extLst>
              </p:cNvPr>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grpSp>
          <p:nvGrpSpPr>
            <p:cNvPr id="19" name="Group 18">
              <a:extLst>
                <a:ext uri="{FF2B5EF4-FFF2-40B4-BE49-F238E27FC236}">
                  <a16:creationId xmlns:a16="http://schemas.microsoft.com/office/drawing/2014/main" id="{F0878324-3761-F446-B25F-F0A4661023B2}"/>
                </a:ext>
              </a:extLst>
            </p:cNvPr>
            <p:cNvGrpSpPr/>
            <p:nvPr userDrawn="1"/>
          </p:nvGrpSpPr>
          <p:grpSpPr>
            <a:xfrm>
              <a:off x="7148372" y="5388428"/>
              <a:ext cx="2501953" cy="149291"/>
              <a:chOff x="6927228" y="7552706"/>
              <a:chExt cx="5016271" cy="227062"/>
            </a:xfrm>
          </p:grpSpPr>
          <p:sp>
            <p:nvSpPr>
              <p:cNvPr id="20" name="Oval 19">
                <a:extLst>
                  <a:ext uri="{FF2B5EF4-FFF2-40B4-BE49-F238E27FC236}">
                    <a16:creationId xmlns:a16="http://schemas.microsoft.com/office/drawing/2014/main" id="{020A1073-CC0A-5845-A40A-80148A571A94}"/>
                  </a:ext>
                </a:extLst>
              </p:cNvPr>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1" name="Oval 20">
                <a:extLst>
                  <a:ext uri="{FF2B5EF4-FFF2-40B4-BE49-F238E27FC236}">
                    <a16:creationId xmlns:a16="http://schemas.microsoft.com/office/drawing/2014/main" id="{52A35C77-9DBC-7747-94E9-B19DF069576A}"/>
                  </a:ext>
                </a:extLst>
              </p:cNvPr>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2" name="Oval 21">
                <a:extLst>
                  <a:ext uri="{FF2B5EF4-FFF2-40B4-BE49-F238E27FC236}">
                    <a16:creationId xmlns:a16="http://schemas.microsoft.com/office/drawing/2014/main" id="{6D944309-0691-2843-94BB-94CE534C7A70}"/>
                  </a:ext>
                </a:extLst>
              </p:cNvPr>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3" name="Oval 22">
                <a:extLst>
                  <a:ext uri="{FF2B5EF4-FFF2-40B4-BE49-F238E27FC236}">
                    <a16:creationId xmlns:a16="http://schemas.microsoft.com/office/drawing/2014/main" id="{803A69A6-8100-8144-9A90-B60C63ABAD51}"/>
                  </a:ext>
                </a:extLst>
              </p:cNvPr>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4" name="Oval 23">
                <a:extLst>
                  <a:ext uri="{FF2B5EF4-FFF2-40B4-BE49-F238E27FC236}">
                    <a16:creationId xmlns:a16="http://schemas.microsoft.com/office/drawing/2014/main" id="{4FFC9C8A-85FE-CB4E-99B9-C23C0A769751}"/>
                  </a:ext>
                </a:extLst>
              </p:cNvPr>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5" name="Oval 24">
                <a:extLst>
                  <a:ext uri="{FF2B5EF4-FFF2-40B4-BE49-F238E27FC236}">
                    <a16:creationId xmlns:a16="http://schemas.microsoft.com/office/drawing/2014/main" id="{CC58D23B-6C31-094D-8E45-6C8F4F068B9C}"/>
                  </a:ext>
                </a:extLst>
              </p:cNvPr>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6" name="Oval 25">
                <a:extLst>
                  <a:ext uri="{FF2B5EF4-FFF2-40B4-BE49-F238E27FC236}">
                    <a16:creationId xmlns:a16="http://schemas.microsoft.com/office/drawing/2014/main" id="{9B02944A-B799-6D46-9F08-5D7E9D88E20A}"/>
                  </a:ext>
                </a:extLst>
              </p:cNvPr>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7" name="Oval 26">
                <a:extLst>
                  <a:ext uri="{FF2B5EF4-FFF2-40B4-BE49-F238E27FC236}">
                    <a16:creationId xmlns:a16="http://schemas.microsoft.com/office/drawing/2014/main" id="{EF737233-669E-C940-B671-27C6F45871FB}"/>
                  </a:ext>
                </a:extLst>
              </p:cNvPr>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8" name="Oval 27">
                <a:extLst>
                  <a:ext uri="{FF2B5EF4-FFF2-40B4-BE49-F238E27FC236}">
                    <a16:creationId xmlns:a16="http://schemas.microsoft.com/office/drawing/2014/main" id="{5C479F78-7E3D-E94B-8CDA-7F5286285A66}"/>
                  </a:ext>
                </a:extLst>
              </p:cNvPr>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9" name="Oval 28">
                <a:extLst>
                  <a:ext uri="{FF2B5EF4-FFF2-40B4-BE49-F238E27FC236}">
                    <a16:creationId xmlns:a16="http://schemas.microsoft.com/office/drawing/2014/main" id="{53495010-9BDD-BF4C-9A80-1F2DAABFE001}"/>
                  </a:ext>
                </a:extLst>
              </p:cNvPr>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0" name="Oval 29">
                <a:extLst>
                  <a:ext uri="{FF2B5EF4-FFF2-40B4-BE49-F238E27FC236}">
                    <a16:creationId xmlns:a16="http://schemas.microsoft.com/office/drawing/2014/main" id="{D1E17199-27DE-1047-A0C8-3519FCE7802B}"/>
                  </a:ext>
                </a:extLst>
              </p:cNvPr>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1" name="Oval 30">
                <a:extLst>
                  <a:ext uri="{FF2B5EF4-FFF2-40B4-BE49-F238E27FC236}">
                    <a16:creationId xmlns:a16="http://schemas.microsoft.com/office/drawing/2014/main" id="{E4642A74-E910-6241-9D91-D6ED2EC8AC28}"/>
                  </a:ext>
                </a:extLst>
              </p:cNvPr>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2" name="Oval 31">
                <a:extLst>
                  <a:ext uri="{FF2B5EF4-FFF2-40B4-BE49-F238E27FC236}">
                    <a16:creationId xmlns:a16="http://schemas.microsoft.com/office/drawing/2014/main" id="{9C42757D-576D-4840-8225-C1D8D25B5627}"/>
                  </a:ext>
                </a:extLst>
              </p:cNvPr>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3" name="Oval 32">
                <a:extLst>
                  <a:ext uri="{FF2B5EF4-FFF2-40B4-BE49-F238E27FC236}">
                    <a16:creationId xmlns:a16="http://schemas.microsoft.com/office/drawing/2014/main" id="{1E71B04E-E1A1-F74D-80E4-0BA51ACFC838}"/>
                  </a:ext>
                </a:extLst>
              </p:cNvPr>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4" name="Oval 33">
                <a:extLst>
                  <a:ext uri="{FF2B5EF4-FFF2-40B4-BE49-F238E27FC236}">
                    <a16:creationId xmlns:a16="http://schemas.microsoft.com/office/drawing/2014/main" id="{362A01D0-01A7-004D-93E4-E4B1A465E201}"/>
                  </a:ext>
                </a:extLst>
              </p:cNvPr>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5" name="Oval 34">
                <a:extLst>
                  <a:ext uri="{FF2B5EF4-FFF2-40B4-BE49-F238E27FC236}">
                    <a16:creationId xmlns:a16="http://schemas.microsoft.com/office/drawing/2014/main" id="{B88CE8FE-10CD-9B40-B75F-C09541BBFE74}"/>
                  </a:ext>
                </a:extLst>
              </p:cNvPr>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6" name="Oval 35">
                <a:extLst>
                  <a:ext uri="{FF2B5EF4-FFF2-40B4-BE49-F238E27FC236}">
                    <a16:creationId xmlns:a16="http://schemas.microsoft.com/office/drawing/2014/main" id="{59DA3988-3338-8F47-8006-5EDD2F191526}"/>
                  </a:ext>
                </a:extLst>
              </p:cNvPr>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7" name="Oval 36">
                <a:extLst>
                  <a:ext uri="{FF2B5EF4-FFF2-40B4-BE49-F238E27FC236}">
                    <a16:creationId xmlns:a16="http://schemas.microsoft.com/office/drawing/2014/main" id="{5480C019-405D-D841-B262-CCC8B0A46DB0}"/>
                  </a:ext>
                </a:extLst>
              </p:cNvPr>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8" name="Oval 37">
                <a:extLst>
                  <a:ext uri="{FF2B5EF4-FFF2-40B4-BE49-F238E27FC236}">
                    <a16:creationId xmlns:a16="http://schemas.microsoft.com/office/drawing/2014/main" id="{42BF52C3-65AE-3743-A224-80A6A01CE9EC}"/>
                  </a:ext>
                </a:extLst>
              </p:cNvPr>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9" name="Oval 38">
                <a:extLst>
                  <a:ext uri="{FF2B5EF4-FFF2-40B4-BE49-F238E27FC236}">
                    <a16:creationId xmlns:a16="http://schemas.microsoft.com/office/drawing/2014/main" id="{6EDD8004-1B13-7E43-B2F4-9DD935DD0756}"/>
                  </a:ext>
                </a:extLst>
              </p:cNvPr>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0" name="Oval 39">
                <a:extLst>
                  <a:ext uri="{FF2B5EF4-FFF2-40B4-BE49-F238E27FC236}">
                    <a16:creationId xmlns:a16="http://schemas.microsoft.com/office/drawing/2014/main" id="{985630E5-E9CF-4444-9267-717F77A7D9A4}"/>
                  </a:ext>
                </a:extLst>
              </p:cNvPr>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1" name="Oval 40">
                <a:extLst>
                  <a:ext uri="{FF2B5EF4-FFF2-40B4-BE49-F238E27FC236}">
                    <a16:creationId xmlns:a16="http://schemas.microsoft.com/office/drawing/2014/main" id="{82FB3E46-A2A9-A54D-943E-83DCB7112183}"/>
                  </a:ext>
                </a:extLst>
              </p:cNvPr>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2" name="Oval 41">
                <a:extLst>
                  <a:ext uri="{FF2B5EF4-FFF2-40B4-BE49-F238E27FC236}">
                    <a16:creationId xmlns:a16="http://schemas.microsoft.com/office/drawing/2014/main" id="{C73F1496-0D23-CE46-92FF-B588055A04FD}"/>
                  </a:ext>
                </a:extLst>
              </p:cNvPr>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3" name="Oval 42">
                <a:extLst>
                  <a:ext uri="{FF2B5EF4-FFF2-40B4-BE49-F238E27FC236}">
                    <a16:creationId xmlns:a16="http://schemas.microsoft.com/office/drawing/2014/main" id="{74C3F240-1DE5-2244-9156-439FBDF60385}"/>
                  </a:ext>
                </a:extLst>
              </p:cNvPr>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4" name="Oval 43">
                <a:extLst>
                  <a:ext uri="{FF2B5EF4-FFF2-40B4-BE49-F238E27FC236}">
                    <a16:creationId xmlns:a16="http://schemas.microsoft.com/office/drawing/2014/main" id="{41366BED-41C1-9A4D-9E0B-30254087E8E0}"/>
                  </a:ext>
                </a:extLst>
              </p:cNvPr>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5" name="Oval 44">
                <a:extLst>
                  <a:ext uri="{FF2B5EF4-FFF2-40B4-BE49-F238E27FC236}">
                    <a16:creationId xmlns:a16="http://schemas.microsoft.com/office/drawing/2014/main" id="{F15D71F1-3448-5045-9226-E0ECBB0A6F5D}"/>
                  </a:ext>
                </a:extLst>
              </p:cNvPr>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6" name="Oval 45">
                <a:extLst>
                  <a:ext uri="{FF2B5EF4-FFF2-40B4-BE49-F238E27FC236}">
                    <a16:creationId xmlns:a16="http://schemas.microsoft.com/office/drawing/2014/main" id="{A1CCBFD6-B1CA-904E-AE7E-FA030B39AF07}"/>
                  </a:ext>
                </a:extLst>
              </p:cNvPr>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7" name="Oval 46">
                <a:extLst>
                  <a:ext uri="{FF2B5EF4-FFF2-40B4-BE49-F238E27FC236}">
                    <a16:creationId xmlns:a16="http://schemas.microsoft.com/office/drawing/2014/main" id="{BBB75F07-156B-0246-B274-E32944D8A798}"/>
                  </a:ext>
                </a:extLst>
              </p:cNvPr>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8" name="Oval 47">
                <a:extLst>
                  <a:ext uri="{FF2B5EF4-FFF2-40B4-BE49-F238E27FC236}">
                    <a16:creationId xmlns:a16="http://schemas.microsoft.com/office/drawing/2014/main" id="{984943BB-AF7B-1840-B81F-B4371D4618CD}"/>
                  </a:ext>
                </a:extLst>
              </p:cNvPr>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9" name="Oval 48">
                <a:extLst>
                  <a:ext uri="{FF2B5EF4-FFF2-40B4-BE49-F238E27FC236}">
                    <a16:creationId xmlns:a16="http://schemas.microsoft.com/office/drawing/2014/main" id="{B7F6B231-7F01-404A-9735-CC75DEBA6EDA}"/>
                  </a:ext>
                </a:extLst>
              </p:cNvPr>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0" name="Oval 49">
                <a:extLst>
                  <a:ext uri="{FF2B5EF4-FFF2-40B4-BE49-F238E27FC236}">
                    <a16:creationId xmlns:a16="http://schemas.microsoft.com/office/drawing/2014/main" id="{A255AA55-A993-7843-9084-3EF3AE411BB6}"/>
                  </a:ext>
                </a:extLst>
              </p:cNvPr>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1" name="Oval 50">
                <a:extLst>
                  <a:ext uri="{FF2B5EF4-FFF2-40B4-BE49-F238E27FC236}">
                    <a16:creationId xmlns:a16="http://schemas.microsoft.com/office/drawing/2014/main" id="{8FD40011-6BCA-5A4D-89AC-700FA1757978}"/>
                  </a:ext>
                </a:extLst>
              </p:cNvPr>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2" name="Oval 51">
                <a:extLst>
                  <a:ext uri="{FF2B5EF4-FFF2-40B4-BE49-F238E27FC236}">
                    <a16:creationId xmlns:a16="http://schemas.microsoft.com/office/drawing/2014/main" id="{0F780EF2-7736-2D46-B262-4D30A7D08863}"/>
                  </a:ext>
                </a:extLst>
              </p:cNvPr>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3" name="Oval 52">
                <a:extLst>
                  <a:ext uri="{FF2B5EF4-FFF2-40B4-BE49-F238E27FC236}">
                    <a16:creationId xmlns:a16="http://schemas.microsoft.com/office/drawing/2014/main" id="{A4904872-117D-2340-8917-B6AE8A889527}"/>
                  </a:ext>
                </a:extLst>
              </p:cNvPr>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4" name="Oval 53">
                <a:extLst>
                  <a:ext uri="{FF2B5EF4-FFF2-40B4-BE49-F238E27FC236}">
                    <a16:creationId xmlns:a16="http://schemas.microsoft.com/office/drawing/2014/main" id="{37F96B6A-61A5-1040-B1E5-DDF989721034}"/>
                  </a:ext>
                </a:extLst>
              </p:cNvPr>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5" name="Oval 54">
                <a:extLst>
                  <a:ext uri="{FF2B5EF4-FFF2-40B4-BE49-F238E27FC236}">
                    <a16:creationId xmlns:a16="http://schemas.microsoft.com/office/drawing/2014/main" id="{07D5F316-7249-2147-B8F9-6F93D060D83C}"/>
                  </a:ext>
                </a:extLst>
              </p:cNvPr>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6" name="Oval 55">
                <a:extLst>
                  <a:ext uri="{FF2B5EF4-FFF2-40B4-BE49-F238E27FC236}">
                    <a16:creationId xmlns:a16="http://schemas.microsoft.com/office/drawing/2014/main" id="{0B932FE1-9304-414D-9F5B-8381B421D63A}"/>
                  </a:ext>
                </a:extLst>
              </p:cNvPr>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7" name="Oval 56">
                <a:extLst>
                  <a:ext uri="{FF2B5EF4-FFF2-40B4-BE49-F238E27FC236}">
                    <a16:creationId xmlns:a16="http://schemas.microsoft.com/office/drawing/2014/main" id="{5909069E-8544-BD48-AAAA-FB55BB637709}"/>
                  </a:ext>
                </a:extLst>
              </p:cNvPr>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8" name="Oval 57">
                <a:extLst>
                  <a:ext uri="{FF2B5EF4-FFF2-40B4-BE49-F238E27FC236}">
                    <a16:creationId xmlns:a16="http://schemas.microsoft.com/office/drawing/2014/main" id="{3D937349-F160-2644-AD65-DABB1FB077F1}"/>
                  </a:ext>
                </a:extLst>
              </p:cNvPr>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9" name="Oval 58">
                <a:extLst>
                  <a:ext uri="{FF2B5EF4-FFF2-40B4-BE49-F238E27FC236}">
                    <a16:creationId xmlns:a16="http://schemas.microsoft.com/office/drawing/2014/main" id="{1656E01E-035D-1242-847E-F26FF56A8E0E}"/>
                  </a:ext>
                </a:extLst>
              </p:cNvPr>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0" name="Oval 59">
                <a:extLst>
                  <a:ext uri="{FF2B5EF4-FFF2-40B4-BE49-F238E27FC236}">
                    <a16:creationId xmlns:a16="http://schemas.microsoft.com/office/drawing/2014/main" id="{5B3B2E9A-6CBA-BA44-A874-5F20259D055E}"/>
                  </a:ext>
                </a:extLst>
              </p:cNvPr>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1" name="Oval 60">
                <a:extLst>
                  <a:ext uri="{FF2B5EF4-FFF2-40B4-BE49-F238E27FC236}">
                    <a16:creationId xmlns:a16="http://schemas.microsoft.com/office/drawing/2014/main" id="{C1FCDA7B-47FC-9E4E-95BB-CA3E697A3ED4}"/>
                  </a:ext>
                </a:extLst>
              </p:cNvPr>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2" name="Oval 61">
                <a:extLst>
                  <a:ext uri="{FF2B5EF4-FFF2-40B4-BE49-F238E27FC236}">
                    <a16:creationId xmlns:a16="http://schemas.microsoft.com/office/drawing/2014/main" id="{1A55C24C-EB9E-EB4C-8389-C5B712C02910}"/>
                  </a:ext>
                </a:extLst>
              </p:cNvPr>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3" name="Oval 62">
                <a:extLst>
                  <a:ext uri="{FF2B5EF4-FFF2-40B4-BE49-F238E27FC236}">
                    <a16:creationId xmlns:a16="http://schemas.microsoft.com/office/drawing/2014/main" id="{904482B7-5B20-E14F-8F4F-5497FAFA8593}"/>
                  </a:ext>
                </a:extLst>
              </p:cNvPr>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4" name="Oval 63">
                <a:extLst>
                  <a:ext uri="{FF2B5EF4-FFF2-40B4-BE49-F238E27FC236}">
                    <a16:creationId xmlns:a16="http://schemas.microsoft.com/office/drawing/2014/main" id="{9C8B7605-3F08-DB46-9D8D-58D66F5CD6F9}"/>
                  </a:ext>
                </a:extLst>
              </p:cNvPr>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5" name="Oval 64">
                <a:extLst>
                  <a:ext uri="{FF2B5EF4-FFF2-40B4-BE49-F238E27FC236}">
                    <a16:creationId xmlns:a16="http://schemas.microsoft.com/office/drawing/2014/main" id="{846EA885-5970-8A4B-8847-8F33CC537C0D}"/>
                  </a:ext>
                </a:extLst>
              </p:cNvPr>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6" name="Oval 65">
                <a:extLst>
                  <a:ext uri="{FF2B5EF4-FFF2-40B4-BE49-F238E27FC236}">
                    <a16:creationId xmlns:a16="http://schemas.microsoft.com/office/drawing/2014/main" id="{F2C45CE9-E3FA-1142-8AAF-E18AA168C54E}"/>
                  </a:ext>
                </a:extLst>
              </p:cNvPr>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7" name="Oval 66">
                <a:extLst>
                  <a:ext uri="{FF2B5EF4-FFF2-40B4-BE49-F238E27FC236}">
                    <a16:creationId xmlns:a16="http://schemas.microsoft.com/office/drawing/2014/main" id="{A7E81239-B5C7-E640-8097-DA48E59CDAEE}"/>
                  </a:ext>
                </a:extLst>
              </p:cNvPr>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grpSp>
      <p:sp>
        <p:nvSpPr>
          <p:cNvPr id="212" name="Text Placeholder 8">
            <a:extLst>
              <a:ext uri="{FF2B5EF4-FFF2-40B4-BE49-F238E27FC236}">
                <a16:creationId xmlns:a16="http://schemas.microsoft.com/office/drawing/2014/main" id="{DBC92E94-8F82-144A-AB81-BDD7CFE7CDF8}"/>
              </a:ext>
            </a:extLst>
          </p:cNvPr>
          <p:cNvSpPr>
            <a:spLocks noGrp="1"/>
          </p:cNvSpPr>
          <p:nvPr>
            <p:ph type="body" sz="quarter" idx="10"/>
          </p:nvPr>
        </p:nvSpPr>
        <p:spPr>
          <a:xfrm>
            <a:off x="1934660" y="1362862"/>
            <a:ext cx="8319508" cy="596900"/>
          </a:xfrm>
        </p:spPr>
        <p:txBody>
          <a:bodyPr/>
          <a:lstStyle>
            <a:lvl1pPr marL="0" indent="0" algn="ctr">
              <a:buNone/>
              <a:defRPr/>
            </a:lvl1pPr>
            <a:lvl2pPr marL="457086" indent="0" algn="ctr">
              <a:buNone/>
              <a:defRPr/>
            </a:lvl2pPr>
            <a:lvl3pPr marL="914172" indent="0" algn="ctr">
              <a:buNone/>
              <a:defRPr/>
            </a:lvl3pPr>
            <a:lvl4pPr marL="1371257" indent="0" algn="ctr">
              <a:buNone/>
              <a:defRPr/>
            </a:lvl4pPr>
            <a:lvl5pPr marL="1828343" indent="0" algn="ctr">
              <a:buNone/>
              <a:defRPr/>
            </a:lvl5pPr>
          </a:lstStyle>
          <a:p>
            <a:pPr lvl="0"/>
            <a:r>
              <a:rPr lang="en-US"/>
              <a:t>Click to edit Master text styles</a:t>
            </a:r>
          </a:p>
        </p:txBody>
      </p:sp>
    </p:spTree>
    <p:extLst>
      <p:ext uri="{BB962C8B-B14F-4D97-AF65-F5344CB8AC3E}">
        <p14:creationId xmlns:p14="http://schemas.microsoft.com/office/powerpoint/2010/main" val="211338547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heory of Action">
    <p:spTree>
      <p:nvGrpSpPr>
        <p:cNvPr id="1" name=""/>
        <p:cNvGrpSpPr/>
        <p:nvPr/>
      </p:nvGrpSpPr>
      <p:grpSpPr>
        <a:xfrm>
          <a:off x="0" y="0"/>
          <a:ext cx="0" cy="0"/>
          <a:chOff x="0" y="0"/>
          <a:chExt cx="0" cy="0"/>
        </a:xfrm>
      </p:grpSpPr>
      <p:sp>
        <p:nvSpPr>
          <p:cNvPr id="3" name="TextBox 2"/>
          <p:cNvSpPr txBox="1"/>
          <p:nvPr userDrawn="1"/>
        </p:nvSpPr>
        <p:spPr>
          <a:xfrm>
            <a:off x="280284" y="533653"/>
            <a:ext cx="4354825" cy="646160"/>
          </a:xfrm>
          <a:prstGeom prst="rect">
            <a:avLst/>
          </a:prstGeom>
          <a:noFill/>
        </p:spPr>
        <p:txBody>
          <a:bodyPr wrap="square" lIns="91398" tIns="45699" rIns="91398" bIns="45699" rtlCol="0">
            <a:spAutoFit/>
          </a:bodyPr>
          <a:lstStyle/>
          <a:p>
            <a:pPr algn="ctr"/>
            <a:r>
              <a:rPr lang="en-US" sz="3599" b="1">
                <a:solidFill>
                  <a:schemeClr val="accent6"/>
                </a:solidFill>
                <a:latin typeface="Georgia" panose="02040502050405020303" pitchFamily="18" charset="0"/>
                <a:ea typeface="Open Sans" panose="020B0606030504020204" pitchFamily="34" charset="0"/>
                <a:cs typeface="Open Sans" panose="020B0606030504020204" pitchFamily="34" charset="0"/>
              </a:rPr>
              <a:t>Theory of Action</a:t>
            </a:r>
            <a:endParaRPr lang="id-ID" sz="3599" b="1">
              <a:solidFill>
                <a:schemeClr val="accent6"/>
              </a:solidFill>
              <a:latin typeface="Georgia" panose="02040502050405020303" pitchFamily="18" charset="0"/>
              <a:ea typeface="Open Sans" panose="020B0606030504020204" pitchFamily="34" charset="0"/>
              <a:cs typeface="Open Sans" panose="020B0606030504020204" pitchFamily="34" charset="0"/>
            </a:endParaRPr>
          </a:p>
        </p:txBody>
      </p:sp>
      <p:sp>
        <p:nvSpPr>
          <p:cNvPr id="4" name="Subtitle 2"/>
          <p:cNvSpPr txBox="1">
            <a:spLocks/>
          </p:cNvSpPr>
          <p:nvPr userDrawn="1"/>
        </p:nvSpPr>
        <p:spPr>
          <a:xfrm>
            <a:off x="4793072" y="389572"/>
            <a:ext cx="7167275" cy="958221"/>
          </a:xfrm>
          <a:prstGeom prst="rect">
            <a:avLst/>
          </a:prstGeom>
        </p:spPr>
        <p:txBody>
          <a:bodyPr vert="horz" wrap="square" lIns="217434" tIns="108717" rIns="217434" bIns="108717"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0"/>
              </a:spcBef>
            </a:pPr>
            <a:r>
              <a:rPr lang="en-US" sz="2400">
                <a:latin typeface="Georgia" panose="02040502050405020303" pitchFamily="18" charset="0"/>
                <a:cs typeface="Lato Light"/>
              </a:rPr>
              <a:t>The department will create meaningful and lasting change for students in TN through: </a:t>
            </a:r>
            <a:endParaRPr lang="en-US" sz="2400">
              <a:solidFill>
                <a:schemeClr val="accent1"/>
              </a:solidFill>
              <a:latin typeface="Georgia" panose="02040502050405020303" pitchFamily="18" charset="0"/>
              <a:cs typeface="Lato Light"/>
            </a:endParaRPr>
          </a:p>
        </p:txBody>
      </p:sp>
      <p:sp>
        <p:nvSpPr>
          <p:cNvPr id="5" name="TextBox 4"/>
          <p:cNvSpPr txBox="1"/>
          <p:nvPr userDrawn="1"/>
        </p:nvSpPr>
        <p:spPr>
          <a:xfrm>
            <a:off x="8429007" y="4754570"/>
            <a:ext cx="910742" cy="430802"/>
          </a:xfrm>
          <a:prstGeom prst="rect">
            <a:avLst/>
          </a:prstGeom>
          <a:noFill/>
        </p:spPr>
        <p:txBody>
          <a:bodyPr wrap="none" lIns="182796" tIns="91398" rIns="0" bIns="91398" rtlCol="0">
            <a:spAutoFit/>
          </a:bodyPr>
          <a:lstStyle/>
          <a:p>
            <a:pPr defTabSz="1827977"/>
            <a:r>
              <a:rPr lang="en-US" sz="1600" b="1">
                <a:solidFill>
                  <a:srgbClr val="445469"/>
                </a:solidFill>
                <a:ea typeface="Open Sans" panose="020B0606030504020204" pitchFamily="34" charset="0"/>
                <a:cs typeface="Open Sans" panose="020B0606030504020204" pitchFamily="34" charset="0"/>
              </a:rPr>
              <a:t>Engage</a:t>
            </a:r>
            <a:endParaRPr lang="id-ID" sz="1600" b="1">
              <a:solidFill>
                <a:srgbClr val="445469"/>
              </a:solidFill>
              <a:ea typeface="Open Sans" panose="020B0606030504020204" pitchFamily="34" charset="0"/>
              <a:cs typeface="Open Sans" panose="020B0606030504020204" pitchFamily="34" charset="0"/>
            </a:endParaRPr>
          </a:p>
        </p:txBody>
      </p:sp>
      <p:sp>
        <p:nvSpPr>
          <p:cNvPr id="6" name="TextBox 5"/>
          <p:cNvSpPr txBox="1"/>
          <p:nvPr userDrawn="1"/>
        </p:nvSpPr>
        <p:spPr>
          <a:xfrm>
            <a:off x="8429007" y="5064985"/>
            <a:ext cx="3224305" cy="1019289"/>
          </a:xfrm>
          <a:prstGeom prst="rect">
            <a:avLst/>
          </a:prstGeom>
          <a:noFill/>
        </p:spPr>
        <p:txBody>
          <a:bodyPr wrap="square" lIns="219362" tIns="109682" rIns="0" bIns="109682" rtlCol="0">
            <a:spAutoFit/>
          </a:bodyPr>
          <a:lstStyle/>
          <a:p>
            <a:pPr defTabSz="1827977">
              <a:lnSpc>
                <a:spcPct val="110000"/>
              </a:lnSpc>
            </a:pPr>
            <a:r>
              <a:rPr lang="en-US" sz="1600">
                <a:solidFill>
                  <a:srgbClr val="445469"/>
                </a:solidFill>
                <a:ea typeface="Open Sans" panose="020B0606030504020204" pitchFamily="34" charset="0"/>
                <a:cs typeface="Open Sans" panose="020B0606030504020204" pitchFamily="34" charset="0"/>
              </a:rPr>
              <a:t>Authentically engage with stakeholders to measure what is and isn’t working.</a:t>
            </a:r>
          </a:p>
        </p:txBody>
      </p:sp>
      <p:sp>
        <p:nvSpPr>
          <p:cNvPr id="7" name="Rectangle 6"/>
          <p:cNvSpPr/>
          <p:nvPr userDrawn="1"/>
        </p:nvSpPr>
        <p:spPr>
          <a:xfrm flipV="1">
            <a:off x="8636635" y="6059943"/>
            <a:ext cx="3016676" cy="73098"/>
          </a:xfrm>
          <a:prstGeom prst="rect">
            <a:avLst/>
          </a:prstGeom>
          <a:solidFill>
            <a:srgbClr val="FFFFFF">
              <a:lumMod val="85000"/>
            </a:srgbClr>
          </a:solidFill>
          <a:ln w="6350" cap="flat" cmpd="sng" algn="ctr">
            <a:noFill/>
            <a:prstDash val="solid"/>
            <a:miter lim="800000"/>
          </a:ln>
          <a:effectLst/>
        </p:spPr>
        <p:txBody>
          <a:bodyPr rIns="0" rtlCol="0" anchor="ctr"/>
          <a:lstStyle/>
          <a:p>
            <a:pPr marL="0" marR="0" lvl="0" indent="0" algn="ctr" defTabSz="1827977"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Lato Light"/>
              <a:ea typeface="+mn-ea"/>
              <a:cs typeface="+mn-cs"/>
            </a:endParaRPr>
          </a:p>
        </p:txBody>
      </p:sp>
      <p:sp>
        <p:nvSpPr>
          <p:cNvPr id="8" name="TextBox 7"/>
          <p:cNvSpPr txBox="1"/>
          <p:nvPr userDrawn="1"/>
        </p:nvSpPr>
        <p:spPr>
          <a:xfrm>
            <a:off x="4836584" y="4754570"/>
            <a:ext cx="1252417" cy="430802"/>
          </a:xfrm>
          <a:prstGeom prst="rect">
            <a:avLst/>
          </a:prstGeom>
          <a:noFill/>
        </p:spPr>
        <p:txBody>
          <a:bodyPr wrap="none" lIns="182796" tIns="91398" rIns="182796" bIns="91398" rtlCol="0">
            <a:spAutoFit/>
          </a:bodyPr>
          <a:lstStyle/>
          <a:p>
            <a:pPr defTabSz="1827977"/>
            <a:r>
              <a:rPr lang="en-US" sz="1600" b="1">
                <a:solidFill>
                  <a:srgbClr val="445469"/>
                </a:solidFill>
                <a:ea typeface="Open Sans" panose="020B0606030504020204" pitchFamily="34" charset="0"/>
                <a:cs typeface="Open Sans" panose="020B0606030504020204" pitchFamily="34" charset="0"/>
              </a:rPr>
              <a:t>Capacity</a:t>
            </a:r>
            <a:endParaRPr lang="id-ID" sz="1600" b="1">
              <a:solidFill>
                <a:srgbClr val="445469"/>
              </a:solidFill>
              <a:ea typeface="Open Sans" panose="020B0606030504020204" pitchFamily="34" charset="0"/>
              <a:cs typeface="Open Sans" panose="020B0606030504020204" pitchFamily="34" charset="0"/>
            </a:endParaRPr>
          </a:p>
        </p:txBody>
      </p:sp>
      <p:sp>
        <p:nvSpPr>
          <p:cNvPr id="9" name="TextBox 8"/>
          <p:cNvSpPr txBox="1"/>
          <p:nvPr userDrawn="1"/>
        </p:nvSpPr>
        <p:spPr>
          <a:xfrm>
            <a:off x="4836583" y="5064983"/>
            <a:ext cx="3464747" cy="1019289"/>
          </a:xfrm>
          <a:prstGeom prst="rect">
            <a:avLst/>
          </a:prstGeom>
          <a:noFill/>
        </p:spPr>
        <p:txBody>
          <a:bodyPr wrap="square" lIns="219362" tIns="109682" rIns="219362" bIns="109682" rtlCol="0">
            <a:spAutoFit/>
          </a:bodyPr>
          <a:lstStyle/>
          <a:p>
            <a:pPr defTabSz="1827977">
              <a:lnSpc>
                <a:spcPct val="110000"/>
              </a:lnSpc>
            </a:pPr>
            <a:r>
              <a:rPr lang="en-US" sz="1600">
                <a:solidFill>
                  <a:srgbClr val="445469"/>
                </a:solidFill>
                <a:ea typeface="Open Sans" panose="020B0606030504020204" pitchFamily="34" charset="0"/>
                <a:cs typeface="Open Sans" panose="020B0606030504020204" pitchFamily="34" charset="0"/>
              </a:rPr>
              <a:t>Build district capacity and consider the needs and realities of each district in our work.</a:t>
            </a:r>
          </a:p>
        </p:txBody>
      </p:sp>
      <p:sp>
        <p:nvSpPr>
          <p:cNvPr id="10" name="Rectangle 9"/>
          <p:cNvSpPr/>
          <p:nvPr userDrawn="1"/>
        </p:nvSpPr>
        <p:spPr>
          <a:xfrm flipV="1">
            <a:off x="5059234" y="6053982"/>
            <a:ext cx="3063149" cy="69076"/>
          </a:xfrm>
          <a:prstGeom prst="rect">
            <a:avLst/>
          </a:prstGeom>
          <a:solidFill>
            <a:srgbClr val="557879"/>
          </a:solidFill>
          <a:ln w="6350" cap="flat" cmpd="sng" algn="ctr">
            <a:noFill/>
            <a:prstDash val="solid"/>
            <a:miter lim="800000"/>
          </a:ln>
          <a:effectLst/>
        </p:spPr>
        <p:txBody>
          <a:bodyPr rtlCol="0" anchor="ctr"/>
          <a:lstStyle/>
          <a:p>
            <a:pPr marL="0" marR="0" lvl="0" indent="0" algn="ctr" defTabSz="1827977"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FFFFFF"/>
              </a:solidFill>
              <a:effectLst/>
              <a:uLnTx/>
              <a:uFillTx/>
              <a:latin typeface="Lato Light"/>
              <a:ea typeface="+mn-ea"/>
              <a:cs typeface="+mn-cs"/>
            </a:endParaRPr>
          </a:p>
        </p:txBody>
      </p:sp>
      <p:sp>
        <p:nvSpPr>
          <p:cNvPr id="11" name="TextBox 10"/>
          <p:cNvSpPr txBox="1"/>
          <p:nvPr userDrawn="1"/>
        </p:nvSpPr>
        <p:spPr>
          <a:xfrm>
            <a:off x="8429006" y="1509276"/>
            <a:ext cx="864254" cy="430802"/>
          </a:xfrm>
          <a:prstGeom prst="rect">
            <a:avLst/>
          </a:prstGeom>
          <a:noFill/>
        </p:spPr>
        <p:txBody>
          <a:bodyPr wrap="none" lIns="182796" tIns="91398" rIns="0" bIns="91398" rtlCol="0">
            <a:spAutoFit/>
          </a:bodyPr>
          <a:lstStyle/>
          <a:p>
            <a:pPr defTabSz="1827977"/>
            <a:r>
              <a:rPr lang="en-US" sz="1600" b="1">
                <a:solidFill>
                  <a:srgbClr val="445469"/>
                </a:solidFill>
                <a:ea typeface="Open Sans" panose="020B0606030504020204" pitchFamily="34" charset="0"/>
                <a:cs typeface="Open Sans" panose="020B0606030504020204" pitchFamily="34" charset="0"/>
              </a:rPr>
              <a:t>Access</a:t>
            </a:r>
            <a:endParaRPr lang="id-ID" sz="1600" b="1">
              <a:solidFill>
                <a:srgbClr val="445469"/>
              </a:solidFill>
              <a:ea typeface="Open Sans" panose="020B0606030504020204" pitchFamily="34" charset="0"/>
              <a:cs typeface="Open Sans" panose="020B0606030504020204" pitchFamily="34" charset="0"/>
            </a:endParaRPr>
          </a:p>
        </p:txBody>
      </p:sp>
      <p:sp>
        <p:nvSpPr>
          <p:cNvPr id="12" name="TextBox 11"/>
          <p:cNvSpPr txBox="1"/>
          <p:nvPr userDrawn="1"/>
        </p:nvSpPr>
        <p:spPr>
          <a:xfrm>
            <a:off x="8429007" y="1759713"/>
            <a:ext cx="2671532" cy="1019289"/>
          </a:xfrm>
          <a:prstGeom prst="rect">
            <a:avLst/>
          </a:prstGeom>
          <a:noFill/>
        </p:spPr>
        <p:txBody>
          <a:bodyPr wrap="square" lIns="219362" tIns="109682" rIns="0" bIns="109682" rtlCol="0">
            <a:spAutoFit/>
          </a:bodyPr>
          <a:lstStyle/>
          <a:p>
            <a:pPr defTabSz="1827977">
              <a:lnSpc>
                <a:spcPct val="110000"/>
              </a:lnSpc>
            </a:pPr>
            <a:r>
              <a:rPr lang="en-US" sz="1600">
                <a:solidFill>
                  <a:srgbClr val="445469"/>
                </a:solidFill>
                <a:ea typeface="Open Sans" panose="020B0606030504020204" pitchFamily="34" charset="0"/>
                <a:cs typeface="Open Sans" panose="020B0606030504020204" pitchFamily="34" charset="0"/>
              </a:rPr>
              <a:t>Focus on rigorous academic expectations for all children.</a:t>
            </a:r>
          </a:p>
        </p:txBody>
      </p:sp>
      <p:sp>
        <p:nvSpPr>
          <p:cNvPr id="13" name="Rectangle 12"/>
          <p:cNvSpPr/>
          <p:nvPr userDrawn="1"/>
        </p:nvSpPr>
        <p:spPr>
          <a:xfrm flipV="1">
            <a:off x="8636635" y="2718027"/>
            <a:ext cx="3016676" cy="74806"/>
          </a:xfrm>
          <a:prstGeom prst="rect">
            <a:avLst/>
          </a:prstGeom>
          <a:solidFill>
            <a:srgbClr val="D9D952"/>
          </a:solidFill>
          <a:ln w="6350" cap="flat" cmpd="sng" algn="ctr">
            <a:noFill/>
            <a:prstDash val="solid"/>
            <a:miter lim="800000"/>
          </a:ln>
          <a:effectLst/>
        </p:spPr>
        <p:txBody>
          <a:bodyPr rIns="0" rtlCol="0" anchor="ctr"/>
          <a:lstStyle/>
          <a:p>
            <a:pPr marL="0" marR="0" lvl="0" indent="0" algn="ctr" defTabSz="1827977"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Lato Light"/>
              <a:ea typeface="+mn-ea"/>
              <a:cs typeface="+mn-cs"/>
            </a:endParaRPr>
          </a:p>
        </p:txBody>
      </p:sp>
      <p:sp>
        <p:nvSpPr>
          <p:cNvPr id="14" name="TextBox 13"/>
          <p:cNvSpPr txBox="1"/>
          <p:nvPr userDrawn="1"/>
        </p:nvSpPr>
        <p:spPr>
          <a:xfrm>
            <a:off x="4836585" y="1509276"/>
            <a:ext cx="1646756" cy="430802"/>
          </a:xfrm>
          <a:prstGeom prst="rect">
            <a:avLst/>
          </a:prstGeom>
          <a:noFill/>
        </p:spPr>
        <p:txBody>
          <a:bodyPr wrap="none" lIns="182796" tIns="91398" rIns="182796" bIns="91398" rtlCol="0">
            <a:spAutoFit/>
          </a:bodyPr>
          <a:lstStyle/>
          <a:p>
            <a:pPr defTabSz="1827977"/>
            <a:r>
              <a:rPr lang="en-US" sz="1600" b="1">
                <a:solidFill>
                  <a:srgbClr val="445469"/>
                </a:solidFill>
                <a:ea typeface="Open Sans" panose="020B0606030504020204" pitchFamily="34" charset="0"/>
                <a:cs typeface="Open Sans" panose="020B0606030504020204" pitchFamily="34" charset="0"/>
              </a:rPr>
              <a:t>Foundations</a:t>
            </a:r>
            <a:endParaRPr lang="id-ID" sz="1600" b="1">
              <a:solidFill>
                <a:srgbClr val="445469"/>
              </a:solidFill>
              <a:ea typeface="Open Sans" panose="020B0606030504020204" pitchFamily="34" charset="0"/>
              <a:cs typeface="Open Sans" panose="020B0606030504020204" pitchFamily="34" charset="0"/>
            </a:endParaRPr>
          </a:p>
        </p:txBody>
      </p:sp>
      <p:sp>
        <p:nvSpPr>
          <p:cNvPr id="15" name="TextBox 14"/>
          <p:cNvSpPr txBox="1"/>
          <p:nvPr userDrawn="1"/>
        </p:nvSpPr>
        <p:spPr>
          <a:xfrm>
            <a:off x="4836585" y="1759713"/>
            <a:ext cx="3831735" cy="1019289"/>
          </a:xfrm>
          <a:prstGeom prst="rect">
            <a:avLst/>
          </a:prstGeom>
          <a:noFill/>
        </p:spPr>
        <p:txBody>
          <a:bodyPr wrap="square" lIns="219362" tIns="109682" rIns="219362" bIns="109682" rtlCol="0">
            <a:spAutoFit/>
          </a:bodyPr>
          <a:lstStyle/>
          <a:p>
            <a:pPr defTabSz="1827977">
              <a:lnSpc>
                <a:spcPct val="110000"/>
              </a:lnSpc>
            </a:pPr>
            <a:r>
              <a:rPr lang="en-US" sz="1600">
                <a:solidFill>
                  <a:srgbClr val="445469"/>
                </a:solidFill>
                <a:ea typeface="Open Sans" panose="020B0606030504020204" pitchFamily="34" charset="0"/>
                <a:cs typeface="Open Sans" panose="020B0606030504020204" pitchFamily="34" charset="0"/>
              </a:rPr>
              <a:t>Build upon the commitment to standards, assessment, accountability, and evaluation.</a:t>
            </a:r>
          </a:p>
        </p:txBody>
      </p:sp>
      <p:sp>
        <p:nvSpPr>
          <p:cNvPr id="16" name="Rectangle 15"/>
          <p:cNvSpPr/>
          <p:nvPr userDrawn="1"/>
        </p:nvSpPr>
        <p:spPr>
          <a:xfrm flipV="1">
            <a:off x="5059233" y="2720942"/>
            <a:ext cx="3014346" cy="75237"/>
          </a:xfrm>
          <a:prstGeom prst="rect">
            <a:avLst/>
          </a:prstGeom>
          <a:solidFill>
            <a:srgbClr val="6FCCD1"/>
          </a:solidFill>
          <a:ln w="6350" cap="flat" cmpd="sng" algn="ctr">
            <a:noFill/>
            <a:prstDash val="solid"/>
            <a:miter lim="800000"/>
          </a:ln>
          <a:effectLst/>
        </p:spPr>
        <p:txBody>
          <a:bodyPr rtlCol="0" anchor="ctr"/>
          <a:lstStyle/>
          <a:p>
            <a:pPr marL="0" marR="0" lvl="0" indent="0" algn="ctr" defTabSz="1827977"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FFFFFF"/>
              </a:solidFill>
              <a:effectLst/>
              <a:uLnTx/>
              <a:uFillTx/>
              <a:latin typeface="Lato Light"/>
              <a:ea typeface="+mn-ea"/>
              <a:cs typeface="+mn-cs"/>
            </a:endParaRPr>
          </a:p>
        </p:txBody>
      </p:sp>
      <p:sp>
        <p:nvSpPr>
          <p:cNvPr id="17" name="TextBox 16"/>
          <p:cNvSpPr txBox="1"/>
          <p:nvPr userDrawn="1"/>
        </p:nvSpPr>
        <p:spPr>
          <a:xfrm>
            <a:off x="8429006" y="3135599"/>
            <a:ext cx="1008525" cy="430802"/>
          </a:xfrm>
          <a:prstGeom prst="rect">
            <a:avLst/>
          </a:prstGeom>
          <a:noFill/>
        </p:spPr>
        <p:txBody>
          <a:bodyPr wrap="none" lIns="182796" tIns="91398" rIns="0" bIns="91398" rtlCol="0">
            <a:spAutoFit/>
          </a:bodyPr>
          <a:lstStyle/>
          <a:p>
            <a:pPr defTabSz="1827977"/>
            <a:r>
              <a:rPr lang="en-US" sz="1600" b="1">
                <a:solidFill>
                  <a:srgbClr val="445469"/>
                </a:solidFill>
                <a:ea typeface="Open Sans" panose="020B0606030504020204" pitchFamily="34" charset="0"/>
                <a:cs typeface="Open Sans" panose="020B0606030504020204" pitchFamily="34" charset="0"/>
              </a:rPr>
              <a:t>Pipeline</a:t>
            </a:r>
            <a:endParaRPr lang="id-ID" sz="1600" b="1">
              <a:solidFill>
                <a:srgbClr val="445469"/>
              </a:solidFill>
              <a:ea typeface="Open Sans" panose="020B0606030504020204" pitchFamily="34" charset="0"/>
              <a:cs typeface="Open Sans" panose="020B0606030504020204" pitchFamily="34" charset="0"/>
            </a:endParaRPr>
          </a:p>
        </p:txBody>
      </p:sp>
      <p:sp>
        <p:nvSpPr>
          <p:cNvPr id="18" name="TextBox 17"/>
          <p:cNvSpPr txBox="1"/>
          <p:nvPr userDrawn="1"/>
        </p:nvSpPr>
        <p:spPr>
          <a:xfrm>
            <a:off x="8429007" y="3472073"/>
            <a:ext cx="3102795" cy="1019289"/>
          </a:xfrm>
          <a:prstGeom prst="rect">
            <a:avLst/>
          </a:prstGeom>
          <a:noFill/>
        </p:spPr>
        <p:txBody>
          <a:bodyPr wrap="square" lIns="219362" tIns="109682" rIns="0" bIns="109682" rtlCol="0">
            <a:spAutoFit/>
          </a:bodyPr>
          <a:lstStyle/>
          <a:p>
            <a:pPr defTabSz="1827977">
              <a:lnSpc>
                <a:spcPct val="110000"/>
              </a:lnSpc>
            </a:pPr>
            <a:r>
              <a:rPr lang="en-US" sz="1600">
                <a:solidFill>
                  <a:srgbClr val="445469"/>
                </a:solidFill>
                <a:ea typeface="Open Sans" panose="020B0606030504020204" pitchFamily="34" charset="0"/>
                <a:cs typeface="Open Sans" panose="020B0606030504020204" pitchFamily="34" charset="0"/>
              </a:rPr>
              <a:t>Build and maintain a strong educator pipeline and retention strategy.</a:t>
            </a:r>
          </a:p>
        </p:txBody>
      </p:sp>
      <p:sp>
        <p:nvSpPr>
          <p:cNvPr id="19" name="Rectangle 18"/>
          <p:cNvSpPr/>
          <p:nvPr userDrawn="1"/>
        </p:nvSpPr>
        <p:spPr>
          <a:xfrm flipV="1">
            <a:off x="8636636" y="4442968"/>
            <a:ext cx="3102795" cy="74637"/>
          </a:xfrm>
          <a:prstGeom prst="rect">
            <a:avLst/>
          </a:prstGeom>
          <a:solidFill>
            <a:srgbClr val="EB3732"/>
          </a:solidFill>
          <a:ln w="6350" cap="flat" cmpd="sng" algn="ctr">
            <a:noFill/>
            <a:prstDash val="solid"/>
            <a:miter lim="800000"/>
          </a:ln>
          <a:effectLst/>
        </p:spPr>
        <p:txBody>
          <a:bodyPr rIns="0" rtlCol="0" anchor="ctr"/>
          <a:lstStyle/>
          <a:p>
            <a:pPr marL="0" marR="0" lvl="0" indent="0" algn="ctr" defTabSz="1827977"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Lato Light"/>
              <a:ea typeface="+mn-ea"/>
              <a:cs typeface="+mn-cs"/>
            </a:endParaRPr>
          </a:p>
        </p:txBody>
      </p:sp>
      <p:sp>
        <p:nvSpPr>
          <p:cNvPr id="20" name="TextBox 19"/>
          <p:cNvSpPr txBox="1"/>
          <p:nvPr userDrawn="1"/>
        </p:nvSpPr>
        <p:spPr>
          <a:xfrm>
            <a:off x="4836583" y="3135599"/>
            <a:ext cx="1289286" cy="430802"/>
          </a:xfrm>
          <a:prstGeom prst="rect">
            <a:avLst/>
          </a:prstGeom>
          <a:noFill/>
        </p:spPr>
        <p:txBody>
          <a:bodyPr wrap="none" lIns="182796" tIns="91398" rIns="182796" bIns="91398" rtlCol="0">
            <a:spAutoFit/>
          </a:bodyPr>
          <a:lstStyle/>
          <a:p>
            <a:pPr defTabSz="1827977"/>
            <a:r>
              <a:rPr lang="en-US" sz="1600" b="1">
                <a:solidFill>
                  <a:srgbClr val="445469"/>
                </a:solidFill>
                <a:ea typeface="Open Sans" panose="020B0606030504020204" pitchFamily="34" charset="0"/>
                <a:cs typeface="Open Sans" panose="020B0606030504020204" pitchFamily="34" charset="0"/>
              </a:rPr>
              <a:t>Supports</a:t>
            </a:r>
            <a:endParaRPr lang="id-ID" sz="1600" b="1">
              <a:solidFill>
                <a:srgbClr val="445469"/>
              </a:solidFill>
              <a:ea typeface="Open Sans" panose="020B0606030504020204" pitchFamily="34" charset="0"/>
              <a:cs typeface="Open Sans" panose="020B0606030504020204" pitchFamily="34" charset="0"/>
            </a:endParaRPr>
          </a:p>
        </p:txBody>
      </p:sp>
      <p:sp>
        <p:nvSpPr>
          <p:cNvPr id="21" name="TextBox 20"/>
          <p:cNvSpPr txBox="1"/>
          <p:nvPr userDrawn="1"/>
        </p:nvSpPr>
        <p:spPr>
          <a:xfrm>
            <a:off x="4836584" y="3472075"/>
            <a:ext cx="3014346" cy="1019289"/>
          </a:xfrm>
          <a:prstGeom prst="rect">
            <a:avLst/>
          </a:prstGeom>
          <a:noFill/>
        </p:spPr>
        <p:txBody>
          <a:bodyPr wrap="square" lIns="219362" tIns="109682" rIns="219362" bIns="109682" rtlCol="0">
            <a:spAutoFit/>
          </a:bodyPr>
          <a:lstStyle/>
          <a:p>
            <a:pPr defTabSz="1827977">
              <a:lnSpc>
                <a:spcPct val="110000"/>
              </a:lnSpc>
            </a:pPr>
            <a:r>
              <a:rPr lang="en-US" sz="1600">
                <a:solidFill>
                  <a:srgbClr val="445469"/>
                </a:solidFill>
                <a:ea typeface="Open Sans" panose="020B0606030504020204" pitchFamily="34" charset="0"/>
                <a:cs typeface="Open Sans" panose="020B0606030504020204" pitchFamily="34" charset="0"/>
              </a:rPr>
              <a:t>Provide whole child supports for schools, teachers, and families.</a:t>
            </a:r>
          </a:p>
        </p:txBody>
      </p:sp>
      <p:sp>
        <p:nvSpPr>
          <p:cNvPr id="22" name="Rectangle 21"/>
          <p:cNvSpPr/>
          <p:nvPr userDrawn="1"/>
        </p:nvSpPr>
        <p:spPr>
          <a:xfrm flipV="1">
            <a:off x="5059234" y="4433905"/>
            <a:ext cx="3063149" cy="72263"/>
          </a:xfrm>
          <a:prstGeom prst="rect">
            <a:avLst/>
          </a:prstGeom>
          <a:solidFill>
            <a:srgbClr val="F07F3A"/>
          </a:solidFill>
          <a:ln w="6350" cap="flat" cmpd="sng" algn="ctr">
            <a:noFill/>
            <a:prstDash val="solid"/>
            <a:miter lim="800000"/>
          </a:ln>
          <a:effectLst/>
        </p:spPr>
        <p:txBody>
          <a:bodyPr rtlCol="0" anchor="ctr"/>
          <a:lstStyle/>
          <a:p>
            <a:pPr marL="0" marR="0" lvl="0" indent="0" algn="ctr" defTabSz="1827977"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FFFFFF"/>
              </a:solidFill>
              <a:effectLst/>
              <a:uLnTx/>
              <a:uFillTx/>
              <a:latin typeface="Lato Light"/>
              <a:ea typeface="+mn-ea"/>
              <a:cs typeface="+mn-cs"/>
            </a:endParaRPr>
          </a:p>
        </p:txBody>
      </p:sp>
      <p:pic>
        <p:nvPicPr>
          <p:cNvPr id="63" name="Picture 62"/>
          <p:cNvPicPr>
            <a:picLocks noChangeAspect="1"/>
          </p:cNvPicPr>
          <p:nvPr userDrawn="1"/>
        </p:nvPicPr>
        <p:blipFill rotWithShape="1">
          <a:blip r:embed="rId2"/>
          <a:srcRect l="7540" t="3421" r="6695" b="2531"/>
          <a:stretch/>
        </p:blipFill>
        <p:spPr>
          <a:xfrm>
            <a:off x="117877" y="1719943"/>
            <a:ext cx="4679638" cy="4299858"/>
          </a:xfrm>
          <a:prstGeom prst="rect">
            <a:avLst/>
          </a:prstGeom>
        </p:spPr>
      </p:pic>
    </p:spTree>
    <p:extLst>
      <p:ext uri="{BB962C8B-B14F-4D97-AF65-F5344CB8AC3E}">
        <p14:creationId xmlns:p14="http://schemas.microsoft.com/office/powerpoint/2010/main" val="344717607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ic 1">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5669" y="87400"/>
            <a:ext cx="6102683" cy="6104272"/>
          </a:xfrm>
          <a:prstGeom prst="rect">
            <a:avLst/>
          </a:prstGeom>
        </p:spPr>
      </p:pic>
      <p:sp>
        <p:nvSpPr>
          <p:cNvPr id="14" name="Text Placeholder 10"/>
          <p:cNvSpPr>
            <a:spLocks noGrp="1"/>
          </p:cNvSpPr>
          <p:nvPr>
            <p:ph type="body" sz="quarter" idx="12"/>
          </p:nvPr>
        </p:nvSpPr>
        <p:spPr>
          <a:xfrm rot="16200000">
            <a:off x="-95886" y="2846139"/>
            <a:ext cx="2743203" cy="639512"/>
          </a:xfrm>
        </p:spPr>
        <p:txBody>
          <a:bodyPr/>
          <a:lstStyle>
            <a:lvl1pPr marL="0" indent="0" algn="ctr">
              <a:buNone/>
              <a:defRPr baseline="0">
                <a:solidFill>
                  <a:schemeClr val="bg1"/>
                </a:solidFill>
              </a:defRPr>
            </a:lvl1pPr>
          </a:lstStyle>
          <a:p>
            <a:pPr lvl="0"/>
            <a:r>
              <a:rPr lang="en-US"/>
              <a:t>Click to edit Master text styles</a:t>
            </a:r>
          </a:p>
        </p:txBody>
      </p:sp>
      <p:sp>
        <p:nvSpPr>
          <p:cNvPr id="9" name="Text Placeholder 10"/>
          <p:cNvSpPr>
            <a:spLocks noGrp="1"/>
          </p:cNvSpPr>
          <p:nvPr>
            <p:ph type="body" sz="quarter" idx="15"/>
          </p:nvPr>
        </p:nvSpPr>
        <p:spPr>
          <a:xfrm>
            <a:off x="1915766" y="750972"/>
            <a:ext cx="2742489" cy="639678"/>
          </a:xfrm>
        </p:spPr>
        <p:txBody>
          <a:bodyPr/>
          <a:lstStyle>
            <a:lvl1pPr marL="0" indent="0" algn="ctr">
              <a:buNone/>
              <a:defRPr baseline="0">
                <a:solidFill>
                  <a:schemeClr val="bg1"/>
                </a:solidFill>
              </a:defRPr>
            </a:lvl1pPr>
          </a:lstStyle>
          <a:p>
            <a:pPr lvl="0"/>
            <a:r>
              <a:rPr lang="en-US"/>
              <a:t>Click to edit Master text styles</a:t>
            </a:r>
          </a:p>
        </p:txBody>
      </p:sp>
      <p:sp>
        <p:nvSpPr>
          <p:cNvPr id="10" name="Text Placeholder 10"/>
          <p:cNvSpPr>
            <a:spLocks noGrp="1"/>
          </p:cNvSpPr>
          <p:nvPr>
            <p:ph type="body" sz="quarter" idx="16"/>
          </p:nvPr>
        </p:nvSpPr>
        <p:spPr>
          <a:xfrm rot="5400000">
            <a:off x="4040843" y="2846140"/>
            <a:ext cx="2743203" cy="639512"/>
          </a:xfrm>
        </p:spPr>
        <p:txBody>
          <a:bodyPr/>
          <a:lstStyle>
            <a:lvl1pPr marL="0" indent="0" algn="ctr">
              <a:buNone/>
              <a:defRPr baseline="0">
                <a:solidFill>
                  <a:schemeClr val="bg1"/>
                </a:solidFill>
              </a:defRPr>
            </a:lvl1pPr>
          </a:lstStyle>
          <a:p>
            <a:pPr lvl="0"/>
            <a:r>
              <a:rPr lang="en-US"/>
              <a:t>Click to edit Master text styles</a:t>
            </a:r>
          </a:p>
        </p:txBody>
      </p:sp>
      <p:sp>
        <p:nvSpPr>
          <p:cNvPr id="13" name="Text Placeholder 10"/>
          <p:cNvSpPr>
            <a:spLocks noGrp="1"/>
          </p:cNvSpPr>
          <p:nvPr>
            <p:ph type="body" sz="quarter" idx="17"/>
          </p:nvPr>
        </p:nvSpPr>
        <p:spPr>
          <a:xfrm>
            <a:off x="1916964" y="4954406"/>
            <a:ext cx="2742489" cy="639678"/>
          </a:xfrm>
        </p:spPr>
        <p:txBody>
          <a:bodyPr/>
          <a:lstStyle>
            <a:lvl1pPr marL="0" indent="0" algn="ctr">
              <a:buNone/>
              <a:defRPr baseline="0">
                <a:solidFill>
                  <a:schemeClr val="bg1"/>
                </a:solidFill>
              </a:defRPr>
            </a:lvl1pPr>
          </a:lstStyle>
          <a:p>
            <a:pPr lvl="0"/>
            <a:r>
              <a:rPr lang="en-US"/>
              <a:t>Click to edit Master text styles</a:t>
            </a:r>
          </a:p>
        </p:txBody>
      </p:sp>
      <p:sp>
        <p:nvSpPr>
          <p:cNvPr id="12" name="Title Placeholder 1">
            <a:extLst>
              <a:ext uri="{FF2B5EF4-FFF2-40B4-BE49-F238E27FC236}">
                <a16:creationId xmlns:a16="http://schemas.microsoft.com/office/drawing/2014/main" id="{32CC780C-E8D9-B441-BEF6-AE6F6F43693E}"/>
              </a:ext>
            </a:extLst>
          </p:cNvPr>
          <p:cNvSpPr>
            <a:spLocks noGrp="1"/>
          </p:cNvSpPr>
          <p:nvPr>
            <p:ph type="title"/>
          </p:nvPr>
        </p:nvSpPr>
        <p:spPr>
          <a:xfrm>
            <a:off x="5732200" y="228600"/>
            <a:ext cx="5847184"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15" name="Text Placeholder 4">
            <a:extLst>
              <a:ext uri="{FF2B5EF4-FFF2-40B4-BE49-F238E27FC236}">
                <a16:creationId xmlns:a16="http://schemas.microsoft.com/office/drawing/2014/main" id="{D725FD5F-7EDD-9B43-930F-1F581B4D7FD7}"/>
              </a:ext>
            </a:extLst>
          </p:cNvPr>
          <p:cNvSpPr>
            <a:spLocks noGrp="1"/>
          </p:cNvSpPr>
          <p:nvPr>
            <p:ph type="body" sz="quarter" idx="10"/>
          </p:nvPr>
        </p:nvSpPr>
        <p:spPr>
          <a:xfrm>
            <a:off x="6216301" y="1531917"/>
            <a:ext cx="5363082"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91055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Graphic 2">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023676" y="-420063"/>
            <a:ext cx="5813653" cy="7013948"/>
          </a:xfrm>
          <a:prstGeom prst="rect">
            <a:avLst/>
          </a:prstGeom>
        </p:spPr>
      </p:pic>
      <p:sp>
        <p:nvSpPr>
          <p:cNvPr id="9" name="Content Placeholder 8"/>
          <p:cNvSpPr>
            <a:spLocks noGrp="1"/>
          </p:cNvSpPr>
          <p:nvPr>
            <p:ph sz="quarter" idx="11" hasCustomPrompt="1"/>
          </p:nvPr>
        </p:nvSpPr>
        <p:spPr>
          <a:xfrm>
            <a:off x="7885481" y="2457452"/>
            <a:ext cx="1190315" cy="1057275"/>
          </a:xfrm>
        </p:spPr>
        <p:txBody>
          <a:bodyPr/>
          <a:lstStyle>
            <a:lvl1pPr marL="0" indent="0">
              <a:buNone/>
              <a:defRPr baseline="0"/>
            </a:lvl1pPr>
          </a:lstStyle>
          <a:p>
            <a:pPr lvl="0"/>
            <a:r>
              <a:rPr lang="en-US"/>
              <a:t>Click to add text or image</a:t>
            </a:r>
          </a:p>
        </p:txBody>
      </p:sp>
      <p:sp>
        <p:nvSpPr>
          <p:cNvPr id="8" name="Title Placeholder 1">
            <a:extLst>
              <a:ext uri="{FF2B5EF4-FFF2-40B4-BE49-F238E27FC236}">
                <a16:creationId xmlns:a16="http://schemas.microsoft.com/office/drawing/2014/main" id="{B96DECB2-EF22-AA42-9736-34B9E1B4B5D5}"/>
              </a:ext>
            </a:extLst>
          </p:cNvPr>
          <p:cNvSpPr>
            <a:spLocks noGrp="1"/>
          </p:cNvSpPr>
          <p:nvPr>
            <p:ph type="title"/>
          </p:nvPr>
        </p:nvSpPr>
        <p:spPr>
          <a:xfrm>
            <a:off x="507869" y="228600"/>
            <a:ext cx="5586545"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10" name="Text Placeholder 4">
            <a:extLst>
              <a:ext uri="{FF2B5EF4-FFF2-40B4-BE49-F238E27FC236}">
                <a16:creationId xmlns:a16="http://schemas.microsoft.com/office/drawing/2014/main" id="{BA659A5C-6A65-454B-B601-1832E0051684}"/>
              </a:ext>
            </a:extLst>
          </p:cNvPr>
          <p:cNvSpPr>
            <a:spLocks noGrp="1"/>
          </p:cNvSpPr>
          <p:nvPr>
            <p:ph type="body" sz="quarter" idx="10"/>
          </p:nvPr>
        </p:nvSpPr>
        <p:spPr>
          <a:xfrm>
            <a:off x="507870" y="1531917"/>
            <a:ext cx="5283897"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801366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Graphic 3">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11133" y="-1046748"/>
            <a:ext cx="5964694" cy="8602579"/>
          </a:xfrm>
          <a:prstGeom prst="rect">
            <a:avLst/>
          </a:prstGeom>
        </p:spPr>
      </p:pic>
      <p:sp>
        <p:nvSpPr>
          <p:cNvPr id="10" name="Text Placeholder 9"/>
          <p:cNvSpPr>
            <a:spLocks noGrp="1"/>
          </p:cNvSpPr>
          <p:nvPr>
            <p:ph type="body" sz="quarter" idx="10"/>
          </p:nvPr>
        </p:nvSpPr>
        <p:spPr>
          <a:xfrm>
            <a:off x="507869" y="4314827"/>
            <a:ext cx="5229451" cy="1457325"/>
          </a:xfrm>
        </p:spPr>
        <p:txBody>
          <a:bodyPr>
            <a:normAutofit/>
          </a:bodyPr>
          <a:lstStyle>
            <a:lvl1pPr marL="0" indent="0" algn="r">
              <a:buNone/>
              <a:defRPr sz="2400"/>
            </a:lvl1pPr>
          </a:lstStyle>
          <a:p>
            <a:pPr lvl="0"/>
            <a:r>
              <a:rPr lang="en-US"/>
              <a:t>Click to edit Master text styles</a:t>
            </a:r>
          </a:p>
        </p:txBody>
      </p:sp>
      <p:sp>
        <p:nvSpPr>
          <p:cNvPr id="12" name="Text Placeholder 11"/>
          <p:cNvSpPr>
            <a:spLocks noGrp="1"/>
          </p:cNvSpPr>
          <p:nvPr>
            <p:ph type="body" sz="quarter" idx="11"/>
          </p:nvPr>
        </p:nvSpPr>
        <p:spPr>
          <a:xfrm>
            <a:off x="7425813" y="884572"/>
            <a:ext cx="3589990" cy="552450"/>
          </a:xfrm>
        </p:spPr>
        <p:txBody>
          <a:bodyPr>
            <a:normAutofit/>
          </a:bodyPr>
          <a:lstStyle>
            <a:lvl1pPr marL="0" indent="0">
              <a:buNone/>
              <a:defRPr sz="2400">
                <a:solidFill>
                  <a:schemeClr val="bg1"/>
                </a:solidFill>
              </a:defRPr>
            </a:lvl1pPr>
          </a:lstStyle>
          <a:p>
            <a:pPr lvl="0"/>
            <a:r>
              <a:rPr lang="en-US"/>
              <a:t>Click to edit Master text styles</a:t>
            </a:r>
          </a:p>
        </p:txBody>
      </p:sp>
      <p:sp>
        <p:nvSpPr>
          <p:cNvPr id="13" name="Text Placeholder 11"/>
          <p:cNvSpPr>
            <a:spLocks noGrp="1"/>
          </p:cNvSpPr>
          <p:nvPr>
            <p:ph type="body" sz="quarter" idx="12"/>
          </p:nvPr>
        </p:nvSpPr>
        <p:spPr>
          <a:xfrm>
            <a:off x="7425814" y="2447925"/>
            <a:ext cx="3589990" cy="552450"/>
          </a:xfrm>
        </p:spPr>
        <p:txBody>
          <a:bodyPr>
            <a:normAutofit/>
          </a:bodyPr>
          <a:lstStyle>
            <a:lvl1pPr marL="0" indent="0">
              <a:buNone/>
              <a:defRPr sz="2400">
                <a:solidFill>
                  <a:schemeClr val="bg1"/>
                </a:solidFill>
              </a:defRPr>
            </a:lvl1pPr>
          </a:lstStyle>
          <a:p>
            <a:pPr lvl="0"/>
            <a:r>
              <a:rPr lang="en-US"/>
              <a:t>Click to edit Master text styles</a:t>
            </a:r>
          </a:p>
        </p:txBody>
      </p:sp>
      <p:sp>
        <p:nvSpPr>
          <p:cNvPr id="14" name="Text Placeholder 11"/>
          <p:cNvSpPr>
            <a:spLocks noGrp="1"/>
          </p:cNvSpPr>
          <p:nvPr>
            <p:ph type="body" sz="quarter" idx="13"/>
          </p:nvPr>
        </p:nvSpPr>
        <p:spPr>
          <a:xfrm>
            <a:off x="7551358" y="3943976"/>
            <a:ext cx="3589990" cy="552450"/>
          </a:xfrm>
        </p:spPr>
        <p:txBody>
          <a:bodyPr>
            <a:normAutofit/>
          </a:bodyPr>
          <a:lstStyle>
            <a:lvl1pPr marL="0" indent="0">
              <a:buNone/>
              <a:defRPr sz="2400">
                <a:solidFill>
                  <a:schemeClr val="bg1"/>
                </a:solidFill>
              </a:defRPr>
            </a:lvl1pPr>
          </a:lstStyle>
          <a:p>
            <a:pPr lvl="0"/>
            <a:r>
              <a:rPr lang="en-US"/>
              <a:t>Click to edit Master text styles</a:t>
            </a:r>
          </a:p>
        </p:txBody>
      </p:sp>
      <p:sp>
        <p:nvSpPr>
          <p:cNvPr id="17" name="Text Placeholder 11"/>
          <p:cNvSpPr>
            <a:spLocks noGrp="1"/>
          </p:cNvSpPr>
          <p:nvPr>
            <p:ph type="body" sz="quarter" idx="14"/>
          </p:nvPr>
        </p:nvSpPr>
        <p:spPr>
          <a:xfrm>
            <a:off x="7551358" y="5440028"/>
            <a:ext cx="3589990" cy="552450"/>
          </a:xfrm>
        </p:spPr>
        <p:txBody>
          <a:bodyPr>
            <a:normAutofit/>
          </a:bodyPr>
          <a:lstStyle>
            <a:lvl1pPr marL="0" indent="0">
              <a:buNone/>
              <a:defRPr sz="2400">
                <a:solidFill>
                  <a:schemeClr val="bg1"/>
                </a:solidFill>
              </a:defRPr>
            </a:lvl1pPr>
          </a:lstStyle>
          <a:p>
            <a:pPr lvl="0"/>
            <a:r>
              <a:rPr lang="en-US"/>
              <a:t>Click to edit Master text styles</a:t>
            </a:r>
          </a:p>
        </p:txBody>
      </p:sp>
      <p:sp>
        <p:nvSpPr>
          <p:cNvPr id="11" name="Title Placeholder 1">
            <a:extLst>
              <a:ext uri="{FF2B5EF4-FFF2-40B4-BE49-F238E27FC236}">
                <a16:creationId xmlns:a16="http://schemas.microsoft.com/office/drawing/2014/main" id="{9772070D-F9FD-7344-B21E-B599A9C179F9}"/>
              </a:ext>
            </a:extLst>
          </p:cNvPr>
          <p:cNvSpPr>
            <a:spLocks noGrp="1"/>
          </p:cNvSpPr>
          <p:nvPr>
            <p:ph type="title"/>
          </p:nvPr>
        </p:nvSpPr>
        <p:spPr>
          <a:xfrm>
            <a:off x="507869" y="3000375"/>
            <a:ext cx="5229451" cy="1208314"/>
          </a:xfrm>
          <a:prstGeom prst="rect">
            <a:avLst/>
          </a:prstGeom>
        </p:spPr>
        <p:txBody>
          <a:bodyPr vert="horz" lIns="91440" tIns="45720" rIns="91440" bIns="45720" rtlCol="0" anchor="ctr">
            <a:normAutofit/>
          </a:bodyPr>
          <a:lstStyle>
            <a:lvl1pPr algn="r">
              <a:defRPr>
                <a:latin typeface="Georgia" panose="02040502050405020303" pitchFamily="18" charset="0"/>
              </a:defRPr>
            </a:lvl1pPr>
          </a:lstStyle>
          <a:p>
            <a:r>
              <a:rPr lang="en-US"/>
              <a:t>Click to edit Master title style</a:t>
            </a:r>
          </a:p>
        </p:txBody>
      </p:sp>
    </p:spTree>
    <p:extLst>
      <p:ext uri="{BB962C8B-B14F-4D97-AF65-F5344CB8AC3E}">
        <p14:creationId xmlns:p14="http://schemas.microsoft.com/office/powerpoint/2010/main" val="212509591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Graphic 4">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rot="16200000">
            <a:off x="3926970" y="-1101130"/>
            <a:ext cx="4769117" cy="9348776"/>
          </a:xfrm>
          <a:prstGeom prst="rect">
            <a:avLst/>
          </a:prstGeom>
        </p:spPr>
      </p:pic>
      <p:sp>
        <p:nvSpPr>
          <p:cNvPr id="8" name="Text Placeholder 7"/>
          <p:cNvSpPr>
            <a:spLocks noGrp="1"/>
          </p:cNvSpPr>
          <p:nvPr>
            <p:ph type="body" sz="quarter" idx="10"/>
          </p:nvPr>
        </p:nvSpPr>
        <p:spPr>
          <a:xfrm>
            <a:off x="1805470" y="2126807"/>
            <a:ext cx="1622638" cy="1208314"/>
          </a:xfrm>
        </p:spPr>
        <p:txBody>
          <a:bodyPr anchor="b">
            <a:noAutofit/>
          </a:bodyPr>
          <a:lstStyle>
            <a:lvl1pPr marL="0" indent="0" algn="ctr">
              <a:buNone/>
              <a:defRPr sz="2000">
                <a:solidFill>
                  <a:schemeClr val="accent4"/>
                </a:solidFill>
              </a:defRPr>
            </a:lvl1pPr>
          </a:lstStyle>
          <a:p>
            <a:pPr lvl="0"/>
            <a:r>
              <a:rPr lang="en-US"/>
              <a:t>Click to edit Master text styles</a:t>
            </a:r>
          </a:p>
        </p:txBody>
      </p:sp>
      <p:sp>
        <p:nvSpPr>
          <p:cNvPr id="9" name="Title Placeholder 1">
            <a:extLst>
              <a:ext uri="{FF2B5EF4-FFF2-40B4-BE49-F238E27FC236}">
                <a16:creationId xmlns:a16="http://schemas.microsoft.com/office/drawing/2014/main" id="{D2B230F9-F1A2-294E-8C90-93CC0A1E02D2}"/>
              </a:ext>
            </a:extLst>
          </p:cNvPr>
          <p:cNvSpPr>
            <a:spLocks noGrp="1"/>
          </p:cNvSpPr>
          <p:nvPr>
            <p:ph type="title"/>
          </p:nvPr>
        </p:nvSpPr>
        <p:spPr>
          <a:xfrm>
            <a:off x="558655" y="228600"/>
            <a:ext cx="11071516" cy="1208314"/>
          </a:xfrm>
          <a:prstGeom prst="rect">
            <a:avLst/>
          </a:prstGeom>
        </p:spPr>
        <p:txBody>
          <a:bodyPr vert="horz" lIns="91440" tIns="45720" rIns="91440" bIns="45720" rtlCol="0" anchor="ctr">
            <a:normAutofit/>
          </a:bodyPr>
          <a:lstStyle>
            <a:lvl1pPr algn="ctr">
              <a:defRPr>
                <a:latin typeface="Georgia" panose="02040502050405020303" pitchFamily="18" charset="0"/>
              </a:defRPr>
            </a:lvl1pPr>
          </a:lstStyle>
          <a:p>
            <a:r>
              <a:rPr lang="en-US"/>
              <a:t>Click to edit Master title style</a:t>
            </a:r>
          </a:p>
        </p:txBody>
      </p:sp>
      <p:sp>
        <p:nvSpPr>
          <p:cNvPr id="14" name="Text Placeholder 7">
            <a:extLst>
              <a:ext uri="{FF2B5EF4-FFF2-40B4-BE49-F238E27FC236}">
                <a16:creationId xmlns:a16="http://schemas.microsoft.com/office/drawing/2014/main" id="{7BAF5998-E5AF-3D40-A47A-3F8666A21A57}"/>
              </a:ext>
            </a:extLst>
          </p:cNvPr>
          <p:cNvSpPr>
            <a:spLocks noGrp="1"/>
          </p:cNvSpPr>
          <p:nvPr>
            <p:ph type="body" sz="quarter" idx="11"/>
          </p:nvPr>
        </p:nvSpPr>
        <p:spPr>
          <a:xfrm>
            <a:off x="5351656" y="2128178"/>
            <a:ext cx="1622638" cy="1208314"/>
          </a:xfrm>
        </p:spPr>
        <p:txBody>
          <a:bodyPr anchor="b">
            <a:noAutofit/>
          </a:bodyPr>
          <a:lstStyle>
            <a:lvl1pPr marL="0" indent="0" algn="ctr">
              <a:buNone/>
              <a:defRPr sz="2000">
                <a:solidFill>
                  <a:schemeClr val="accent3"/>
                </a:solidFill>
              </a:defRPr>
            </a:lvl1pPr>
          </a:lstStyle>
          <a:p>
            <a:pPr lvl="0"/>
            <a:r>
              <a:rPr lang="en-US"/>
              <a:t>Click to edit Master text styles</a:t>
            </a:r>
          </a:p>
        </p:txBody>
      </p:sp>
      <p:sp>
        <p:nvSpPr>
          <p:cNvPr id="15" name="Text Placeholder 7">
            <a:extLst>
              <a:ext uri="{FF2B5EF4-FFF2-40B4-BE49-F238E27FC236}">
                <a16:creationId xmlns:a16="http://schemas.microsoft.com/office/drawing/2014/main" id="{B14425BA-DEF6-0144-BD59-C3F0E0DC0580}"/>
              </a:ext>
            </a:extLst>
          </p:cNvPr>
          <p:cNvSpPr>
            <a:spLocks noGrp="1"/>
          </p:cNvSpPr>
          <p:nvPr>
            <p:ph type="body" sz="quarter" idx="12"/>
          </p:nvPr>
        </p:nvSpPr>
        <p:spPr>
          <a:xfrm>
            <a:off x="8910539" y="2126807"/>
            <a:ext cx="1622638" cy="1208314"/>
          </a:xfrm>
        </p:spPr>
        <p:txBody>
          <a:bodyPr anchor="b">
            <a:noAutofit/>
          </a:bodyPr>
          <a:lstStyle>
            <a:lvl1pPr marL="0" indent="0" algn="ctr">
              <a:buNone/>
              <a:defRPr sz="2000">
                <a:solidFill>
                  <a:schemeClr val="accent2"/>
                </a:solidFill>
              </a:defRPr>
            </a:lvl1pPr>
          </a:lstStyle>
          <a:p>
            <a:pPr lvl="0"/>
            <a:r>
              <a:rPr lang="en-US"/>
              <a:t>Click to edit Master text styles</a:t>
            </a:r>
          </a:p>
        </p:txBody>
      </p:sp>
      <p:sp>
        <p:nvSpPr>
          <p:cNvPr id="16" name="Text Placeholder 7">
            <a:extLst>
              <a:ext uri="{FF2B5EF4-FFF2-40B4-BE49-F238E27FC236}">
                <a16:creationId xmlns:a16="http://schemas.microsoft.com/office/drawing/2014/main" id="{4093BCD0-6284-514D-BC72-3D7E92636908}"/>
              </a:ext>
            </a:extLst>
          </p:cNvPr>
          <p:cNvSpPr>
            <a:spLocks noGrp="1"/>
          </p:cNvSpPr>
          <p:nvPr>
            <p:ph type="body" sz="quarter" idx="13"/>
          </p:nvPr>
        </p:nvSpPr>
        <p:spPr>
          <a:xfrm>
            <a:off x="3572849" y="4017697"/>
            <a:ext cx="1622638" cy="1208314"/>
          </a:xfrm>
        </p:spPr>
        <p:txBody>
          <a:bodyPr anchor="t">
            <a:noAutofit/>
          </a:bodyPr>
          <a:lstStyle>
            <a:lvl1pPr marL="0" indent="0" algn="ctr">
              <a:buNone/>
              <a:defRPr sz="2000">
                <a:solidFill>
                  <a:schemeClr val="accent5"/>
                </a:solidFill>
              </a:defRPr>
            </a:lvl1pPr>
          </a:lstStyle>
          <a:p>
            <a:pPr lvl="0"/>
            <a:r>
              <a:rPr lang="en-US"/>
              <a:t>Click to edit Master text styles</a:t>
            </a:r>
          </a:p>
        </p:txBody>
      </p:sp>
      <p:sp>
        <p:nvSpPr>
          <p:cNvPr id="17" name="Text Placeholder 7">
            <a:extLst>
              <a:ext uri="{FF2B5EF4-FFF2-40B4-BE49-F238E27FC236}">
                <a16:creationId xmlns:a16="http://schemas.microsoft.com/office/drawing/2014/main" id="{6782AE8A-0F9C-314A-8733-3D939DC19ED0}"/>
              </a:ext>
            </a:extLst>
          </p:cNvPr>
          <p:cNvSpPr>
            <a:spLocks noGrp="1"/>
          </p:cNvSpPr>
          <p:nvPr>
            <p:ph type="body" sz="quarter" idx="14"/>
          </p:nvPr>
        </p:nvSpPr>
        <p:spPr>
          <a:xfrm>
            <a:off x="7120305" y="4016326"/>
            <a:ext cx="1622638" cy="1208314"/>
          </a:xfrm>
        </p:spPr>
        <p:txBody>
          <a:bodyPr anchor="t">
            <a:noAutofit/>
          </a:bodyPr>
          <a:lstStyle>
            <a:lvl1pPr marL="0" indent="0" algn="ctr">
              <a:buNone/>
              <a:defRPr sz="2000">
                <a:solidFill>
                  <a:schemeClr val="accent6"/>
                </a:solidFill>
              </a:defRPr>
            </a:lvl1pPr>
          </a:lstStyle>
          <a:p>
            <a:pPr lvl="0"/>
            <a:r>
              <a:rPr lang="en-US"/>
              <a:t>Click to edit Master text styles</a:t>
            </a:r>
          </a:p>
        </p:txBody>
      </p:sp>
    </p:spTree>
    <p:extLst>
      <p:ext uri="{BB962C8B-B14F-4D97-AF65-F5344CB8AC3E}">
        <p14:creationId xmlns:p14="http://schemas.microsoft.com/office/powerpoint/2010/main" val="341412844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Graphic 6">
    <p:spTree>
      <p:nvGrpSpPr>
        <p:cNvPr id="1" name=""/>
        <p:cNvGrpSpPr/>
        <p:nvPr/>
      </p:nvGrpSpPr>
      <p:grpSpPr>
        <a:xfrm>
          <a:off x="0" y="0"/>
          <a:ext cx="0" cy="0"/>
          <a:chOff x="0" y="0"/>
          <a:chExt cx="0" cy="0"/>
        </a:xfrm>
      </p:grpSpPr>
      <p:sp>
        <p:nvSpPr>
          <p:cNvPr id="2" name="Title 1"/>
          <p:cNvSpPr>
            <a:spLocks noGrp="1"/>
          </p:cNvSpPr>
          <p:nvPr>
            <p:ph type="title"/>
          </p:nvPr>
        </p:nvSpPr>
        <p:spPr>
          <a:xfrm>
            <a:off x="3359546" y="180978"/>
            <a:ext cx="8534084" cy="895349"/>
          </a:xfrm>
        </p:spPr>
        <p:txBody>
          <a:bodyPr>
            <a:normAutofit/>
          </a:bodyPr>
          <a:lstStyle>
            <a:lvl1pPr algn="r">
              <a:defRPr sz="3599">
                <a:latin typeface="Georgia" panose="02040502050405020303" pitchFamily="18" charset="0"/>
              </a:defRPr>
            </a:lvl1pPr>
          </a:lstStyle>
          <a:p>
            <a:r>
              <a:rPr lang="en-US"/>
              <a:t>Click to edit Master title style</a:t>
            </a:r>
          </a:p>
        </p:txBody>
      </p:sp>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l="10821" b="3811"/>
          <a:stretch/>
        </p:blipFill>
        <p:spPr>
          <a:xfrm>
            <a:off x="0" y="0"/>
            <a:ext cx="11072786" cy="6141270"/>
          </a:xfrm>
          <a:prstGeom prst="rect">
            <a:avLst/>
          </a:prstGeom>
        </p:spPr>
      </p:pic>
      <p:sp>
        <p:nvSpPr>
          <p:cNvPr id="7" name="Text Placeholder 6"/>
          <p:cNvSpPr>
            <a:spLocks noGrp="1"/>
          </p:cNvSpPr>
          <p:nvPr>
            <p:ph type="body" sz="quarter" idx="10" hasCustomPrompt="1"/>
          </p:nvPr>
        </p:nvSpPr>
        <p:spPr>
          <a:xfrm>
            <a:off x="180929" y="381000"/>
            <a:ext cx="1535100" cy="800100"/>
          </a:xfrm>
        </p:spPr>
        <p:txBody>
          <a:bodyPr/>
          <a:lstStyle>
            <a:lvl1pPr marL="0" indent="0">
              <a:buNone/>
              <a:defRPr sz="1800">
                <a:solidFill>
                  <a:schemeClr val="bg1"/>
                </a:solidFill>
              </a:defRPr>
            </a:lvl1pPr>
          </a:lstStyle>
          <a:p>
            <a:pPr lvl="0"/>
            <a:r>
              <a:rPr lang="en-US"/>
              <a:t>Click to edit or add graphic</a:t>
            </a:r>
          </a:p>
        </p:txBody>
      </p:sp>
      <p:sp>
        <p:nvSpPr>
          <p:cNvPr id="8" name="Text Placeholder 6"/>
          <p:cNvSpPr>
            <a:spLocks noGrp="1"/>
          </p:cNvSpPr>
          <p:nvPr>
            <p:ph type="body" sz="quarter" idx="11"/>
          </p:nvPr>
        </p:nvSpPr>
        <p:spPr>
          <a:xfrm>
            <a:off x="180927" y="1562100"/>
            <a:ext cx="1535102" cy="800100"/>
          </a:xfrm>
        </p:spPr>
        <p:txBody>
          <a:bodyPr>
            <a:noAutofit/>
          </a:bodyPr>
          <a:lstStyle>
            <a:lvl1pPr marL="0" indent="0">
              <a:buNone/>
              <a:defRPr sz="1800">
                <a:solidFill>
                  <a:schemeClr val="bg1"/>
                </a:solidFill>
              </a:defRPr>
            </a:lvl1pPr>
          </a:lstStyle>
          <a:p>
            <a:pPr lvl="0"/>
            <a:r>
              <a:rPr lang="en-US"/>
              <a:t>Click to edit Master text styles</a:t>
            </a:r>
          </a:p>
        </p:txBody>
      </p:sp>
      <p:sp>
        <p:nvSpPr>
          <p:cNvPr id="9" name="Text Placeholder 6"/>
          <p:cNvSpPr>
            <a:spLocks noGrp="1"/>
          </p:cNvSpPr>
          <p:nvPr>
            <p:ph type="body" sz="quarter" idx="12"/>
          </p:nvPr>
        </p:nvSpPr>
        <p:spPr>
          <a:xfrm>
            <a:off x="180929" y="2670585"/>
            <a:ext cx="1535101" cy="800100"/>
          </a:xfrm>
        </p:spPr>
        <p:txBody>
          <a:bodyPr>
            <a:noAutofit/>
          </a:bodyPr>
          <a:lstStyle>
            <a:lvl1pPr marL="0" indent="0">
              <a:buNone/>
              <a:defRPr sz="1800">
                <a:solidFill>
                  <a:schemeClr val="bg1"/>
                </a:solidFill>
              </a:defRPr>
            </a:lvl1pPr>
          </a:lstStyle>
          <a:p>
            <a:pPr lvl="0"/>
            <a:r>
              <a:rPr lang="en-US"/>
              <a:t>Click to edit Master text styles</a:t>
            </a:r>
          </a:p>
        </p:txBody>
      </p:sp>
      <p:sp>
        <p:nvSpPr>
          <p:cNvPr id="10" name="Text Placeholder 6"/>
          <p:cNvSpPr>
            <a:spLocks noGrp="1"/>
          </p:cNvSpPr>
          <p:nvPr>
            <p:ph type="body" sz="quarter" idx="13"/>
          </p:nvPr>
        </p:nvSpPr>
        <p:spPr>
          <a:xfrm>
            <a:off x="180928" y="3779070"/>
            <a:ext cx="1535100" cy="800100"/>
          </a:xfrm>
        </p:spPr>
        <p:txBody>
          <a:bodyPr>
            <a:noAutofit/>
          </a:bodyPr>
          <a:lstStyle>
            <a:lvl1pPr marL="0" indent="0">
              <a:buNone/>
              <a:defRPr sz="1800">
                <a:solidFill>
                  <a:schemeClr val="bg1"/>
                </a:solidFill>
              </a:defRPr>
            </a:lvl1pPr>
          </a:lstStyle>
          <a:p>
            <a:pPr lvl="0"/>
            <a:r>
              <a:rPr lang="en-US"/>
              <a:t>Click to edit Master text styles</a:t>
            </a:r>
          </a:p>
        </p:txBody>
      </p:sp>
      <p:sp>
        <p:nvSpPr>
          <p:cNvPr id="11" name="Text Placeholder 6"/>
          <p:cNvSpPr>
            <a:spLocks noGrp="1"/>
          </p:cNvSpPr>
          <p:nvPr>
            <p:ph type="body" sz="quarter" idx="14"/>
          </p:nvPr>
        </p:nvSpPr>
        <p:spPr>
          <a:xfrm>
            <a:off x="180926" y="4887555"/>
            <a:ext cx="1535102" cy="800100"/>
          </a:xfrm>
        </p:spPr>
        <p:txBody>
          <a:bodyPr>
            <a:noAutofit/>
          </a:bodyPr>
          <a:lstStyle>
            <a:lvl1pPr marL="0" indent="0">
              <a:buNone/>
              <a:defRPr sz="1800">
                <a:solidFill>
                  <a:schemeClr val="bg1"/>
                </a:solidFill>
              </a:defRPr>
            </a:lvl1pPr>
          </a:lstStyle>
          <a:p>
            <a:pPr lvl="0"/>
            <a:r>
              <a:rPr lang="en-US"/>
              <a:t>Click to edit Master text styles</a:t>
            </a:r>
          </a:p>
        </p:txBody>
      </p:sp>
      <p:sp>
        <p:nvSpPr>
          <p:cNvPr id="13" name="Text Placeholder 12"/>
          <p:cNvSpPr>
            <a:spLocks noGrp="1"/>
          </p:cNvSpPr>
          <p:nvPr>
            <p:ph type="body" sz="quarter" idx="15"/>
          </p:nvPr>
        </p:nvSpPr>
        <p:spPr>
          <a:xfrm>
            <a:off x="4743295" y="1257300"/>
            <a:ext cx="5332611" cy="552450"/>
          </a:xfrm>
        </p:spPr>
        <p:txBody>
          <a:bodyPr>
            <a:normAutofit/>
          </a:bodyPr>
          <a:lstStyle>
            <a:lvl1pPr marL="0" indent="0">
              <a:buNone/>
              <a:defRPr sz="2400">
                <a:solidFill>
                  <a:schemeClr val="bg1"/>
                </a:solidFill>
              </a:defRPr>
            </a:lvl1pPr>
          </a:lstStyle>
          <a:p>
            <a:pPr lvl="0"/>
            <a:r>
              <a:rPr lang="en-US"/>
              <a:t>Click to edit Master text styles</a:t>
            </a:r>
          </a:p>
        </p:txBody>
      </p:sp>
      <p:sp>
        <p:nvSpPr>
          <p:cNvPr id="12" name="Text Placeholder 12"/>
          <p:cNvSpPr>
            <a:spLocks noGrp="1"/>
          </p:cNvSpPr>
          <p:nvPr>
            <p:ph type="body" sz="quarter" idx="16"/>
          </p:nvPr>
        </p:nvSpPr>
        <p:spPr>
          <a:xfrm>
            <a:off x="4743295" y="2118135"/>
            <a:ext cx="5332611" cy="552450"/>
          </a:xfrm>
        </p:spPr>
        <p:txBody>
          <a:bodyPr>
            <a:normAutofit/>
          </a:bodyPr>
          <a:lstStyle>
            <a:lvl1pPr marL="0" indent="0">
              <a:buNone/>
              <a:defRPr sz="2400">
                <a:solidFill>
                  <a:schemeClr val="bg1"/>
                </a:solidFill>
              </a:defRPr>
            </a:lvl1pPr>
          </a:lstStyle>
          <a:p>
            <a:pPr lvl="0"/>
            <a:r>
              <a:rPr lang="en-US"/>
              <a:t>Click to edit Master text styles</a:t>
            </a:r>
          </a:p>
        </p:txBody>
      </p:sp>
      <p:sp>
        <p:nvSpPr>
          <p:cNvPr id="14" name="Text Placeholder 12"/>
          <p:cNvSpPr>
            <a:spLocks noGrp="1"/>
          </p:cNvSpPr>
          <p:nvPr>
            <p:ph type="body" sz="quarter" idx="17"/>
          </p:nvPr>
        </p:nvSpPr>
        <p:spPr>
          <a:xfrm>
            <a:off x="4743295" y="2918235"/>
            <a:ext cx="5332611" cy="552450"/>
          </a:xfrm>
        </p:spPr>
        <p:txBody>
          <a:bodyPr>
            <a:normAutofit/>
          </a:bodyPr>
          <a:lstStyle>
            <a:lvl1pPr marL="0" indent="0">
              <a:buNone/>
              <a:defRPr sz="2400">
                <a:solidFill>
                  <a:schemeClr val="bg1"/>
                </a:solidFill>
              </a:defRPr>
            </a:lvl1pPr>
          </a:lstStyle>
          <a:p>
            <a:pPr lvl="0"/>
            <a:r>
              <a:rPr lang="en-US"/>
              <a:t>Click to edit Master text styles</a:t>
            </a:r>
          </a:p>
        </p:txBody>
      </p:sp>
      <p:sp>
        <p:nvSpPr>
          <p:cNvPr id="15" name="Text Placeholder 12"/>
          <p:cNvSpPr>
            <a:spLocks noGrp="1"/>
          </p:cNvSpPr>
          <p:nvPr>
            <p:ph type="body" sz="quarter" idx="18"/>
          </p:nvPr>
        </p:nvSpPr>
        <p:spPr>
          <a:xfrm>
            <a:off x="4743295" y="3779070"/>
            <a:ext cx="5332611" cy="552450"/>
          </a:xfrm>
        </p:spPr>
        <p:txBody>
          <a:bodyPr>
            <a:normAutofit/>
          </a:bodyPr>
          <a:lstStyle>
            <a:lvl1pPr marL="0" indent="0">
              <a:buNone/>
              <a:defRPr sz="2400">
                <a:solidFill>
                  <a:schemeClr val="bg1"/>
                </a:solidFill>
              </a:defRPr>
            </a:lvl1pPr>
          </a:lstStyle>
          <a:p>
            <a:pPr lvl="0"/>
            <a:r>
              <a:rPr lang="en-US"/>
              <a:t>Click to edit Master text styles</a:t>
            </a:r>
          </a:p>
        </p:txBody>
      </p:sp>
      <p:sp>
        <p:nvSpPr>
          <p:cNvPr id="16" name="Text Placeholder 12"/>
          <p:cNvSpPr>
            <a:spLocks noGrp="1"/>
          </p:cNvSpPr>
          <p:nvPr>
            <p:ph type="body" sz="quarter" idx="19"/>
          </p:nvPr>
        </p:nvSpPr>
        <p:spPr>
          <a:xfrm>
            <a:off x="4743295" y="4579170"/>
            <a:ext cx="5332611" cy="552450"/>
          </a:xfrm>
        </p:spPr>
        <p:txBody>
          <a:bodyPr>
            <a:normAutofit/>
          </a:bodyPr>
          <a:lstStyle>
            <a:lvl1pPr marL="0" indent="0">
              <a:buNone/>
              <a:defRPr sz="24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058275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 2">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9E3EC3A5-8DCE-854F-BBDA-489A49DBA4BB}"/>
              </a:ext>
            </a:extLst>
          </p:cNvPr>
          <p:cNvGrpSpPr/>
          <p:nvPr userDrawn="1"/>
        </p:nvGrpSpPr>
        <p:grpSpPr>
          <a:xfrm>
            <a:off x="0" y="5953038"/>
            <a:ext cx="12188825" cy="458586"/>
            <a:chOff x="0" y="6170814"/>
            <a:chExt cx="12188825" cy="458586"/>
          </a:xfrm>
        </p:grpSpPr>
        <p:sp>
          <p:nvSpPr>
            <p:cNvPr id="4" name="Rectangle 3">
              <a:extLst>
                <a:ext uri="{FF2B5EF4-FFF2-40B4-BE49-F238E27FC236}">
                  <a16:creationId xmlns:a16="http://schemas.microsoft.com/office/drawing/2014/main" id="{AF2FE6E9-E9DF-AB40-9AE7-7D62BD427FF7}"/>
                </a:ext>
              </a:extLst>
            </p:cNvPr>
            <p:cNvSpPr/>
            <p:nvPr userDrawn="1"/>
          </p:nvSpPr>
          <p:spPr>
            <a:xfrm>
              <a:off x="0" y="6170814"/>
              <a:ext cx="12188825"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Rectangle 255">
              <a:extLst>
                <a:ext uri="{FF2B5EF4-FFF2-40B4-BE49-F238E27FC236}">
                  <a16:creationId xmlns:a16="http://schemas.microsoft.com/office/drawing/2014/main" id="{D1E78ED1-F414-6C40-90F3-F5AFF60C4045}"/>
                </a:ext>
              </a:extLst>
            </p:cNvPr>
            <p:cNvSpPr/>
            <p:nvPr userDrawn="1"/>
          </p:nvSpPr>
          <p:spPr>
            <a:xfrm>
              <a:off x="0" y="6354387"/>
              <a:ext cx="12188825" cy="9144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57" name="Rectangle 256">
              <a:extLst>
                <a:ext uri="{FF2B5EF4-FFF2-40B4-BE49-F238E27FC236}">
                  <a16:creationId xmlns:a16="http://schemas.microsoft.com/office/drawing/2014/main" id="{2DCB7BFD-68C1-FC4D-823C-BBFB370FA89C}"/>
                </a:ext>
              </a:extLst>
            </p:cNvPr>
            <p:cNvSpPr/>
            <p:nvPr userDrawn="1"/>
          </p:nvSpPr>
          <p:spPr>
            <a:xfrm>
              <a:off x="0" y="6537960"/>
              <a:ext cx="12188825" cy="9144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sp>
        <p:nvSpPr>
          <p:cNvPr id="5" name="Title Placeholder 1">
            <a:extLst>
              <a:ext uri="{FF2B5EF4-FFF2-40B4-BE49-F238E27FC236}">
                <a16:creationId xmlns:a16="http://schemas.microsoft.com/office/drawing/2014/main" id="{6AC5AEF8-E7BB-1D4F-A049-B1E811BC617B}"/>
              </a:ext>
            </a:extLst>
          </p:cNvPr>
          <p:cNvSpPr>
            <a:spLocks noGrp="1"/>
          </p:cNvSpPr>
          <p:nvPr>
            <p:ph type="title"/>
          </p:nvPr>
        </p:nvSpPr>
        <p:spPr>
          <a:xfrm>
            <a:off x="2133468" y="228600"/>
            <a:ext cx="9592096"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endParaRPr lang="en-US" dirty="0"/>
          </a:p>
        </p:txBody>
      </p:sp>
      <p:sp>
        <p:nvSpPr>
          <p:cNvPr id="8" name="Text Placeholder 4">
            <a:extLst>
              <a:ext uri="{FF2B5EF4-FFF2-40B4-BE49-F238E27FC236}">
                <a16:creationId xmlns:a16="http://schemas.microsoft.com/office/drawing/2014/main" id="{84660F89-3C72-2B46-B3F5-11717829B5F7}"/>
              </a:ext>
            </a:extLst>
          </p:cNvPr>
          <p:cNvSpPr>
            <a:spLocks noGrp="1"/>
          </p:cNvSpPr>
          <p:nvPr>
            <p:ph type="body" sz="quarter" idx="10"/>
          </p:nvPr>
        </p:nvSpPr>
        <p:spPr>
          <a:xfrm>
            <a:off x="2133468" y="1531917"/>
            <a:ext cx="9592096"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7388F303-BD04-1949-8375-D52BF73748A8}"/>
              </a:ext>
            </a:extLst>
          </p:cNvPr>
          <p:cNvSpPr/>
          <p:nvPr userDrawn="1"/>
        </p:nvSpPr>
        <p:spPr>
          <a:xfrm>
            <a:off x="0" y="0"/>
            <a:ext cx="1827213" cy="6858000"/>
          </a:xfrm>
          <a:prstGeom prst="rect">
            <a:avLst/>
          </a:prstGeom>
          <a:solidFill>
            <a:schemeClr val="bg2"/>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a:p>
        </p:txBody>
      </p:sp>
      <p:sp>
        <p:nvSpPr>
          <p:cNvPr id="10" name="Picture Placeholder 3">
            <a:extLst>
              <a:ext uri="{FF2B5EF4-FFF2-40B4-BE49-F238E27FC236}">
                <a16:creationId xmlns:a16="http://schemas.microsoft.com/office/drawing/2014/main" id="{1FFA5001-507A-524A-BED7-A5FD450C470D}"/>
              </a:ext>
            </a:extLst>
          </p:cNvPr>
          <p:cNvSpPr>
            <a:spLocks noGrp="1"/>
          </p:cNvSpPr>
          <p:nvPr>
            <p:ph type="pic" sz="quarter" idx="11"/>
          </p:nvPr>
        </p:nvSpPr>
        <p:spPr>
          <a:xfrm>
            <a:off x="0" y="0"/>
            <a:ext cx="1674813" cy="6858000"/>
          </a:xfrm>
          <a:pattFill prst="pct5">
            <a:fgClr>
              <a:schemeClr val="tx2"/>
            </a:fgClr>
            <a:bgClr>
              <a:schemeClr val="accent2"/>
            </a:bgClr>
          </a:pattFill>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212032740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raphic 7">
    <p:spTree>
      <p:nvGrpSpPr>
        <p:cNvPr id="1" name=""/>
        <p:cNvGrpSpPr/>
        <p:nvPr/>
      </p:nvGrpSpPr>
      <p:grpSpPr>
        <a:xfrm>
          <a:off x="0" y="0"/>
          <a:ext cx="0" cy="0"/>
          <a:chOff x="0" y="0"/>
          <a:chExt cx="0" cy="0"/>
        </a:xfrm>
      </p:grpSpPr>
      <p:sp>
        <p:nvSpPr>
          <p:cNvPr id="2" name="Title 1"/>
          <p:cNvSpPr>
            <a:spLocks noGrp="1"/>
          </p:cNvSpPr>
          <p:nvPr>
            <p:ph type="title"/>
          </p:nvPr>
        </p:nvSpPr>
        <p:spPr>
          <a:xfrm>
            <a:off x="558655" y="228600"/>
            <a:ext cx="11071516" cy="1208314"/>
          </a:xfrm>
        </p:spPr>
        <p:txBody>
          <a:bodyPr>
            <a:normAutofit/>
          </a:bodyPr>
          <a:lstStyle>
            <a:lvl1pPr algn="ctr">
              <a:defRPr sz="3599">
                <a:latin typeface="Georgia" panose="02040502050405020303" pitchFamily="18" charset="0"/>
              </a:defRPr>
            </a:lvl1pPr>
          </a:lstStyle>
          <a:p>
            <a:r>
              <a:rPr lang="en-US"/>
              <a:t>Click to edit Master title style</a:t>
            </a:r>
          </a:p>
        </p:txBody>
      </p:sp>
      <p:grpSp>
        <p:nvGrpSpPr>
          <p:cNvPr id="3" name="Group 98"/>
          <p:cNvGrpSpPr>
            <a:grpSpLocks/>
          </p:cNvGrpSpPr>
          <p:nvPr userDrawn="1"/>
        </p:nvGrpSpPr>
        <p:grpSpPr bwMode="auto">
          <a:xfrm>
            <a:off x="3626519" y="3133525"/>
            <a:ext cx="4585226" cy="3724479"/>
            <a:chOff x="4971" y="461"/>
            <a:chExt cx="1883" cy="1749"/>
          </a:xfrm>
          <a:solidFill>
            <a:schemeClr val="bg1">
              <a:lumMod val="95000"/>
            </a:schemeClr>
          </a:solidFill>
        </p:grpSpPr>
        <p:sp>
          <p:nvSpPr>
            <p:cNvPr id="4" name="Freeform 99"/>
            <p:cNvSpPr>
              <a:spLocks noChangeArrowheads="1"/>
            </p:cNvSpPr>
            <p:nvPr/>
          </p:nvSpPr>
          <p:spPr bwMode="auto">
            <a:xfrm>
              <a:off x="5794" y="686"/>
              <a:ext cx="504" cy="324"/>
            </a:xfrm>
            <a:custGeom>
              <a:avLst/>
              <a:gdLst>
                <a:gd name="T0" fmla="*/ 1145 w 2227"/>
                <a:gd name="T1" fmla="*/ 1357 h 1432"/>
                <a:gd name="T2" fmla="*/ 1145 w 2227"/>
                <a:gd name="T3" fmla="*/ 1357 h 1432"/>
                <a:gd name="T4" fmla="*/ 987 w 2227"/>
                <a:gd name="T5" fmla="*/ 1199 h 1432"/>
                <a:gd name="T6" fmla="*/ 1145 w 2227"/>
                <a:gd name="T7" fmla="*/ 1041 h 1432"/>
                <a:gd name="T8" fmla="*/ 1304 w 2227"/>
                <a:gd name="T9" fmla="*/ 1199 h 1432"/>
                <a:gd name="T10" fmla="*/ 1145 w 2227"/>
                <a:gd name="T11" fmla="*/ 1357 h 1432"/>
                <a:gd name="T12" fmla="*/ 882 w 2227"/>
                <a:gd name="T13" fmla="*/ 1109 h 1432"/>
                <a:gd name="T14" fmla="*/ 882 w 2227"/>
                <a:gd name="T15" fmla="*/ 1109 h 1432"/>
                <a:gd name="T16" fmla="*/ 738 w 2227"/>
                <a:gd name="T17" fmla="*/ 961 h 1432"/>
                <a:gd name="T18" fmla="*/ 882 w 2227"/>
                <a:gd name="T19" fmla="*/ 812 h 1432"/>
                <a:gd name="T20" fmla="*/ 1029 w 2227"/>
                <a:gd name="T21" fmla="*/ 961 h 1432"/>
                <a:gd name="T22" fmla="*/ 882 w 2227"/>
                <a:gd name="T23" fmla="*/ 1109 h 1432"/>
                <a:gd name="T24" fmla="*/ 792 w 2227"/>
                <a:gd name="T25" fmla="*/ 772 h 1432"/>
                <a:gd name="T26" fmla="*/ 792 w 2227"/>
                <a:gd name="T27" fmla="*/ 772 h 1432"/>
                <a:gd name="T28" fmla="*/ 665 w 2227"/>
                <a:gd name="T29" fmla="*/ 642 h 1432"/>
                <a:gd name="T30" fmla="*/ 792 w 2227"/>
                <a:gd name="T31" fmla="*/ 515 h 1432"/>
                <a:gd name="T32" fmla="*/ 922 w 2227"/>
                <a:gd name="T33" fmla="*/ 642 h 1432"/>
                <a:gd name="T34" fmla="*/ 792 w 2227"/>
                <a:gd name="T35" fmla="*/ 772 h 1432"/>
                <a:gd name="T36" fmla="*/ 888 w 2227"/>
                <a:gd name="T37" fmla="*/ 453 h 1432"/>
                <a:gd name="T38" fmla="*/ 888 w 2227"/>
                <a:gd name="T39" fmla="*/ 453 h 1432"/>
                <a:gd name="T40" fmla="*/ 792 w 2227"/>
                <a:gd name="T41" fmla="*/ 356 h 1432"/>
                <a:gd name="T42" fmla="*/ 888 w 2227"/>
                <a:gd name="T43" fmla="*/ 258 h 1432"/>
                <a:gd name="T44" fmla="*/ 984 w 2227"/>
                <a:gd name="T45" fmla="*/ 356 h 1432"/>
                <a:gd name="T46" fmla="*/ 888 w 2227"/>
                <a:gd name="T47" fmla="*/ 453 h 1432"/>
                <a:gd name="T48" fmla="*/ 1793 w 2227"/>
                <a:gd name="T49" fmla="*/ 622 h 1432"/>
                <a:gd name="T50" fmla="*/ 1793 w 2227"/>
                <a:gd name="T51" fmla="*/ 622 h 1432"/>
                <a:gd name="T52" fmla="*/ 1603 w 2227"/>
                <a:gd name="T53" fmla="*/ 430 h 1432"/>
                <a:gd name="T54" fmla="*/ 1793 w 2227"/>
                <a:gd name="T55" fmla="*/ 238 h 1432"/>
                <a:gd name="T56" fmla="*/ 1985 w 2227"/>
                <a:gd name="T57" fmla="*/ 430 h 1432"/>
                <a:gd name="T58" fmla="*/ 1793 w 2227"/>
                <a:gd name="T59" fmla="*/ 622 h 1432"/>
                <a:gd name="T60" fmla="*/ 1652 w 2227"/>
                <a:gd name="T61" fmla="*/ 0 h 1432"/>
                <a:gd name="T62" fmla="*/ 1652 w 2227"/>
                <a:gd name="T63" fmla="*/ 0 h 1432"/>
                <a:gd name="T64" fmla="*/ 1080 w 2227"/>
                <a:gd name="T65" fmla="*/ 1431 h 1432"/>
                <a:gd name="T66" fmla="*/ 1117 w 2227"/>
                <a:gd name="T67" fmla="*/ 1431 h 1432"/>
                <a:gd name="T68" fmla="*/ 1713 w 2227"/>
                <a:gd name="T69" fmla="*/ 846 h 1432"/>
                <a:gd name="T70" fmla="*/ 2121 w 2227"/>
                <a:gd name="T71" fmla="*/ 323 h 1432"/>
                <a:gd name="T72" fmla="*/ 1652 w 2227"/>
                <a:gd name="T73" fmla="*/ 0 h 1432"/>
                <a:gd name="T74" fmla="*/ 1145 w 2227"/>
                <a:gd name="T75" fmla="*/ 1357 h 1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27" h="1432">
                  <a:moveTo>
                    <a:pt x="1145" y="1357"/>
                  </a:moveTo>
                  <a:lnTo>
                    <a:pt x="1145" y="1357"/>
                  </a:lnTo>
                  <a:cubicBezTo>
                    <a:pt x="1058" y="1357"/>
                    <a:pt x="987" y="1287"/>
                    <a:pt x="987" y="1199"/>
                  </a:cubicBezTo>
                  <a:cubicBezTo>
                    <a:pt x="987" y="1112"/>
                    <a:pt x="1058" y="1041"/>
                    <a:pt x="1145" y="1041"/>
                  </a:cubicBezTo>
                  <a:cubicBezTo>
                    <a:pt x="1233" y="1041"/>
                    <a:pt x="1304" y="1112"/>
                    <a:pt x="1304" y="1199"/>
                  </a:cubicBezTo>
                  <a:cubicBezTo>
                    <a:pt x="1304" y="1287"/>
                    <a:pt x="1233" y="1357"/>
                    <a:pt x="1145" y="1357"/>
                  </a:cubicBezTo>
                  <a:lnTo>
                    <a:pt x="882" y="1109"/>
                  </a:lnTo>
                  <a:lnTo>
                    <a:pt x="882" y="1109"/>
                  </a:lnTo>
                  <a:cubicBezTo>
                    <a:pt x="803" y="1109"/>
                    <a:pt x="738" y="1041"/>
                    <a:pt x="738" y="961"/>
                  </a:cubicBezTo>
                  <a:cubicBezTo>
                    <a:pt x="738" y="880"/>
                    <a:pt x="803" y="812"/>
                    <a:pt x="882" y="812"/>
                  </a:cubicBezTo>
                  <a:cubicBezTo>
                    <a:pt x="964" y="812"/>
                    <a:pt x="1029" y="880"/>
                    <a:pt x="1029" y="961"/>
                  </a:cubicBezTo>
                  <a:cubicBezTo>
                    <a:pt x="1029" y="1041"/>
                    <a:pt x="964" y="1109"/>
                    <a:pt x="882" y="1109"/>
                  </a:cubicBezTo>
                  <a:lnTo>
                    <a:pt x="792" y="772"/>
                  </a:lnTo>
                  <a:lnTo>
                    <a:pt x="792" y="772"/>
                  </a:lnTo>
                  <a:cubicBezTo>
                    <a:pt x="721" y="772"/>
                    <a:pt x="665" y="716"/>
                    <a:pt x="665" y="642"/>
                  </a:cubicBezTo>
                  <a:cubicBezTo>
                    <a:pt x="665" y="571"/>
                    <a:pt x="721" y="515"/>
                    <a:pt x="792" y="515"/>
                  </a:cubicBezTo>
                  <a:cubicBezTo>
                    <a:pt x="865" y="515"/>
                    <a:pt x="922" y="571"/>
                    <a:pt x="922" y="642"/>
                  </a:cubicBezTo>
                  <a:cubicBezTo>
                    <a:pt x="922" y="716"/>
                    <a:pt x="865" y="772"/>
                    <a:pt x="792" y="772"/>
                  </a:cubicBezTo>
                  <a:lnTo>
                    <a:pt x="888" y="453"/>
                  </a:lnTo>
                  <a:lnTo>
                    <a:pt x="888" y="453"/>
                  </a:lnTo>
                  <a:cubicBezTo>
                    <a:pt x="837" y="453"/>
                    <a:pt x="792" y="410"/>
                    <a:pt x="792" y="356"/>
                  </a:cubicBezTo>
                  <a:cubicBezTo>
                    <a:pt x="792" y="303"/>
                    <a:pt x="837" y="258"/>
                    <a:pt x="888" y="258"/>
                  </a:cubicBezTo>
                  <a:cubicBezTo>
                    <a:pt x="941" y="258"/>
                    <a:pt x="984" y="303"/>
                    <a:pt x="984" y="356"/>
                  </a:cubicBezTo>
                  <a:cubicBezTo>
                    <a:pt x="984" y="410"/>
                    <a:pt x="941" y="453"/>
                    <a:pt x="888" y="453"/>
                  </a:cubicBezTo>
                  <a:lnTo>
                    <a:pt x="1793" y="622"/>
                  </a:lnTo>
                  <a:lnTo>
                    <a:pt x="1793" y="622"/>
                  </a:lnTo>
                  <a:cubicBezTo>
                    <a:pt x="1688" y="622"/>
                    <a:pt x="1603" y="535"/>
                    <a:pt x="1603" y="430"/>
                  </a:cubicBezTo>
                  <a:cubicBezTo>
                    <a:pt x="1603" y="326"/>
                    <a:pt x="1688" y="238"/>
                    <a:pt x="1793" y="238"/>
                  </a:cubicBezTo>
                  <a:cubicBezTo>
                    <a:pt x="1900" y="238"/>
                    <a:pt x="1985" y="326"/>
                    <a:pt x="1985" y="430"/>
                  </a:cubicBezTo>
                  <a:cubicBezTo>
                    <a:pt x="1985" y="535"/>
                    <a:pt x="1900" y="622"/>
                    <a:pt x="1793" y="622"/>
                  </a:cubicBezTo>
                  <a:lnTo>
                    <a:pt x="1652" y="0"/>
                  </a:lnTo>
                  <a:lnTo>
                    <a:pt x="1652" y="0"/>
                  </a:lnTo>
                  <a:cubicBezTo>
                    <a:pt x="0" y="23"/>
                    <a:pt x="653" y="1400"/>
                    <a:pt x="1080" y="1431"/>
                  </a:cubicBezTo>
                  <a:cubicBezTo>
                    <a:pt x="1092" y="1431"/>
                    <a:pt x="1106" y="1431"/>
                    <a:pt x="1117" y="1431"/>
                  </a:cubicBezTo>
                  <a:cubicBezTo>
                    <a:pt x="1504" y="1431"/>
                    <a:pt x="1451" y="950"/>
                    <a:pt x="1713" y="846"/>
                  </a:cubicBezTo>
                  <a:cubicBezTo>
                    <a:pt x="1985" y="738"/>
                    <a:pt x="2226" y="608"/>
                    <a:pt x="2121" y="323"/>
                  </a:cubicBezTo>
                  <a:cubicBezTo>
                    <a:pt x="2016" y="34"/>
                    <a:pt x="1652" y="0"/>
                    <a:pt x="1652" y="0"/>
                  </a:cubicBezTo>
                  <a:lnTo>
                    <a:pt x="1145" y="135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5" name="Freeform 100"/>
            <p:cNvSpPr>
              <a:spLocks noChangeArrowheads="1"/>
            </p:cNvSpPr>
            <p:nvPr/>
          </p:nvSpPr>
          <p:spPr bwMode="auto">
            <a:xfrm>
              <a:off x="5763" y="461"/>
              <a:ext cx="225" cy="101"/>
            </a:xfrm>
            <a:custGeom>
              <a:avLst/>
              <a:gdLst>
                <a:gd name="T0" fmla="*/ 986 w 996"/>
                <a:gd name="T1" fmla="*/ 215 h 448"/>
                <a:gd name="T2" fmla="*/ 986 w 996"/>
                <a:gd name="T3" fmla="*/ 223 h 448"/>
                <a:gd name="T4" fmla="*/ 995 w 996"/>
                <a:gd name="T5" fmla="*/ 218 h 448"/>
                <a:gd name="T6" fmla="*/ 986 w 996"/>
                <a:gd name="T7" fmla="*/ 215 h 448"/>
                <a:gd name="T8" fmla="*/ 505 w 996"/>
                <a:gd name="T9" fmla="*/ 0 h 448"/>
                <a:gd name="T10" fmla="*/ 0 w 996"/>
                <a:gd name="T11" fmla="*/ 223 h 448"/>
                <a:gd name="T12" fmla="*/ 491 w 996"/>
                <a:gd name="T13" fmla="*/ 447 h 448"/>
                <a:gd name="T14" fmla="*/ 952 w 996"/>
                <a:gd name="T15" fmla="*/ 237 h 448"/>
                <a:gd name="T16" fmla="*/ 952 w 996"/>
                <a:gd name="T17" fmla="*/ 212 h 448"/>
                <a:gd name="T18" fmla="*/ 978 w 996"/>
                <a:gd name="T19" fmla="*/ 212 h 448"/>
                <a:gd name="T20" fmla="*/ 505 w 996"/>
                <a:gd name="T21" fmla="*/ 0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6" h="448">
                  <a:moveTo>
                    <a:pt x="986" y="215"/>
                  </a:moveTo>
                  <a:lnTo>
                    <a:pt x="986" y="223"/>
                  </a:lnTo>
                  <a:lnTo>
                    <a:pt x="995" y="218"/>
                  </a:lnTo>
                  <a:lnTo>
                    <a:pt x="986" y="215"/>
                  </a:lnTo>
                  <a:close/>
                  <a:moveTo>
                    <a:pt x="505" y="0"/>
                  </a:moveTo>
                  <a:lnTo>
                    <a:pt x="0" y="223"/>
                  </a:lnTo>
                  <a:lnTo>
                    <a:pt x="491" y="447"/>
                  </a:lnTo>
                  <a:lnTo>
                    <a:pt x="952" y="237"/>
                  </a:lnTo>
                  <a:lnTo>
                    <a:pt x="952" y="212"/>
                  </a:lnTo>
                  <a:lnTo>
                    <a:pt x="978" y="212"/>
                  </a:lnTo>
                  <a:lnTo>
                    <a:pt x="505" y="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6" name="Freeform 101"/>
            <p:cNvSpPr>
              <a:spLocks noChangeArrowheads="1"/>
            </p:cNvSpPr>
            <p:nvPr/>
          </p:nvSpPr>
          <p:spPr bwMode="auto">
            <a:xfrm>
              <a:off x="5987" y="510"/>
              <a:ext cx="1" cy="1"/>
            </a:xfrm>
            <a:custGeom>
              <a:avLst/>
              <a:gdLst>
                <a:gd name="T0" fmla="*/ 0 w 10"/>
                <a:gd name="T1" fmla="*/ 0 h 9"/>
                <a:gd name="T2" fmla="*/ 0 w 10"/>
                <a:gd name="T3" fmla="*/ 8 h 9"/>
                <a:gd name="T4" fmla="*/ 9 w 10"/>
                <a:gd name="T5" fmla="*/ 3 h 9"/>
                <a:gd name="T6" fmla="*/ 0 w 10"/>
                <a:gd name="T7" fmla="*/ 0 h 9"/>
              </a:gdLst>
              <a:ahLst/>
              <a:cxnLst>
                <a:cxn ang="0">
                  <a:pos x="T0" y="T1"/>
                </a:cxn>
                <a:cxn ang="0">
                  <a:pos x="T2" y="T3"/>
                </a:cxn>
                <a:cxn ang="0">
                  <a:pos x="T4" y="T5"/>
                </a:cxn>
                <a:cxn ang="0">
                  <a:pos x="T6" y="T7"/>
                </a:cxn>
              </a:cxnLst>
              <a:rect l="0" t="0" r="r" b="b"/>
              <a:pathLst>
                <a:path w="10" h="9">
                  <a:moveTo>
                    <a:pt x="0" y="0"/>
                  </a:moveTo>
                  <a:lnTo>
                    <a:pt x="0" y="8"/>
                  </a:lnTo>
                  <a:lnTo>
                    <a:pt x="9" y="3"/>
                  </a:ln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7" name="Freeform 102"/>
            <p:cNvSpPr>
              <a:spLocks noChangeArrowheads="1"/>
            </p:cNvSpPr>
            <p:nvPr/>
          </p:nvSpPr>
          <p:spPr bwMode="auto">
            <a:xfrm>
              <a:off x="5763" y="461"/>
              <a:ext cx="221" cy="101"/>
            </a:xfrm>
            <a:custGeom>
              <a:avLst/>
              <a:gdLst>
                <a:gd name="T0" fmla="*/ 505 w 979"/>
                <a:gd name="T1" fmla="*/ 0 h 448"/>
                <a:gd name="T2" fmla="*/ 0 w 979"/>
                <a:gd name="T3" fmla="*/ 223 h 448"/>
                <a:gd name="T4" fmla="*/ 491 w 979"/>
                <a:gd name="T5" fmla="*/ 447 h 448"/>
                <a:gd name="T6" fmla="*/ 952 w 979"/>
                <a:gd name="T7" fmla="*/ 237 h 448"/>
                <a:gd name="T8" fmla="*/ 952 w 979"/>
                <a:gd name="T9" fmla="*/ 212 h 448"/>
                <a:gd name="T10" fmla="*/ 978 w 979"/>
                <a:gd name="T11" fmla="*/ 212 h 448"/>
                <a:gd name="T12" fmla="*/ 505 w 979"/>
                <a:gd name="T13" fmla="*/ 0 h 448"/>
              </a:gdLst>
              <a:ahLst/>
              <a:cxnLst>
                <a:cxn ang="0">
                  <a:pos x="T0" y="T1"/>
                </a:cxn>
                <a:cxn ang="0">
                  <a:pos x="T2" y="T3"/>
                </a:cxn>
                <a:cxn ang="0">
                  <a:pos x="T4" y="T5"/>
                </a:cxn>
                <a:cxn ang="0">
                  <a:pos x="T6" y="T7"/>
                </a:cxn>
                <a:cxn ang="0">
                  <a:pos x="T8" y="T9"/>
                </a:cxn>
                <a:cxn ang="0">
                  <a:pos x="T10" y="T11"/>
                </a:cxn>
                <a:cxn ang="0">
                  <a:pos x="T12" y="T13"/>
                </a:cxn>
              </a:cxnLst>
              <a:rect l="0" t="0" r="r" b="b"/>
              <a:pathLst>
                <a:path w="979" h="448">
                  <a:moveTo>
                    <a:pt x="505" y="0"/>
                  </a:moveTo>
                  <a:lnTo>
                    <a:pt x="0" y="223"/>
                  </a:lnTo>
                  <a:lnTo>
                    <a:pt x="491" y="447"/>
                  </a:lnTo>
                  <a:lnTo>
                    <a:pt x="952" y="237"/>
                  </a:lnTo>
                  <a:lnTo>
                    <a:pt x="952" y="212"/>
                  </a:lnTo>
                  <a:lnTo>
                    <a:pt x="978" y="212"/>
                  </a:lnTo>
                  <a:lnTo>
                    <a:pt x="505"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8" name="Freeform 103"/>
            <p:cNvSpPr>
              <a:spLocks noChangeArrowheads="1"/>
            </p:cNvSpPr>
            <p:nvPr/>
          </p:nvSpPr>
          <p:spPr bwMode="auto">
            <a:xfrm>
              <a:off x="5979" y="509"/>
              <a:ext cx="7" cy="65"/>
            </a:xfrm>
            <a:custGeom>
              <a:avLst/>
              <a:gdLst>
                <a:gd name="T0" fmla="*/ 34 w 35"/>
                <a:gd name="T1" fmla="*/ 0 h 292"/>
                <a:gd name="T2" fmla="*/ 34 w 35"/>
                <a:gd name="T3" fmla="*/ 0 h 292"/>
                <a:gd name="T4" fmla="*/ 26 w 35"/>
                <a:gd name="T5" fmla="*/ 0 h 292"/>
                <a:gd name="T6" fmla="*/ 0 w 35"/>
                <a:gd name="T7" fmla="*/ 0 h 292"/>
                <a:gd name="T8" fmla="*/ 0 w 35"/>
                <a:gd name="T9" fmla="*/ 25 h 292"/>
                <a:gd name="T10" fmla="*/ 0 w 35"/>
                <a:gd name="T11" fmla="*/ 291 h 292"/>
                <a:gd name="T12" fmla="*/ 17 w 35"/>
                <a:gd name="T13" fmla="*/ 288 h 292"/>
                <a:gd name="T14" fmla="*/ 34 w 35"/>
                <a:gd name="T15" fmla="*/ 291 h 292"/>
                <a:gd name="T16" fmla="*/ 34 w 35"/>
                <a:gd name="T17" fmla="*/ 11 h 292"/>
                <a:gd name="T18" fmla="*/ 34 w 35"/>
                <a:gd name="T19" fmla="*/ 3 h 292"/>
                <a:gd name="T20" fmla="*/ 34 w 35"/>
                <a:gd name="T2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292">
                  <a:moveTo>
                    <a:pt x="34" y="0"/>
                  </a:moveTo>
                  <a:lnTo>
                    <a:pt x="34" y="0"/>
                  </a:lnTo>
                  <a:cubicBezTo>
                    <a:pt x="26" y="0"/>
                    <a:pt x="26" y="0"/>
                    <a:pt x="26" y="0"/>
                  </a:cubicBezTo>
                  <a:cubicBezTo>
                    <a:pt x="0" y="0"/>
                    <a:pt x="0" y="0"/>
                    <a:pt x="0" y="0"/>
                  </a:cubicBezTo>
                  <a:cubicBezTo>
                    <a:pt x="0" y="25"/>
                    <a:pt x="0" y="25"/>
                    <a:pt x="0" y="25"/>
                  </a:cubicBezTo>
                  <a:cubicBezTo>
                    <a:pt x="0" y="291"/>
                    <a:pt x="0" y="291"/>
                    <a:pt x="0" y="291"/>
                  </a:cubicBezTo>
                  <a:cubicBezTo>
                    <a:pt x="6" y="291"/>
                    <a:pt x="12" y="288"/>
                    <a:pt x="17" y="288"/>
                  </a:cubicBezTo>
                  <a:cubicBezTo>
                    <a:pt x="23" y="288"/>
                    <a:pt x="29" y="291"/>
                    <a:pt x="34" y="291"/>
                  </a:cubicBezTo>
                  <a:cubicBezTo>
                    <a:pt x="34" y="11"/>
                    <a:pt x="34" y="11"/>
                    <a:pt x="34" y="11"/>
                  </a:cubicBezTo>
                  <a:cubicBezTo>
                    <a:pt x="34" y="3"/>
                    <a:pt x="34" y="3"/>
                    <a:pt x="34" y="3"/>
                  </a:cubicBezTo>
                  <a:cubicBezTo>
                    <a:pt x="34" y="0"/>
                    <a:pt x="34" y="0"/>
                    <a:pt x="34"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9" name="Freeform 104"/>
            <p:cNvSpPr>
              <a:spLocks noChangeArrowheads="1"/>
            </p:cNvSpPr>
            <p:nvPr/>
          </p:nvSpPr>
          <p:spPr bwMode="auto">
            <a:xfrm>
              <a:off x="5972" y="574"/>
              <a:ext cx="21" cy="19"/>
            </a:xfrm>
            <a:custGeom>
              <a:avLst/>
              <a:gdLst>
                <a:gd name="T0" fmla="*/ 48 w 98"/>
                <a:gd name="T1" fmla="*/ 0 h 89"/>
                <a:gd name="T2" fmla="*/ 48 w 98"/>
                <a:gd name="T3" fmla="*/ 0 h 89"/>
                <a:gd name="T4" fmla="*/ 31 w 98"/>
                <a:gd name="T5" fmla="*/ 3 h 89"/>
                <a:gd name="T6" fmla="*/ 0 w 98"/>
                <a:gd name="T7" fmla="*/ 52 h 89"/>
                <a:gd name="T8" fmla="*/ 17 w 98"/>
                <a:gd name="T9" fmla="*/ 88 h 89"/>
                <a:gd name="T10" fmla="*/ 26 w 98"/>
                <a:gd name="T11" fmla="*/ 66 h 89"/>
                <a:gd name="T12" fmla="*/ 29 w 98"/>
                <a:gd name="T13" fmla="*/ 68 h 89"/>
                <a:gd name="T14" fmla="*/ 43 w 98"/>
                <a:gd name="T15" fmla="*/ 63 h 89"/>
                <a:gd name="T16" fmla="*/ 43 w 98"/>
                <a:gd name="T17" fmla="*/ 54 h 89"/>
                <a:gd name="T18" fmla="*/ 51 w 98"/>
                <a:gd name="T19" fmla="*/ 60 h 89"/>
                <a:gd name="T20" fmla="*/ 60 w 98"/>
                <a:gd name="T21" fmla="*/ 54 h 89"/>
                <a:gd name="T22" fmla="*/ 60 w 98"/>
                <a:gd name="T23" fmla="*/ 63 h 89"/>
                <a:gd name="T24" fmla="*/ 74 w 98"/>
                <a:gd name="T25" fmla="*/ 68 h 89"/>
                <a:gd name="T26" fmla="*/ 77 w 98"/>
                <a:gd name="T27" fmla="*/ 66 h 89"/>
                <a:gd name="T28" fmla="*/ 82 w 98"/>
                <a:gd name="T29" fmla="*/ 85 h 89"/>
                <a:gd name="T30" fmla="*/ 97 w 98"/>
                <a:gd name="T31" fmla="*/ 52 h 89"/>
                <a:gd name="T32" fmla="*/ 65 w 98"/>
                <a:gd name="T33" fmla="*/ 3 h 89"/>
                <a:gd name="T34" fmla="*/ 48 w 98"/>
                <a:gd name="T35"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8" h="89">
                  <a:moveTo>
                    <a:pt x="48" y="0"/>
                  </a:moveTo>
                  <a:lnTo>
                    <a:pt x="48" y="0"/>
                  </a:lnTo>
                  <a:cubicBezTo>
                    <a:pt x="43" y="0"/>
                    <a:pt x="37" y="3"/>
                    <a:pt x="31" y="3"/>
                  </a:cubicBezTo>
                  <a:cubicBezTo>
                    <a:pt x="14" y="9"/>
                    <a:pt x="0" y="29"/>
                    <a:pt x="0" y="52"/>
                  </a:cubicBezTo>
                  <a:cubicBezTo>
                    <a:pt x="0" y="66"/>
                    <a:pt x="6" y="80"/>
                    <a:pt x="17" y="88"/>
                  </a:cubicBezTo>
                  <a:cubicBezTo>
                    <a:pt x="23" y="74"/>
                    <a:pt x="26" y="66"/>
                    <a:pt x="26" y="66"/>
                  </a:cubicBezTo>
                  <a:cubicBezTo>
                    <a:pt x="26" y="68"/>
                    <a:pt x="26" y="68"/>
                    <a:pt x="29" y="68"/>
                  </a:cubicBezTo>
                  <a:cubicBezTo>
                    <a:pt x="31" y="68"/>
                    <a:pt x="37" y="66"/>
                    <a:pt x="43" y="63"/>
                  </a:cubicBezTo>
                  <a:cubicBezTo>
                    <a:pt x="43" y="54"/>
                    <a:pt x="43" y="54"/>
                    <a:pt x="43" y="54"/>
                  </a:cubicBezTo>
                  <a:cubicBezTo>
                    <a:pt x="43" y="54"/>
                    <a:pt x="46" y="57"/>
                    <a:pt x="51" y="60"/>
                  </a:cubicBezTo>
                  <a:cubicBezTo>
                    <a:pt x="54" y="57"/>
                    <a:pt x="60" y="54"/>
                    <a:pt x="60" y="54"/>
                  </a:cubicBezTo>
                  <a:cubicBezTo>
                    <a:pt x="60" y="63"/>
                    <a:pt x="60" y="63"/>
                    <a:pt x="60" y="63"/>
                  </a:cubicBezTo>
                  <a:cubicBezTo>
                    <a:pt x="65" y="66"/>
                    <a:pt x="71" y="68"/>
                    <a:pt x="74" y="68"/>
                  </a:cubicBezTo>
                  <a:cubicBezTo>
                    <a:pt x="74" y="68"/>
                    <a:pt x="77" y="68"/>
                    <a:pt x="77" y="66"/>
                  </a:cubicBezTo>
                  <a:cubicBezTo>
                    <a:pt x="77" y="66"/>
                    <a:pt x="80" y="74"/>
                    <a:pt x="82" y="85"/>
                  </a:cubicBezTo>
                  <a:cubicBezTo>
                    <a:pt x="91" y="77"/>
                    <a:pt x="97" y="66"/>
                    <a:pt x="97" y="52"/>
                  </a:cubicBezTo>
                  <a:cubicBezTo>
                    <a:pt x="97" y="29"/>
                    <a:pt x="82" y="9"/>
                    <a:pt x="65" y="3"/>
                  </a:cubicBezTo>
                  <a:cubicBezTo>
                    <a:pt x="60" y="3"/>
                    <a:pt x="54" y="0"/>
                    <a:pt x="4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10" name="Freeform 105"/>
            <p:cNvSpPr>
              <a:spLocks noChangeArrowheads="1"/>
            </p:cNvSpPr>
            <p:nvPr/>
          </p:nvSpPr>
          <p:spPr bwMode="auto">
            <a:xfrm>
              <a:off x="5970" y="586"/>
              <a:ext cx="15" cy="49"/>
            </a:xfrm>
            <a:custGeom>
              <a:avLst/>
              <a:gdLst>
                <a:gd name="T0" fmla="*/ 51 w 69"/>
                <a:gd name="T1" fmla="*/ 9 h 219"/>
                <a:gd name="T2" fmla="*/ 51 w 69"/>
                <a:gd name="T3" fmla="*/ 9 h 219"/>
                <a:gd name="T4" fmla="*/ 37 w 69"/>
                <a:gd name="T5" fmla="*/ 14 h 219"/>
                <a:gd name="T6" fmla="*/ 34 w 69"/>
                <a:gd name="T7" fmla="*/ 12 h 219"/>
                <a:gd name="T8" fmla="*/ 25 w 69"/>
                <a:gd name="T9" fmla="*/ 34 h 219"/>
                <a:gd name="T10" fmla="*/ 11 w 69"/>
                <a:gd name="T11" fmla="*/ 218 h 219"/>
                <a:gd name="T12" fmla="*/ 68 w 69"/>
                <a:gd name="T13" fmla="*/ 218 h 219"/>
                <a:gd name="T14" fmla="*/ 51 w 69"/>
                <a:gd name="T15" fmla="*/ 218 h 219"/>
                <a:gd name="T16" fmla="*/ 51 w 69"/>
                <a:gd name="T17" fmla="*/ 9 h 219"/>
                <a:gd name="T18" fmla="*/ 68 w 69"/>
                <a:gd name="T19" fmla="*/ 0 h 219"/>
                <a:gd name="T20" fmla="*/ 68 w 69"/>
                <a:gd name="T21" fmla="*/ 0 h 219"/>
                <a:gd name="T22" fmla="*/ 59 w 69"/>
                <a:gd name="T23" fmla="*/ 6 h 219"/>
                <a:gd name="T24" fmla="*/ 68 w 69"/>
                <a:gd name="T25" fmla="*/ 9 h 219"/>
                <a:gd name="T26" fmla="*/ 68 w 69"/>
                <a:gd name="T27" fmla="*/ 0 h 219"/>
                <a:gd name="T28" fmla="*/ 51 w 69"/>
                <a:gd name="T29" fmla="*/ 9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 h="219">
                  <a:moveTo>
                    <a:pt x="51" y="9"/>
                  </a:moveTo>
                  <a:lnTo>
                    <a:pt x="51" y="9"/>
                  </a:lnTo>
                  <a:cubicBezTo>
                    <a:pt x="45" y="12"/>
                    <a:pt x="39" y="14"/>
                    <a:pt x="37" y="14"/>
                  </a:cubicBezTo>
                  <a:cubicBezTo>
                    <a:pt x="34" y="14"/>
                    <a:pt x="34" y="14"/>
                    <a:pt x="34" y="12"/>
                  </a:cubicBezTo>
                  <a:cubicBezTo>
                    <a:pt x="34" y="12"/>
                    <a:pt x="31" y="20"/>
                    <a:pt x="25" y="34"/>
                  </a:cubicBezTo>
                  <a:cubicBezTo>
                    <a:pt x="14" y="68"/>
                    <a:pt x="0" y="133"/>
                    <a:pt x="11" y="218"/>
                  </a:cubicBezTo>
                  <a:cubicBezTo>
                    <a:pt x="68" y="218"/>
                    <a:pt x="68" y="218"/>
                    <a:pt x="68" y="218"/>
                  </a:cubicBezTo>
                  <a:cubicBezTo>
                    <a:pt x="51" y="218"/>
                    <a:pt x="51" y="218"/>
                    <a:pt x="51" y="218"/>
                  </a:cubicBezTo>
                  <a:cubicBezTo>
                    <a:pt x="51" y="9"/>
                    <a:pt x="51" y="9"/>
                    <a:pt x="51" y="9"/>
                  </a:cubicBezTo>
                  <a:lnTo>
                    <a:pt x="68" y="0"/>
                  </a:lnTo>
                  <a:lnTo>
                    <a:pt x="68" y="0"/>
                  </a:lnTo>
                  <a:cubicBezTo>
                    <a:pt x="68" y="0"/>
                    <a:pt x="62" y="3"/>
                    <a:pt x="59" y="6"/>
                  </a:cubicBezTo>
                  <a:cubicBezTo>
                    <a:pt x="62" y="6"/>
                    <a:pt x="65" y="6"/>
                    <a:pt x="68" y="9"/>
                  </a:cubicBezTo>
                  <a:cubicBezTo>
                    <a:pt x="68" y="0"/>
                    <a:pt x="68" y="0"/>
                    <a:pt x="68" y="0"/>
                  </a:cubicBezTo>
                  <a:lnTo>
                    <a:pt x="51" y="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11" name="Freeform 106"/>
            <p:cNvSpPr>
              <a:spLocks noChangeArrowheads="1"/>
            </p:cNvSpPr>
            <p:nvPr/>
          </p:nvSpPr>
          <p:spPr bwMode="auto">
            <a:xfrm>
              <a:off x="5982" y="586"/>
              <a:ext cx="15" cy="49"/>
            </a:xfrm>
            <a:custGeom>
              <a:avLst/>
              <a:gdLst>
                <a:gd name="T0" fmla="*/ 0 w 69"/>
                <a:gd name="T1" fmla="*/ 0 h 219"/>
                <a:gd name="T2" fmla="*/ 0 w 69"/>
                <a:gd name="T3" fmla="*/ 0 h 219"/>
                <a:gd name="T4" fmla="*/ 0 w 69"/>
                <a:gd name="T5" fmla="*/ 9 h 219"/>
                <a:gd name="T6" fmla="*/ 0 w 69"/>
                <a:gd name="T7" fmla="*/ 218 h 219"/>
                <a:gd name="T8" fmla="*/ 17 w 69"/>
                <a:gd name="T9" fmla="*/ 218 h 219"/>
                <a:gd name="T10" fmla="*/ 56 w 69"/>
                <a:gd name="T11" fmla="*/ 218 h 219"/>
                <a:gd name="T12" fmla="*/ 39 w 69"/>
                <a:gd name="T13" fmla="*/ 31 h 219"/>
                <a:gd name="T14" fmla="*/ 34 w 69"/>
                <a:gd name="T15" fmla="*/ 12 h 219"/>
                <a:gd name="T16" fmla="*/ 31 w 69"/>
                <a:gd name="T17" fmla="*/ 14 h 219"/>
                <a:gd name="T18" fmla="*/ 17 w 69"/>
                <a:gd name="T19" fmla="*/ 9 h 219"/>
                <a:gd name="T20" fmla="*/ 8 w 69"/>
                <a:gd name="T21" fmla="*/ 6 h 219"/>
                <a:gd name="T22" fmla="*/ 0 w 69"/>
                <a:gd name="T23" fmla="*/ 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9" h="219">
                  <a:moveTo>
                    <a:pt x="0" y="0"/>
                  </a:moveTo>
                  <a:lnTo>
                    <a:pt x="0" y="0"/>
                  </a:lnTo>
                  <a:cubicBezTo>
                    <a:pt x="0" y="9"/>
                    <a:pt x="0" y="9"/>
                    <a:pt x="0" y="9"/>
                  </a:cubicBezTo>
                  <a:cubicBezTo>
                    <a:pt x="0" y="218"/>
                    <a:pt x="0" y="218"/>
                    <a:pt x="0" y="218"/>
                  </a:cubicBezTo>
                  <a:cubicBezTo>
                    <a:pt x="17" y="218"/>
                    <a:pt x="17" y="218"/>
                    <a:pt x="17" y="218"/>
                  </a:cubicBezTo>
                  <a:cubicBezTo>
                    <a:pt x="56" y="218"/>
                    <a:pt x="56" y="218"/>
                    <a:pt x="56" y="218"/>
                  </a:cubicBezTo>
                  <a:cubicBezTo>
                    <a:pt x="68" y="130"/>
                    <a:pt x="51" y="62"/>
                    <a:pt x="39" y="31"/>
                  </a:cubicBezTo>
                  <a:cubicBezTo>
                    <a:pt x="37" y="20"/>
                    <a:pt x="34" y="12"/>
                    <a:pt x="34" y="12"/>
                  </a:cubicBezTo>
                  <a:cubicBezTo>
                    <a:pt x="34" y="14"/>
                    <a:pt x="31" y="14"/>
                    <a:pt x="31" y="14"/>
                  </a:cubicBezTo>
                  <a:cubicBezTo>
                    <a:pt x="28" y="14"/>
                    <a:pt x="22" y="12"/>
                    <a:pt x="17" y="9"/>
                  </a:cubicBezTo>
                  <a:cubicBezTo>
                    <a:pt x="14" y="6"/>
                    <a:pt x="11" y="6"/>
                    <a:pt x="8" y="6"/>
                  </a:cubicBezTo>
                  <a:cubicBezTo>
                    <a:pt x="3" y="3"/>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12" name="Freeform 107"/>
            <p:cNvSpPr>
              <a:spLocks noChangeArrowheads="1"/>
            </p:cNvSpPr>
            <p:nvPr/>
          </p:nvSpPr>
          <p:spPr bwMode="auto">
            <a:xfrm>
              <a:off x="5807" y="542"/>
              <a:ext cx="131" cy="97"/>
            </a:xfrm>
            <a:custGeom>
              <a:avLst/>
              <a:gdLst>
                <a:gd name="T0" fmla="*/ 579 w 580"/>
                <a:gd name="T1" fmla="*/ 0 h 434"/>
                <a:gd name="T2" fmla="*/ 579 w 580"/>
                <a:gd name="T3" fmla="*/ 0 h 434"/>
                <a:gd name="T4" fmla="*/ 291 w 580"/>
                <a:gd name="T5" fmla="*/ 139 h 434"/>
                <a:gd name="T6" fmla="*/ 0 w 580"/>
                <a:gd name="T7" fmla="*/ 0 h 434"/>
                <a:gd name="T8" fmla="*/ 0 w 580"/>
                <a:gd name="T9" fmla="*/ 334 h 434"/>
                <a:gd name="T10" fmla="*/ 282 w 580"/>
                <a:gd name="T11" fmla="*/ 433 h 434"/>
                <a:gd name="T12" fmla="*/ 282 w 580"/>
                <a:gd name="T13" fmla="*/ 433 h 434"/>
                <a:gd name="T14" fmla="*/ 291 w 580"/>
                <a:gd name="T15" fmla="*/ 433 h 434"/>
                <a:gd name="T16" fmla="*/ 296 w 580"/>
                <a:gd name="T17" fmla="*/ 433 h 434"/>
                <a:gd name="T18" fmla="*/ 296 w 580"/>
                <a:gd name="T19" fmla="*/ 433 h 434"/>
                <a:gd name="T20" fmla="*/ 579 w 580"/>
                <a:gd name="T21" fmla="*/ 334 h 434"/>
                <a:gd name="T22" fmla="*/ 579 w 580"/>
                <a:gd name="T23" fmla="*/ 0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0" h="434">
                  <a:moveTo>
                    <a:pt x="579" y="0"/>
                  </a:moveTo>
                  <a:lnTo>
                    <a:pt x="579" y="0"/>
                  </a:lnTo>
                  <a:cubicBezTo>
                    <a:pt x="579" y="3"/>
                    <a:pt x="336" y="116"/>
                    <a:pt x="291" y="139"/>
                  </a:cubicBezTo>
                  <a:cubicBezTo>
                    <a:pt x="243" y="116"/>
                    <a:pt x="0" y="3"/>
                    <a:pt x="0" y="0"/>
                  </a:cubicBezTo>
                  <a:cubicBezTo>
                    <a:pt x="0" y="334"/>
                    <a:pt x="0" y="334"/>
                    <a:pt x="0" y="334"/>
                  </a:cubicBezTo>
                  <a:cubicBezTo>
                    <a:pt x="79" y="416"/>
                    <a:pt x="232" y="430"/>
                    <a:pt x="282" y="433"/>
                  </a:cubicBezTo>
                  <a:lnTo>
                    <a:pt x="282" y="433"/>
                  </a:lnTo>
                  <a:cubicBezTo>
                    <a:pt x="282" y="433"/>
                    <a:pt x="285" y="433"/>
                    <a:pt x="291" y="433"/>
                  </a:cubicBezTo>
                  <a:cubicBezTo>
                    <a:pt x="294" y="433"/>
                    <a:pt x="296" y="433"/>
                    <a:pt x="296" y="433"/>
                  </a:cubicBezTo>
                  <a:lnTo>
                    <a:pt x="296" y="433"/>
                  </a:lnTo>
                  <a:cubicBezTo>
                    <a:pt x="347" y="430"/>
                    <a:pt x="500" y="416"/>
                    <a:pt x="579" y="334"/>
                  </a:cubicBezTo>
                  <a:cubicBezTo>
                    <a:pt x="579" y="0"/>
                    <a:pt x="579" y="0"/>
                    <a:pt x="57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13" name="Freeform 108"/>
            <p:cNvSpPr>
              <a:spLocks noChangeArrowheads="1"/>
            </p:cNvSpPr>
            <p:nvPr/>
          </p:nvSpPr>
          <p:spPr bwMode="auto">
            <a:xfrm>
              <a:off x="5363" y="912"/>
              <a:ext cx="225" cy="101"/>
            </a:xfrm>
            <a:custGeom>
              <a:avLst/>
              <a:gdLst>
                <a:gd name="T0" fmla="*/ 987 w 996"/>
                <a:gd name="T1" fmla="*/ 215 h 450"/>
                <a:gd name="T2" fmla="*/ 987 w 996"/>
                <a:gd name="T3" fmla="*/ 223 h 450"/>
                <a:gd name="T4" fmla="*/ 995 w 996"/>
                <a:gd name="T5" fmla="*/ 220 h 450"/>
                <a:gd name="T6" fmla="*/ 987 w 996"/>
                <a:gd name="T7" fmla="*/ 215 h 450"/>
                <a:gd name="T8" fmla="*/ 506 w 996"/>
                <a:gd name="T9" fmla="*/ 0 h 450"/>
                <a:gd name="T10" fmla="*/ 0 w 996"/>
                <a:gd name="T11" fmla="*/ 226 h 450"/>
                <a:gd name="T12" fmla="*/ 495 w 996"/>
                <a:gd name="T13" fmla="*/ 449 h 450"/>
                <a:gd name="T14" fmla="*/ 956 w 996"/>
                <a:gd name="T15" fmla="*/ 237 h 450"/>
                <a:gd name="T16" fmla="*/ 956 w 996"/>
                <a:gd name="T17" fmla="*/ 212 h 450"/>
                <a:gd name="T18" fmla="*/ 978 w 996"/>
                <a:gd name="T19" fmla="*/ 212 h 450"/>
                <a:gd name="T20" fmla="*/ 506 w 996"/>
                <a:gd name="T21" fmla="*/ 0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6" h="450">
                  <a:moveTo>
                    <a:pt x="987" y="215"/>
                  </a:moveTo>
                  <a:lnTo>
                    <a:pt x="987" y="223"/>
                  </a:lnTo>
                  <a:lnTo>
                    <a:pt x="995" y="220"/>
                  </a:lnTo>
                  <a:lnTo>
                    <a:pt x="987" y="215"/>
                  </a:lnTo>
                  <a:close/>
                  <a:moveTo>
                    <a:pt x="506" y="0"/>
                  </a:moveTo>
                  <a:lnTo>
                    <a:pt x="0" y="226"/>
                  </a:lnTo>
                  <a:lnTo>
                    <a:pt x="495" y="449"/>
                  </a:lnTo>
                  <a:lnTo>
                    <a:pt x="956" y="237"/>
                  </a:lnTo>
                  <a:lnTo>
                    <a:pt x="956" y="212"/>
                  </a:lnTo>
                  <a:lnTo>
                    <a:pt x="978" y="212"/>
                  </a:lnTo>
                  <a:lnTo>
                    <a:pt x="506" y="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14" name="Freeform 109"/>
            <p:cNvSpPr>
              <a:spLocks noChangeArrowheads="1"/>
            </p:cNvSpPr>
            <p:nvPr/>
          </p:nvSpPr>
          <p:spPr bwMode="auto">
            <a:xfrm>
              <a:off x="5587" y="960"/>
              <a:ext cx="1" cy="1"/>
            </a:xfrm>
            <a:custGeom>
              <a:avLst/>
              <a:gdLst>
                <a:gd name="T0" fmla="*/ 0 w 9"/>
                <a:gd name="T1" fmla="*/ 0 h 9"/>
                <a:gd name="T2" fmla="*/ 0 w 9"/>
                <a:gd name="T3" fmla="*/ 8 h 9"/>
                <a:gd name="T4" fmla="*/ 8 w 9"/>
                <a:gd name="T5" fmla="*/ 5 h 9"/>
                <a:gd name="T6" fmla="*/ 0 w 9"/>
                <a:gd name="T7" fmla="*/ 0 h 9"/>
              </a:gdLst>
              <a:ahLst/>
              <a:cxnLst>
                <a:cxn ang="0">
                  <a:pos x="T0" y="T1"/>
                </a:cxn>
                <a:cxn ang="0">
                  <a:pos x="T2" y="T3"/>
                </a:cxn>
                <a:cxn ang="0">
                  <a:pos x="T4" y="T5"/>
                </a:cxn>
                <a:cxn ang="0">
                  <a:pos x="T6" y="T7"/>
                </a:cxn>
              </a:cxnLst>
              <a:rect l="0" t="0" r="r" b="b"/>
              <a:pathLst>
                <a:path w="9" h="9">
                  <a:moveTo>
                    <a:pt x="0" y="0"/>
                  </a:moveTo>
                  <a:lnTo>
                    <a:pt x="0" y="8"/>
                  </a:lnTo>
                  <a:lnTo>
                    <a:pt x="8" y="5"/>
                  </a:ln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15" name="Freeform 110"/>
            <p:cNvSpPr>
              <a:spLocks noChangeArrowheads="1"/>
            </p:cNvSpPr>
            <p:nvPr/>
          </p:nvSpPr>
          <p:spPr bwMode="auto">
            <a:xfrm>
              <a:off x="5363" y="912"/>
              <a:ext cx="221" cy="101"/>
            </a:xfrm>
            <a:custGeom>
              <a:avLst/>
              <a:gdLst>
                <a:gd name="T0" fmla="*/ 506 w 979"/>
                <a:gd name="T1" fmla="*/ 0 h 450"/>
                <a:gd name="T2" fmla="*/ 0 w 979"/>
                <a:gd name="T3" fmla="*/ 226 h 450"/>
                <a:gd name="T4" fmla="*/ 495 w 979"/>
                <a:gd name="T5" fmla="*/ 449 h 450"/>
                <a:gd name="T6" fmla="*/ 956 w 979"/>
                <a:gd name="T7" fmla="*/ 237 h 450"/>
                <a:gd name="T8" fmla="*/ 956 w 979"/>
                <a:gd name="T9" fmla="*/ 212 h 450"/>
                <a:gd name="T10" fmla="*/ 978 w 979"/>
                <a:gd name="T11" fmla="*/ 212 h 450"/>
                <a:gd name="T12" fmla="*/ 506 w 979"/>
                <a:gd name="T13" fmla="*/ 0 h 450"/>
              </a:gdLst>
              <a:ahLst/>
              <a:cxnLst>
                <a:cxn ang="0">
                  <a:pos x="T0" y="T1"/>
                </a:cxn>
                <a:cxn ang="0">
                  <a:pos x="T2" y="T3"/>
                </a:cxn>
                <a:cxn ang="0">
                  <a:pos x="T4" y="T5"/>
                </a:cxn>
                <a:cxn ang="0">
                  <a:pos x="T6" y="T7"/>
                </a:cxn>
                <a:cxn ang="0">
                  <a:pos x="T8" y="T9"/>
                </a:cxn>
                <a:cxn ang="0">
                  <a:pos x="T10" y="T11"/>
                </a:cxn>
                <a:cxn ang="0">
                  <a:pos x="T12" y="T13"/>
                </a:cxn>
              </a:cxnLst>
              <a:rect l="0" t="0" r="r" b="b"/>
              <a:pathLst>
                <a:path w="979" h="450">
                  <a:moveTo>
                    <a:pt x="506" y="0"/>
                  </a:moveTo>
                  <a:lnTo>
                    <a:pt x="0" y="226"/>
                  </a:lnTo>
                  <a:lnTo>
                    <a:pt x="495" y="449"/>
                  </a:lnTo>
                  <a:lnTo>
                    <a:pt x="956" y="237"/>
                  </a:lnTo>
                  <a:lnTo>
                    <a:pt x="956" y="212"/>
                  </a:lnTo>
                  <a:lnTo>
                    <a:pt x="978" y="212"/>
                  </a:lnTo>
                  <a:lnTo>
                    <a:pt x="506"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16" name="Freeform 111"/>
            <p:cNvSpPr>
              <a:spLocks noChangeArrowheads="1"/>
            </p:cNvSpPr>
            <p:nvPr/>
          </p:nvSpPr>
          <p:spPr bwMode="auto">
            <a:xfrm>
              <a:off x="5579" y="960"/>
              <a:ext cx="6" cy="65"/>
            </a:xfrm>
            <a:custGeom>
              <a:avLst/>
              <a:gdLst>
                <a:gd name="T0" fmla="*/ 31 w 32"/>
                <a:gd name="T1" fmla="*/ 0 h 292"/>
                <a:gd name="T2" fmla="*/ 31 w 32"/>
                <a:gd name="T3" fmla="*/ 0 h 292"/>
                <a:gd name="T4" fmla="*/ 22 w 32"/>
                <a:gd name="T5" fmla="*/ 0 h 292"/>
                <a:gd name="T6" fmla="*/ 0 w 32"/>
                <a:gd name="T7" fmla="*/ 0 h 292"/>
                <a:gd name="T8" fmla="*/ 0 w 32"/>
                <a:gd name="T9" fmla="*/ 25 h 292"/>
                <a:gd name="T10" fmla="*/ 0 w 32"/>
                <a:gd name="T11" fmla="*/ 291 h 292"/>
                <a:gd name="T12" fmla="*/ 14 w 32"/>
                <a:gd name="T13" fmla="*/ 291 h 292"/>
                <a:gd name="T14" fmla="*/ 31 w 32"/>
                <a:gd name="T15" fmla="*/ 291 h 292"/>
                <a:gd name="T16" fmla="*/ 31 w 32"/>
                <a:gd name="T17" fmla="*/ 11 h 292"/>
                <a:gd name="T18" fmla="*/ 31 w 32"/>
                <a:gd name="T19" fmla="*/ 3 h 292"/>
                <a:gd name="T20" fmla="*/ 31 w 32"/>
                <a:gd name="T21"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292">
                  <a:moveTo>
                    <a:pt x="31" y="0"/>
                  </a:moveTo>
                  <a:lnTo>
                    <a:pt x="31" y="0"/>
                  </a:lnTo>
                  <a:cubicBezTo>
                    <a:pt x="22" y="0"/>
                    <a:pt x="22" y="0"/>
                    <a:pt x="22" y="0"/>
                  </a:cubicBezTo>
                  <a:cubicBezTo>
                    <a:pt x="0" y="0"/>
                    <a:pt x="0" y="0"/>
                    <a:pt x="0" y="0"/>
                  </a:cubicBezTo>
                  <a:cubicBezTo>
                    <a:pt x="0" y="25"/>
                    <a:pt x="0" y="25"/>
                    <a:pt x="0" y="25"/>
                  </a:cubicBezTo>
                  <a:cubicBezTo>
                    <a:pt x="0" y="291"/>
                    <a:pt x="0" y="291"/>
                    <a:pt x="0" y="291"/>
                  </a:cubicBezTo>
                  <a:cubicBezTo>
                    <a:pt x="2" y="291"/>
                    <a:pt x="8" y="291"/>
                    <a:pt x="14" y="291"/>
                  </a:cubicBezTo>
                  <a:cubicBezTo>
                    <a:pt x="20" y="291"/>
                    <a:pt x="25" y="291"/>
                    <a:pt x="31" y="291"/>
                  </a:cubicBezTo>
                  <a:cubicBezTo>
                    <a:pt x="31" y="11"/>
                    <a:pt x="31" y="11"/>
                    <a:pt x="31" y="11"/>
                  </a:cubicBezTo>
                  <a:cubicBezTo>
                    <a:pt x="31" y="3"/>
                    <a:pt x="31" y="3"/>
                    <a:pt x="31" y="3"/>
                  </a:cubicBezTo>
                  <a:cubicBezTo>
                    <a:pt x="31" y="0"/>
                    <a:pt x="31" y="0"/>
                    <a:pt x="31"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17" name="Freeform 112"/>
            <p:cNvSpPr>
              <a:spLocks noChangeArrowheads="1"/>
            </p:cNvSpPr>
            <p:nvPr/>
          </p:nvSpPr>
          <p:spPr bwMode="auto">
            <a:xfrm>
              <a:off x="5572" y="1026"/>
              <a:ext cx="22" cy="19"/>
            </a:xfrm>
            <a:custGeom>
              <a:avLst/>
              <a:gdLst>
                <a:gd name="T0" fmla="*/ 48 w 100"/>
                <a:gd name="T1" fmla="*/ 0 h 89"/>
                <a:gd name="T2" fmla="*/ 48 w 100"/>
                <a:gd name="T3" fmla="*/ 0 h 89"/>
                <a:gd name="T4" fmla="*/ 34 w 100"/>
                <a:gd name="T5" fmla="*/ 0 h 89"/>
                <a:gd name="T6" fmla="*/ 0 w 100"/>
                <a:gd name="T7" fmla="*/ 48 h 89"/>
                <a:gd name="T8" fmla="*/ 17 w 100"/>
                <a:gd name="T9" fmla="*/ 88 h 89"/>
                <a:gd name="T10" fmla="*/ 25 w 100"/>
                <a:gd name="T11" fmla="*/ 65 h 89"/>
                <a:gd name="T12" fmla="*/ 28 w 100"/>
                <a:gd name="T13" fmla="*/ 65 h 89"/>
                <a:gd name="T14" fmla="*/ 42 w 100"/>
                <a:gd name="T15" fmla="*/ 59 h 89"/>
                <a:gd name="T16" fmla="*/ 42 w 100"/>
                <a:gd name="T17" fmla="*/ 51 h 89"/>
                <a:gd name="T18" fmla="*/ 51 w 100"/>
                <a:gd name="T19" fmla="*/ 56 h 89"/>
                <a:gd name="T20" fmla="*/ 59 w 100"/>
                <a:gd name="T21" fmla="*/ 51 h 89"/>
                <a:gd name="T22" fmla="*/ 59 w 100"/>
                <a:gd name="T23" fmla="*/ 59 h 89"/>
                <a:gd name="T24" fmla="*/ 73 w 100"/>
                <a:gd name="T25" fmla="*/ 65 h 89"/>
                <a:gd name="T26" fmla="*/ 76 w 100"/>
                <a:gd name="T27" fmla="*/ 65 h 89"/>
                <a:gd name="T28" fmla="*/ 82 w 100"/>
                <a:gd name="T29" fmla="*/ 82 h 89"/>
                <a:gd name="T30" fmla="*/ 99 w 100"/>
                <a:gd name="T31" fmla="*/ 48 h 89"/>
                <a:gd name="T32" fmla="*/ 65 w 100"/>
                <a:gd name="T33" fmla="*/ 0 h 89"/>
                <a:gd name="T34" fmla="*/ 48 w 100"/>
                <a:gd name="T35"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 h="89">
                  <a:moveTo>
                    <a:pt x="48" y="0"/>
                  </a:moveTo>
                  <a:lnTo>
                    <a:pt x="48" y="0"/>
                  </a:lnTo>
                  <a:cubicBezTo>
                    <a:pt x="42" y="0"/>
                    <a:pt x="36" y="0"/>
                    <a:pt x="34" y="0"/>
                  </a:cubicBezTo>
                  <a:cubicBezTo>
                    <a:pt x="14" y="9"/>
                    <a:pt x="0" y="25"/>
                    <a:pt x="0" y="48"/>
                  </a:cubicBezTo>
                  <a:cubicBezTo>
                    <a:pt x="0" y="65"/>
                    <a:pt x="5" y="76"/>
                    <a:pt x="17" y="88"/>
                  </a:cubicBezTo>
                  <a:cubicBezTo>
                    <a:pt x="22" y="71"/>
                    <a:pt x="25" y="65"/>
                    <a:pt x="25" y="65"/>
                  </a:cubicBezTo>
                  <a:lnTo>
                    <a:pt x="28" y="65"/>
                  </a:lnTo>
                  <a:cubicBezTo>
                    <a:pt x="31" y="65"/>
                    <a:pt x="36" y="62"/>
                    <a:pt x="42" y="59"/>
                  </a:cubicBezTo>
                  <a:cubicBezTo>
                    <a:pt x="42" y="51"/>
                    <a:pt x="42" y="51"/>
                    <a:pt x="42" y="51"/>
                  </a:cubicBezTo>
                  <a:cubicBezTo>
                    <a:pt x="42" y="51"/>
                    <a:pt x="48" y="54"/>
                    <a:pt x="51" y="56"/>
                  </a:cubicBezTo>
                  <a:cubicBezTo>
                    <a:pt x="56" y="54"/>
                    <a:pt x="59" y="51"/>
                    <a:pt x="59" y="51"/>
                  </a:cubicBezTo>
                  <a:cubicBezTo>
                    <a:pt x="59" y="59"/>
                    <a:pt x="59" y="59"/>
                    <a:pt x="59" y="59"/>
                  </a:cubicBezTo>
                  <a:cubicBezTo>
                    <a:pt x="65" y="62"/>
                    <a:pt x="70" y="65"/>
                    <a:pt x="73" y="65"/>
                  </a:cubicBezTo>
                  <a:cubicBezTo>
                    <a:pt x="76" y="65"/>
                    <a:pt x="76" y="65"/>
                    <a:pt x="76" y="65"/>
                  </a:cubicBezTo>
                  <a:cubicBezTo>
                    <a:pt x="76" y="65"/>
                    <a:pt x="79" y="71"/>
                    <a:pt x="82" y="82"/>
                  </a:cubicBezTo>
                  <a:cubicBezTo>
                    <a:pt x="93" y="74"/>
                    <a:pt x="99" y="62"/>
                    <a:pt x="99" y="48"/>
                  </a:cubicBezTo>
                  <a:cubicBezTo>
                    <a:pt x="99" y="25"/>
                    <a:pt x="85" y="9"/>
                    <a:pt x="65" y="0"/>
                  </a:cubicBezTo>
                  <a:cubicBezTo>
                    <a:pt x="59" y="0"/>
                    <a:pt x="54" y="0"/>
                    <a:pt x="4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18" name="Freeform 113"/>
            <p:cNvSpPr>
              <a:spLocks noChangeArrowheads="1"/>
            </p:cNvSpPr>
            <p:nvPr/>
          </p:nvSpPr>
          <p:spPr bwMode="auto">
            <a:xfrm>
              <a:off x="5570" y="1037"/>
              <a:ext cx="15" cy="49"/>
            </a:xfrm>
            <a:custGeom>
              <a:avLst/>
              <a:gdLst>
                <a:gd name="T0" fmla="*/ 51 w 69"/>
                <a:gd name="T1" fmla="*/ 8 h 221"/>
                <a:gd name="T2" fmla="*/ 51 w 69"/>
                <a:gd name="T3" fmla="*/ 8 h 221"/>
                <a:gd name="T4" fmla="*/ 37 w 69"/>
                <a:gd name="T5" fmla="*/ 14 h 221"/>
                <a:gd name="T6" fmla="*/ 34 w 69"/>
                <a:gd name="T7" fmla="*/ 14 h 221"/>
                <a:gd name="T8" fmla="*/ 26 w 69"/>
                <a:gd name="T9" fmla="*/ 37 h 221"/>
                <a:gd name="T10" fmla="*/ 11 w 69"/>
                <a:gd name="T11" fmla="*/ 220 h 221"/>
                <a:gd name="T12" fmla="*/ 68 w 69"/>
                <a:gd name="T13" fmla="*/ 220 h 221"/>
                <a:gd name="T14" fmla="*/ 51 w 69"/>
                <a:gd name="T15" fmla="*/ 220 h 221"/>
                <a:gd name="T16" fmla="*/ 51 w 69"/>
                <a:gd name="T17" fmla="*/ 8 h 221"/>
                <a:gd name="T18" fmla="*/ 68 w 69"/>
                <a:gd name="T19" fmla="*/ 0 h 221"/>
                <a:gd name="T20" fmla="*/ 68 w 69"/>
                <a:gd name="T21" fmla="*/ 0 h 221"/>
                <a:gd name="T22" fmla="*/ 60 w 69"/>
                <a:gd name="T23" fmla="*/ 5 h 221"/>
                <a:gd name="T24" fmla="*/ 68 w 69"/>
                <a:gd name="T25" fmla="*/ 8 h 221"/>
                <a:gd name="T26" fmla="*/ 68 w 69"/>
                <a:gd name="T27" fmla="*/ 0 h 221"/>
                <a:gd name="T28" fmla="*/ 51 w 69"/>
                <a:gd name="T29" fmla="*/ 8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 h="221">
                  <a:moveTo>
                    <a:pt x="51" y="8"/>
                  </a:moveTo>
                  <a:lnTo>
                    <a:pt x="51" y="8"/>
                  </a:lnTo>
                  <a:cubicBezTo>
                    <a:pt x="45" y="11"/>
                    <a:pt x="40" y="14"/>
                    <a:pt x="37" y="14"/>
                  </a:cubicBezTo>
                  <a:lnTo>
                    <a:pt x="34" y="14"/>
                  </a:lnTo>
                  <a:cubicBezTo>
                    <a:pt x="34" y="14"/>
                    <a:pt x="31" y="20"/>
                    <a:pt x="26" y="37"/>
                  </a:cubicBezTo>
                  <a:cubicBezTo>
                    <a:pt x="17" y="68"/>
                    <a:pt x="0" y="133"/>
                    <a:pt x="11" y="220"/>
                  </a:cubicBezTo>
                  <a:cubicBezTo>
                    <a:pt x="68" y="220"/>
                    <a:pt x="68" y="220"/>
                    <a:pt x="68" y="220"/>
                  </a:cubicBezTo>
                  <a:cubicBezTo>
                    <a:pt x="51" y="220"/>
                    <a:pt x="51" y="220"/>
                    <a:pt x="51" y="220"/>
                  </a:cubicBezTo>
                  <a:cubicBezTo>
                    <a:pt x="51" y="8"/>
                    <a:pt x="51" y="8"/>
                    <a:pt x="51" y="8"/>
                  </a:cubicBezTo>
                  <a:lnTo>
                    <a:pt x="68" y="0"/>
                  </a:lnTo>
                  <a:lnTo>
                    <a:pt x="68" y="0"/>
                  </a:lnTo>
                  <a:cubicBezTo>
                    <a:pt x="68" y="0"/>
                    <a:pt x="65" y="3"/>
                    <a:pt x="60" y="5"/>
                  </a:cubicBezTo>
                  <a:cubicBezTo>
                    <a:pt x="63" y="5"/>
                    <a:pt x="65" y="8"/>
                    <a:pt x="68" y="8"/>
                  </a:cubicBezTo>
                  <a:cubicBezTo>
                    <a:pt x="68" y="0"/>
                    <a:pt x="68" y="0"/>
                    <a:pt x="68" y="0"/>
                  </a:cubicBezTo>
                  <a:lnTo>
                    <a:pt x="51" y="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19" name="Freeform 114"/>
            <p:cNvSpPr>
              <a:spLocks noChangeArrowheads="1"/>
            </p:cNvSpPr>
            <p:nvPr/>
          </p:nvSpPr>
          <p:spPr bwMode="auto">
            <a:xfrm>
              <a:off x="5581" y="1037"/>
              <a:ext cx="15" cy="49"/>
            </a:xfrm>
            <a:custGeom>
              <a:avLst/>
              <a:gdLst>
                <a:gd name="T0" fmla="*/ 0 w 69"/>
                <a:gd name="T1" fmla="*/ 0 h 221"/>
                <a:gd name="T2" fmla="*/ 0 w 69"/>
                <a:gd name="T3" fmla="*/ 0 h 221"/>
                <a:gd name="T4" fmla="*/ 0 w 69"/>
                <a:gd name="T5" fmla="*/ 8 h 221"/>
                <a:gd name="T6" fmla="*/ 0 w 69"/>
                <a:gd name="T7" fmla="*/ 220 h 221"/>
                <a:gd name="T8" fmla="*/ 17 w 69"/>
                <a:gd name="T9" fmla="*/ 220 h 221"/>
                <a:gd name="T10" fmla="*/ 57 w 69"/>
                <a:gd name="T11" fmla="*/ 220 h 221"/>
                <a:gd name="T12" fmla="*/ 40 w 69"/>
                <a:gd name="T13" fmla="*/ 31 h 221"/>
                <a:gd name="T14" fmla="*/ 34 w 69"/>
                <a:gd name="T15" fmla="*/ 14 h 221"/>
                <a:gd name="T16" fmla="*/ 31 w 69"/>
                <a:gd name="T17" fmla="*/ 14 h 221"/>
                <a:gd name="T18" fmla="*/ 17 w 69"/>
                <a:gd name="T19" fmla="*/ 8 h 221"/>
                <a:gd name="T20" fmla="*/ 9 w 69"/>
                <a:gd name="T21" fmla="*/ 5 h 221"/>
                <a:gd name="T22" fmla="*/ 0 w 69"/>
                <a:gd name="T23" fmla="*/ 0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9" h="221">
                  <a:moveTo>
                    <a:pt x="0" y="0"/>
                  </a:moveTo>
                  <a:lnTo>
                    <a:pt x="0" y="0"/>
                  </a:lnTo>
                  <a:cubicBezTo>
                    <a:pt x="0" y="8"/>
                    <a:pt x="0" y="8"/>
                    <a:pt x="0" y="8"/>
                  </a:cubicBezTo>
                  <a:cubicBezTo>
                    <a:pt x="0" y="220"/>
                    <a:pt x="0" y="220"/>
                    <a:pt x="0" y="220"/>
                  </a:cubicBezTo>
                  <a:cubicBezTo>
                    <a:pt x="17" y="220"/>
                    <a:pt x="17" y="220"/>
                    <a:pt x="17" y="220"/>
                  </a:cubicBezTo>
                  <a:cubicBezTo>
                    <a:pt x="57" y="220"/>
                    <a:pt x="57" y="220"/>
                    <a:pt x="57" y="220"/>
                  </a:cubicBezTo>
                  <a:cubicBezTo>
                    <a:pt x="68" y="130"/>
                    <a:pt x="51" y="65"/>
                    <a:pt x="40" y="31"/>
                  </a:cubicBezTo>
                  <a:cubicBezTo>
                    <a:pt x="37" y="20"/>
                    <a:pt x="34" y="14"/>
                    <a:pt x="34" y="14"/>
                  </a:cubicBezTo>
                  <a:cubicBezTo>
                    <a:pt x="34" y="14"/>
                    <a:pt x="34" y="14"/>
                    <a:pt x="31" y="14"/>
                  </a:cubicBezTo>
                  <a:cubicBezTo>
                    <a:pt x="28" y="14"/>
                    <a:pt x="23" y="11"/>
                    <a:pt x="17" y="8"/>
                  </a:cubicBezTo>
                  <a:cubicBezTo>
                    <a:pt x="14" y="8"/>
                    <a:pt x="12" y="5"/>
                    <a:pt x="9" y="5"/>
                  </a:cubicBezTo>
                  <a:cubicBezTo>
                    <a:pt x="6" y="3"/>
                    <a:pt x="0" y="0"/>
                    <a:pt x="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20" name="Freeform 115"/>
            <p:cNvSpPr>
              <a:spLocks noChangeArrowheads="1"/>
            </p:cNvSpPr>
            <p:nvPr/>
          </p:nvSpPr>
          <p:spPr bwMode="auto">
            <a:xfrm>
              <a:off x="5408" y="993"/>
              <a:ext cx="130" cy="97"/>
            </a:xfrm>
            <a:custGeom>
              <a:avLst/>
              <a:gdLst>
                <a:gd name="T0" fmla="*/ 577 w 578"/>
                <a:gd name="T1" fmla="*/ 0 h 431"/>
                <a:gd name="T2" fmla="*/ 577 w 578"/>
                <a:gd name="T3" fmla="*/ 0 h 431"/>
                <a:gd name="T4" fmla="*/ 289 w 578"/>
                <a:gd name="T5" fmla="*/ 136 h 431"/>
                <a:gd name="T6" fmla="*/ 0 w 578"/>
                <a:gd name="T7" fmla="*/ 0 h 431"/>
                <a:gd name="T8" fmla="*/ 0 w 578"/>
                <a:gd name="T9" fmla="*/ 331 h 431"/>
                <a:gd name="T10" fmla="*/ 280 w 578"/>
                <a:gd name="T11" fmla="*/ 430 h 431"/>
                <a:gd name="T12" fmla="*/ 280 w 578"/>
                <a:gd name="T13" fmla="*/ 430 h 431"/>
                <a:gd name="T14" fmla="*/ 289 w 578"/>
                <a:gd name="T15" fmla="*/ 430 h 431"/>
                <a:gd name="T16" fmla="*/ 297 w 578"/>
                <a:gd name="T17" fmla="*/ 430 h 431"/>
                <a:gd name="T18" fmla="*/ 297 w 578"/>
                <a:gd name="T19" fmla="*/ 430 h 431"/>
                <a:gd name="T20" fmla="*/ 577 w 578"/>
                <a:gd name="T21" fmla="*/ 331 h 431"/>
                <a:gd name="T22" fmla="*/ 577 w 578"/>
                <a:gd name="T23" fmla="*/ 0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8" h="431">
                  <a:moveTo>
                    <a:pt x="577" y="0"/>
                  </a:moveTo>
                  <a:lnTo>
                    <a:pt x="577" y="0"/>
                  </a:lnTo>
                  <a:cubicBezTo>
                    <a:pt x="577" y="2"/>
                    <a:pt x="333" y="113"/>
                    <a:pt x="289" y="136"/>
                  </a:cubicBezTo>
                  <a:cubicBezTo>
                    <a:pt x="240" y="113"/>
                    <a:pt x="0" y="2"/>
                    <a:pt x="0" y="0"/>
                  </a:cubicBezTo>
                  <a:cubicBezTo>
                    <a:pt x="0" y="331"/>
                    <a:pt x="0" y="331"/>
                    <a:pt x="0" y="331"/>
                  </a:cubicBezTo>
                  <a:cubicBezTo>
                    <a:pt x="76" y="415"/>
                    <a:pt x="232" y="427"/>
                    <a:pt x="280" y="430"/>
                  </a:cubicBezTo>
                  <a:lnTo>
                    <a:pt x="280" y="430"/>
                  </a:lnTo>
                  <a:cubicBezTo>
                    <a:pt x="280" y="430"/>
                    <a:pt x="283" y="430"/>
                    <a:pt x="289" y="430"/>
                  </a:cubicBezTo>
                  <a:cubicBezTo>
                    <a:pt x="294" y="430"/>
                    <a:pt x="297" y="430"/>
                    <a:pt x="297" y="430"/>
                  </a:cubicBezTo>
                  <a:lnTo>
                    <a:pt x="297" y="430"/>
                  </a:lnTo>
                  <a:cubicBezTo>
                    <a:pt x="345" y="427"/>
                    <a:pt x="498" y="415"/>
                    <a:pt x="577" y="331"/>
                  </a:cubicBezTo>
                  <a:cubicBezTo>
                    <a:pt x="577" y="0"/>
                    <a:pt x="577" y="0"/>
                    <a:pt x="577"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21" name="Freeform 116"/>
            <p:cNvSpPr>
              <a:spLocks noChangeArrowheads="1"/>
            </p:cNvSpPr>
            <p:nvPr/>
          </p:nvSpPr>
          <p:spPr bwMode="auto">
            <a:xfrm>
              <a:off x="5329" y="1398"/>
              <a:ext cx="162" cy="163"/>
            </a:xfrm>
            <a:custGeom>
              <a:avLst/>
              <a:gdLst>
                <a:gd name="T0" fmla="*/ 455 w 719"/>
                <a:gd name="T1" fmla="*/ 670 h 725"/>
                <a:gd name="T2" fmla="*/ 455 w 719"/>
                <a:gd name="T3" fmla="*/ 670 h 725"/>
                <a:gd name="T4" fmla="*/ 571 w 719"/>
                <a:gd name="T5" fmla="*/ 591 h 725"/>
                <a:gd name="T6" fmla="*/ 472 w 719"/>
                <a:gd name="T7" fmla="*/ 421 h 725"/>
                <a:gd name="T8" fmla="*/ 608 w 719"/>
                <a:gd name="T9" fmla="*/ 596 h 725"/>
                <a:gd name="T10" fmla="*/ 455 w 719"/>
                <a:gd name="T11" fmla="*/ 670 h 725"/>
                <a:gd name="T12" fmla="*/ 359 w 719"/>
                <a:gd name="T13" fmla="*/ 0 h 725"/>
                <a:gd name="T14" fmla="*/ 359 w 719"/>
                <a:gd name="T15" fmla="*/ 0 h 725"/>
                <a:gd name="T16" fmla="*/ 255 w 719"/>
                <a:gd name="T17" fmla="*/ 40 h 725"/>
                <a:gd name="T18" fmla="*/ 255 w 719"/>
                <a:gd name="T19" fmla="*/ 42 h 725"/>
                <a:gd name="T20" fmla="*/ 252 w 719"/>
                <a:gd name="T21" fmla="*/ 42 h 725"/>
                <a:gd name="T22" fmla="*/ 252 w 719"/>
                <a:gd name="T23" fmla="*/ 118 h 725"/>
                <a:gd name="T24" fmla="*/ 255 w 719"/>
                <a:gd name="T25" fmla="*/ 118 h 725"/>
                <a:gd name="T26" fmla="*/ 286 w 719"/>
                <a:gd name="T27" fmla="*/ 141 h 725"/>
                <a:gd name="T28" fmla="*/ 286 w 719"/>
                <a:gd name="T29" fmla="*/ 311 h 725"/>
                <a:gd name="T30" fmla="*/ 263 w 719"/>
                <a:gd name="T31" fmla="*/ 350 h 725"/>
                <a:gd name="T32" fmla="*/ 96 w 719"/>
                <a:gd name="T33" fmla="*/ 667 h 725"/>
                <a:gd name="T34" fmla="*/ 339 w 719"/>
                <a:gd name="T35" fmla="*/ 724 h 725"/>
                <a:gd name="T36" fmla="*/ 359 w 719"/>
                <a:gd name="T37" fmla="*/ 724 h 725"/>
                <a:gd name="T38" fmla="*/ 382 w 719"/>
                <a:gd name="T39" fmla="*/ 724 h 725"/>
                <a:gd name="T40" fmla="*/ 622 w 719"/>
                <a:gd name="T41" fmla="*/ 667 h 725"/>
                <a:gd name="T42" fmla="*/ 461 w 719"/>
                <a:gd name="T43" fmla="*/ 350 h 725"/>
                <a:gd name="T44" fmla="*/ 444 w 719"/>
                <a:gd name="T45" fmla="*/ 311 h 725"/>
                <a:gd name="T46" fmla="*/ 444 w 719"/>
                <a:gd name="T47" fmla="*/ 138 h 725"/>
                <a:gd name="T48" fmla="*/ 461 w 719"/>
                <a:gd name="T49" fmla="*/ 118 h 725"/>
                <a:gd name="T50" fmla="*/ 467 w 719"/>
                <a:gd name="T51" fmla="*/ 118 h 725"/>
                <a:gd name="T52" fmla="*/ 467 w 719"/>
                <a:gd name="T53" fmla="*/ 42 h 725"/>
                <a:gd name="T54" fmla="*/ 461 w 719"/>
                <a:gd name="T55" fmla="*/ 42 h 725"/>
                <a:gd name="T56" fmla="*/ 461 w 719"/>
                <a:gd name="T57" fmla="*/ 40 h 725"/>
                <a:gd name="T58" fmla="*/ 359 w 719"/>
                <a:gd name="T59" fmla="*/ 0 h 725"/>
                <a:gd name="T60" fmla="*/ 455 w 719"/>
                <a:gd name="T61" fmla="*/ 670 h 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19" h="725">
                  <a:moveTo>
                    <a:pt x="455" y="670"/>
                  </a:moveTo>
                  <a:lnTo>
                    <a:pt x="455" y="670"/>
                  </a:lnTo>
                  <a:cubicBezTo>
                    <a:pt x="455" y="670"/>
                    <a:pt x="566" y="648"/>
                    <a:pt x="571" y="591"/>
                  </a:cubicBezTo>
                  <a:cubicBezTo>
                    <a:pt x="577" y="531"/>
                    <a:pt x="472" y="421"/>
                    <a:pt x="472" y="421"/>
                  </a:cubicBezTo>
                  <a:cubicBezTo>
                    <a:pt x="472" y="421"/>
                    <a:pt x="608" y="526"/>
                    <a:pt x="608" y="596"/>
                  </a:cubicBezTo>
                  <a:cubicBezTo>
                    <a:pt x="605" y="670"/>
                    <a:pt x="455" y="670"/>
                    <a:pt x="455" y="670"/>
                  </a:cubicBezTo>
                  <a:lnTo>
                    <a:pt x="359" y="0"/>
                  </a:lnTo>
                  <a:lnTo>
                    <a:pt x="359" y="0"/>
                  </a:lnTo>
                  <a:cubicBezTo>
                    <a:pt x="302" y="0"/>
                    <a:pt x="255" y="20"/>
                    <a:pt x="255" y="40"/>
                  </a:cubicBezTo>
                  <a:cubicBezTo>
                    <a:pt x="255" y="42"/>
                    <a:pt x="255" y="42"/>
                    <a:pt x="255" y="42"/>
                  </a:cubicBezTo>
                  <a:cubicBezTo>
                    <a:pt x="252" y="42"/>
                    <a:pt x="252" y="42"/>
                    <a:pt x="252" y="42"/>
                  </a:cubicBezTo>
                  <a:cubicBezTo>
                    <a:pt x="252" y="118"/>
                    <a:pt x="252" y="118"/>
                    <a:pt x="252" y="118"/>
                  </a:cubicBezTo>
                  <a:cubicBezTo>
                    <a:pt x="255" y="118"/>
                    <a:pt x="255" y="118"/>
                    <a:pt x="255" y="118"/>
                  </a:cubicBezTo>
                  <a:cubicBezTo>
                    <a:pt x="257" y="127"/>
                    <a:pt x="263" y="135"/>
                    <a:pt x="286" y="141"/>
                  </a:cubicBezTo>
                  <a:cubicBezTo>
                    <a:pt x="286" y="178"/>
                    <a:pt x="286" y="283"/>
                    <a:pt x="286" y="311"/>
                  </a:cubicBezTo>
                  <a:cubicBezTo>
                    <a:pt x="286" y="342"/>
                    <a:pt x="263" y="350"/>
                    <a:pt x="263" y="350"/>
                  </a:cubicBezTo>
                  <a:cubicBezTo>
                    <a:pt x="223" y="373"/>
                    <a:pt x="0" y="599"/>
                    <a:pt x="96" y="667"/>
                  </a:cubicBezTo>
                  <a:cubicBezTo>
                    <a:pt x="172" y="718"/>
                    <a:pt x="288" y="724"/>
                    <a:pt x="339" y="724"/>
                  </a:cubicBezTo>
                  <a:cubicBezTo>
                    <a:pt x="348" y="724"/>
                    <a:pt x="356" y="724"/>
                    <a:pt x="359" y="724"/>
                  </a:cubicBezTo>
                  <a:cubicBezTo>
                    <a:pt x="365" y="724"/>
                    <a:pt x="370" y="724"/>
                    <a:pt x="382" y="724"/>
                  </a:cubicBezTo>
                  <a:cubicBezTo>
                    <a:pt x="433" y="724"/>
                    <a:pt x="548" y="718"/>
                    <a:pt x="622" y="667"/>
                  </a:cubicBezTo>
                  <a:cubicBezTo>
                    <a:pt x="718" y="599"/>
                    <a:pt x="500" y="373"/>
                    <a:pt x="461" y="350"/>
                  </a:cubicBezTo>
                  <a:cubicBezTo>
                    <a:pt x="461" y="350"/>
                    <a:pt x="444" y="342"/>
                    <a:pt x="444" y="311"/>
                  </a:cubicBezTo>
                  <a:cubicBezTo>
                    <a:pt x="444" y="283"/>
                    <a:pt x="444" y="175"/>
                    <a:pt x="444" y="138"/>
                  </a:cubicBezTo>
                  <a:cubicBezTo>
                    <a:pt x="455" y="133"/>
                    <a:pt x="461" y="127"/>
                    <a:pt x="461" y="118"/>
                  </a:cubicBezTo>
                  <a:cubicBezTo>
                    <a:pt x="467" y="118"/>
                    <a:pt x="467" y="118"/>
                    <a:pt x="467" y="118"/>
                  </a:cubicBezTo>
                  <a:cubicBezTo>
                    <a:pt x="467" y="42"/>
                    <a:pt x="467" y="42"/>
                    <a:pt x="467" y="42"/>
                  </a:cubicBezTo>
                  <a:cubicBezTo>
                    <a:pt x="461" y="42"/>
                    <a:pt x="461" y="42"/>
                    <a:pt x="461" y="42"/>
                  </a:cubicBezTo>
                  <a:cubicBezTo>
                    <a:pt x="461" y="42"/>
                    <a:pt x="461" y="42"/>
                    <a:pt x="461" y="40"/>
                  </a:cubicBezTo>
                  <a:cubicBezTo>
                    <a:pt x="461" y="20"/>
                    <a:pt x="416" y="0"/>
                    <a:pt x="359" y="0"/>
                  </a:cubicBezTo>
                  <a:lnTo>
                    <a:pt x="455" y="67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22" name="Freeform 117"/>
            <p:cNvSpPr>
              <a:spLocks noChangeArrowheads="1"/>
            </p:cNvSpPr>
            <p:nvPr/>
          </p:nvSpPr>
          <p:spPr bwMode="auto">
            <a:xfrm>
              <a:off x="5011" y="949"/>
              <a:ext cx="203" cy="203"/>
            </a:xfrm>
            <a:custGeom>
              <a:avLst/>
              <a:gdLst>
                <a:gd name="T0" fmla="*/ 473 w 901"/>
                <a:gd name="T1" fmla="*/ 0 h 900"/>
                <a:gd name="T2" fmla="*/ 473 w 901"/>
                <a:gd name="T3" fmla="*/ 0 h 900"/>
                <a:gd name="T4" fmla="*/ 23 w 901"/>
                <a:gd name="T5" fmla="*/ 449 h 900"/>
                <a:gd name="T6" fmla="*/ 473 w 901"/>
                <a:gd name="T7" fmla="*/ 899 h 900"/>
                <a:gd name="T8" fmla="*/ 691 w 901"/>
                <a:gd name="T9" fmla="*/ 842 h 900"/>
                <a:gd name="T10" fmla="*/ 507 w 901"/>
                <a:gd name="T11" fmla="*/ 888 h 900"/>
                <a:gd name="T12" fmla="*/ 501 w 901"/>
                <a:gd name="T13" fmla="*/ 888 h 900"/>
                <a:gd name="T14" fmla="*/ 657 w 901"/>
                <a:gd name="T15" fmla="*/ 840 h 900"/>
                <a:gd name="T16" fmla="*/ 648 w 901"/>
                <a:gd name="T17" fmla="*/ 840 h 900"/>
                <a:gd name="T18" fmla="*/ 473 w 901"/>
                <a:gd name="T19" fmla="*/ 876 h 900"/>
                <a:gd name="T20" fmla="*/ 329 w 901"/>
                <a:gd name="T21" fmla="*/ 851 h 900"/>
                <a:gd name="T22" fmla="*/ 433 w 901"/>
                <a:gd name="T23" fmla="*/ 888 h 900"/>
                <a:gd name="T24" fmla="*/ 43 w 901"/>
                <a:gd name="T25" fmla="*/ 390 h 900"/>
                <a:gd name="T26" fmla="*/ 49 w 901"/>
                <a:gd name="T27" fmla="*/ 387 h 900"/>
                <a:gd name="T28" fmla="*/ 49 w 901"/>
                <a:gd name="T29" fmla="*/ 393 h 900"/>
                <a:gd name="T30" fmla="*/ 69 w 901"/>
                <a:gd name="T31" fmla="*/ 308 h 900"/>
                <a:gd name="T32" fmla="*/ 69 w 901"/>
                <a:gd name="T33" fmla="*/ 308 h 900"/>
                <a:gd name="T34" fmla="*/ 86 w 901"/>
                <a:gd name="T35" fmla="*/ 263 h 900"/>
                <a:gd name="T36" fmla="*/ 86 w 901"/>
                <a:gd name="T37" fmla="*/ 268 h 900"/>
                <a:gd name="T38" fmla="*/ 241 w 901"/>
                <a:gd name="T39" fmla="*/ 90 h 900"/>
                <a:gd name="T40" fmla="*/ 156 w 901"/>
                <a:gd name="T41" fmla="*/ 158 h 900"/>
                <a:gd name="T42" fmla="*/ 411 w 901"/>
                <a:gd name="T43" fmla="*/ 19 h 900"/>
                <a:gd name="T44" fmla="*/ 481 w 901"/>
                <a:gd name="T45" fmla="*/ 17 h 900"/>
                <a:gd name="T46" fmla="*/ 487 w 901"/>
                <a:gd name="T47" fmla="*/ 22 h 900"/>
                <a:gd name="T48" fmla="*/ 877 w 901"/>
                <a:gd name="T49" fmla="*/ 308 h 900"/>
                <a:gd name="T50" fmla="*/ 880 w 901"/>
                <a:gd name="T51" fmla="*/ 311 h 900"/>
                <a:gd name="T52" fmla="*/ 886 w 901"/>
                <a:gd name="T53" fmla="*/ 325 h 900"/>
                <a:gd name="T54" fmla="*/ 897 w 901"/>
                <a:gd name="T55" fmla="*/ 339 h 900"/>
                <a:gd name="T56" fmla="*/ 900 w 901"/>
                <a:gd name="T57" fmla="*/ 336 h 900"/>
                <a:gd name="T58" fmla="*/ 609 w 901"/>
                <a:gd name="T59" fmla="*/ 31 h 900"/>
                <a:gd name="T60" fmla="*/ 809 w 901"/>
                <a:gd name="T61" fmla="*/ 152 h 900"/>
                <a:gd name="T62" fmla="*/ 473 w 901"/>
                <a:gd name="T63" fmla="*/ 0 h 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01" h="900">
                  <a:moveTo>
                    <a:pt x="473" y="0"/>
                  </a:moveTo>
                  <a:lnTo>
                    <a:pt x="473" y="0"/>
                  </a:lnTo>
                  <a:cubicBezTo>
                    <a:pt x="227" y="0"/>
                    <a:pt x="23" y="200"/>
                    <a:pt x="23" y="449"/>
                  </a:cubicBezTo>
                  <a:cubicBezTo>
                    <a:pt x="23" y="698"/>
                    <a:pt x="227" y="899"/>
                    <a:pt x="473" y="899"/>
                  </a:cubicBezTo>
                  <a:cubicBezTo>
                    <a:pt x="552" y="899"/>
                    <a:pt x="626" y="879"/>
                    <a:pt x="691" y="842"/>
                  </a:cubicBezTo>
                  <a:cubicBezTo>
                    <a:pt x="603" y="885"/>
                    <a:pt x="527" y="888"/>
                    <a:pt x="507" y="888"/>
                  </a:cubicBezTo>
                  <a:cubicBezTo>
                    <a:pt x="501" y="888"/>
                    <a:pt x="501" y="888"/>
                    <a:pt x="501" y="888"/>
                  </a:cubicBezTo>
                  <a:cubicBezTo>
                    <a:pt x="609" y="888"/>
                    <a:pt x="657" y="840"/>
                    <a:pt x="657" y="840"/>
                  </a:cubicBezTo>
                  <a:cubicBezTo>
                    <a:pt x="657" y="840"/>
                    <a:pt x="654" y="840"/>
                    <a:pt x="648" y="840"/>
                  </a:cubicBezTo>
                  <a:cubicBezTo>
                    <a:pt x="594" y="865"/>
                    <a:pt x="535" y="876"/>
                    <a:pt x="473" y="876"/>
                  </a:cubicBezTo>
                  <a:cubicBezTo>
                    <a:pt x="422" y="876"/>
                    <a:pt x="374" y="868"/>
                    <a:pt x="329" y="851"/>
                  </a:cubicBezTo>
                  <a:cubicBezTo>
                    <a:pt x="348" y="871"/>
                    <a:pt x="433" y="888"/>
                    <a:pt x="433" y="888"/>
                  </a:cubicBezTo>
                  <a:cubicBezTo>
                    <a:pt x="0" y="825"/>
                    <a:pt x="43" y="390"/>
                    <a:pt x="43" y="390"/>
                  </a:cubicBezTo>
                  <a:cubicBezTo>
                    <a:pt x="49" y="387"/>
                    <a:pt x="49" y="387"/>
                    <a:pt x="49" y="387"/>
                  </a:cubicBezTo>
                  <a:cubicBezTo>
                    <a:pt x="49" y="387"/>
                    <a:pt x="49" y="390"/>
                    <a:pt x="49" y="393"/>
                  </a:cubicBezTo>
                  <a:cubicBezTo>
                    <a:pt x="54" y="364"/>
                    <a:pt x="60" y="336"/>
                    <a:pt x="69" y="308"/>
                  </a:cubicBezTo>
                  <a:lnTo>
                    <a:pt x="69" y="308"/>
                  </a:lnTo>
                  <a:cubicBezTo>
                    <a:pt x="74" y="288"/>
                    <a:pt x="86" y="263"/>
                    <a:pt x="86" y="263"/>
                  </a:cubicBezTo>
                  <a:cubicBezTo>
                    <a:pt x="86" y="263"/>
                    <a:pt x="86" y="266"/>
                    <a:pt x="86" y="268"/>
                  </a:cubicBezTo>
                  <a:cubicBezTo>
                    <a:pt x="120" y="195"/>
                    <a:pt x="173" y="133"/>
                    <a:pt x="241" y="90"/>
                  </a:cubicBezTo>
                  <a:cubicBezTo>
                    <a:pt x="198" y="113"/>
                    <a:pt x="156" y="158"/>
                    <a:pt x="156" y="158"/>
                  </a:cubicBezTo>
                  <a:cubicBezTo>
                    <a:pt x="258" y="39"/>
                    <a:pt x="411" y="19"/>
                    <a:pt x="411" y="19"/>
                  </a:cubicBezTo>
                  <a:cubicBezTo>
                    <a:pt x="425" y="17"/>
                    <a:pt x="481" y="17"/>
                    <a:pt x="481" y="17"/>
                  </a:cubicBezTo>
                  <a:cubicBezTo>
                    <a:pt x="487" y="22"/>
                    <a:pt x="487" y="22"/>
                    <a:pt x="487" y="22"/>
                  </a:cubicBezTo>
                  <a:cubicBezTo>
                    <a:pt x="668" y="25"/>
                    <a:pt x="821" y="144"/>
                    <a:pt x="877" y="308"/>
                  </a:cubicBezTo>
                  <a:cubicBezTo>
                    <a:pt x="877" y="308"/>
                    <a:pt x="880" y="308"/>
                    <a:pt x="880" y="311"/>
                  </a:cubicBezTo>
                  <a:cubicBezTo>
                    <a:pt x="886" y="317"/>
                    <a:pt x="880" y="317"/>
                    <a:pt x="886" y="325"/>
                  </a:cubicBezTo>
                  <a:cubicBezTo>
                    <a:pt x="892" y="336"/>
                    <a:pt x="892" y="334"/>
                    <a:pt x="897" y="339"/>
                  </a:cubicBezTo>
                  <a:cubicBezTo>
                    <a:pt x="900" y="336"/>
                    <a:pt x="900" y="336"/>
                    <a:pt x="900" y="336"/>
                  </a:cubicBezTo>
                  <a:cubicBezTo>
                    <a:pt x="838" y="116"/>
                    <a:pt x="609" y="31"/>
                    <a:pt x="609" y="31"/>
                  </a:cubicBezTo>
                  <a:cubicBezTo>
                    <a:pt x="691" y="59"/>
                    <a:pt x="758" y="102"/>
                    <a:pt x="809" y="152"/>
                  </a:cubicBezTo>
                  <a:cubicBezTo>
                    <a:pt x="727" y="59"/>
                    <a:pt x="609" y="0"/>
                    <a:pt x="473"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23" name="Freeform 118"/>
            <p:cNvSpPr>
              <a:spLocks noChangeArrowheads="1"/>
            </p:cNvSpPr>
            <p:nvPr/>
          </p:nvSpPr>
          <p:spPr bwMode="auto">
            <a:xfrm>
              <a:off x="5011" y="953"/>
              <a:ext cx="220" cy="197"/>
            </a:xfrm>
            <a:custGeom>
              <a:avLst/>
              <a:gdLst>
                <a:gd name="T0" fmla="*/ 295 w 974"/>
                <a:gd name="T1" fmla="*/ 62 h 872"/>
                <a:gd name="T2" fmla="*/ 275 w 974"/>
                <a:gd name="T3" fmla="*/ 113 h 872"/>
                <a:gd name="T4" fmla="*/ 258 w 974"/>
                <a:gd name="T5" fmla="*/ 116 h 872"/>
                <a:gd name="T6" fmla="*/ 235 w 974"/>
                <a:gd name="T7" fmla="*/ 133 h 872"/>
                <a:gd name="T8" fmla="*/ 204 w 974"/>
                <a:gd name="T9" fmla="*/ 141 h 872"/>
                <a:gd name="T10" fmla="*/ 159 w 974"/>
                <a:gd name="T11" fmla="*/ 183 h 872"/>
                <a:gd name="T12" fmla="*/ 108 w 974"/>
                <a:gd name="T13" fmla="*/ 254 h 872"/>
                <a:gd name="T14" fmla="*/ 111 w 974"/>
                <a:gd name="T15" fmla="*/ 294 h 872"/>
                <a:gd name="T16" fmla="*/ 122 w 974"/>
                <a:gd name="T17" fmla="*/ 311 h 872"/>
                <a:gd name="T18" fmla="*/ 100 w 974"/>
                <a:gd name="T19" fmla="*/ 302 h 872"/>
                <a:gd name="T20" fmla="*/ 91 w 974"/>
                <a:gd name="T21" fmla="*/ 285 h 872"/>
                <a:gd name="T22" fmla="*/ 86 w 974"/>
                <a:gd name="T23" fmla="*/ 251 h 872"/>
                <a:gd name="T24" fmla="*/ 74 w 974"/>
                <a:gd name="T25" fmla="*/ 319 h 872"/>
                <a:gd name="T26" fmla="*/ 88 w 974"/>
                <a:gd name="T27" fmla="*/ 359 h 872"/>
                <a:gd name="T28" fmla="*/ 117 w 974"/>
                <a:gd name="T29" fmla="*/ 362 h 872"/>
                <a:gd name="T30" fmla="*/ 170 w 974"/>
                <a:gd name="T31" fmla="*/ 401 h 872"/>
                <a:gd name="T32" fmla="*/ 218 w 974"/>
                <a:gd name="T33" fmla="*/ 461 h 872"/>
                <a:gd name="T34" fmla="*/ 278 w 974"/>
                <a:gd name="T35" fmla="*/ 503 h 872"/>
                <a:gd name="T36" fmla="*/ 258 w 974"/>
                <a:gd name="T37" fmla="*/ 608 h 872"/>
                <a:gd name="T38" fmla="*/ 213 w 974"/>
                <a:gd name="T39" fmla="*/ 723 h 872"/>
                <a:gd name="T40" fmla="*/ 232 w 974"/>
                <a:gd name="T41" fmla="*/ 772 h 872"/>
                <a:gd name="T42" fmla="*/ 164 w 974"/>
                <a:gd name="T43" fmla="*/ 690 h 872"/>
                <a:gd name="T44" fmla="*/ 125 w 974"/>
                <a:gd name="T45" fmla="*/ 593 h 872"/>
                <a:gd name="T46" fmla="*/ 60 w 974"/>
                <a:gd name="T47" fmla="*/ 398 h 872"/>
                <a:gd name="T48" fmla="*/ 326 w 974"/>
                <a:gd name="T49" fmla="*/ 831 h 872"/>
                <a:gd name="T50" fmla="*/ 371 w 974"/>
                <a:gd name="T51" fmla="*/ 806 h 872"/>
                <a:gd name="T52" fmla="*/ 467 w 974"/>
                <a:gd name="T53" fmla="*/ 800 h 872"/>
                <a:gd name="T54" fmla="*/ 464 w 974"/>
                <a:gd name="T55" fmla="*/ 825 h 872"/>
                <a:gd name="T56" fmla="*/ 535 w 974"/>
                <a:gd name="T57" fmla="*/ 825 h 872"/>
                <a:gd name="T58" fmla="*/ 614 w 974"/>
                <a:gd name="T59" fmla="*/ 814 h 872"/>
                <a:gd name="T60" fmla="*/ 507 w 974"/>
                <a:gd name="T61" fmla="*/ 871 h 872"/>
                <a:gd name="T62" fmla="*/ 886 w 974"/>
                <a:gd name="T63" fmla="*/ 308 h 872"/>
                <a:gd name="T64" fmla="*/ 832 w 974"/>
                <a:gd name="T65" fmla="*/ 243 h 872"/>
                <a:gd name="T66" fmla="*/ 804 w 974"/>
                <a:gd name="T67" fmla="*/ 331 h 872"/>
                <a:gd name="T68" fmla="*/ 741 w 974"/>
                <a:gd name="T69" fmla="*/ 268 h 872"/>
                <a:gd name="T70" fmla="*/ 773 w 974"/>
                <a:gd name="T71" fmla="*/ 331 h 872"/>
                <a:gd name="T72" fmla="*/ 804 w 974"/>
                <a:gd name="T73" fmla="*/ 356 h 872"/>
                <a:gd name="T74" fmla="*/ 804 w 974"/>
                <a:gd name="T75" fmla="*/ 444 h 872"/>
                <a:gd name="T76" fmla="*/ 767 w 974"/>
                <a:gd name="T77" fmla="*/ 576 h 872"/>
                <a:gd name="T78" fmla="*/ 677 w 974"/>
                <a:gd name="T79" fmla="*/ 673 h 872"/>
                <a:gd name="T80" fmla="*/ 628 w 974"/>
                <a:gd name="T81" fmla="*/ 616 h 872"/>
                <a:gd name="T82" fmla="*/ 617 w 974"/>
                <a:gd name="T83" fmla="*/ 503 h 872"/>
                <a:gd name="T84" fmla="*/ 597 w 974"/>
                <a:gd name="T85" fmla="*/ 441 h 872"/>
                <a:gd name="T86" fmla="*/ 549 w 974"/>
                <a:gd name="T87" fmla="*/ 396 h 872"/>
                <a:gd name="T88" fmla="*/ 439 w 974"/>
                <a:gd name="T89" fmla="*/ 401 h 872"/>
                <a:gd name="T90" fmla="*/ 408 w 974"/>
                <a:gd name="T91" fmla="*/ 353 h 872"/>
                <a:gd name="T92" fmla="*/ 408 w 974"/>
                <a:gd name="T93" fmla="*/ 266 h 872"/>
                <a:gd name="T94" fmla="*/ 498 w 974"/>
                <a:gd name="T95" fmla="*/ 189 h 872"/>
                <a:gd name="T96" fmla="*/ 538 w 974"/>
                <a:gd name="T97" fmla="*/ 183 h 872"/>
                <a:gd name="T98" fmla="*/ 577 w 974"/>
                <a:gd name="T99" fmla="*/ 206 h 872"/>
                <a:gd name="T100" fmla="*/ 648 w 974"/>
                <a:gd name="T101" fmla="*/ 206 h 872"/>
                <a:gd name="T102" fmla="*/ 705 w 974"/>
                <a:gd name="T103" fmla="*/ 203 h 872"/>
                <a:gd name="T104" fmla="*/ 705 w 974"/>
                <a:gd name="T105" fmla="*/ 192 h 872"/>
                <a:gd name="T106" fmla="*/ 657 w 974"/>
                <a:gd name="T107" fmla="*/ 175 h 872"/>
                <a:gd name="T108" fmla="*/ 685 w 974"/>
                <a:gd name="T109" fmla="*/ 155 h 872"/>
                <a:gd name="T110" fmla="*/ 648 w 974"/>
                <a:gd name="T111" fmla="*/ 144 h 872"/>
                <a:gd name="T112" fmla="*/ 575 w 974"/>
                <a:gd name="T113" fmla="*/ 141 h 872"/>
                <a:gd name="T114" fmla="*/ 518 w 974"/>
                <a:gd name="T115" fmla="*/ 158 h 872"/>
                <a:gd name="T116" fmla="*/ 507 w 974"/>
                <a:gd name="T117" fmla="*/ 107 h 872"/>
                <a:gd name="T118" fmla="*/ 436 w 974"/>
                <a:gd name="T119" fmla="*/ 79 h 872"/>
                <a:gd name="T120" fmla="*/ 425 w 974"/>
                <a:gd name="T121" fmla="*/ 48 h 872"/>
                <a:gd name="T122" fmla="*/ 481 w 974"/>
                <a:gd name="T123" fmla="*/ 17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74" h="872">
                  <a:moveTo>
                    <a:pt x="481" y="0"/>
                  </a:moveTo>
                  <a:lnTo>
                    <a:pt x="481" y="0"/>
                  </a:lnTo>
                  <a:cubicBezTo>
                    <a:pt x="481" y="0"/>
                    <a:pt x="425" y="0"/>
                    <a:pt x="411" y="2"/>
                  </a:cubicBezTo>
                  <a:cubicBezTo>
                    <a:pt x="411" y="2"/>
                    <a:pt x="258" y="22"/>
                    <a:pt x="156" y="141"/>
                  </a:cubicBezTo>
                  <a:cubicBezTo>
                    <a:pt x="156" y="141"/>
                    <a:pt x="198" y="96"/>
                    <a:pt x="241" y="73"/>
                  </a:cubicBezTo>
                  <a:cubicBezTo>
                    <a:pt x="255" y="65"/>
                    <a:pt x="269" y="59"/>
                    <a:pt x="283" y="59"/>
                  </a:cubicBezTo>
                  <a:cubicBezTo>
                    <a:pt x="295" y="62"/>
                    <a:pt x="295" y="62"/>
                    <a:pt x="295" y="62"/>
                  </a:cubicBezTo>
                  <a:lnTo>
                    <a:pt x="292" y="68"/>
                  </a:lnTo>
                  <a:cubicBezTo>
                    <a:pt x="289" y="70"/>
                    <a:pt x="283" y="79"/>
                    <a:pt x="283" y="82"/>
                  </a:cubicBezTo>
                  <a:lnTo>
                    <a:pt x="283" y="90"/>
                  </a:lnTo>
                  <a:cubicBezTo>
                    <a:pt x="281" y="96"/>
                    <a:pt x="281" y="96"/>
                    <a:pt x="281" y="96"/>
                  </a:cubicBezTo>
                  <a:cubicBezTo>
                    <a:pt x="281" y="96"/>
                    <a:pt x="278" y="96"/>
                    <a:pt x="275" y="99"/>
                  </a:cubicBezTo>
                  <a:cubicBezTo>
                    <a:pt x="275" y="99"/>
                    <a:pt x="272" y="99"/>
                    <a:pt x="272" y="105"/>
                  </a:cubicBezTo>
                  <a:cubicBezTo>
                    <a:pt x="272" y="107"/>
                    <a:pt x="275" y="113"/>
                    <a:pt x="275" y="113"/>
                  </a:cubicBezTo>
                  <a:cubicBezTo>
                    <a:pt x="275" y="121"/>
                    <a:pt x="275" y="121"/>
                    <a:pt x="275" y="121"/>
                  </a:cubicBezTo>
                  <a:cubicBezTo>
                    <a:pt x="272" y="124"/>
                    <a:pt x="272" y="124"/>
                    <a:pt x="272" y="124"/>
                  </a:cubicBezTo>
                  <a:cubicBezTo>
                    <a:pt x="264" y="130"/>
                    <a:pt x="264" y="130"/>
                    <a:pt x="264" y="130"/>
                  </a:cubicBezTo>
                  <a:cubicBezTo>
                    <a:pt x="264" y="130"/>
                    <a:pt x="261" y="130"/>
                    <a:pt x="258" y="130"/>
                  </a:cubicBezTo>
                  <a:cubicBezTo>
                    <a:pt x="255" y="130"/>
                    <a:pt x="255" y="130"/>
                    <a:pt x="255" y="130"/>
                  </a:cubicBezTo>
                  <a:cubicBezTo>
                    <a:pt x="249" y="127"/>
                    <a:pt x="249" y="121"/>
                    <a:pt x="249" y="121"/>
                  </a:cubicBezTo>
                  <a:cubicBezTo>
                    <a:pt x="258" y="116"/>
                    <a:pt x="258" y="116"/>
                    <a:pt x="258" y="116"/>
                  </a:cubicBezTo>
                  <a:cubicBezTo>
                    <a:pt x="258" y="116"/>
                    <a:pt x="261" y="116"/>
                    <a:pt x="258" y="113"/>
                  </a:cubicBezTo>
                  <a:cubicBezTo>
                    <a:pt x="255" y="113"/>
                    <a:pt x="255" y="107"/>
                    <a:pt x="252" y="107"/>
                  </a:cubicBezTo>
                  <a:lnTo>
                    <a:pt x="249" y="107"/>
                  </a:lnTo>
                  <a:cubicBezTo>
                    <a:pt x="247" y="107"/>
                    <a:pt x="238" y="116"/>
                    <a:pt x="238" y="116"/>
                  </a:cubicBezTo>
                  <a:cubicBezTo>
                    <a:pt x="230" y="119"/>
                    <a:pt x="230" y="119"/>
                    <a:pt x="230" y="119"/>
                  </a:cubicBezTo>
                  <a:cubicBezTo>
                    <a:pt x="230" y="119"/>
                    <a:pt x="227" y="130"/>
                    <a:pt x="230" y="130"/>
                  </a:cubicBezTo>
                  <a:lnTo>
                    <a:pt x="235" y="133"/>
                  </a:lnTo>
                  <a:lnTo>
                    <a:pt x="235" y="135"/>
                  </a:lnTo>
                  <a:cubicBezTo>
                    <a:pt x="235" y="138"/>
                    <a:pt x="232" y="144"/>
                    <a:pt x="232" y="144"/>
                  </a:cubicBezTo>
                  <a:cubicBezTo>
                    <a:pt x="232" y="144"/>
                    <a:pt x="232" y="147"/>
                    <a:pt x="230" y="147"/>
                  </a:cubicBezTo>
                  <a:cubicBezTo>
                    <a:pt x="227" y="147"/>
                    <a:pt x="227" y="147"/>
                    <a:pt x="227" y="147"/>
                  </a:cubicBezTo>
                  <a:cubicBezTo>
                    <a:pt x="221" y="144"/>
                    <a:pt x="215" y="144"/>
                    <a:pt x="213" y="144"/>
                  </a:cubicBezTo>
                  <a:cubicBezTo>
                    <a:pt x="210" y="141"/>
                    <a:pt x="210" y="141"/>
                    <a:pt x="207" y="141"/>
                  </a:cubicBezTo>
                  <a:cubicBezTo>
                    <a:pt x="204" y="141"/>
                    <a:pt x="204" y="141"/>
                    <a:pt x="204" y="141"/>
                  </a:cubicBezTo>
                  <a:cubicBezTo>
                    <a:pt x="201" y="141"/>
                    <a:pt x="198" y="144"/>
                    <a:pt x="198" y="144"/>
                  </a:cubicBezTo>
                  <a:cubicBezTo>
                    <a:pt x="198" y="147"/>
                    <a:pt x="187" y="152"/>
                    <a:pt x="187" y="152"/>
                  </a:cubicBezTo>
                  <a:lnTo>
                    <a:pt x="184" y="155"/>
                  </a:lnTo>
                  <a:cubicBezTo>
                    <a:pt x="184" y="158"/>
                    <a:pt x="181" y="166"/>
                    <a:pt x="181" y="166"/>
                  </a:cubicBezTo>
                  <a:cubicBezTo>
                    <a:pt x="181" y="166"/>
                    <a:pt x="179" y="169"/>
                    <a:pt x="170" y="172"/>
                  </a:cubicBezTo>
                  <a:cubicBezTo>
                    <a:pt x="164" y="172"/>
                    <a:pt x="162" y="175"/>
                    <a:pt x="162" y="175"/>
                  </a:cubicBezTo>
                  <a:cubicBezTo>
                    <a:pt x="159" y="183"/>
                    <a:pt x="159" y="183"/>
                    <a:pt x="159" y="183"/>
                  </a:cubicBezTo>
                  <a:cubicBezTo>
                    <a:pt x="159" y="183"/>
                    <a:pt x="153" y="186"/>
                    <a:pt x="151" y="192"/>
                  </a:cubicBezTo>
                  <a:cubicBezTo>
                    <a:pt x="148" y="195"/>
                    <a:pt x="137" y="203"/>
                    <a:pt x="134" y="203"/>
                  </a:cubicBezTo>
                  <a:cubicBezTo>
                    <a:pt x="134" y="203"/>
                    <a:pt x="128" y="209"/>
                    <a:pt x="128" y="212"/>
                  </a:cubicBezTo>
                  <a:cubicBezTo>
                    <a:pt x="125" y="217"/>
                    <a:pt x="125" y="223"/>
                    <a:pt x="125" y="226"/>
                  </a:cubicBezTo>
                  <a:cubicBezTo>
                    <a:pt x="122" y="229"/>
                    <a:pt x="122" y="234"/>
                    <a:pt x="120" y="237"/>
                  </a:cubicBezTo>
                  <a:cubicBezTo>
                    <a:pt x="120" y="240"/>
                    <a:pt x="117" y="246"/>
                    <a:pt x="117" y="249"/>
                  </a:cubicBezTo>
                  <a:cubicBezTo>
                    <a:pt x="114" y="249"/>
                    <a:pt x="111" y="251"/>
                    <a:pt x="108" y="254"/>
                  </a:cubicBezTo>
                  <a:cubicBezTo>
                    <a:pt x="108" y="254"/>
                    <a:pt x="97" y="257"/>
                    <a:pt x="94" y="260"/>
                  </a:cubicBezTo>
                  <a:cubicBezTo>
                    <a:pt x="91" y="260"/>
                    <a:pt x="91" y="266"/>
                    <a:pt x="91" y="268"/>
                  </a:cubicBezTo>
                  <a:cubicBezTo>
                    <a:pt x="91" y="268"/>
                    <a:pt x="94" y="274"/>
                    <a:pt x="97" y="274"/>
                  </a:cubicBezTo>
                  <a:lnTo>
                    <a:pt x="103" y="274"/>
                  </a:lnTo>
                  <a:cubicBezTo>
                    <a:pt x="103" y="274"/>
                    <a:pt x="103" y="283"/>
                    <a:pt x="103" y="285"/>
                  </a:cubicBezTo>
                  <a:cubicBezTo>
                    <a:pt x="103" y="285"/>
                    <a:pt x="100" y="294"/>
                    <a:pt x="103" y="294"/>
                  </a:cubicBezTo>
                  <a:cubicBezTo>
                    <a:pt x="105" y="294"/>
                    <a:pt x="111" y="294"/>
                    <a:pt x="111" y="294"/>
                  </a:cubicBezTo>
                  <a:cubicBezTo>
                    <a:pt x="120" y="297"/>
                    <a:pt x="120" y="297"/>
                    <a:pt x="120" y="297"/>
                  </a:cubicBezTo>
                  <a:cubicBezTo>
                    <a:pt x="125" y="302"/>
                    <a:pt x="125" y="302"/>
                    <a:pt x="125" y="302"/>
                  </a:cubicBezTo>
                  <a:cubicBezTo>
                    <a:pt x="131" y="305"/>
                    <a:pt x="131" y="305"/>
                    <a:pt x="131" y="305"/>
                  </a:cubicBezTo>
                  <a:cubicBezTo>
                    <a:pt x="131" y="305"/>
                    <a:pt x="131" y="308"/>
                    <a:pt x="128" y="311"/>
                  </a:cubicBezTo>
                  <a:lnTo>
                    <a:pt x="125" y="314"/>
                  </a:lnTo>
                  <a:lnTo>
                    <a:pt x="125" y="314"/>
                  </a:lnTo>
                  <a:cubicBezTo>
                    <a:pt x="122" y="314"/>
                    <a:pt x="122" y="314"/>
                    <a:pt x="122" y="311"/>
                  </a:cubicBezTo>
                  <a:cubicBezTo>
                    <a:pt x="120" y="308"/>
                    <a:pt x="120" y="305"/>
                    <a:pt x="117" y="305"/>
                  </a:cubicBezTo>
                  <a:lnTo>
                    <a:pt x="117" y="305"/>
                  </a:lnTo>
                  <a:cubicBezTo>
                    <a:pt x="114" y="305"/>
                    <a:pt x="114" y="305"/>
                    <a:pt x="111" y="305"/>
                  </a:cubicBezTo>
                  <a:lnTo>
                    <a:pt x="108" y="305"/>
                  </a:lnTo>
                  <a:lnTo>
                    <a:pt x="108" y="305"/>
                  </a:lnTo>
                  <a:cubicBezTo>
                    <a:pt x="105" y="305"/>
                    <a:pt x="103" y="305"/>
                    <a:pt x="103" y="302"/>
                  </a:cubicBezTo>
                  <a:cubicBezTo>
                    <a:pt x="100" y="302"/>
                    <a:pt x="100" y="302"/>
                    <a:pt x="100" y="302"/>
                  </a:cubicBezTo>
                  <a:lnTo>
                    <a:pt x="100" y="302"/>
                  </a:lnTo>
                  <a:lnTo>
                    <a:pt x="100" y="302"/>
                  </a:lnTo>
                  <a:cubicBezTo>
                    <a:pt x="100" y="302"/>
                    <a:pt x="100" y="302"/>
                    <a:pt x="100" y="300"/>
                  </a:cubicBezTo>
                  <a:cubicBezTo>
                    <a:pt x="100" y="297"/>
                    <a:pt x="103" y="294"/>
                    <a:pt x="100" y="291"/>
                  </a:cubicBezTo>
                  <a:cubicBezTo>
                    <a:pt x="100" y="288"/>
                    <a:pt x="97" y="285"/>
                    <a:pt x="94" y="285"/>
                  </a:cubicBezTo>
                  <a:lnTo>
                    <a:pt x="94" y="285"/>
                  </a:lnTo>
                  <a:cubicBezTo>
                    <a:pt x="94" y="285"/>
                    <a:pt x="94" y="285"/>
                    <a:pt x="91" y="285"/>
                  </a:cubicBezTo>
                  <a:cubicBezTo>
                    <a:pt x="88" y="280"/>
                    <a:pt x="88" y="280"/>
                    <a:pt x="86" y="280"/>
                  </a:cubicBezTo>
                  <a:lnTo>
                    <a:pt x="86" y="280"/>
                  </a:lnTo>
                  <a:lnTo>
                    <a:pt x="83" y="280"/>
                  </a:lnTo>
                  <a:cubicBezTo>
                    <a:pt x="83" y="280"/>
                    <a:pt x="83" y="280"/>
                    <a:pt x="83" y="277"/>
                  </a:cubicBezTo>
                  <a:cubicBezTo>
                    <a:pt x="83" y="274"/>
                    <a:pt x="83" y="271"/>
                    <a:pt x="83" y="268"/>
                  </a:cubicBezTo>
                  <a:cubicBezTo>
                    <a:pt x="83" y="266"/>
                    <a:pt x="86" y="260"/>
                    <a:pt x="86" y="260"/>
                  </a:cubicBezTo>
                  <a:cubicBezTo>
                    <a:pt x="86" y="257"/>
                    <a:pt x="86" y="254"/>
                    <a:pt x="86" y="251"/>
                  </a:cubicBezTo>
                  <a:cubicBezTo>
                    <a:pt x="86" y="249"/>
                    <a:pt x="86" y="246"/>
                    <a:pt x="86" y="246"/>
                  </a:cubicBezTo>
                  <a:cubicBezTo>
                    <a:pt x="86" y="246"/>
                    <a:pt x="74" y="271"/>
                    <a:pt x="69" y="291"/>
                  </a:cubicBezTo>
                  <a:lnTo>
                    <a:pt x="69" y="291"/>
                  </a:lnTo>
                  <a:lnTo>
                    <a:pt x="69" y="291"/>
                  </a:lnTo>
                  <a:cubicBezTo>
                    <a:pt x="71" y="291"/>
                    <a:pt x="74" y="291"/>
                    <a:pt x="74" y="294"/>
                  </a:cubicBezTo>
                  <a:cubicBezTo>
                    <a:pt x="74" y="300"/>
                    <a:pt x="74" y="302"/>
                    <a:pt x="74" y="305"/>
                  </a:cubicBezTo>
                  <a:cubicBezTo>
                    <a:pt x="74" y="308"/>
                    <a:pt x="74" y="308"/>
                    <a:pt x="74" y="319"/>
                  </a:cubicBezTo>
                  <a:cubicBezTo>
                    <a:pt x="74" y="331"/>
                    <a:pt x="77" y="333"/>
                    <a:pt x="74" y="336"/>
                  </a:cubicBezTo>
                  <a:cubicBezTo>
                    <a:pt x="74" y="339"/>
                    <a:pt x="71" y="344"/>
                    <a:pt x="71" y="347"/>
                  </a:cubicBezTo>
                  <a:cubicBezTo>
                    <a:pt x="71" y="353"/>
                    <a:pt x="74" y="362"/>
                    <a:pt x="74" y="364"/>
                  </a:cubicBezTo>
                  <a:cubicBezTo>
                    <a:pt x="77" y="367"/>
                    <a:pt x="77" y="367"/>
                    <a:pt x="80" y="370"/>
                  </a:cubicBezTo>
                  <a:lnTo>
                    <a:pt x="77" y="376"/>
                  </a:lnTo>
                  <a:cubicBezTo>
                    <a:pt x="77" y="376"/>
                    <a:pt x="80" y="373"/>
                    <a:pt x="80" y="370"/>
                  </a:cubicBezTo>
                  <a:cubicBezTo>
                    <a:pt x="86" y="364"/>
                    <a:pt x="88" y="359"/>
                    <a:pt x="88" y="359"/>
                  </a:cubicBezTo>
                  <a:cubicBezTo>
                    <a:pt x="91" y="356"/>
                    <a:pt x="91" y="356"/>
                    <a:pt x="91" y="356"/>
                  </a:cubicBezTo>
                  <a:cubicBezTo>
                    <a:pt x="91" y="356"/>
                    <a:pt x="91" y="350"/>
                    <a:pt x="97" y="350"/>
                  </a:cubicBezTo>
                  <a:cubicBezTo>
                    <a:pt x="97" y="350"/>
                    <a:pt x="97" y="350"/>
                    <a:pt x="100" y="350"/>
                  </a:cubicBezTo>
                  <a:cubicBezTo>
                    <a:pt x="105" y="353"/>
                    <a:pt x="105" y="350"/>
                    <a:pt x="108" y="353"/>
                  </a:cubicBezTo>
                  <a:cubicBezTo>
                    <a:pt x="111" y="356"/>
                    <a:pt x="105" y="364"/>
                    <a:pt x="108" y="364"/>
                  </a:cubicBezTo>
                  <a:lnTo>
                    <a:pt x="108" y="364"/>
                  </a:lnTo>
                  <a:cubicBezTo>
                    <a:pt x="111" y="364"/>
                    <a:pt x="114" y="364"/>
                    <a:pt x="117" y="362"/>
                  </a:cubicBezTo>
                  <a:cubicBezTo>
                    <a:pt x="120" y="362"/>
                    <a:pt x="122" y="362"/>
                    <a:pt x="125" y="362"/>
                  </a:cubicBezTo>
                  <a:lnTo>
                    <a:pt x="125" y="362"/>
                  </a:lnTo>
                  <a:cubicBezTo>
                    <a:pt x="128" y="362"/>
                    <a:pt x="131" y="362"/>
                    <a:pt x="134" y="367"/>
                  </a:cubicBezTo>
                  <a:cubicBezTo>
                    <a:pt x="134" y="373"/>
                    <a:pt x="137" y="378"/>
                    <a:pt x="139" y="381"/>
                  </a:cubicBezTo>
                  <a:cubicBezTo>
                    <a:pt x="142" y="381"/>
                    <a:pt x="142" y="387"/>
                    <a:pt x="142" y="393"/>
                  </a:cubicBezTo>
                  <a:cubicBezTo>
                    <a:pt x="145" y="396"/>
                    <a:pt x="153" y="398"/>
                    <a:pt x="156" y="398"/>
                  </a:cubicBezTo>
                  <a:cubicBezTo>
                    <a:pt x="156" y="398"/>
                    <a:pt x="167" y="401"/>
                    <a:pt x="170" y="401"/>
                  </a:cubicBezTo>
                  <a:cubicBezTo>
                    <a:pt x="173" y="404"/>
                    <a:pt x="170" y="407"/>
                    <a:pt x="176" y="410"/>
                  </a:cubicBezTo>
                  <a:cubicBezTo>
                    <a:pt x="181" y="410"/>
                    <a:pt x="181" y="421"/>
                    <a:pt x="181" y="421"/>
                  </a:cubicBezTo>
                  <a:cubicBezTo>
                    <a:pt x="181" y="421"/>
                    <a:pt x="184" y="432"/>
                    <a:pt x="181" y="435"/>
                  </a:cubicBezTo>
                  <a:cubicBezTo>
                    <a:pt x="181" y="438"/>
                    <a:pt x="181" y="441"/>
                    <a:pt x="184" y="441"/>
                  </a:cubicBezTo>
                  <a:cubicBezTo>
                    <a:pt x="190" y="444"/>
                    <a:pt x="198" y="444"/>
                    <a:pt x="198" y="444"/>
                  </a:cubicBezTo>
                  <a:cubicBezTo>
                    <a:pt x="198" y="444"/>
                    <a:pt x="193" y="452"/>
                    <a:pt x="201" y="455"/>
                  </a:cubicBezTo>
                  <a:cubicBezTo>
                    <a:pt x="207" y="458"/>
                    <a:pt x="215" y="461"/>
                    <a:pt x="218" y="461"/>
                  </a:cubicBezTo>
                  <a:cubicBezTo>
                    <a:pt x="218" y="461"/>
                    <a:pt x="213" y="466"/>
                    <a:pt x="221" y="466"/>
                  </a:cubicBezTo>
                  <a:lnTo>
                    <a:pt x="221" y="466"/>
                  </a:lnTo>
                  <a:cubicBezTo>
                    <a:pt x="227" y="466"/>
                    <a:pt x="230" y="466"/>
                    <a:pt x="235" y="466"/>
                  </a:cubicBezTo>
                  <a:cubicBezTo>
                    <a:pt x="238" y="466"/>
                    <a:pt x="241" y="466"/>
                    <a:pt x="244" y="469"/>
                  </a:cubicBezTo>
                  <a:cubicBezTo>
                    <a:pt x="247" y="472"/>
                    <a:pt x="244" y="478"/>
                    <a:pt x="255" y="483"/>
                  </a:cubicBezTo>
                  <a:cubicBezTo>
                    <a:pt x="267" y="489"/>
                    <a:pt x="269" y="492"/>
                    <a:pt x="272" y="492"/>
                  </a:cubicBezTo>
                  <a:cubicBezTo>
                    <a:pt x="275" y="495"/>
                    <a:pt x="281" y="495"/>
                    <a:pt x="278" y="503"/>
                  </a:cubicBezTo>
                  <a:cubicBezTo>
                    <a:pt x="278" y="512"/>
                    <a:pt x="275" y="514"/>
                    <a:pt x="272" y="520"/>
                  </a:cubicBezTo>
                  <a:cubicBezTo>
                    <a:pt x="269" y="523"/>
                    <a:pt x="264" y="534"/>
                    <a:pt x="261" y="537"/>
                  </a:cubicBezTo>
                  <a:cubicBezTo>
                    <a:pt x="258" y="540"/>
                    <a:pt x="255" y="545"/>
                    <a:pt x="258" y="551"/>
                  </a:cubicBezTo>
                  <a:cubicBezTo>
                    <a:pt x="261" y="557"/>
                    <a:pt x="264" y="562"/>
                    <a:pt x="264" y="568"/>
                  </a:cubicBezTo>
                  <a:cubicBezTo>
                    <a:pt x="264" y="571"/>
                    <a:pt x="264" y="579"/>
                    <a:pt x="264" y="585"/>
                  </a:cubicBezTo>
                  <a:cubicBezTo>
                    <a:pt x="261" y="588"/>
                    <a:pt x="255" y="596"/>
                    <a:pt x="255" y="596"/>
                  </a:cubicBezTo>
                  <a:cubicBezTo>
                    <a:pt x="255" y="596"/>
                    <a:pt x="264" y="602"/>
                    <a:pt x="258" y="608"/>
                  </a:cubicBezTo>
                  <a:cubicBezTo>
                    <a:pt x="252" y="613"/>
                    <a:pt x="244" y="619"/>
                    <a:pt x="241" y="622"/>
                  </a:cubicBezTo>
                  <a:cubicBezTo>
                    <a:pt x="235" y="622"/>
                    <a:pt x="227" y="630"/>
                    <a:pt x="227" y="630"/>
                  </a:cubicBezTo>
                  <a:cubicBezTo>
                    <a:pt x="227" y="630"/>
                    <a:pt x="230" y="647"/>
                    <a:pt x="227" y="650"/>
                  </a:cubicBezTo>
                  <a:cubicBezTo>
                    <a:pt x="227" y="653"/>
                    <a:pt x="213" y="681"/>
                    <a:pt x="218" y="687"/>
                  </a:cubicBezTo>
                  <a:cubicBezTo>
                    <a:pt x="221" y="695"/>
                    <a:pt x="224" y="701"/>
                    <a:pt x="221" y="704"/>
                  </a:cubicBezTo>
                  <a:cubicBezTo>
                    <a:pt x="221" y="710"/>
                    <a:pt x="218" y="710"/>
                    <a:pt x="218" y="712"/>
                  </a:cubicBezTo>
                  <a:cubicBezTo>
                    <a:pt x="215" y="715"/>
                    <a:pt x="204" y="712"/>
                    <a:pt x="213" y="723"/>
                  </a:cubicBezTo>
                  <a:cubicBezTo>
                    <a:pt x="218" y="732"/>
                    <a:pt x="221" y="735"/>
                    <a:pt x="224" y="740"/>
                  </a:cubicBezTo>
                  <a:cubicBezTo>
                    <a:pt x="227" y="743"/>
                    <a:pt x="227" y="746"/>
                    <a:pt x="230" y="752"/>
                  </a:cubicBezTo>
                  <a:cubicBezTo>
                    <a:pt x="235" y="757"/>
                    <a:pt x="235" y="763"/>
                    <a:pt x="241" y="769"/>
                  </a:cubicBezTo>
                  <a:cubicBezTo>
                    <a:pt x="247" y="772"/>
                    <a:pt x="252" y="774"/>
                    <a:pt x="252" y="780"/>
                  </a:cubicBezTo>
                  <a:cubicBezTo>
                    <a:pt x="252" y="783"/>
                    <a:pt x="258" y="788"/>
                    <a:pt x="255" y="788"/>
                  </a:cubicBezTo>
                  <a:cubicBezTo>
                    <a:pt x="255" y="788"/>
                    <a:pt x="252" y="788"/>
                    <a:pt x="249" y="786"/>
                  </a:cubicBezTo>
                  <a:cubicBezTo>
                    <a:pt x="238" y="777"/>
                    <a:pt x="247" y="786"/>
                    <a:pt x="232" y="772"/>
                  </a:cubicBezTo>
                  <a:cubicBezTo>
                    <a:pt x="215" y="760"/>
                    <a:pt x="213" y="766"/>
                    <a:pt x="204" y="757"/>
                  </a:cubicBezTo>
                  <a:cubicBezTo>
                    <a:pt x="204" y="754"/>
                    <a:pt x="204" y="754"/>
                    <a:pt x="204" y="754"/>
                  </a:cubicBezTo>
                  <a:cubicBezTo>
                    <a:pt x="201" y="754"/>
                    <a:pt x="201" y="757"/>
                    <a:pt x="201" y="757"/>
                  </a:cubicBezTo>
                  <a:cubicBezTo>
                    <a:pt x="204" y="760"/>
                    <a:pt x="204" y="760"/>
                    <a:pt x="204" y="760"/>
                  </a:cubicBezTo>
                  <a:cubicBezTo>
                    <a:pt x="201" y="760"/>
                    <a:pt x="201" y="757"/>
                    <a:pt x="196" y="743"/>
                  </a:cubicBezTo>
                  <a:cubicBezTo>
                    <a:pt x="181" y="710"/>
                    <a:pt x="179" y="712"/>
                    <a:pt x="176" y="707"/>
                  </a:cubicBezTo>
                  <a:cubicBezTo>
                    <a:pt x="173" y="698"/>
                    <a:pt x="176" y="707"/>
                    <a:pt x="164" y="690"/>
                  </a:cubicBezTo>
                  <a:cubicBezTo>
                    <a:pt x="156" y="673"/>
                    <a:pt x="164" y="684"/>
                    <a:pt x="156" y="673"/>
                  </a:cubicBezTo>
                  <a:cubicBezTo>
                    <a:pt x="153" y="667"/>
                    <a:pt x="151" y="667"/>
                    <a:pt x="151" y="667"/>
                  </a:cubicBezTo>
                  <a:lnTo>
                    <a:pt x="148" y="667"/>
                  </a:lnTo>
                  <a:lnTo>
                    <a:pt x="148" y="667"/>
                  </a:lnTo>
                  <a:cubicBezTo>
                    <a:pt x="148" y="667"/>
                    <a:pt x="145" y="667"/>
                    <a:pt x="142" y="656"/>
                  </a:cubicBezTo>
                  <a:cubicBezTo>
                    <a:pt x="139" y="636"/>
                    <a:pt x="139" y="650"/>
                    <a:pt x="134" y="627"/>
                  </a:cubicBezTo>
                  <a:cubicBezTo>
                    <a:pt x="128" y="605"/>
                    <a:pt x="137" y="605"/>
                    <a:pt x="125" y="593"/>
                  </a:cubicBezTo>
                  <a:cubicBezTo>
                    <a:pt x="111" y="582"/>
                    <a:pt x="114" y="588"/>
                    <a:pt x="108" y="579"/>
                  </a:cubicBezTo>
                  <a:cubicBezTo>
                    <a:pt x="105" y="571"/>
                    <a:pt x="111" y="579"/>
                    <a:pt x="100" y="559"/>
                  </a:cubicBezTo>
                  <a:cubicBezTo>
                    <a:pt x="88" y="540"/>
                    <a:pt x="74" y="534"/>
                    <a:pt x="74" y="500"/>
                  </a:cubicBezTo>
                  <a:cubicBezTo>
                    <a:pt x="74" y="466"/>
                    <a:pt x="74" y="461"/>
                    <a:pt x="74" y="461"/>
                  </a:cubicBezTo>
                  <a:cubicBezTo>
                    <a:pt x="74" y="461"/>
                    <a:pt x="57" y="449"/>
                    <a:pt x="63" y="430"/>
                  </a:cubicBezTo>
                  <a:cubicBezTo>
                    <a:pt x="69" y="410"/>
                    <a:pt x="71" y="415"/>
                    <a:pt x="69" y="410"/>
                  </a:cubicBezTo>
                  <a:cubicBezTo>
                    <a:pt x="66" y="404"/>
                    <a:pt x="66" y="404"/>
                    <a:pt x="60" y="398"/>
                  </a:cubicBezTo>
                  <a:cubicBezTo>
                    <a:pt x="54" y="390"/>
                    <a:pt x="54" y="390"/>
                    <a:pt x="52" y="387"/>
                  </a:cubicBezTo>
                  <a:cubicBezTo>
                    <a:pt x="52" y="384"/>
                    <a:pt x="49" y="378"/>
                    <a:pt x="49" y="376"/>
                  </a:cubicBezTo>
                  <a:cubicBezTo>
                    <a:pt x="49" y="373"/>
                    <a:pt x="49" y="370"/>
                    <a:pt x="49" y="370"/>
                  </a:cubicBezTo>
                  <a:cubicBezTo>
                    <a:pt x="43" y="373"/>
                    <a:pt x="43" y="373"/>
                    <a:pt x="43" y="373"/>
                  </a:cubicBezTo>
                  <a:cubicBezTo>
                    <a:pt x="43" y="373"/>
                    <a:pt x="0" y="808"/>
                    <a:pt x="433" y="871"/>
                  </a:cubicBezTo>
                  <a:cubicBezTo>
                    <a:pt x="433" y="871"/>
                    <a:pt x="348" y="854"/>
                    <a:pt x="329" y="834"/>
                  </a:cubicBezTo>
                  <a:cubicBezTo>
                    <a:pt x="326" y="834"/>
                    <a:pt x="326" y="831"/>
                    <a:pt x="326" y="831"/>
                  </a:cubicBezTo>
                  <a:cubicBezTo>
                    <a:pt x="326" y="831"/>
                    <a:pt x="323" y="811"/>
                    <a:pt x="326" y="811"/>
                  </a:cubicBezTo>
                  <a:cubicBezTo>
                    <a:pt x="329" y="811"/>
                    <a:pt x="332" y="814"/>
                    <a:pt x="334" y="814"/>
                  </a:cubicBezTo>
                  <a:cubicBezTo>
                    <a:pt x="337" y="814"/>
                    <a:pt x="340" y="811"/>
                    <a:pt x="343" y="811"/>
                  </a:cubicBezTo>
                  <a:cubicBezTo>
                    <a:pt x="348" y="806"/>
                    <a:pt x="357" y="800"/>
                    <a:pt x="357" y="800"/>
                  </a:cubicBezTo>
                  <a:cubicBezTo>
                    <a:pt x="357" y="806"/>
                    <a:pt x="357" y="806"/>
                    <a:pt x="357" y="806"/>
                  </a:cubicBezTo>
                  <a:lnTo>
                    <a:pt x="357" y="808"/>
                  </a:lnTo>
                  <a:cubicBezTo>
                    <a:pt x="357" y="808"/>
                    <a:pt x="360" y="806"/>
                    <a:pt x="371" y="806"/>
                  </a:cubicBezTo>
                  <a:cubicBezTo>
                    <a:pt x="391" y="803"/>
                    <a:pt x="391" y="803"/>
                    <a:pt x="396" y="800"/>
                  </a:cubicBezTo>
                  <a:cubicBezTo>
                    <a:pt x="402" y="797"/>
                    <a:pt x="411" y="788"/>
                    <a:pt x="413" y="788"/>
                  </a:cubicBezTo>
                  <a:cubicBezTo>
                    <a:pt x="416" y="788"/>
                    <a:pt x="416" y="788"/>
                    <a:pt x="416" y="791"/>
                  </a:cubicBezTo>
                  <a:cubicBezTo>
                    <a:pt x="422" y="800"/>
                    <a:pt x="411" y="797"/>
                    <a:pt x="422" y="800"/>
                  </a:cubicBezTo>
                  <a:cubicBezTo>
                    <a:pt x="425" y="803"/>
                    <a:pt x="428" y="803"/>
                    <a:pt x="430" y="803"/>
                  </a:cubicBezTo>
                  <a:cubicBezTo>
                    <a:pt x="439" y="803"/>
                    <a:pt x="447" y="800"/>
                    <a:pt x="447" y="800"/>
                  </a:cubicBezTo>
                  <a:cubicBezTo>
                    <a:pt x="447" y="800"/>
                    <a:pt x="459" y="800"/>
                    <a:pt x="467" y="800"/>
                  </a:cubicBezTo>
                  <a:cubicBezTo>
                    <a:pt x="473" y="800"/>
                    <a:pt x="479" y="800"/>
                    <a:pt x="481" y="797"/>
                  </a:cubicBezTo>
                  <a:cubicBezTo>
                    <a:pt x="484" y="794"/>
                    <a:pt x="484" y="791"/>
                    <a:pt x="487" y="791"/>
                  </a:cubicBezTo>
                  <a:lnTo>
                    <a:pt x="490" y="791"/>
                  </a:lnTo>
                  <a:cubicBezTo>
                    <a:pt x="496" y="791"/>
                    <a:pt x="498" y="800"/>
                    <a:pt x="498" y="800"/>
                  </a:cubicBezTo>
                  <a:cubicBezTo>
                    <a:pt x="481" y="808"/>
                    <a:pt x="481" y="808"/>
                    <a:pt x="481" y="808"/>
                  </a:cubicBezTo>
                  <a:cubicBezTo>
                    <a:pt x="464" y="820"/>
                    <a:pt x="464" y="820"/>
                    <a:pt x="464" y="820"/>
                  </a:cubicBezTo>
                  <a:cubicBezTo>
                    <a:pt x="464" y="820"/>
                    <a:pt x="459" y="823"/>
                    <a:pt x="464" y="825"/>
                  </a:cubicBezTo>
                  <a:cubicBezTo>
                    <a:pt x="470" y="828"/>
                    <a:pt x="473" y="828"/>
                    <a:pt x="481" y="828"/>
                  </a:cubicBezTo>
                  <a:cubicBezTo>
                    <a:pt x="487" y="828"/>
                    <a:pt x="498" y="837"/>
                    <a:pt x="504" y="837"/>
                  </a:cubicBezTo>
                  <a:cubicBezTo>
                    <a:pt x="507" y="837"/>
                    <a:pt x="510" y="837"/>
                    <a:pt x="510" y="834"/>
                  </a:cubicBezTo>
                  <a:cubicBezTo>
                    <a:pt x="515" y="825"/>
                    <a:pt x="515" y="825"/>
                    <a:pt x="518" y="820"/>
                  </a:cubicBezTo>
                  <a:cubicBezTo>
                    <a:pt x="521" y="814"/>
                    <a:pt x="521" y="808"/>
                    <a:pt x="527" y="808"/>
                  </a:cubicBezTo>
                  <a:cubicBezTo>
                    <a:pt x="535" y="808"/>
                    <a:pt x="541" y="811"/>
                    <a:pt x="541" y="811"/>
                  </a:cubicBezTo>
                  <a:cubicBezTo>
                    <a:pt x="535" y="825"/>
                    <a:pt x="535" y="825"/>
                    <a:pt x="535" y="825"/>
                  </a:cubicBezTo>
                  <a:cubicBezTo>
                    <a:pt x="535" y="825"/>
                    <a:pt x="549" y="823"/>
                    <a:pt x="552" y="823"/>
                  </a:cubicBezTo>
                  <a:cubicBezTo>
                    <a:pt x="558" y="823"/>
                    <a:pt x="558" y="828"/>
                    <a:pt x="560" y="828"/>
                  </a:cubicBezTo>
                  <a:cubicBezTo>
                    <a:pt x="563" y="828"/>
                    <a:pt x="563" y="825"/>
                    <a:pt x="566" y="825"/>
                  </a:cubicBezTo>
                  <a:cubicBezTo>
                    <a:pt x="575" y="817"/>
                    <a:pt x="575" y="817"/>
                    <a:pt x="583" y="817"/>
                  </a:cubicBezTo>
                  <a:cubicBezTo>
                    <a:pt x="589" y="814"/>
                    <a:pt x="597" y="814"/>
                    <a:pt x="600" y="814"/>
                  </a:cubicBezTo>
                  <a:lnTo>
                    <a:pt x="603" y="814"/>
                  </a:lnTo>
                  <a:cubicBezTo>
                    <a:pt x="606" y="814"/>
                    <a:pt x="611" y="814"/>
                    <a:pt x="614" y="814"/>
                  </a:cubicBezTo>
                  <a:cubicBezTo>
                    <a:pt x="617" y="814"/>
                    <a:pt x="631" y="825"/>
                    <a:pt x="634" y="825"/>
                  </a:cubicBezTo>
                  <a:cubicBezTo>
                    <a:pt x="637" y="825"/>
                    <a:pt x="637" y="825"/>
                    <a:pt x="637" y="825"/>
                  </a:cubicBezTo>
                  <a:cubicBezTo>
                    <a:pt x="637" y="823"/>
                    <a:pt x="643" y="823"/>
                    <a:pt x="648" y="823"/>
                  </a:cubicBezTo>
                  <a:lnTo>
                    <a:pt x="648" y="823"/>
                  </a:lnTo>
                  <a:cubicBezTo>
                    <a:pt x="654" y="823"/>
                    <a:pt x="657" y="823"/>
                    <a:pt x="657" y="823"/>
                  </a:cubicBezTo>
                  <a:cubicBezTo>
                    <a:pt x="657" y="823"/>
                    <a:pt x="609" y="871"/>
                    <a:pt x="501" y="871"/>
                  </a:cubicBezTo>
                  <a:cubicBezTo>
                    <a:pt x="501" y="871"/>
                    <a:pt x="501" y="871"/>
                    <a:pt x="507" y="871"/>
                  </a:cubicBezTo>
                  <a:cubicBezTo>
                    <a:pt x="527" y="871"/>
                    <a:pt x="603" y="868"/>
                    <a:pt x="691" y="825"/>
                  </a:cubicBezTo>
                  <a:cubicBezTo>
                    <a:pt x="753" y="794"/>
                    <a:pt x="821" y="740"/>
                    <a:pt x="874" y="650"/>
                  </a:cubicBezTo>
                  <a:cubicBezTo>
                    <a:pt x="973" y="481"/>
                    <a:pt x="951" y="274"/>
                    <a:pt x="809" y="135"/>
                  </a:cubicBezTo>
                  <a:cubicBezTo>
                    <a:pt x="758" y="85"/>
                    <a:pt x="691" y="42"/>
                    <a:pt x="609" y="14"/>
                  </a:cubicBezTo>
                  <a:cubicBezTo>
                    <a:pt x="609" y="14"/>
                    <a:pt x="838" y="99"/>
                    <a:pt x="900" y="319"/>
                  </a:cubicBezTo>
                  <a:cubicBezTo>
                    <a:pt x="897" y="322"/>
                    <a:pt x="897" y="322"/>
                    <a:pt x="897" y="322"/>
                  </a:cubicBezTo>
                  <a:cubicBezTo>
                    <a:pt x="892" y="317"/>
                    <a:pt x="892" y="319"/>
                    <a:pt x="886" y="308"/>
                  </a:cubicBezTo>
                  <a:cubicBezTo>
                    <a:pt x="880" y="300"/>
                    <a:pt x="886" y="300"/>
                    <a:pt x="880" y="294"/>
                  </a:cubicBezTo>
                  <a:cubicBezTo>
                    <a:pt x="880" y="291"/>
                    <a:pt x="877" y="291"/>
                    <a:pt x="877" y="291"/>
                  </a:cubicBezTo>
                  <a:cubicBezTo>
                    <a:pt x="877" y="288"/>
                    <a:pt x="877" y="288"/>
                    <a:pt x="872" y="285"/>
                  </a:cubicBezTo>
                  <a:cubicBezTo>
                    <a:pt x="866" y="277"/>
                    <a:pt x="866" y="277"/>
                    <a:pt x="863" y="274"/>
                  </a:cubicBezTo>
                  <a:cubicBezTo>
                    <a:pt x="858" y="268"/>
                    <a:pt x="855" y="257"/>
                    <a:pt x="852" y="251"/>
                  </a:cubicBezTo>
                  <a:cubicBezTo>
                    <a:pt x="846" y="249"/>
                    <a:pt x="838" y="246"/>
                    <a:pt x="835" y="246"/>
                  </a:cubicBezTo>
                  <a:cubicBezTo>
                    <a:pt x="832" y="246"/>
                    <a:pt x="832" y="243"/>
                    <a:pt x="832" y="243"/>
                  </a:cubicBezTo>
                  <a:cubicBezTo>
                    <a:pt x="832" y="243"/>
                    <a:pt x="829" y="243"/>
                    <a:pt x="829" y="246"/>
                  </a:cubicBezTo>
                  <a:cubicBezTo>
                    <a:pt x="829" y="251"/>
                    <a:pt x="835" y="257"/>
                    <a:pt x="835" y="257"/>
                  </a:cubicBezTo>
                  <a:cubicBezTo>
                    <a:pt x="835" y="274"/>
                    <a:pt x="835" y="274"/>
                    <a:pt x="835" y="274"/>
                  </a:cubicBezTo>
                  <a:cubicBezTo>
                    <a:pt x="835" y="274"/>
                    <a:pt x="843" y="291"/>
                    <a:pt x="843" y="294"/>
                  </a:cubicBezTo>
                  <a:cubicBezTo>
                    <a:pt x="843" y="300"/>
                    <a:pt x="838" y="311"/>
                    <a:pt x="838" y="311"/>
                  </a:cubicBezTo>
                  <a:cubicBezTo>
                    <a:pt x="838" y="311"/>
                    <a:pt x="835" y="322"/>
                    <a:pt x="832" y="325"/>
                  </a:cubicBezTo>
                  <a:cubicBezTo>
                    <a:pt x="826" y="325"/>
                    <a:pt x="804" y="331"/>
                    <a:pt x="804" y="331"/>
                  </a:cubicBezTo>
                  <a:cubicBezTo>
                    <a:pt x="804" y="331"/>
                    <a:pt x="795" y="322"/>
                    <a:pt x="792" y="314"/>
                  </a:cubicBezTo>
                  <a:cubicBezTo>
                    <a:pt x="787" y="308"/>
                    <a:pt x="775" y="305"/>
                    <a:pt x="773" y="302"/>
                  </a:cubicBezTo>
                  <a:cubicBezTo>
                    <a:pt x="770" y="300"/>
                    <a:pt x="775" y="294"/>
                    <a:pt x="770" y="285"/>
                  </a:cubicBezTo>
                  <a:cubicBezTo>
                    <a:pt x="764" y="277"/>
                    <a:pt x="770" y="280"/>
                    <a:pt x="761" y="271"/>
                  </a:cubicBezTo>
                  <a:cubicBezTo>
                    <a:pt x="753" y="266"/>
                    <a:pt x="753" y="266"/>
                    <a:pt x="753" y="266"/>
                  </a:cubicBezTo>
                  <a:cubicBezTo>
                    <a:pt x="753" y="266"/>
                    <a:pt x="747" y="263"/>
                    <a:pt x="744" y="263"/>
                  </a:cubicBezTo>
                  <a:cubicBezTo>
                    <a:pt x="739" y="263"/>
                    <a:pt x="739" y="263"/>
                    <a:pt x="741" y="268"/>
                  </a:cubicBezTo>
                  <a:cubicBezTo>
                    <a:pt x="747" y="280"/>
                    <a:pt x="739" y="291"/>
                    <a:pt x="744" y="291"/>
                  </a:cubicBezTo>
                  <a:lnTo>
                    <a:pt x="747" y="291"/>
                  </a:lnTo>
                  <a:lnTo>
                    <a:pt x="747" y="291"/>
                  </a:lnTo>
                  <a:cubicBezTo>
                    <a:pt x="750" y="291"/>
                    <a:pt x="750" y="291"/>
                    <a:pt x="750" y="291"/>
                  </a:cubicBezTo>
                  <a:cubicBezTo>
                    <a:pt x="753" y="291"/>
                    <a:pt x="755" y="291"/>
                    <a:pt x="755" y="297"/>
                  </a:cubicBezTo>
                  <a:cubicBezTo>
                    <a:pt x="761" y="308"/>
                    <a:pt x="761" y="311"/>
                    <a:pt x="764" y="314"/>
                  </a:cubicBezTo>
                  <a:cubicBezTo>
                    <a:pt x="767" y="317"/>
                    <a:pt x="770" y="331"/>
                    <a:pt x="773" y="331"/>
                  </a:cubicBezTo>
                  <a:cubicBezTo>
                    <a:pt x="778" y="333"/>
                    <a:pt x="789" y="331"/>
                    <a:pt x="787" y="336"/>
                  </a:cubicBezTo>
                  <a:cubicBezTo>
                    <a:pt x="787" y="342"/>
                    <a:pt x="781" y="347"/>
                    <a:pt x="787" y="350"/>
                  </a:cubicBezTo>
                  <a:cubicBezTo>
                    <a:pt x="795" y="353"/>
                    <a:pt x="795" y="356"/>
                    <a:pt x="798" y="356"/>
                  </a:cubicBezTo>
                  <a:lnTo>
                    <a:pt x="801" y="356"/>
                  </a:lnTo>
                  <a:lnTo>
                    <a:pt x="801" y="356"/>
                  </a:lnTo>
                  <a:cubicBezTo>
                    <a:pt x="804" y="356"/>
                    <a:pt x="804" y="356"/>
                    <a:pt x="804" y="356"/>
                  </a:cubicBezTo>
                  <a:lnTo>
                    <a:pt x="804" y="356"/>
                  </a:lnTo>
                  <a:cubicBezTo>
                    <a:pt x="804" y="356"/>
                    <a:pt x="807" y="353"/>
                    <a:pt x="809" y="353"/>
                  </a:cubicBezTo>
                  <a:cubicBezTo>
                    <a:pt x="818" y="350"/>
                    <a:pt x="823" y="350"/>
                    <a:pt x="823" y="350"/>
                  </a:cubicBezTo>
                  <a:cubicBezTo>
                    <a:pt x="823" y="350"/>
                    <a:pt x="835" y="356"/>
                    <a:pt x="835" y="359"/>
                  </a:cubicBezTo>
                  <a:cubicBezTo>
                    <a:pt x="835" y="364"/>
                    <a:pt x="832" y="381"/>
                    <a:pt x="832" y="381"/>
                  </a:cubicBezTo>
                  <a:cubicBezTo>
                    <a:pt x="821" y="398"/>
                    <a:pt x="821" y="398"/>
                    <a:pt x="821" y="398"/>
                  </a:cubicBezTo>
                  <a:cubicBezTo>
                    <a:pt x="821" y="398"/>
                    <a:pt x="823" y="430"/>
                    <a:pt x="818" y="430"/>
                  </a:cubicBezTo>
                  <a:cubicBezTo>
                    <a:pt x="812" y="430"/>
                    <a:pt x="807" y="444"/>
                    <a:pt x="804" y="444"/>
                  </a:cubicBezTo>
                  <a:cubicBezTo>
                    <a:pt x="801" y="446"/>
                    <a:pt x="798" y="466"/>
                    <a:pt x="798" y="466"/>
                  </a:cubicBezTo>
                  <a:cubicBezTo>
                    <a:pt x="789" y="478"/>
                    <a:pt x="789" y="478"/>
                    <a:pt x="789" y="478"/>
                  </a:cubicBezTo>
                  <a:cubicBezTo>
                    <a:pt x="789" y="478"/>
                    <a:pt x="789" y="495"/>
                    <a:pt x="789" y="498"/>
                  </a:cubicBezTo>
                  <a:cubicBezTo>
                    <a:pt x="789" y="503"/>
                    <a:pt x="792" y="520"/>
                    <a:pt x="789" y="526"/>
                  </a:cubicBezTo>
                  <a:cubicBezTo>
                    <a:pt x="789" y="534"/>
                    <a:pt x="778" y="542"/>
                    <a:pt x="778" y="542"/>
                  </a:cubicBezTo>
                  <a:cubicBezTo>
                    <a:pt x="778" y="542"/>
                    <a:pt x="792" y="557"/>
                    <a:pt x="784" y="559"/>
                  </a:cubicBezTo>
                  <a:cubicBezTo>
                    <a:pt x="775" y="562"/>
                    <a:pt x="767" y="574"/>
                    <a:pt x="767" y="576"/>
                  </a:cubicBezTo>
                  <a:cubicBezTo>
                    <a:pt x="764" y="579"/>
                    <a:pt x="764" y="588"/>
                    <a:pt x="761" y="588"/>
                  </a:cubicBezTo>
                  <a:cubicBezTo>
                    <a:pt x="755" y="588"/>
                    <a:pt x="744" y="591"/>
                    <a:pt x="744" y="593"/>
                  </a:cubicBezTo>
                  <a:cubicBezTo>
                    <a:pt x="744" y="596"/>
                    <a:pt x="744" y="608"/>
                    <a:pt x="744" y="608"/>
                  </a:cubicBezTo>
                  <a:cubicBezTo>
                    <a:pt x="730" y="633"/>
                    <a:pt x="730" y="633"/>
                    <a:pt x="730" y="633"/>
                  </a:cubicBezTo>
                  <a:cubicBezTo>
                    <a:pt x="711" y="647"/>
                    <a:pt x="711" y="647"/>
                    <a:pt x="711" y="647"/>
                  </a:cubicBezTo>
                  <a:cubicBezTo>
                    <a:pt x="711" y="647"/>
                    <a:pt x="711" y="659"/>
                    <a:pt x="705" y="661"/>
                  </a:cubicBezTo>
                  <a:cubicBezTo>
                    <a:pt x="699" y="661"/>
                    <a:pt x="679" y="670"/>
                    <a:pt x="677" y="673"/>
                  </a:cubicBezTo>
                  <a:cubicBezTo>
                    <a:pt x="674" y="676"/>
                    <a:pt x="657" y="684"/>
                    <a:pt x="651" y="684"/>
                  </a:cubicBezTo>
                  <a:cubicBezTo>
                    <a:pt x="648" y="684"/>
                    <a:pt x="651" y="690"/>
                    <a:pt x="651" y="690"/>
                  </a:cubicBezTo>
                  <a:cubicBezTo>
                    <a:pt x="651" y="690"/>
                    <a:pt x="648" y="687"/>
                    <a:pt x="645" y="684"/>
                  </a:cubicBezTo>
                  <a:cubicBezTo>
                    <a:pt x="640" y="670"/>
                    <a:pt x="645" y="679"/>
                    <a:pt x="637" y="661"/>
                  </a:cubicBezTo>
                  <a:cubicBezTo>
                    <a:pt x="631" y="644"/>
                    <a:pt x="631" y="659"/>
                    <a:pt x="631" y="644"/>
                  </a:cubicBezTo>
                  <a:cubicBezTo>
                    <a:pt x="631" y="633"/>
                    <a:pt x="631" y="644"/>
                    <a:pt x="631" y="633"/>
                  </a:cubicBezTo>
                  <a:cubicBezTo>
                    <a:pt x="628" y="622"/>
                    <a:pt x="634" y="630"/>
                    <a:pt x="628" y="616"/>
                  </a:cubicBezTo>
                  <a:cubicBezTo>
                    <a:pt x="620" y="602"/>
                    <a:pt x="623" y="608"/>
                    <a:pt x="614" y="599"/>
                  </a:cubicBezTo>
                  <a:cubicBezTo>
                    <a:pt x="606" y="591"/>
                    <a:pt x="600" y="599"/>
                    <a:pt x="606" y="585"/>
                  </a:cubicBezTo>
                  <a:cubicBezTo>
                    <a:pt x="609" y="571"/>
                    <a:pt x="606" y="585"/>
                    <a:pt x="609" y="571"/>
                  </a:cubicBezTo>
                  <a:cubicBezTo>
                    <a:pt x="611" y="559"/>
                    <a:pt x="609" y="557"/>
                    <a:pt x="617" y="551"/>
                  </a:cubicBezTo>
                  <a:cubicBezTo>
                    <a:pt x="626" y="545"/>
                    <a:pt x="631" y="542"/>
                    <a:pt x="631" y="534"/>
                  </a:cubicBezTo>
                  <a:cubicBezTo>
                    <a:pt x="631" y="526"/>
                    <a:pt x="631" y="523"/>
                    <a:pt x="628" y="520"/>
                  </a:cubicBezTo>
                  <a:cubicBezTo>
                    <a:pt x="626" y="514"/>
                    <a:pt x="617" y="506"/>
                    <a:pt x="617" y="503"/>
                  </a:cubicBezTo>
                  <a:cubicBezTo>
                    <a:pt x="617" y="500"/>
                    <a:pt x="617" y="500"/>
                    <a:pt x="609" y="492"/>
                  </a:cubicBezTo>
                  <a:cubicBezTo>
                    <a:pt x="603" y="483"/>
                    <a:pt x="600" y="478"/>
                    <a:pt x="600" y="478"/>
                  </a:cubicBezTo>
                  <a:cubicBezTo>
                    <a:pt x="600" y="478"/>
                    <a:pt x="597" y="455"/>
                    <a:pt x="597" y="446"/>
                  </a:cubicBezTo>
                  <a:lnTo>
                    <a:pt x="597" y="444"/>
                  </a:lnTo>
                  <a:cubicBezTo>
                    <a:pt x="597" y="444"/>
                    <a:pt x="597" y="444"/>
                    <a:pt x="597" y="446"/>
                  </a:cubicBezTo>
                  <a:cubicBezTo>
                    <a:pt x="597" y="446"/>
                    <a:pt x="597" y="446"/>
                    <a:pt x="594" y="446"/>
                  </a:cubicBezTo>
                  <a:cubicBezTo>
                    <a:pt x="594" y="446"/>
                    <a:pt x="597" y="444"/>
                    <a:pt x="597" y="441"/>
                  </a:cubicBezTo>
                  <a:cubicBezTo>
                    <a:pt x="600" y="427"/>
                    <a:pt x="600" y="418"/>
                    <a:pt x="600" y="418"/>
                  </a:cubicBezTo>
                  <a:cubicBezTo>
                    <a:pt x="600" y="418"/>
                    <a:pt x="586" y="410"/>
                    <a:pt x="580" y="410"/>
                  </a:cubicBezTo>
                  <a:lnTo>
                    <a:pt x="580" y="410"/>
                  </a:lnTo>
                  <a:cubicBezTo>
                    <a:pt x="575" y="410"/>
                    <a:pt x="575" y="415"/>
                    <a:pt x="572" y="415"/>
                  </a:cubicBezTo>
                  <a:cubicBezTo>
                    <a:pt x="569" y="415"/>
                    <a:pt x="569" y="412"/>
                    <a:pt x="566" y="412"/>
                  </a:cubicBezTo>
                  <a:cubicBezTo>
                    <a:pt x="555" y="404"/>
                    <a:pt x="558" y="398"/>
                    <a:pt x="555" y="398"/>
                  </a:cubicBezTo>
                  <a:cubicBezTo>
                    <a:pt x="555" y="396"/>
                    <a:pt x="552" y="396"/>
                    <a:pt x="549" y="396"/>
                  </a:cubicBezTo>
                  <a:cubicBezTo>
                    <a:pt x="546" y="396"/>
                    <a:pt x="543" y="396"/>
                    <a:pt x="541" y="398"/>
                  </a:cubicBezTo>
                  <a:cubicBezTo>
                    <a:pt x="535" y="401"/>
                    <a:pt x="524" y="401"/>
                    <a:pt x="515" y="407"/>
                  </a:cubicBezTo>
                  <a:cubicBezTo>
                    <a:pt x="510" y="410"/>
                    <a:pt x="504" y="410"/>
                    <a:pt x="501" y="410"/>
                  </a:cubicBezTo>
                  <a:cubicBezTo>
                    <a:pt x="498" y="410"/>
                    <a:pt x="496" y="410"/>
                    <a:pt x="490" y="410"/>
                  </a:cubicBezTo>
                  <a:cubicBezTo>
                    <a:pt x="481" y="410"/>
                    <a:pt x="473" y="412"/>
                    <a:pt x="467" y="412"/>
                  </a:cubicBezTo>
                  <a:cubicBezTo>
                    <a:pt x="462" y="412"/>
                    <a:pt x="459" y="410"/>
                    <a:pt x="453" y="410"/>
                  </a:cubicBezTo>
                  <a:cubicBezTo>
                    <a:pt x="445" y="404"/>
                    <a:pt x="445" y="410"/>
                    <a:pt x="439" y="401"/>
                  </a:cubicBezTo>
                  <a:cubicBezTo>
                    <a:pt x="436" y="390"/>
                    <a:pt x="439" y="390"/>
                    <a:pt x="430" y="387"/>
                  </a:cubicBezTo>
                  <a:cubicBezTo>
                    <a:pt x="422" y="381"/>
                    <a:pt x="419" y="384"/>
                    <a:pt x="419" y="376"/>
                  </a:cubicBezTo>
                  <a:cubicBezTo>
                    <a:pt x="416" y="367"/>
                    <a:pt x="422" y="367"/>
                    <a:pt x="416" y="359"/>
                  </a:cubicBezTo>
                  <a:cubicBezTo>
                    <a:pt x="413" y="359"/>
                    <a:pt x="413" y="356"/>
                    <a:pt x="413" y="356"/>
                  </a:cubicBezTo>
                  <a:cubicBezTo>
                    <a:pt x="413" y="356"/>
                    <a:pt x="413" y="356"/>
                    <a:pt x="413" y="359"/>
                  </a:cubicBezTo>
                  <a:lnTo>
                    <a:pt x="413" y="359"/>
                  </a:lnTo>
                  <a:cubicBezTo>
                    <a:pt x="413" y="359"/>
                    <a:pt x="413" y="356"/>
                    <a:pt x="408" y="353"/>
                  </a:cubicBezTo>
                  <a:cubicBezTo>
                    <a:pt x="396" y="339"/>
                    <a:pt x="394" y="350"/>
                    <a:pt x="396" y="339"/>
                  </a:cubicBezTo>
                  <a:cubicBezTo>
                    <a:pt x="399" y="331"/>
                    <a:pt x="405" y="336"/>
                    <a:pt x="405" y="322"/>
                  </a:cubicBezTo>
                  <a:cubicBezTo>
                    <a:pt x="405" y="319"/>
                    <a:pt x="408" y="319"/>
                    <a:pt x="411" y="319"/>
                  </a:cubicBezTo>
                  <a:lnTo>
                    <a:pt x="411" y="319"/>
                  </a:lnTo>
                  <a:lnTo>
                    <a:pt x="411" y="319"/>
                  </a:lnTo>
                  <a:cubicBezTo>
                    <a:pt x="413" y="319"/>
                    <a:pt x="416" y="317"/>
                    <a:pt x="411" y="302"/>
                  </a:cubicBezTo>
                  <a:cubicBezTo>
                    <a:pt x="399" y="280"/>
                    <a:pt x="396" y="285"/>
                    <a:pt x="408" y="266"/>
                  </a:cubicBezTo>
                  <a:cubicBezTo>
                    <a:pt x="419" y="246"/>
                    <a:pt x="430" y="240"/>
                    <a:pt x="433" y="237"/>
                  </a:cubicBezTo>
                  <a:cubicBezTo>
                    <a:pt x="436" y="232"/>
                    <a:pt x="439" y="223"/>
                    <a:pt x="445" y="220"/>
                  </a:cubicBezTo>
                  <a:cubicBezTo>
                    <a:pt x="447" y="217"/>
                    <a:pt x="445" y="215"/>
                    <a:pt x="450" y="215"/>
                  </a:cubicBezTo>
                  <a:cubicBezTo>
                    <a:pt x="453" y="215"/>
                    <a:pt x="453" y="215"/>
                    <a:pt x="453" y="215"/>
                  </a:cubicBezTo>
                  <a:cubicBezTo>
                    <a:pt x="456" y="215"/>
                    <a:pt x="456" y="215"/>
                    <a:pt x="456" y="215"/>
                  </a:cubicBezTo>
                  <a:cubicBezTo>
                    <a:pt x="464" y="215"/>
                    <a:pt x="476" y="209"/>
                    <a:pt x="479" y="203"/>
                  </a:cubicBezTo>
                  <a:cubicBezTo>
                    <a:pt x="487" y="198"/>
                    <a:pt x="496" y="189"/>
                    <a:pt x="498" y="189"/>
                  </a:cubicBezTo>
                  <a:lnTo>
                    <a:pt x="501" y="189"/>
                  </a:lnTo>
                  <a:lnTo>
                    <a:pt x="501" y="189"/>
                  </a:lnTo>
                  <a:lnTo>
                    <a:pt x="504" y="189"/>
                  </a:lnTo>
                  <a:cubicBezTo>
                    <a:pt x="504" y="189"/>
                    <a:pt x="507" y="189"/>
                    <a:pt x="510" y="186"/>
                  </a:cubicBezTo>
                  <a:cubicBezTo>
                    <a:pt x="518" y="186"/>
                    <a:pt x="521" y="183"/>
                    <a:pt x="527" y="183"/>
                  </a:cubicBezTo>
                  <a:cubicBezTo>
                    <a:pt x="530" y="183"/>
                    <a:pt x="530" y="183"/>
                    <a:pt x="530" y="183"/>
                  </a:cubicBezTo>
                  <a:cubicBezTo>
                    <a:pt x="530" y="183"/>
                    <a:pt x="532" y="183"/>
                    <a:pt x="538" y="183"/>
                  </a:cubicBezTo>
                  <a:cubicBezTo>
                    <a:pt x="555" y="180"/>
                    <a:pt x="552" y="180"/>
                    <a:pt x="555" y="180"/>
                  </a:cubicBezTo>
                  <a:cubicBezTo>
                    <a:pt x="560" y="180"/>
                    <a:pt x="558" y="180"/>
                    <a:pt x="566" y="183"/>
                  </a:cubicBezTo>
                  <a:lnTo>
                    <a:pt x="566" y="183"/>
                  </a:lnTo>
                  <a:cubicBezTo>
                    <a:pt x="569" y="183"/>
                    <a:pt x="569" y="180"/>
                    <a:pt x="569" y="178"/>
                  </a:cubicBezTo>
                  <a:cubicBezTo>
                    <a:pt x="572" y="178"/>
                    <a:pt x="572" y="175"/>
                    <a:pt x="572" y="175"/>
                  </a:cubicBezTo>
                  <a:cubicBezTo>
                    <a:pt x="572" y="175"/>
                    <a:pt x="572" y="178"/>
                    <a:pt x="572" y="183"/>
                  </a:cubicBezTo>
                  <a:cubicBezTo>
                    <a:pt x="575" y="198"/>
                    <a:pt x="566" y="206"/>
                    <a:pt x="577" y="206"/>
                  </a:cubicBezTo>
                  <a:cubicBezTo>
                    <a:pt x="592" y="209"/>
                    <a:pt x="577" y="209"/>
                    <a:pt x="592" y="209"/>
                  </a:cubicBezTo>
                  <a:cubicBezTo>
                    <a:pt x="603" y="209"/>
                    <a:pt x="600" y="209"/>
                    <a:pt x="606" y="212"/>
                  </a:cubicBezTo>
                  <a:cubicBezTo>
                    <a:pt x="611" y="217"/>
                    <a:pt x="617" y="220"/>
                    <a:pt x="626" y="220"/>
                  </a:cubicBezTo>
                  <a:cubicBezTo>
                    <a:pt x="631" y="220"/>
                    <a:pt x="628" y="226"/>
                    <a:pt x="628" y="226"/>
                  </a:cubicBezTo>
                  <a:cubicBezTo>
                    <a:pt x="628" y="226"/>
                    <a:pt x="631" y="226"/>
                    <a:pt x="634" y="220"/>
                  </a:cubicBezTo>
                  <a:cubicBezTo>
                    <a:pt x="645" y="209"/>
                    <a:pt x="631" y="206"/>
                    <a:pt x="637" y="206"/>
                  </a:cubicBezTo>
                  <a:cubicBezTo>
                    <a:pt x="640" y="206"/>
                    <a:pt x="643" y="206"/>
                    <a:pt x="648" y="206"/>
                  </a:cubicBezTo>
                  <a:cubicBezTo>
                    <a:pt x="668" y="209"/>
                    <a:pt x="674" y="212"/>
                    <a:pt x="677" y="212"/>
                  </a:cubicBezTo>
                  <a:lnTo>
                    <a:pt x="679" y="212"/>
                  </a:lnTo>
                  <a:cubicBezTo>
                    <a:pt x="679" y="212"/>
                    <a:pt x="679" y="212"/>
                    <a:pt x="682" y="212"/>
                  </a:cubicBezTo>
                  <a:lnTo>
                    <a:pt x="682" y="212"/>
                  </a:lnTo>
                  <a:lnTo>
                    <a:pt x="685" y="212"/>
                  </a:lnTo>
                  <a:cubicBezTo>
                    <a:pt x="688" y="212"/>
                    <a:pt x="691" y="212"/>
                    <a:pt x="694" y="209"/>
                  </a:cubicBezTo>
                  <a:cubicBezTo>
                    <a:pt x="699" y="206"/>
                    <a:pt x="702" y="203"/>
                    <a:pt x="705" y="203"/>
                  </a:cubicBezTo>
                  <a:cubicBezTo>
                    <a:pt x="708" y="203"/>
                    <a:pt x="708" y="206"/>
                    <a:pt x="711" y="206"/>
                  </a:cubicBezTo>
                  <a:cubicBezTo>
                    <a:pt x="713" y="206"/>
                    <a:pt x="713" y="212"/>
                    <a:pt x="716" y="212"/>
                  </a:cubicBezTo>
                  <a:cubicBezTo>
                    <a:pt x="716" y="212"/>
                    <a:pt x="716" y="212"/>
                    <a:pt x="719" y="209"/>
                  </a:cubicBezTo>
                  <a:cubicBezTo>
                    <a:pt x="722" y="198"/>
                    <a:pt x="730" y="200"/>
                    <a:pt x="719" y="195"/>
                  </a:cubicBezTo>
                  <a:cubicBezTo>
                    <a:pt x="713" y="192"/>
                    <a:pt x="708" y="192"/>
                    <a:pt x="705" y="192"/>
                  </a:cubicBezTo>
                  <a:lnTo>
                    <a:pt x="705" y="192"/>
                  </a:lnTo>
                  <a:lnTo>
                    <a:pt x="705" y="192"/>
                  </a:lnTo>
                  <a:cubicBezTo>
                    <a:pt x="702" y="192"/>
                    <a:pt x="699" y="192"/>
                    <a:pt x="699" y="189"/>
                  </a:cubicBezTo>
                  <a:cubicBezTo>
                    <a:pt x="696" y="180"/>
                    <a:pt x="711" y="183"/>
                    <a:pt x="696" y="180"/>
                  </a:cubicBezTo>
                  <a:cubicBezTo>
                    <a:pt x="685" y="178"/>
                    <a:pt x="688" y="178"/>
                    <a:pt x="677" y="175"/>
                  </a:cubicBezTo>
                  <a:cubicBezTo>
                    <a:pt x="677" y="175"/>
                    <a:pt x="677" y="175"/>
                    <a:pt x="674" y="175"/>
                  </a:cubicBezTo>
                  <a:cubicBezTo>
                    <a:pt x="671" y="175"/>
                    <a:pt x="668" y="175"/>
                    <a:pt x="665" y="175"/>
                  </a:cubicBezTo>
                  <a:cubicBezTo>
                    <a:pt x="665" y="178"/>
                    <a:pt x="662" y="178"/>
                    <a:pt x="659" y="178"/>
                  </a:cubicBezTo>
                  <a:cubicBezTo>
                    <a:pt x="659" y="178"/>
                    <a:pt x="657" y="178"/>
                    <a:pt x="657" y="175"/>
                  </a:cubicBezTo>
                  <a:cubicBezTo>
                    <a:pt x="654" y="172"/>
                    <a:pt x="654" y="172"/>
                    <a:pt x="651" y="172"/>
                  </a:cubicBezTo>
                  <a:lnTo>
                    <a:pt x="648" y="172"/>
                  </a:lnTo>
                  <a:cubicBezTo>
                    <a:pt x="645" y="172"/>
                    <a:pt x="645" y="172"/>
                    <a:pt x="645" y="172"/>
                  </a:cubicBezTo>
                  <a:cubicBezTo>
                    <a:pt x="645" y="172"/>
                    <a:pt x="645" y="172"/>
                    <a:pt x="654" y="166"/>
                  </a:cubicBezTo>
                  <a:cubicBezTo>
                    <a:pt x="668" y="152"/>
                    <a:pt x="665" y="147"/>
                    <a:pt x="671" y="147"/>
                  </a:cubicBezTo>
                  <a:lnTo>
                    <a:pt x="674" y="147"/>
                  </a:lnTo>
                  <a:cubicBezTo>
                    <a:pt x="682" y="149"/>
                    <a:pt x="682" y="155"/>
                    <a:pt x="685" y="155"/>
                  </a:cubicBezTo>
                  <a:cubicBezTo>
                    <a:pt x="688" y="155"/>
                    <a:pt x="688" y="155"/>
                    <a:pt x="691" y="155"/>
                  </a:cubicBezTo>
                  <a:cubicBezTo>
                    <a:pt x="696" y="147"/>
                    <a:pt x="711" y="144"/>
                    <a:pt x="696" y="135"/>
                  </a:cubicBezTo>
                  <a:cubicBezTo>
                    <a:pt x="685" y="124"/>
                    <a:pt x="694" y="130"/>
                    <a:pt x="679" y="124"/>
                  </a:cubicBezTo>
                  <a:lnTo>
                    <a:pt x="677" y="121"/>
                  </a:lnTo>
                  <a:cubicBezTo>
                    <a:pt x="671" y="121"/>
                    <a:pt x="665" y="127"/>
                    <a:pt x="659" y="133"/>
                  </a:cubicBezTo>
                  <a:cubicBezTo>
                    <a:pt x="657" y="138"/>
                    <a:pt x="651" y="144"/>
                    <a:pt x="648" y="144"/>
                  </a:cubicBezTo>
                  <a:lnTo>
                    <a:pt x="648" y="144"/>
                  </a:lnTo>
                  <a:cubicBezTo>
                    <a:pt x="643" y="141"/>
                    <a:pt x="640" y="138"/>
                    <a:pt x="637" y="138"/>
                  </a:cubicBezTo>
                  <a:lnTo>
                    <a:pt x="634" y="138"/>
                  </a:lnTo>
                  <a:cubicBezTo>
                    <a:pt x="631" y="141"/>
                    <a:pt x="631" y="152"/>
                    <a:pt x="628" y="158"/>
                  </a:cubicBezTo>
                  <a:cubicBezTo>
                    <a:pt x="628" y="164"/>
                    <a:pt x="631" y="166"/>
                    <a:pt x="631" y="166"/>
                  </a:cubicBezTo>
                  <a:cubicBezTo>
                    <a:pt x="631" y="166"/>
                    <a:pt x="628" y="166"/>
                    <a:pt x="623" y="164"/>
                  </a:cubicBezTo>
                  <a:cubicBezTo>
                    <a:pt x="609" y="158"/>
                    <a:pt x="637" y="161"/>
                    <a:pt x="609" y="149"/>
                  </a:cubicBezTo>
                  <a:cubicBezTo>
                    <a:pt x="592" y="144"/>
                    <a:pt x="583" y="141"/>
                    <a:pt x="575" y="141"/>
                  </a:cubicBezTo>
                  <a:cubicBezTo>
                    <a:pt x="569" y="141"/>
                    <a:pt x="566" y="144"/>
                    <a:pt x="563" y="144"/>
                  </a:cubicBezTo>
                  <a:cubicBezTo>
                    <a:pt x="560" y="149"/>
                    <a:pt x="552" y="147"/>
                    <a:pt x="549" y="152"/>
                  </a:cubicBezTo>
                  <a:cubicBezTo>
                    <a:pt x="546" y="152"/>
                    <a:pt x="552" y="158"/>
                    <a:pt x="552" y="158"/>
                  </a:cubicBezTo>
                  <a:cubicBezTo>
                    <a:pt x="552" y="158"/>
                    <a:pt x="552" y="155"/>
                    <a:pt x="546" y="155"/>
                  </a:cubicBezTo>
                  <a:cubicBezTo>
                    <a:pt x="543" y="152"/>
                    <a:pt x="541" y="152"/>
                    <a:pt x="538" y="152"/>
                  </a:cubicBezTo>
                  <a:cubicBezTo>
                    <a:pt x="530" y="152"/>
                    <a:pt x="521" y="158"/>
                    <a:pt x="521" y="158"/>
                  </a:cubicBezTo>
                  <a:cubicBezTo>
                    <a:pt x="521" y="158"/>
                    <a:pt x="521" y="158"/>
                    <a:pt x="518" y="158"/>
                  </a:cubicBezTo>
                  <a:cubicBezTo>
                    <a:pt x="518" y="158"/>
                    <a:pt x="515" y="158"/>
                    <a:pt x="513" y="161"/>
                  </a:cubicBezTo>
                  <a:cubicBezTo>
                    <a:pt x="510" y="164"/>
                    <a:pt x="501" y="166"/>
                    <a:pt x="496" y="166"/>
                  </a:cubicBezTo>
                  <a:cubicBezTo>
                    <a:pt x="496" y="166"/>
                    <a:pt x="493" y="166"/>
                    <a:pt x="490" y="166"/>
                  </a:cubicBezTo>
                  <a:cubicBezTo>
                    <a:pt x="484" y="164"/>
                    <a:pt x="473" y="166"/>
                    <a:pt x="484" y="152"/>
                  </a:cubicBezTo>
                  <a:cubicBezTo>
                    <a:pt x="496" y="138"/>
                    <a:pt x="487" y="147"/>
                    <a:pt x="504" y="141"/>
                  </a:cubicBezTo>
                  <a:cubicBezTo>
                    <a:pt x="521" y="133"/>
                    <a:pt x="546" y="133"/>
                    <a:pt x="524" y="127"/>
                  </a:cubicBezTo>
                  <a:cubicBezTo>
                    <a:pt x="501" y="121"/>
                    <a:pt x="538" y="121"/>
                    <a:pt x="507" y="107"/>
                  </a:cubicBezTo>
                  <a:cubicBezTo>
                    <a:pt x="498" y="102"/>
                    <a:pt x="490" y="102"/>
                    <a:pt x="487" y="102"/>
                  </a:cubicBezTo>
                  <a:cubicBezTo>
                    <a:pt x="484" y="102"/>
                    <a:pt x="481" y="102"/>
                    <a:pt x="481" y="102"/>
                  </a:cubicBezTo>
                  <a:cubicBezTo>
                    <a:pt x="479" y="102"/>
                    <a:pt x="479" y="102"/>
                    <a:pt x="479" y="102"/>
                  </a:cubicBezTo>
                  <a:cubicBezTo>
                    <a:pt x="476" y="102"/>
                    <a:pt x="476" y="102"/>
                    <a:pt x="476" y="93"/>
                  </a:cubicBezTo>
                  <a:cubicBezTo>
                    <a:pt x="479" y="76"/>
                    <a:pt x="476" y="73"/>
                    <a:pt x="470" y="73"/>
                  </a:cubicBezTo>
                  <a:cubicBezTo>
                    <a:pt x="470" y="73"/>
                    <a:pt x="470" y="73"/>
                    <a:pt x="467" y="73"/>
                  </a:cubicBezTo>
                  <a:cubicBezTo>
                    <a:pt x="462" y="73"/>
                    <a:pt x="445" y="79"/>
                    <a:pt x="436" y="79"/>
                  </a:cubicBezTo>
                  <a:cubicBezTo>
                    <a:pt x="433" y="79"/>
                    <a:pt x="433" y="82"/>
                    <a:pt x="433" y="82"/>
                  </a:cubicBezTo>
                  <a:cubicBezTo>
                    <a:pt x="430" y="82"/>
                    <a:pt x="430" y="82"/>
                    <a:pt x="425" y="79"/>
                  </a:cubicBezTo>
                  <a:cubicBezTo>
                    <a:pt x="419" y="76"/>
                    <a:pt x="416" y="76"/>
                    <a:pt x="413" y="76"/>
                  </a:cubicBezTo>
                  <a:cubicBezTo>
                    <a:pt x="413" y="76"/>
                    <a:pt x="413" y="76"/>
                    <a:pt x="411" y="76"/>
                  </a:cubicBezTo>
                  <a:lnTo>
                    <a:pt x="411" y="76"/>
                  </a:lnTo>
                  <a:cubicBezTo>
                    <a:pt x="408" y="76"/>
                    <a:pt x="408" y="76"/>
                    <a:pt x="411" y="70"/>
                  </a:cubicBezTo>
                  <a:cubicBezTo>
                    <a:pt x="416" y="56"/>
                    <a:pt x="416" y="56"/>
                    <a:pt x="425" y="48"/>
                  </a:cubicBezTo>
                  <a:cubicBezTo>
                    <a:pt x="433" y="42"/>
                    <a:pt x="433" y="22"/>
                    <a:pt x="445" y="22"/>
                  </a:cubicBezTo>
                  <a:cubicBezTo>
                    <a:pt x="447" y="22"/>
                    <a:pt x="450" y="22"/>
                    <a:pt x="453" y="25"/>
                  </a:cubicBezTo>
                  <a:cubicBezTo>
                    <a:pt x="473" y="34"/>
                    <a:pt x="464" y="31"/>
                    <a:pt x="481" y="34"/>
                  </a:cubicBezTo>
                  <a:cubicBezTo>
                    <a:pt x="484" y="34"/>
                    <a:pt x="484" y="34"/>
                    <a:pt x="487" y="34"/>
                  </a:cubicBezTo>
                  <a:cubicBezTo>
                    <a:pt x="498" y="34"/>
                    <a:pt x="504" y="31"/>
                    <a:pt x="504" y="28"/>
                  </a:cubicBezTo>
                  <a:cubicBezTo>
                    <a:pt x="504" y="25"/>
                    <a:pt x="487" y="17"/>
                    <a:pt x="487" y="17"/>
                  </a:cubicBezTo>
                  <a:cubicBezTo>
                    <a:pt x="487" y="17"/>
                    <a:pt x="484" y="17"/>
                    <a:pt x="481" y="17"/>
                  </a:cubicBezTo>
                  <a:cubicBezTo>
                    <a:pt x="481" y="17"/>
                    <a:pt x="481" y="17"/>
                    <a:pt x="481" y="14"/>
                  </a:cubicBezTo>
                  <a:cubicBezTo>
                    <a:pt x="484" y="11"/>
                    <a:pt x="487" y="5"/>
                    <a:pt x="487" y="5"/>
                  </a:cubicBezTo>
                  <a:lnTo>
                    <a:pt x="487" y="5"/>
                  </a:lnTo>
                  <a:cubicBezTo>
                    <a:pt x="481" y="0"/>
                    <a:pt x="481" y="0"/>
                    <a:pt x="481"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24" name="Freeform 119"/>
            <p:cNvSpPr>
              <a:spLocks noChangeArrowheads="1"/>
            </p:cNvSpPr>
            <p:nvPr/>
          </p:nvSpPr>
          <p:spPr bwMode="auto">
            <a:xfrm>
              <a:off x="6580" y="1551"/>
              <a:ext cx="202" cy="203"/>
            </a:xfrm>
            <a:custGeom>
              <a:avLst/>
              <a:gdLst>
                <a:gd name="T0" fmla="*/ 472 w 897"/>
                <a:gd name="T1" fmla="*/ 0 h 900"/>
                <a:gd name="T2" fmla="*/ 472 w 897"/>
                <a:gd name="T3" fmla="*/ 0 h 900"/>
                <a:gd name="T4" fmla="*/ 22 w 897"/>
                <a:gd name="T5" fmla="*/ 449 h 900"/>
                <a:gd name="T6" fmla="*/ 472 w 897"/>
                <a:gd name="T7" fmla="*/ 899 h 900"/>
                <a:gd name="T8" fmla="*/ 687 w 897"/>
                <a:gd name="T9" fmla="*/ 845 h 900"/>
                <a:gd name="T10" fmla="*/ 503 w 897"/>
                <a:gd name="T11" fmla="*/ 891 h 900"/>
                <a:gd name="T12" fmla="*/ 501 w 897"/>
                <a:gd name="T13" fmla="*/ 891 h 900"/>
                <a:gd name="T14" fmla="*/ 656 w 897"/>
                <a:gd name="T15" fmla="*/ 840 h 900"/>
                <a:gd name="T16" fmla="*/ 647 w 897"/>
                <a:gd name="T17" fmla="*/ 840 h 900"/>
                <a:gd name="T18" fmla="*/ 472 w 897"/>
                <a:gd name="T19" fmla="*/ 879 h 900"/>
                <a:gd name="T20" fmla="*/ 325 w 897"/>
                <a:gd name="T21" fmla="*/ 854 h 900"/>
                <a:gd name="T22" fmla="*/ 432 w 897"/>
                <a:gd name="T23" fmla="*/ 891 h 900"/>
                <a:gd name="T24" fmla="*/ 42 w 897"/>
                <a:gd name="T25" fmla="*/ 393 h 900"/>
                <a:gd name="T26" fmla="*/ 48 w 897"/>
                <a:gd name="T27" fmla="*/ 387 h 900"/>
                <a:gd name="T28" fmla="*/ 48 w 897"/>
                <a:gd name="T29" fmla="*/ 393 h 900"/>
                <a:gd name="T30" fmla="*/ 68 w 897"/>
                <a:gd name="T31" fmla="*/ 311 h 900"/>
                <a:gd name="T32" fmla="*/ 68 w 897"/>
                <a:gd name="T33" fmla="*/ 311 h 900"/>
                <a:gd name="T34" fmla="*/ 85 w 897"/>
                <a:gd name="T35" fmla="*/ 263 h 900"/>
                <a:gd name="T36" fmla="*/ 85 w 897"/>
                <a:gd name="T37" fmla="*/ 268 h 900"/>
                <a:gd name="T38" fmla="*/ 240 w 897"/>
                <a:gd name="T39" fmla="*/ 90 h 900"/>
                <a:gd name="T40" fmla="*/ 155 w 897"/>
                <a:gd name="T41" fmla="*/ 158 h 900"/>
                <a:gd name="T42" fmla="*/ 410 w 897"/>
                <a:gd name="T43" fmla="*/ 19 h 900"/>
                <a:gd name="T44" fmla="*/ 481 w 897"/>
                <a:gd name="T45" fmla="*/ 17 h 900"/>
                <a:gd name="T46" fmla="*/ 486 w 897"/>
                <a:gd name="T47" fmla="*/ 22 h 900"/>
                <a:gd name="T48" fmla="*/ 877 w 897"/>
                <a:gd name="T49" fmla="*/ 308 h 900"/>
                <a:gd name="T50" fmla="*/ 879 w 897"/>
                <a:gd name="T51" fmla="*/ 311 h 900"/>
                <a:gd name="T52" fmla="*/ 885 w 897"/>
                <a:gd name="T53" fmla="*/ 325 h 900"/>
                <a:gd name="T54" fmla="*/ 896 w 897"/>
                <a:gd name="T55" fmla="*/ 339 h 900"/>
                <a:gd name="T56" fmla="*/ 896 w 897"/>
                <a:gd name="T57" fmla="*/ 336 h 900"/>
                <a:gd name="T58" fmla="*/ 608 w 897"/>
                <a:gd name="T59" fmla="*/ 31 h 900"/>
                <a:gd name="T60" fmla="*/ 809 w 897"/>
                <a:gd name="T61" fmla="*/ 153 h 900"/>
                <a:gd name="T62" fmla="*/ 472 w 897"/>
                <a:gd name="T63" fmla="*/ 0 h 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97" h="900">
                  <a:moveTo>
                    <a:pt x="472" y="0"/>
                  </a:moveTo>
                  <a:lnTo>
                    <a:pt x="472" y="0"/>
                  </a:lnTo>
                  <a:cubicBezTo>
                    <a:pt x="223" y="0"/>
                    <a:pt x="22" y="200"/>
                    <a:pt x="22" y="449"/>
                  </a:cubicBezTo>
                  <a:cubicBezTo>
                    <a:pt x="22" y="698"/>
                    <a:pt x="223" y="899"/>
                    <a:pt x="472" y="899"/>
                  </a:cubicBezTo>
                  <a:cubicBezTo>
                    <a:pt x="551" y="899"/>
                    <a:pt x="625" y="879"/>
                    <a:pt x="687" y="845"/>
                  </a:cubicBezTo>
                  <a:cubicBezTo>
                    <a:pt x="602" y="888"/>
                    <a:pt x="526" y="891"/>
                    <a:pt x="503" y="891"/>
                  </a:cubicBezTo>
                  <a:cubicBezTo>
                    <a:pt x="501" y="891"/>
                    <a:pt x="501" y="891"/>
                    <a:pt x="501" y="891"/>
                  </a:cubicBezTo>
                  <a:cubicBezTo>
                    <a:pt x="605" y="888"/>
                    <a:pt x="656" y="840"/>
                    <a:pt x="656" y="840"/>
                  </a:cubicBezTo>
                  <a:cubicBezTo>
                    <a:pt x="656" y="840"/>
                    <a:pt x="653" y="840"/>
                    <a:pt x="647" y="840"/>
                  </a:cubicBezTo>
                  <a:cubicBezTo>
                    <a:pt x="594" y="865"/>
                    <a:pt x="534" y="879"/>
                    <a:pt x="472" y="879"/>
                  </a:cubicBezTo>
                  <a:cubicBezTo>
                    <a:pt x="421" y="879"/>
                    <a:pt x="373" y="868"/>
                    <a:pt x="325" y="854"/>
                  </a:cubicBezTo>
                  <a:cubicBezTo>
                    <a:pt x="345" y="871"/>
                    <a:pt x="432" y="891"/>
                    <a:pt x="432" y="891"/>
                  </a:cubicBezTo>
                  <a:cubicBezTo>
                    <a:pt x="0" y="825"/>
                    <a:pt x="42" y="393"/>
                    <a:pt x="42" y="393"/>
                  </a:cubicBezTo>
                  <a:cubicBezTo>
                    <a:pt x="48" y="387"/>
                    <a:pt x="48" y="387"/>
                    <a:pt x="48" y="387"/>
                  </a:cubicBezTo>
                  <a:cubicBezTo>
                    <a:pt x="48" y="387"/>
                    <a:pt x="48" y="390"/>
                    <a:pt x="48" y="393"/>
                  </a:cubicBezTo>
                  <a:cubicBezTo>
                    <a:pt x="51" y="365"/>
                    <a:pt x="59" y="336"/>
                    <a:pt x="68" y="311"/>
                  </a:cubicBezTo>
                  <a:lnTo>
                    <a:pt x="68" y="311"/>
                  </a:lnTo>
                  <a:cubicBezTo>
                    <a:pt x="71" y="288"/>
                    <a:pt x="85" y="263"/>
                    <a:pt x="85" y="263"/>
                  </a:cubicBezTo>
                  <a:cubicBezTo>
                    <a:pt x="85" y="263"/>
                    <a:pt x="85" y="265"/>
                    <a:pt x="85" y="268"/>
                  </a:cubicBezTo>
                  <a:cubicBezTo>
                    <a:pt x="119" y="195"/>
                    <a:pt x="172" y="133"/>
                    <a:pt x="240" y="90"/>
                  </a:cubicBezTo>
                  <a:cubicBezTo>
                    <a:pt x="198" y="113"/>
                    <a:pt x="155" y="158"/>
                    <a:pt x="155" y="158"/>
                  </a:cubicBezTo>
                  <a:cubicBezTo>
                    <a:pt x="257" y="39"/>
                    <a:pt x="410" y="19"/>
                    <a:pt x="410" y="19"/>
                  </a:cubicBezTo>
                  <a:cubicBezTo>
                    <a:pt x="424" y="17"/>
                    <a:pt x="481" y="17"/>
                    <a:pt x="481" y="17"/>
                  </a:cubicBezTo>
                  <a:cubicBezTo>
                    <a:pt x="486" y="22"/>
                    <a:pt x="486" y="22"/>
                    <a:pt x="486" y="22"/>
                  </a:cubicBezTo>
                  <a:cubicBezTo>
                    <a:pt x="667" y="28"/>
                    <a:pt x="820" y="144"/>
                    <a:pt x="877" y="308"/>
                  </a:cubicBezTo>
                  <a:cubicBezTo>
                    <a:pt x="877" y="308"/>
                    <a:pt x="877" y="308"/>
                    <a:pt x="879" y="311"/>
                  </a:cubicBezTo>
                  <a:cubicBezTo>
                    <a:pt x="882" y="319"/>
                    <a:pt x="879" y="317"/>
                    <a:pt x="885" y="325"/>
                  </a:cubicBezTo>
                  <a:cubicBezTo>
                    <a:pt x="891" y="336"/>
                    <a:pt x="891" y="334"/>
                    <a:pt x="896" y="339"/>
                  </a:cubicBezTo>
                  <a:cubicBezTo>
                    <a:pt x="896" y="336"/>
                    <a:pt x="896" y="336"/>
                    <a:pt x="896" y="336"/>
                  </a:cubicBezTo>
                  <a:cubicBezTo>
                    <a:pt x="837" y="116"/>
                    <a:pt x="608" y="31"/>
                    <a:pt x="608" y="31"/>
                  </a:cubicBezTo>
                  <a:cubicBezTo>
                    <a:pt x="690" y="59"/>
                    <a:pt x="758" y="102"/>
                    <a:pt x="809" y="153"/>
                  </a:cubicBezTo>
                  <a:cubicBezTo>
                    <a:pt x="727" y="59"/>
                    <a:pt x="605" y="0"/>
                    <a:pt x="472"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25" name="Freeform 120"/>
            <p:cNvSpPr>
              <a:spLocks noChangeArrowheads="1"/>
            </p:cNvSpPr>
            <p:nvPr/>
          </p:nvSpPr>
          <p:spPr bwMode="auto">
            <a:xfrm>
              <a:off x="6580" y="1555"/>
              <a:ext cx="220" cy="197"/>
            </a:xfrm>
            <a:custGeom>
              <a:avLst/>
              <a:gdLst>
                <a:gd name="T0" fmla="*/ 294 w 974"/>
                <a:gd name="T1" fmla="*/ 65 h 875"/>
                <a:gd name="T2" fmla="*/ 271 w 974"/>
                <a:gd name="T3" fmla="*/ 113 h 875"/>
                <a:gd name="T4" fmla="*/ 257 w 974"/>
                <a:gd name="T5" fmla="*/ 116 h 875"/>
                <a:gd name="T6" fmla="*/ 232 w 974"/>
                <a:gd name="T7" fmla="*/ 133 h 875"/>
                <a:gd name="T8" fmla="*/ 203 w 974"/>
                <a:gd name="T9" fmla="*/ 141 h 875"/>
                <a:gd name="T10" fmla="*/ 158 w 974"/>
                <a:gd name="T11" fmla="*/ 183 h 875"/>
                <a:gd name="T12" fmla="*/ 108 w 974"/>
                <a:gd name="T13" fmla="*/ 254 h 875"/>
                <a:gd name="T14" fmla="*/ 110 w 974"/>
                <a:gd name="T15" fmla="*/ 294 h 875"/>
                <a:gd name="T16" fmla="*/ 119 w 974"/>
                <a:gd name="T17" fmla="*/ 311 h 875"/>
                <a:gd name="T18" fmla="*/ 99 w 974"/>
                <a:gd name="T19" fmla="*/ 302 h 875"/>
                <a:gd name="T20" fmla="*/ 90 w 974"/>
                <a:gd name="T21" fmla="*/ 285 h 875"/>
                <a:gd name="T22" fmla="*/ 85 w 974"/>
                <a:gd name="T23" fmla="*/ 251 h 875"/>
                <a:gd name="T24" fmla="*/ 74 w 974"/>
                <a:gd name="T25" fmla="*/ 319 h 875"/>
                <a:gd name="T26" fmla="*/ 88 w 974"/>
                <a:gd name="T27" fmla="*/ 362 h 875"/>
                <a:gd name="T28" fmla="*/ 116 w 974"/>
                <a:gd name="T29" fmla="*/ 365 h 875"/>
                <a:gd name="T30" fmla="*/ 169 w 974"/>
                <a:gd name="T31" fmla="*/ 401 h 875"/>
                <a:gd name="T32" fmla="*/ 218 w 974"/>
                <a:gd name="T33" fmla="*/ 461 h 875"/>
                <a:gd name="T34" fmla="*/ 277 w 974"/>
                <a:gd name="T35" fmla="*/ 503 h 875"/>
                <a:gd name="T36" fmla="*/ 257 w 974"/>
                <a:gd name="T37" fmla="*/ 608 h 875"/>
                <a:gd name="T38" fmla="*/ 209 w 974"/>
                <a:gd name="T39" fmla="*/ 724 h 875"/>
                <a:gd name="T40" fmla="*/ 232 w 974"/>
                <a:gd name="T41" fmla="*/ 774 h 875"/>
                <a:gd name="T42" fmla="*/ 164 w 974"/>
                <a:gd name="T43" fmla="*/ 690 h 875"/>
                <a:gd name="T44" fmla="*/ 125 w 974"/>
                <a:gd name="T45" fmla="*/ 593 h 875"/>
                <a:gd name="T46" fmla="*/ 59 w 974"/>
                <a:gd name="T47" fmla="*/ 398 h 875"/>
                <a:gd name="T48" fmla="*/ 323 w 974"/>
                <a:gd name="T49" fmla="*/ 831 h 875"/>
                <a:gd name="T50" fmla="*/ 370 w 974"/>
                <a:gd name="T51" fmla="*/ 806 h 875"/>
                <a:gd name="T52" fmla="*/ 467 w 974"/>
                <a:gd name="T53" fmla="*/ 800 h 875"/>
                <a:gd name="T54" fmla="*/ 464 w 974"/>
                <a:gd name="T55" fmla="*/ 825 h 875"/>
                <a:gd name="T56" fmla="*/ 534 w 974"/>
                <a:gd name="T57" fmla="*/ 825 h 875"/>
                <a:gd name="T58" fmla="*/ 613 w 974"/>
                <a:gd name="T59" fmla="*/ 817 h 875"/>
                <a:gd name="T60" fmla="*/ 503 w 974"/>
                <a:gd name="T61" fmla="*/ 874 h 875"/>
                <a:gd name="T62" fmla="*/ 885 w 974"/>
                <a:gd name="T63" fmla="*/ 308 h 875"/>
                <a:gd name="T64" fmla="*/ 828 w 974"/>
                <a:gd name="T65" fmla="*/ 243 h 875"/>
                <a:gd name="T66" fmla="*/ 803 w 974"/>
                <a:gd name="T67" fmla="*/ 331 h 875"/>
                <a:gd name="T68" fmla="*/ 738 w 974"/>
                <a:gd name="T69" fmla="*/ 268 h 875"/>
                <a:gd name="T70" fmla="*/ 772 w 974"/>
                <a:gd name="T71" fmla="*/ 331 h 875"/>
                <a:gd name="T72" fmla="*/ 803 w 974"/>
                <a:gd name="T73" fmla="*/ 356 h 875"/>
                <a:gd name="T74" fmla="*/ 803 w 974"/>
                <a:gd name="T75" fmla="*/ 446 h 875"/>
                <a:gd name="T76" fmla="*/ 763 w 974"/>
                <a:gd name="T77" fmla="*/ 576 h 875"/>
                <a:gd name="T78" fmla="*/ 673 w 974"/>
                <a:gd name="T79" fmla="*/ 673 h 875"/>
                <a:gd name="T80" fmla="*/ 625 w 974"/>
                <a:gd name="T81" fmla="*/ 616 h 875"/>
                <a:gd name="T82" fmla="*/ 616 w 974"/>
                <a:gd name="T83" fmla="*/ 503 h 875"/>
                <a:gd name="T84" fmla="*/ 596 w 974"/>
                <a:gd name="T85" fmla="*/ 441 h 875"/>
                <a:gd name="T86" fmla="*/ 548 w 974"/>
                <a:gd name="T87" fmla="*/ 395 h 875"/>
                <a:gd name="T88" fmla="*/ 438 w 974"/>
                <a:gd name="T89" fmla="*/ 401 h 875"/>
                <a:gd name="T90" fmla="*/ 407 w 974"/>
                <a:gd name="T91" fmla="*/ 353 h 875"/>
                <a:gd name="T92" fmla="*/ 407 w 974"/>
                <a:gd name="T93" fmla="*/ 266 h 875"/>
                <a:gd name="T94" fmla="*/ 498 w 974"/>
                <a:gd name="T95" fmla="*/ 189 h 875"/>
                <a:gd name="T96" fmla="*/ 537 w 974"/>
                <a:gd name="T97" fmla="*/ 183 h 875"/>
                <a:gd name="T98" fmla="*/ 577 w 974"/>
                <a:gd name="T99" fmla="*/ 206 h 875"/>
                <a:gd name="T100" fmla="*/ 647 w 974"/>
                <a:gd name="T101" fmla="*/ 206 h 875"/>
                <a:gd name="T102" fmla="*/ 704 w 974"/>
                <a:gd name="T103" fmla="*/ 206 h 875"/>
                <a:gd name="T104" fmla="*/ 704 w 974"/>
                <a:gd name="T105" fmla="*/ 192 h 875"/>
                <a:gd name="T106" fmla="*/ 656 w 974"/>
                <a:gd name="T107" fmla="*/ 175 h 875"/>
                <a:gd name="T108" fmla="*/ 684 w 974"/>
                <a:gd name="T109" fmla="*/ 158 h 875"/>
                <a:gd name="T110" fmla="*/ 647 w 974"/>
                <a:gd name="T111" fmla="*/ 144 h 875"/>
                <a:gd name="T112" fmla="*/ 574 w 974"/>
                <a:gd name="T113" fmla="*/ 141 h 875"/>
                <a:gd name="T114" fmla="*/ 518 w 974"/>
                <a:gd name="T115" fmla="*/ 158 h 875"/>
                <a:gd name="T116" fmla="*/ 506 w 974"/>
                <a:gd name="T117" fmla="*/ 107 h 875"/>
                <a:gd name="T118" fmla="*/ 435 w 974"/>
                <a:gd name="T119" fmla="*/ 79 h 875"/>
                <a:gd name="T120" fmla="*/ 424 w 974"/>
                <a:gd name="T121" fmla="*/ 48 h 875"/>
                <a:gd name="T122" fmla="*/ 481 w 974"/>
                <a:gd name="T123" fmla="*/ 17 h 8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74" h="875">
                  <a:moveTo>
                    <a:pt x="481" y="0"/>
                  </a:moveTo>
                  <a:lnTo>
                    <a:pt x="481" y="0"/>
                  </a:lnTo>
                  <a:cubicBezTo>
                    <a:pt x="481" y="0"/>
                    <a:pt x="424" y="0"/>
                    <a:pt x="410" y="2"/>
                  </a:cubicBezTo>
                  <a:cubicBezTo>
                    <a:pt x="410" y="2"/>
                    <a:pt x="257" y="22"/>
                    <a:pt x="155" y="141"/>
                  </a:cubicBezTo>
                  <a:cubicBezTo>
                    <a:pt x="155" y="141"/>
                    <a:pt x="198" y="96"/>
                    <a:pt x="240" y="73"/>
                  </a:cubicBezTo>
                  <a:cubicBezTo>
                    <a:pt x="254" y="65"/>
                    <a:pt x="269" y="59"/>
                    <a:pt x="283" y="59"/>
                  </a:cubicBezTo>
                  <a:cubicBezTo>
                    <a:pt x="294" y="65"/>
                    <a:pt x="294" y="65"/>
                    <a:pt x="294" y="65"/>
                  </a:cubicBezTo>
                  <a:cubicBezTo>
                    <a:pt x="294" y="65"/>
                    <a:pt x="291" y="68"/>
                    <a:pt x="288" y="70"/>
                  </a:cubicBezTo>
                  <a:cubicBezTo>
                    <a:pt x="288" y="70"/>
                    <a:pt x="283" y="79"/>
                    <a:pt x="283" y="82"/>
                  </a:cubicBezTo>
                  <a:cubicBezTo>
                    <a:pt x="283" y="85"/>
                    <a:pt x="283" y="90"/>
                    <a:pt x="283" y="90"/>
                  </a:cubicBezTo>
                  <a:cubicBezTo>
                    <a:pt x="280" y="96"/>
                    <a:pt x="280" y="96"/>
                    <a:pt x="280" y="96"/>
                  </a:cubicBezTo>
                  <a:cubicBezTo>
                    <a:pt x="280" y="96"/>
                    <a:pt x="274" y="96"/>
                    <a:pt x="274" y="99"/>
                  </a:cubicBezTo>
                  <a:cubicBezTo>
                    <a:pt x="274" y="99"/>
                    <a:pt x="271" y="102"/>
                    <a:pt x="271" y="104"/>
                  </a:cubicBezTo>
                  <a:cubicBezTo>
                    <a:pt x="271" y="107"/>
                    <a:pt x="271" y="113"/>
                    <a:pt x="271" y="113"/>
                  </a:cubicBezTo>
                  <a:cubicBezTo>
                    <a:pt x="271" y="121"/>
                    <a:pt x="271" y="121"/>
                    <a:pt x="271" y="121"/>
                  </a:cubicBezTo>
                  <a:cubicBezTo>
                    <a:pt x="271" y="127"/>
                    <a:pt x="271" y="127"/>
                    <a:pt x="271" y="127"/>
                  </a:cubicBezTo>
                  <a:cubicBezTo>
                    <a:pt x="263" y="130"/>
                    <a:pt x="263" y="130"/>
                    <a:pt x="263" y="130"/>
                  </a:cubicBezTo>
                  <a:cubicBezTo>
                    <a:pt x="263" y="130"/>
                    <a:pt x="260" y="130"/>
                    <a:pt x="257" y="130"/>
                  </a:cubicBezTo>
                  <a:cubicBezTo>
                    <a:pt x="254" y="130"/>
                    <a:pt x="254" y="130"/>
                    <a:pt x="252" y="130"/>
                  </a:cubicBezTo>
                  <a:cubicBezTo>
                    <a:pt x="249" y="130"/>
                    <a:pt x="249" y="121"/>
                    <a:pt x="249" y="121"/>
                  </a:cubicBezTo>
                  <a:cubicBezTo>
                    <a:pt x="257" y="116"/>
                    <a:pt x="257" y="116"/>
                    <a:pt x="257" y="116"/>
                  </a:cubicBezTo>
                  <a:cubicBezTo>
                    <a:pt x="257" y="116"/>
                    <a:pt x="257" y="116"/>
                    <a:pt x="254" y="113"/>
                  </a:cubicBezTo>
                  <a:cubicBezTo>
                    <a:pt x="254" y="113"/>
                    <a:pt x="254" y="107"/>
                    <a:pt x="252" y="107"/>
                  </a:cubicBezTo>
                  <a:cubicBezTo>
                    <a:pt x="249" y="107"/>
                    <a:pt x="249" y="107"/>
                    <a:pt x="249" y="107"/>
                  </a:cubicBezTo>
                  <a:cubicBezTo>
                    <a:pt x="243" y="110"/>
                    <a:pt x="237" y="116"/>
                    <a:pt x="237" y="116"/>
                  </a:cubicBezTo>
                  <a:cubicBezTo>
                    <a:pt x="229" y="121"/>
                    <a:pt x="229" y="121"/>
                    <a:pt x="229" y="121"/>
                  </a:cubicBezTo>
                  <a:lnTo>
                    <a:pt x="226" y="130"/>
                  </a:lnTo>
                  <a:cubicBezTo>
                    <a:pt x="229" y="130"/>
                    <a:pt x="232" y="133"/>
                    <a:pt x="232" y="133"/>
                  </a:cubicBezTo>
                  <a:cubicBezTo>
                    <a:pt x="232" y="133"/>
                    <a:pt x="235" y="136"/>
                    <a:pt x="235" y="139"/>
                  </a:cubicBezTo>
                  <a:cubicBezTo>
                    <a:pt x="235" y="141"/>
                    <a:pt x="232" y="144"/>
                    <a:pt x="232" y="144"/>
                  </a:cubicBezTo>
                  <a:cubicBezTo>
                    <a:pt x="232" y="144"/>
                    <a:pt x="232" y="147"/>
                    <a:pt x="226" y="147"/>
                  </a:cubicBezTo>
                  <a:lnTo>
                    <a:pt x="226" y="147"/>
                  </a:lnTo>
                  <a:cubicBezTo>
                    <a:pt x="220" y="147"/>
                    <a:pt x="215" y="144"/>
                    <a:pt x="212" y="144"/>
                  </a:cubicBezTo>
                  <a:cubicBezTo>
                    <a:pt x="209" y="144"/>
                    <a:pt x="206" y="141"/>
                    <a:pt x="203" y="141"/>
                  </a:cubicBezTo>
                  <a:lnTo>
                    <a:pt x="203" y="141"/>
                  </a:lnTo>
                  <a:cubicBezTo>
                    <a:pt x="201" y="144"/>
                    <a:pt x="198" y="144"/>
                    <a:pt x="198" y="147"/>
                  </a:cubicBezTo>
                  <a:lnTo>
                    <a:pt x="186" y="153"/>
                  </a:lnTo>
                  <a:cubicBezTo>
                    <a:pt x="186" y="153"/>
                    <a:pt x="184" y="155"/>
                    <a:pt x="184" y="158"/>
                  </a:cubicBezTo>
                  <a:lnTo>
                    <a:pt x="181" y="167"/>
                  </a:lnTo>
                  <a:cubicBezTo>
                    <a:pt x="181" y="167"/>
                    <a:pt x="175" y="170"/>
                    <a:pt x="169" y="172"/>
                  </a:cubicBezTo>
                  <a:cubicBezTo>
                    <a:pt x="164" y="172"/>
                    <a:pt x="161" y="175"/>
                    <a:pt x="161" y="175"/>
                  </a:cubicBezTo>
                  <a:cubicBezTo>
                    <a:pt x="158" y="183"/>
                    <a:pt x="158" y="183"/>
                    <a:pt x="158" y="183"/>
                  </a:cubicBezTo>
                  <a:cubicBezTo>
                    <a:pt x="158" y="183"/>
                    <a:pt x="153" y="186"/>
                    <a:pt x="150" y="192"/>
                  </a:cubicBezTo>
                  <a:cubicBezTo>
                    <a:pt x="147" y="195"/>
                    <a:pt x="136" y="203"/>
                    <a:pt x="133" y="203"/>
                  </a:cubicBezTo>
                  <a:cubicBezTo>
                    <a:pt x="133" y="206"/>
                    <a:pt x="127" y="209"/>
                    <a:pt x="127" y="214"/>
                  </a:cubicBezTo>
                  <a:cubicBezTo>
                    <a:pt x="125" y="217"/>
                    <a:pt x="125" y="223"/>
                    <a:pt x="125" y="226"/>
                  </a:cubicBezTo>
                  <a:cubicBezTo>
                    <a:pt x="122" y="229"/>
                    <a:pt x="119" y="234"/>
                    <a:pt x="119" y="237"/>
                  </a:cubicBezTo>
                  <a:cubicBezTo>
                    <a:pt x="119" y="243"/>
                    <a:pt x="116" y="246"/>
                    <a:pt x="113" y="248"/>
                  </a:cubicBezTo>
                  <a:cubicBezTo>
                    <a:pt x="113" y="251"/>
                    <a:pt x="110" y="254"/>
                    <a:pt x="108" y="254"/>
                  </a:cubicBezTo>
                  <a:cubicBezTo>
                    <a:pt x="108" y="254"/>
                    <a:pt x="96" y="257"/>
                    <a:pt x="93" y="260"/>
                  </a:cubicBezTo>
                  <a:cubicBezTo>
                    <a:pt x="90" y="263"/>
                    <a:pt x="88" y="266"/>
                    <a:pt x="88" y="268"/>
                  </a:cubicBezTo>
                  <a:cubicBezTo>
                    <a:pt x="88" y="268"/>
                    <a:pt x="93" y="274"/>
                    <a:pt x="96" y="274"/>
                  </a:cubicBezTo>
                  <a:lnTo>
                    <a:pt x="102" y="274"/>
                  </a:lnTo>
                  <a:cubicBezTo>
                    <a:pt x="102" y="274"/>
                    <a:pt x="102" y="283"/>
                    <a:pt x="102" y="285"/>
                  </a:cubicBezTo>
                  <a:cubicBezTo>
                    <a:pt x="102" y="285"/>
                    <a:pt x="99" y="294"/>
                    <a:pt x="102" y="294"/>
                  </a:cubicBezTo>
                  <a:cubicBezTo>
                    <a:pt x="105" y="294"/>
                    <a:pt x="110" y="294"/>
                    <a:pt x="110" y="294"/>
                  </a:cubicBezTo>
                  <a:cubicBezTo>
                    <a:pt x="119" y="297"/>
                    <a:pt x="119" y="297"/>
                    <a:pt x="119" y="297"/>
                  </a:cubicBezTo>
                  <a:cubicBezTo>
                    <a:pt x="125" y="302"/>
                    <a:pt x="125" y="302"/>
                    <a:pt x="125" y="302"/>
                  </a:cubicBezTo>
                  <a:cubicBezTo>
                    <a:pt x="130" y="305"/>
                    <a:pt x="130" y="305"/>
                    <a:pt x="130" y="305"/>
                  </a:cubicBezTo>
                  <a:cubicBezTo>
                    <a:pt x="130" y="305"/>
                    <a:pt x="127" y="308"/>
                    <a:pt x="127" y="311"/>
                  </a:cubicBezTo>
                  <a:cubicBezTo>
                    <a:pt x="127" y="314"/>
                    <a:pt x="125" y="317"/>
                    <a:pt x="122" y="317"/>
                  </a:cubicBezTo>
                  <a:lnTo>
                    <a:pt x="122" y="317"/>
                  </a:lnTo>
                  <a:cubicBezTo>
                    <a:pt x="122" y="314"/>
                    <a:pt x="122" y="314"/>
                    <a:pt x="119" y="311"/>
                  </a:cubicBezTo>
                  <a:cubicBezTo>
                    <a:pt x="119" y="308"/>
                    <a:pt x="119" y="305"/>
                    <a:pt x="116" y="305"/>
                  </a:cubicBezTo>
                  <a:lnTo>
                    <a:pt x="113" y="305"/>
                  </a:lnTo>
                  <a:lnTo>
                    <a:pt x="110" y="305"/>
                  </a:lnTo>
                  <a:lnTo>
                    <a:pt x="108" y="308"/>
                  </a:lnTo>
                  <a:lnTo>
                    <a:pt x="108" y="308"/>
                  </a:lnTo>
                  <a:cubicBezTo>
                    <a:pt x="105" y="305"/>
                    <a:pt x="102" y="305"/>
                    <a:pt x="99" y="302"/>
                  </a:cubicBezTo>
                  <a:lnTo>
                    <a:pt x="99" y="302"/>
                  </a:lnTo>
                  <a:lnTo>
                    <a:pt x="99" y="302"/>
                  </a:lnTo>
                  <a:cubicBezTo>
                    <a:pt x="96" y="302"/>
                    <a:pt x="96" y="302"/>
                    <a:pt x="96" y="302"/>
                  </a:cubicBezTo>
                  <a:cubicBezTo>
                    <a:pt x="96" y="302"/>
                    <a:pt x="96" y="302"/>
                    <a:pt x="96" y="300"/>
                  </a:cubicBezTo>
                  <a:cubicBezTo>
                    <a:pt x="99" y="297"/>
                    <a:pt x="99" y="294"/>
                    <a:pt x="99" y="291"/>
                  </a:cubicBezTo>
                  <a:cubicBezTo>
                    <a:pt x="99" y="291"/>
                    <a:pt x="96" y="285"/>
                    <a:pt x="93" y="285"/>
                  </a:cubicBezTo>
                  <a:cubicBezTo>
                    <a:pt x="90" y="285"/>
                    <a:pt x="93" y="288"/>
                    <a:pt x="93" y="288"/>
                  </a:cubicBezTo>
                  <a:lnTo>
                    <a:pt x="90" y="285"/>
                  </a:lnTo>
                  <a:cubicBezTo>
                    <a:pt x="88" y="283"/>
                    <a:pt x="85" y="280"/>
                    <a:pt x="85" y="280"/>
                  </a:cubicBezTo>
                  <a:lnTo>
                    <a:pt x="85" y="280"/>
                  </a:lnTo>
                  <a:cubicBezTo>
                    <a:pt x="82" y="280"/>
                    <a:pt x="82" y="280"/>
                    <a:pt x="82" y="280"/>
                  </a:cubicBezTo>
                  <a:lnTo>
                    <a:pt x="79" y="280"/>
                  </a:lnTo>
                  <a:cubicBezTo>
                    <a:pt x="79" y="277"/>
                    <a:pt x="82" y="271"/>
                    <a:pt x="82" y="268"/>
                  </a:cubicBezTo>
                  <a:cubicBezTo>
                    <a:pt x="82" y="266"/>
                    <a:pt x="82" y="263"/>
                    <a:pt x="82" y="260"/>
                  </a:cubicBezTo>
                  <a:cubicBezTo>
                    <a:pt x="82" y="257"/>
                    <a:pt x="85" y="254"/>
                    <a:pt x="85" y="251"/>
                  </a:cubicBezTo>
                  <a:cubicBezTo>
                    <a:pt x="85" y="248"/>
                    <a:pt x="85" y="246"/>
                    <a:pt x="85" y="246"/>
                  </a:cubicBezTo>
                  <a:cubicBezTo>
                    <a:pt x="85" y="246"/>
                    <a:pt x="71" y="271"/>
                    <a:pt x="68" y="294"/>
                  </a:cubicBezTo>
                  <a:lnTo>
                    <a:pt x="68" y="294"/>
                  </a:lnTo>
                  <a:lnTo>
                    <a:pt x="68" y="294"/>
                  </a:lnTo>
                  <a:cubicBezTo>
                    <a:pt x="71" y="294"/>
                    <a:pt x="74" y="294"/>
                    <a:pt x="74" y="297"/>
                  </a:cubicBezTo>
                  <a:cubicBezTo>
                    <a:pt x="74" y="300"/>
                    <a:pt x="74" y="302"/>
                    <a:pt x="74" y="305"/>
                  </a:cubicBezTo>
                  <a:cubicBezTo>
                    <a:pt x="74" y="308"/>
                    <a:pt x="74" y="308"/>
                    <a:pt x="74" y="319"/>
                  </a:cubicBezTo>
                  <a:cubicBezTo>
                    <a:pt x="74" y="331"/>
                    <a:pt x="76" y="334"/>
                    <a:pt x="74" y="336"/>
                  </a:cubicBezTo>
                  <a:cubicBezTo>
                    <a:pt x="74" y="339"/>
                    <a:pt x="71" y="345"/>
                    <a:pt x="71" y="348"/>
                  </a:cubicBezTo>
                  <a:cubicBezTo>
                    <a:pt x="68" y="353"/>
                    <a:pt x="74" y="365"/>
                    <a:pt x="74" y="365"/>
                  </a:cubicBezTo>
                  <a:cubicBezTo>
                    <a:pt x="76" y="367"/>
                    <a:pt x="76" y="367"/>
                    <a:pt x="76" y="370"/>
                  </a:cubicBezTo>
                  <a:cubicBezTo>
                    <a:pt x="79" y="370"/>
                    <a:pt x="76" y="376"/>
                    <a:pt x="76" y="376"/>
                  </a:cubicBezTo>
                  <a:cubicBezTo>
                    <a:pt x="76" y="376"/>
                    <a:pt x="76" y="376"/>
                    <a:pt x="79" y="373"/>
                  </a:cubicBezTo>
                  <a:cubicBezTo>
                    <a:pt x="85" y="365"/>
                    <a:pt x="88" y="362"/>
                    <a:pt x="88" y="362"/>
                  </a:cubicBezTo>
                  <a:cubicBezTo>
                    <a:pt x="90" y="356"/>
                    <a:pt x="90" y="356"/>
                    <a:pt x="90" y="356"/>
                  </a:cubicBezTo>
                  <a:cubicBezTo>
                    <a:pt x="90" y="356"/>
                    <a:pt x="90" y="353"/>
                    <a:pt x="96" y="353"/>
                  </a:cubicBezTo>
                  <a:lnTo>
                    <a:pt x="96" y="353"/>
                  </a:lnTo>
                  <a:cubicBezTo>
                    <a:pt x="105" y="353"/>
                    <a:pt x="105" y="353"/>
                    <a:pt x="108" y="356"/>
                  </a:cubicBezTo>
                  <a:cubicBezTo>
                    <a:pt x="108" y="359"/>
                    <a:pt x="105" y="365"/>
                    <a:pt x="108" y="365"/>
                  </a:cubicBezTo>
                  <a:lnTo>
                    <a:pt x="108" y="365"/>
                  </a:lnTo>
                  <a:cubicBezTo>
                    <a:pt x="110" y="365"/>
                    <a:pt x="113" y="365"/>
                    <a:pt x="116" y="365"/>
                  </a:cubicBezTo>
                  <a:cubicBezTo>
                    <a:pt x="119" y="362"/>
                    <a:pt x="122" y="362"/>
                    <a:pt x="125" y="362"/>
                  </a:cubicBezTo>
                  <a:lnTo>
                    <a:pt x="125" y="362"/>
                  </a:lnTo>
                  <a:cubicBezTo>
                    <a:pt x="127" y="362"/>
                    <a:pt x="130" y="365"/>
                    <a:pt x="130" y="367"/>
                  </a:cubicBezTo>
                  <a:cubicBezTo>
                    <a:pt x="133" y="373"/>
                    <a:pt x="136" y="379"/>
                    <a:pt x="139" y="381"/>
                  </a:cubicBezTo>
                  <a:cubicBezTo>
                    <a:pt x="141" y="381"/>
                    <a:pt x="139" y="390"/>
                    <a:pt x="141" y="393"/>
                  </a:cubicBezTo>
                  <a:cubicBezTo>
                    <a:pt x="141" y="395"/>
                    <a:pt x="153" y="398"/>
                    <a:pt x="153" y="398"/>
                  </a:cubicBezTo>
                  <a:cubicBezTo>
                    <a:pt x="155" y="398"/>
                    <a:pt x="167" y="401"/>
                    <a:pt x="169" y="401"/>
                  </a:cubicBezTo>
                  <a:cubicBezTo>
                    <a:pt x="172" y="404"/>
                    <a:pt x="169" y="410"/>
                    <a:pt x="175" y="410"/>
                  </a:cubicBezTo>
                  <a:cubicBezTo>
                    <a:pt x="178" y="412"/>
                    <a:pt x="181" y="421"/>
                    <a:pt x="181" y="421"/>
                  </a:cubicBezTo>
                  <a:cubicBezTo>
                    <a:pt x="181" y="421"/>
                    <a:pt x="184" y="432"/>
                    <a:pt x="181" y="435"/>
                  </a:cubicBezTo>
                  <a:cubicBezTo>
                    <a:pt x="181" y="438"/>
                    <a:pt x="181" y="441"/>
                    <a:pt x="184" y="444"/>
                  </a:cubicBezTo>
                  <a:cubicBezTo>
                    <a:pt x="186" y="444"/>
                    <a:pt x="198" y="444"/>
                    <a:pt x="198" y="444"/>
                  </a:cubicBezTo>
                  <a:cubicBezTo>
                    <a:pt x="198" y="444"/>
                    <a:pt x="192" y="452"/>
                    <a:pt x="201" y="455"/>
                  </a:cubicBezTo>
                  <a:cubicBezTo>
                    <a:pt x="206" y="458"/>
                    <a:pt x="215" y="461"/>
                    <a:pt x="218" y="461"/>
                  </a:cubicBezTo>
                  <a:cubicBezTo>
                    <a:pt x="218" y="463"/>
                    <a:pt x="212" y="469"/>
                    <a:pt x="220" y="469"/>
                  </a:cubicBezTo>
                  <a:lnTo>
                    <a:pt x="220" y="469"/>
                  </a:lnTo>
                  <a:cubicBezTo>
                    <a:pt x="226" y="469"/>
                    <a:pt x="229" y="466"/>
                    <a:pt x="232" y="466"/>
                  </a:cubicBezTo>
                  <a:cubicBezTo>
                    <a:pt x="237" y="466"/>
                    <a:pt x="240" y="469"/>
                    <a:pt x="243" y="469"/>
                  </a:cubicBezTo>
                  <a:cubicBezTo>
                    <a:pt x="246" y="472"/>
                    <a:pt x="243" y="478"/>
                    <a:pt x="254" y="483"/>
                  </a:cubicBezTo>
                  <a:cubicBezTo>
                    <a:pt x="266" y="489"/>
                    <a:pt x="269" y="492"/>
                    <a:pt x="271" y="495"/>
                  </a:cubicBezTo>
                  <a:cubicBezTo>
                    <a:pt x="274" y="495"/>
                    <a:pt x="280" y="495"/>
                    <a:pt x="277" y="503"/>
                  </a:cubicBezTo>
                  <a:cubicBezTo>
                    <a:pt x="277" y="512"/>
                    <a:pt x="274" y="517"/>
                    <a:pt x="271" y="520"/>
                  </a:cubicBezTo>
                  <a:cubicBezTo>
                    <a:pt x="266" y="523"/>
                    <a:pt x="260" y="534"/>
                    <a:pt x="257" y="537"/>
                  </a:cubicBezTo>
                  <a:cubicBezTo>
                    <a:pt x="254" y="540"/>
                    <a:pt x="252" y="548"/>
                    <a:pt x="254" y="554"/>
                  </a:cubicBezTo>
                  <a:cubicBezTo>
                    <a:pt x="257" y="557"/>
                    <a:pt x="263" y="565"/>
                    <a:pt x="263" y="568"/>
                  </a:cubicBezTo>
                  <a:cubicBezTo>
                    <a:pt x="263" y="571"/>
                    <a:pt x="263" y="582"/>
                    <a:pt x="260" y="585"/>
                  </a:cubicBezTo>
                  <a:cubicBezTo>
                    <a:pt x="260" y="591"/>
                    <a:pt x="254" y="596"/>
                    <a:pt x="254" y="596"/>
                  </a:cubicBezTo>
                  <a:cubicBezTo>
                    <a:pt x="254" y="596"/>
                    <a:pt x="263" y="602"/>
                    <a:pt x="257" y="608"/>
                  </a:cubicBezTo>
                  <a:cubicBezTo>
                    <a:pt x="252" y="613"/>
                    <a:pt x="243" y="622"/>
                    <a:pt x="240" y="622"/>
                  </a:cubicBezTo>
                  <a:cubicBezTo>
                    <a:pt x="235" y="625"/>
                    <a:pt x="226" y="630"/>
                    <a:pt x="226" y="630"/>
                  </a:cubicBezTo>
                  <a:cubicBezTo>
                    <a:pt x="226" y="630"/>
                    <a:pt x="226" y="647"/>
                    <a:pt x="226" y="650"/>
                  </a:cubicBezTo>
                  <a:cubicBezTo>
                    <a:pt x="226" y="656"/>
                    <a:pt x="209" y="681"/>
                    <a:pt x="215" y="690"/>
                  </a:cubicBezTo>
                  <a:cubicBezTo>
                    <a:pt x="220" y="695"/>
                    <a:pt x="223" y="701"/>
                    <a:pt x="220" y="707"/>
                  </a:cubicBezTo>
                  <a:cubicBezTo>
                    <a:pt x="220" y="710"/>
                    <a:pt x="218" y="710"/>
                    <a:pt x="215" y="712"/>
                  </a:cubicBezTo>
                  <a:cubicBezTo>
                    <a:pt x="215" y="715"/>
                    <a:pt x="203" y="712"/>
                    <a:pt x="209" y="724"/>
                  </a:cubicBezTo>
                  <a:cubicBezTo>
                    <a:pt x="218" y="732"/>
                    <a:pt x="220" y="735"/>
                    <a:pt x="223" y="741"/>
                  </a:cubicBezTo>
                  <a:cubicBezTo>
                    <a:pt x="226" y="746"/>
                    <a:pt x="223" y="746"/>
                    <a:pt x="229" y="752"/>
                  </a:cubicBezTo>
                  <a:cubicBezTo>
                    <a:pt x="232" y="757"/>
                    <a:pt x="235" y="763"/>
                    <a:pt x="240" y="769"/>
                  </a:cubicBezTo>
                  <a:cubicBezTo>
                    <a:pt x="246" y="772"/>
                    <a:pt x="249" y="774"/>
                    <a:pt x="249" y="780"/>
                  </a:cubicBezTo>
                  <a:cubicBezTo>
                    <a:pt x="249" y="783"/>
                    <a:pt x="254" y="791"/>
                    <a:pt x="254" y="791"/>
                  </a:cubicBezTo>
                  <a:cubicBezTo>
                    <a:pt x="252" y="791"/>
                    <a:pt x="252" y="788"/>
                    <a:pt x="249" y="788"/>
                  </a:cubicBezTo>
                  <a:cubicBezTo>
                    <a:pt x="235" y="780"/>
                    <a:pt x="246" y="786"/>
                    <a:pt x="232" y="774"/>
                  </a:cubicBezTo>
                  <a:cubicBezTo>
                    <a:pt x="215" y="760"/>
                    <a:pt x="212" y="766"/>
                    <a:pt x="203" y="757"/>
                  </a:cubicBezTo>
                  <a:lnTo>
                    <a:pt x="203" y="757"/>
                  </a:lnTo>
                  <a:cubicBezTo>
                    <a:pt x="201" y="757"/>
                    <a:pt x="201" y="757"/>
                    <a:pt x="201" y="757"/>
                  </a:cubicBezTo>
                  <a:cubicBezTo>
                    <a:pt x="201" y="760"/>
                    <a:pt x="201" y="760"/>
                    <a:pt x="201" y="760"/>
                  </a:cubicBezTo>
                  <a:cubicBezTo>
                    <a:pt x="201" y="760"/>
                    <a:pt x="201" y="757"/>
                    <a:pt x="195" y="744"/>
                  </a:cubicBezTo>
                  <a:cubicBezTo>
                    <a:pt x="181" y="710"/>
                    <a:pt x="178" y="715"/>
                    <a:pt x="175" y="707"/>
                  </a:cubicBezTo>
                  <a:cubicBezTo>
                    <a:pt x="172" y="698"/>
                    <a:pt x="175" y="707"/>
                    <a:pt x="164" y="690"/>
                  </a:cubicBezTo>
                  <a:cubicBezTo>
                    <a:pt x="155" y="673"/>
                    <a:pt x="164" y="684"/>
                    <a:pt x="155" y="673"/>
                  </a:cubicBezTo>
                  <a:cubicBezTo>
                    <a:pt x="153" y="670"/>
                    <a:pt x="150" y="667"/>
                    <a:pt x="147" y="667"/>
                  </a:cubicBezTo>
                  <a:lnTo>
                    <a:pt x="147" y="667"/>
                  </a:lnTo>
                  <a:lnTo>
                    <a:pt x="147" y="667"/>
                  </a:lnTo>
                  <a:cubicBezTo>
                    <a:pt x="144" y="667"/>
                    <a:pt x="144" y="667"/>
                    <a:pt x="141" y="656"/>
                  </a:cubicBezTo>
                  <a:cubicBezTo>
                    <a:pt x="139" y="636"/>
                    <a:pt x="136" y="650"/>
                    <a:pt x="130" y="627"/>
                  </a:cubicBezTo>
                  <a:cubicBezTo>
                    <a:pt x="127" y="605"/>
                    <a:pt x="136" y="605"/>
                    <a:pt x="125" y="593"/>
                  </a:cubicBezTo>
                  <a:cubicBezTo>
                    <a:pt x="110" y="582"/>
                    <a:pt x="110" y="588"/>
                    <a:pt x="108" y="579"/>
                  </a:cubicBezTo>
                  <a:cubicBezTo>
                    <a:pt x="105" y="574"/>
                    <a:pt x="108" y="579"/>
                    <a:pt x="99" y="560"/>
                  </a:cubicBezTo>
                  <a:cubicBezTo>
                    <a:pt x="88" y="540"/>
                    <a:pt x="71" y="534"/>
                    <a:pt x="74" y="500"/>
                  </a:cubicBezTo>
                  <a:cubicBezTo>
                    <a:pt x="74" y="466"/>
                    <a:pt x="74" y="461"/>
                    <a:pt x="74" y="461"/>
                  </a:cubicBezTo>
                  <a:cubicBezTo>
                    <a:pt x="74" y="461"/>
                    <a:pt x="56" y="449"/>
                    <a:pt x="62" y="429"/>
                  </a:cubicBezTo>
                  <a:cubicBezTo>
                    <a:pt x="68" y="410"/>
                    <a:pt x="71" y="415"/>
                    <a:pt x="68" y="410"/>
                  </a:cubicBezTo>
                  <a:cubicBezTo>
                    <a:pt x="65" y="404"/>
                    <a:pt x="62" y="407"/>
                    <a:pt x="59" y="398"/>
                  </a:cubicBezTo>
                  <a:cubicBezTo>
                    <a:pt x="54" y="390"/>
                    <a:pt x="51" y="390"/>
                    <a:pt x="51" y="387"/>
                  </a:cubicBezTo>
                  <a:cubicBezTo>
                    <a:pt x="51" y="384"/>
                    <a:pt x="48" y="379"/>
                    <a:pt x="48" y="376"/>
                  </a:cubicBezTo>
                  <a:cubicBezTo>
                    <a:pt x="48" y="373"/>
                    <a:pt x="48" y="370"/>
                    <a:pt x="48" y="370"/>
                  </a:cubicBezTo>
                  <a:cubicBezTo>
                    <a:pt x="42" y="376"/>
                    <a:pt x="42" y="376"/>
                    <a:pt x="42" y="376"/>
                  </a:cubicBezTo>
                  <a:cubicBezTo>
                    <a:pt x="42" y="376"/>
                    <a:pt x="0" y="808"/>
                    <a:pt x="432" y="874"/>
                  </a:cubicBezTo>
                  <a:cubicBezTo>
                    <a:pt x="432" y="874"/>
                    <a:pt x="345" y="854"/>
                    <a:pt x="325" y="837"/>
                  </a:cubicBezTo>
                  <a:cubicBezTo>
                    <a:pt x="325" y="834"/>
                    <a:pt x="325" y="834"/>
                    <a:pt x="323" y="831"/>
                  </a:cubicBezTo>
                  <a:cubicBezTo>
                    <a:pt x="323" y="831"/>
                    <a:pt x="323" y="811"/>
                    <a:pt x="325" y="811"/>
                  </a:cubicBezTo>
                  <a:cubicBezTo>
                    <a:pt x="328" y="811"/>
                    <a:pt x="331" y="814"/>
                    <a:pt x="334" y="814"/>
                  </a:cubicBezTo>
                  <a:cubicBezTo>
                    <a:pt x="336" y="814"/>
                    <a:pt x="339" y="814"/>
                    <a:pt x="342" y="811"/>
                  </a:cubicBezTo>
                  <a:cubicBezTo>
                    <a:pt x="348" y="806"/>
                    <a:pt x="356" y="800"/>
                    <a:pt x="356" y="800"/>
                  </a:cubicBezTo>
                  <a:cubicBezTo>
                    <a:pt x="356" y="808"/>
                    <a:pt x="356" y="808"/>
                    <a:pt x="356" y="808"/>
                  </a:cubicBezTo>
                  <a:lnTo>
                    <a:pt x="356" y="808"/>
                  </a:lnTo>
                  <a:cubicBezTo>
                    <a:pt x="356" y="808"/>
                    <a:pt x="359" y="808"/>
                    <a:pt x="370" y="806"/>
                  </a:cubicBezTo>
                  <a:cubicBezTo>
                    <a:pt x="390" y="803"/>
                    <a:pt x="390" y="806"/>
                    <a:pt x="396" y="803"/>
                  </a:cubicBezTo>
                  <a:cubicBezTo>
                    <a:pt x="401" y="800"/>
                    <a:pt x="407" y="788"/>
                    <a:pt x="413" y="788"/>
                  </a:cubicBezTo>
                  <a:cubicBezTo>
                    <a:pt x="413" y="788"/>
                    <a:pt x="416" y="788"/>
                    <a:pt x="416" y="791"/>
                  </a:cubicBezTo>
                  <a:cubicBezTo>
                    <a:pt x="421" y="803"/>
                    <a:pt x="410" y="797"/>
                    <a:pt x="421" y="803"/>
                  </a:cubicBezTo>
                  <a:cubicBezTo>
                    <a:pt x="421" y="803"/>
                    <a:pt x="424" y="803"/>
                    <a:pt x="427" y="803"/>
                  </a:cubicBezTo>
                  <a:cubicBezTo>
                    <a:pt x="435" y="803"/>
                    <a:pt x="447" y="800"/>
                    <a:pt x="447" y="800"/>
                  </a:cubicBezTo>
                  <a:cubicBezTo>
                    <a:pt x="447" y="800"/>
                    <a:pt x="455" y="800"/>
                    <a:pt x="467" y="800"/>
                  </a:cubicBezTo>
                  <a:cubicBezTo>
                    <a:pt x="472" y="800"/>
                    <a:pt x="478" y="800"/>
                    <a:pt x="481" y="797"/>
                  </a:cubicBezTo>
                  <a:cubicBezTo>
                    <a:pt x="484" y="794"/>
                    <a:pt x="484" y="791"/>
                    <a:pt x="486" y="791"/>
                  </a:cubicBezTo>
                  <a:cubicBezTo>
                    <a:pt x="486" y="791"/>
                    <a:pt x="486" y="791"/>
                    <a:pt x="489" y="791"/>
                  </a:cubicBezTo>
                  <a:cubicBezTo>
                    <a:pt x="492" y="791"/>
                    <a:pt x="495" y="800"/>
                    <a:pt x="495" y="800"/>
                  </a:cubicBezTo>
                  <a:cubicBezTo>
                    <a:pt x="481" y="808"/>
                    <a:pt x="481" y="808"/>
                    <a:pt x="481" y="808"/>
                  </a:cubicBezTo>
                  <a:cubicBezTo>
                    <a:pt x="464" y="820"/>
                    <a:pt x="464" y="820"/>
                    <a:pt x="464" y="820"/>
                  </a:cubicBezTo>
                  <a:cubicBezTo>
                    <a:pt x="464" y="820"/>
                    <a:pt x="458" y="823"/>
                    <a:pt x="464" y="825"/>
                  </a:cubicBezTo>
                  <a:cubicBezTo>
                    <a:pt x="469" y="828"/>
                    <a:pt x="472" y="828"/>
                    <a:pt x="481" y="828"/>
                  </a:cubicBezTo>
                  <a:cubicBezTo>
                    <a:pt x="486" y="831"/>
                    <a:pt x="498" y="837"/>
                    <a:pt x="503" y="837"/>
                  </a:cubicBezTo>
                  <a:cubicBezTo>
                    <a:pt x="506" y="837"/>
                    <a:pt x="506" y="837"/>
                    <a:pt x="509" y="837"/>
                  </a:cubicBezTo>
                  <a:cubicBezTo>
                    <a:pt x="512" y="828"/>
                    <a:pt x="515" y="825"/>
                    <a:pt x="518" y="820"/>
                  </a:cubicBezTo>
                  <a:cubicBezTo>
                    <a:pt x="520" y="817"/>
                    <a:pt x="518" y="808"/>
                    <a:pt x="526" y="808"/>
                  </a:cubicBezTo>
                  <a:cubicBezTo>
                    <a:pt x="534" y="808"/>
                    <a:pt x="540" y="811"/>
                    <a:pt x="540" y="811"/>
                  </a:cubicBezTo>
                  <a:cubicBezTo>
                    <a:pt x="534" y="825"/>
                    <a:pt x="534" y="825"/>
                    <a:pt x="534" y="825"/>
                  </a:cubicBezTo>
                  <a:cubicBezTo>
                    <a:pt x="534" y="825"/>
                    <a:pt x="545" y="823"/>
                    <a:pt x="551" y="823"/>
                  </a:cubicBezTo>
                  <a:cubicBezTo>
                    <a:pt x="554" y="823"/>
                    <a:pt x="557" y="828"/>
                    <a:pt x="560" y="828"/>
                  </a:cubicBezTo>
                  <a:cubicBezTo>
                    <a:pt x="562" y="828"/>
                    <a:pt x="562" y="828"/>
                    <a:pt x="565" y="825"/>
                  </a:cubicBezTo>
                  <a:cubicBezTo>
                    <a:pt x="571" y="817"/>
                    <a:pt x="574" y="817"/>
                    <a:pt x="579" y="817"/>
                  </a:cubicBezTo>
                  <a:cubicBezTo>
                    <a:pt x="585" y="817"/>
                    <a:pt x="594" y="814"/>
                    <a:pt x="599" y="814"/>
                  </a:cubicBezTo>
                  <a:cubicBezTo>
                    <a:pt x="599" y="814"/>
                    <a:pt x="599" y="814"/>
                    <a:pt x="602" y="814"/>
                  </a:cubicBezTo>
                  <a:cubicBezTo>
                    <a:pt x="605" y="814"/>
                    <a:pt x="611" y="817"/>
                    <a:pt x="613" y="817"/>
                  </a:cubicBezTo>
                  <a:cubicBezTo>
                    <a:pt x="616" y="817"/>
                    <a:pt x="630" y="825"/>
                    <a:pt x="633" y="825"/>
                  </a:cubicBezTo>
                  <a:lnTo>
                    <a:pt x="636" y="825"/>
                  </a:lnTo>
                  <a:cubicBezTo>
                    <a:pt x="636" y="825"/>
                    <a:pt x="642" y="823"/>
                    <a:pt x="647" y="823"/>
                  </a:cubicBezTo>
                  <a:lnTo>
                    <a:pt x="647" y="823"/>
                  </a:lnTo>
                  <a:cubicBezTo>
                    <a:pt x="653" y="823"/>
                    <a:pt x="656" y="823"/>
                    <a:pt x="656" y="823"/>
                  </a:cubicBezTo>
                  <a:cubicBezTo>
                    <a:pt x="656" y="823"/>
                    <a:pt x="605" y="871"/>
                    <a:pt x="501" y="874"/>
                  </a:cubicBezTo>
                  <a:cubicBezTo>
                    <a:pt x="501" y="874"/>
                    <a:pt x="501" y="874"/>
                    <a:pt x="503" y="874"/>
                  </a:cubicBezTo>
                  <a:cubicBezTo>
                    <a:pt x="526" y="874"/>
                    <a:pt x="602" y="871"/>
                    <a:pt x="687" y="828"/>
                  </a:cubicBezTo>
                  <a:cubicBezTo>
                    <a:pt x="752" y="794"/>
                    <a:pt x="820" y="741"/>
                    <a:pt x="874" y="650"/>
                  </a:cubicBezTo>
                  <a:cubicBezTo>
                    <a:pt x="973" y="481"/>
                    <a:pt x="947" y="274"/>
                    <a:pt x="809" y="136"/>
                  </a:cubicBezTo>
                  <a:cubicBezTo>
                    <a:pt x="758" y="85"/>
                    <a:pt x="690" y="42"/>
                    <a:pt x="608" y="14"/>
                  </a:cubicBezTo>
                  <a:cubicBezTo>
                    <a:pt x="608" y="14"/>
                    <a:pt x="837" y="99"/>
                    <a:pt x="896" y="319"/>
                  </a:cubicBezTo>
                  <a:cubicBezTo>
                    <a:pt x="896" y="322"/>
                    <a:pt x="896" y="322"/>
                    <a:pt x="896" y="322"/>
                  </a:cubicBezTo>
                  <a:cubicBezTo>
                    <a:pt x="891" y="317"/>
                    <a:pt x="891" y="319"/>
                    <a:pt x="885" y="308"/>
                  </a:cubicBezTo>
                  <a:cubicBezTo>
                    <a:pt x="879" y="300"/>
                    <a:pt x="882" y="302"/>
                    <a:pt x="879" y="294"/>
                  </a:cubicBezTo>
                  <a:cubicBezTo>
                    <a:pt x="877" y="291"/>
                    <a:pt x="877" y="291"/>
                    <a:pt x="877" y="291"/>
                  </a:cubicBezTo>
                  <a:cubicBezTo>
                    <a:pt x="874" y="288"/>
                    <a:pt x="874" y="291"/>
                    <a:pt x="871" y="285"/>
                  </a:cubicBezTo>
                  <a:cubicBezTo>
                    <a:pt x="865" y="277"/>
                    <a:pt x="865" y="280"/>
                    <a:pt x="860" y="274"/>
                  </a:cubicBezTo>
                  <a:cubicBezTo>
                    <a:pt x="857" y="271"/>
                    <a:pt x="851" y="257"/>
                    <a:pt x="848" y="251"/>
                  </a:cubicBezTo>
                  <a:cubicBezTo>
                    <a:pt x="845" y="248"/>
                    <a:pt x="837" y="248"/>
                    <a:pt x="834" y="246"/>
                  </a:cubicBezTo>
                  <a:cubicBezTo>
                    <a:pt x="831" y="246"/>
                    <a:pt x="831" y="243"/>
                    <a:pt x="828" y="243"/>
                  </a:cubicBezTo>
                  <a:cubicBezTo>
                    <a:pt x="828" y="243"/>
                    <a:pt x="828" y="243"/>
                    <a:pt x="828" y="246"/>
                  </a:cubicBezTo>
                  <a:cubicBezTo>
                    <a:pt x="826" y="251"/>
                    <a:pt x="834" y="260"/>
                    <a:pt x="834" y="260"/>
                  </a:cubicBezTo>
                  <a:cubicBezTo>
                    <a:pt x="834" y="274"/>
                    <a:pt x="834" y="274"/>
                    <a:pt x="834" y="274"/>
                  </a:cubicBezTo>
                  <a:cubicBezTo>
                    <a:pt x="834" y="274"/>
                    <a:pt x="840" y="291"/>
                    <a:pt x="840" y="294"/>
                  </a:cubicBezTo>
                  <a:cubicBezTo>
                    <a:pt x="840" y="300"/>
                    <a:pt x="837" y="311"/>
                    <a:pt x="837" y="311"/>
                  </a:cubicBezTo>
                  <a:cubicBezTo>
                    <a:pt x="837" y="311"/>
                    <a:pt x="834" y="322"/>
                    <a:pt x="828" y="325"/>
                  </a:cubicBezTo>
                  <a:cubicBezTo>
                    <a:pt x="826" y="328"/>
                    <a:pt x="803" y="331"/>
                    <a:pt x="803" y="331"/>
                  </a:cubicBezTo>
                  <a:cubicBezTo>
                    <a:pt x="803" y="331"/>
                    <a:pt x="794" y="322"/>
                    <a:pt x="792" y="317"/>
                  </a:cubicBezTo>
                  <a:cubicBezTo>
                    <a:pt x="786" y="308"/>
                    <a:pt x="772" y="305"/>
                    <a:pt x="772" y="302"/>
                  </a:cubicBezTo>
                  <a:cubicBezTo>
                    <a:pt x="769" y="300"/>
                    <a:pt x="775" y="294"/>
                    <a:pt x="769" y="285"/>
                  </a:cubicBezTo>
                  <a:cubicBezTo>
                    <a:pt x="760" y="277"/>
                    <a:pt x="769" y="280"/>
                    <a:pt x="760" y="271"/>
                  </a:cubicBezTo>
                  <a:cubicBezTo>
                    <a:pt x="752" y="266"/>
                    <a:pt x="752" y="266"/>
                    <a:pt x="752" y="266"/>
                  </a:cubicBezTo>
                  <a:cubicBezTo>
                    <a:pt x="752" y="266"/>
                    <a:pt x="746" y="263"/>
                    <a:pt x="741" y="263"/>
                  </a:cubicBezTo>
                  <a:cubicBezTo>
                    <a:pt x="738" y="263"/>
                    <a:pt x="735" y="266"/>
                    <a:pt x="738" y="268"/>
                  </a:cubicBezTo>
                  <a:cubicBezTo>
                    <a:pt x="746" y="280"/>
                    <a:pt x="738" y="291"/>
                    <a:pt x="743" y="291"/>
                  </a:cubicBezTo>
                  <a:cubicBezTo>
                    <a:pt x="743" y="291"/>
                    <a:pt x="743" y="291"/>
                    <a:pt x="746" y="291"/>
                  </a:cubicBezTo>
                  <a:lnTo>
                    <a:pt x="746" y="291"/>
                  </a:lnTo>
                  <a:lnTo>
                    <a:pt x="749" y="291"/>
                  </a:lnTo>
                  <a:cubicBezTo>
                    <a:pt x="752" y="291"/>
                    <a:pt x="752" y="294"/>
                    <a:pt x="755" y="297"/>
                  </a:cubicBezTo>
                  <a:cubicBezTo>
                    <a:pt x="760" y="308"/>
                    <a:pt x="760" y="311"/>
                    <a:pt x="763" y="314"/>
                  </a:cubicBezTo>
                  <a:cubicBezTo>
                    <a:pt x="766" y="317"/>
                    <a:pt x="769" y="331"/>
                    <a:pt x="772" y="331"/>
                  </a:cubicBezTo>
                  <a:cubicBezTo>
                    <a:pt x="775" y="334"/>
                    <a:pt x="789" y="331"/>
                    <a:pt x="786" y="336"/>
                  </a:cubicBezTo>
                  <a:cubicBezTo>
                    <a:pt x="786" y="342"/>
                    <a:pt x="780" y="351"/>
                    <a:pt x="786" y="351"/>
                  </a:cubicBezTo>
                  <a:cubicBezTo>
                    <a:pt x="792" y="353"/>
                    <a:pt x="794" y="356"/>
                    <a:pt x="797" y="356"/>
                  </a:cubicBezTo>
                  <a:lnTo>
                    <a:pt x="797" y="356"/>
                  </a:lnTo>
                  <a:cubicBezTo>
                    <a:pt x="800" y="356"/>
                    <a:pt x="800" y="356"/>
                    <a:pt x="800" y="356"/>
                  </a:cubicBezTo>
                  <a:lnTo>
                    <a:pt x="800" y="356"/>
                  </a:lnTo>
                  <a:cubicBezTo>
                    <a:pt x="803" y="356"/>
                    <a:pt x="803" y="356"/>
                    <a:pt x="803" y="356"/>
                  </a:cubicBezTo>
                  <a:cubicBezTo>
                    <a:pt x="803" y="356"/>
                    <a:pt x="803" y="356"/>
                    <a:pt x="809" y="353"/>
                  </a:cubicBezTo>
                  <a:cubicBezTo>
                    <a:pt x="814" y="351"/>
                    <a:pt x="823" y="351"/>
                    <a:pt x="823" y="351"/>
                  </a:cubicBezTo>
                  <a:cubicBezTo>
                    <a:pt x="823" y="351"/>
                    <a:pt x="834" y="359"/>
                    <a:pt x="834" y="362"/>
                  </a:cubicBezTo>
                  <a:cubicBezTo>
                    <a:pt x="834" y="365"/>
                    <a:pt x="828" y="381"/>
                    <a:pt x="828" y="381"/>
                  </a:cubicBezTo>
                  <a:cubicBezTo>
                    <a:pt x="820" y="398"/>
                    <a:pt x="820" y="398"/>
                    <a:pt x="820" y="398"/>
                  </a:cubicBezTo>
                  <a:cubicBezTo>
                    <a:pt x="820" y="398"/>
                    <a:pt x="823" y="429"/>
                    <a:pt x="817" y="429"/>
                  </a:cubicBezTo>
                  <a:cubicBezTo>
                    <a:pt x="811" y="429"/>
                    <a:pt x="806" y="444"/>
                    <a:pt x="803" y="446"/>
                  </a:cubicBezTo>
                  <a:cubicBezTo>
                    <a:pt x="797" y="446"/>
                    <a:pt x="797" y="469"/>
                    <a:pt x="797" y="469"/>
                  </a:cubicBezTo>
                  <a:cubicBezTo>
                    <a:pt x="789" y="481"/>
                    <a:pt x="789" y="481"/>
                    <a:pt x="789" y="481"/>
                  </a:cubicBezTo>
                  <a:cubicBezTo>
                    <a:pt x="789" y="481"/>
                    <a:pt x="789" y="495"/>
                    <a:pt x="789" y="497"/>
                  </a:cubicBezTo>
                  <a:cubicBezTo>
                    <a:pt x="789" y="503"/>
                    <a:pt x="792" y="520"/>
                    <a:pt x="789" y="529"/>
                  </a:cubicBezTo>
                  <a:cubicBezTo>
                    <a:pt x="789" y="537"/>
                    <a:pt x="775" y="543"/>
                    <a:pt x="775" y="543"/>
                  </a:cubicBezTo>
                  <a:cubicBezTo>
                    <a:pt x="775" y="543"/>
                    <a:pt x="792" y="560"/>
                    <a:pt x="783" y="560"/>
                  </a:cubicBezTo>
                  <a:cubicBezTo>
                    <a:pt x="775" y="562"/>
                    <a:pt x="766" y="574"/>
                    <a:pt x="763" y="576"/>
                  </a:cubicBezTo>
                  <a:cubicBezTo>
                    <a:pt x="763" y="582"/>
                    <a:pt x="763" y="588"/>
                    <a:pt x="758" y="588"/>
                  </a:cubicBezTo>
                  <a:cubicBezTo>
                    <a:pt x="752" y="591"/>
                    <a:pt x="743" y="591"/>
                    <a:pt x="743" y="593"/>
                  </a:cubicBezTo>
                  <a:cubicBezTo>
                    <a:pt x="743" y="596"/>
                    <a:pt x="743" y="608"/>
                    <a:pt x="743" y="608"/>
                  </a:cubicBezTo>
                  <a:cubicBezTo>
                    <a:pt x="727" y="633"/>
                    <a:pt x="727" y="633"/>
                    <a:pt x="727" y="633"/>
                  </a:cubicBezTo>
                  <a:cubicBezTo>
                    <a:pt x="707" y="650"/>
                    <a:pt x="707" y="650"/>
                    <a:pt x="707" y="650"/>
                  </a:cubicBezTo>
                  <a:cubicBezTo>
                    <a:pt x="707" y="650"/>
                    <a:pt x="710" y="661"/>
                    <a:pt x="704" y="661"/>
                  </a:cubicBezTo>
                  <a:cubicBezTo>
                    <a:pt x="699" y="661"/>
                    <a:pt x="679" y="670"/>
                    <a:pt x="673" y="673"/>
                  </a:cubicBezTo>
                  <a:cubicBezTo>
                    <a:pt x="670" y="676"/>
                    <a:pt x="656" y="684"/>
                    <a:pt x="650" y="684"/>
                  </a:cubicBezTo>
                  <a:cubicBezTo>
                    <a:pt x="647" y="684"/>
                    <a:pt x="650" y="690"/>
                    <a:pt x="650" y="690"/>
                  </a:cubicBezTo>
                  <a:cubicBezTo>
                    <a:pt x="650" y="690"/>
                    <a:pt x="647" y="690"/>
                    <a:pt x="645" y="684"/>
                  </a:cubicBezTo>
                  <a:cubicBezTo>
                    <a:pt x="636" y="670"/>
                    <a:pt x="645" y="678"/>
                    <a:pt x="636" y="661"/>
                  </a:cubicBezTo>
                  <a:cubicBezTo>
                    <a:pt x="628" y="647"/>
                    <a:pt x="628" y="659"/>
                    <a:pt x="628" y="647"/>
                  </a:cubicBezTo>
                  <a:cubicBezTo>
                    <a:pt x="628" y="633"/>
                    <a:pt x="630" y="644"/>
                    <a:pt x="628" y="633"/>
                  </a:cubicBezTo>
                  <a:cubicBezTo>
                    <a:pt x="628" y="622"/>
                    <a:pt x="633" y="630"/>
                    <a:pt x="625" y="616"/>
                  </a:cubicBezTo>
                  <a:cubicBezTo>
                    <a:pt x="619" y="605"/>
                    <a:pt x="622" y="608"/>
                    <a:pt x="613" y="599"/>
                  </a:cubicBezTo>
                  <a:cubicBezTo>
                    <a:pt x="605" y="591"/>
                    <a:pt x="599" y="599"/>
                    <a:pt x="602" y="585"/>
                  </a:cubicBezTo>
                  <a:cubicBezTo>
                    <a:pt x="608" y="574"/>
                    <a:pt x="605" y="585"/>
                    <a:pt x="608" y="574"/>
                  </a:cubicBezTo>
                  <a:cubicBezTo>
                    <a:pt x="611" y="560"/>
                    <a:pt x="608" y="557"/>
                    <a:pt x="616" y="551"/>
                  </a:cubicBezTo>
                  <a:cubicBezTo>
                    <a:pt x="625" y="546"/>
                    <a:pt x="630" y="543"/>
                    <a:pt x="630" y="537"/>
                  </a:cubicBezTo>
                  <a:cubicBezTo>
                    <a:pt x="628" y="529"/>
                    <a:pt x="628" y="526"/>
                    <a:pt x="628" y="520"/>
                  </a:cubicBezTo>
                  <a:cubicBezTo>
                    <a:pt x="625" y="515"/>
                    <a:pt x="616" y="506"/>
                    <a:pt x="616" y="503"/>
                  </a:cubicBezTo>
                  <a:cubicBezTo>
                    <a:pt x="613" y="500"/>
                    <a:pt x="613" y="503"/>
                    <a:pt x="608" y="492"/>
                  </a:cubicBezTo>
                  <a:cubicBezTo>
                    <a:pt x="602" y="483"/>
                    <a:pt x="599" y="478"/>
                    <a:pt x="599" y="478"/>
                  </a:cubicBezTo>
                  <a:cubicBezTo>
                    <a:pt x="599" y="478"/>
                    <a:pt x="596" y="458"/>
                    <a:pt x="596" y="449"/>
                  </a:cubicBezTo>
                  <a:cubicBezTo>
                    <a:pt x="596" y="446"/>
                    <a:pt x="596" y="446"/>
                    <a:pt x="596" y="446"/>
                  </a:cubicBezTo>
                  <a:lnTo>
                    <a:pt x="594" y="446"/>
                  </a:lnTo>
                  <a:lnTo>
                    <a:pt x="594" y="446"/>
                  </a:lnTo>
                  <a:cubicBezTo>
                    <a:pt x="594" y="446"/>
                    <a:pt x="594" y="446"/>
                    <a:pt x="596" y="441"/>
                  </a:cubicBezTo>
                  <a:cubicBezTo>
                    <a:pt x="599" y="427"/>
                    <a:pt x="599" y="418"/>
                    <a:pt x="599" y="418"/>
                  </a:cubicBezTo>
                  <a:cubicBezTo>
                    <a:pt x="599" y="418"/>
                    <a:pt x="585" y="410"/>
                    <a:pt x="579" y="410"/>
                  </a:cubicBezTo>
                  <a:lnTo>
                    <a:pt x="579" y="410"/>
                  </a:lnTo>
                  <a:cubicBezTo>
                    <a:pt x="574" y="410"/>
                    <a:pt x="574" y="415"/>
                    <a:pt x="571" y="415"/>
                  </a:cubicBezTo>
                  <a:cubicBezTo>
                    <a:pt x="568" y="415"/>
                    <a:pt x="565" y="415"/>
                    <a:pt x="562" y="412"/>
                  </a:cubicBezTo>
                  <a:cubicBezTo>
                    <a:pt x="554" y="404"/>
                    <a:pt x="557" y="401"/>
                    <a:pt x="554" y="398"/>
                  </a:cubicBezTo>
                  <a:cubicBezTo>
                    <a:pt x="551" y="395"/>
                    <a:pt x="548" y="395"/>
                    <a:pt x="548" y="395"/>
                  </a:cubicBezTo>
                  <a:cubicBezTo>
                    <a:pt x="545" y="395"/>
                    <a:pt x="543" y="395"/>
                    <a:pt x="540" y="398"/>
                  </a:cubicBezTo>
                  <a:cubicBezTo>
                    <a:pt x="534" y="404"/>
                    <a:pt x="523" y="404"/>
                    <a:pt x="515" y="407"/>
                  </a:cubicBezTo>
                  <a:cubicBezTo>
                    <a:pt x="506" y="410"/>
                    <a:pt x="503" y="410"/>
                    <a:pt x="498" y="410"/>
                  </a:cubicBezTo>
                  <a:cubicBezTo>
                    <a:pt x="498" y="410"/>
                    <a:pt x="492" y="410"/>
                    <a:pt x="489" y="410"/>
                  </a:cubicBezTo>
                  <a:cubicBezTo>
                    <a:pt x="481" y="410"/>
                    <a:pt x="472" y="412"/>
                    <a:pt x="467" y="412"/>
                  </a:cubicBezTo>
                  <a:cubicBezTo>
                    <a:pt x="461" y="412"/>
                    <a:pt x="455" y="410"/>
                    <a:pt x="452" y="410"/>
                  </a:cubicBezTo>
                  <a:cubicBezTo>
                    <a:pt x="444" y="404"/>
                    <a:pt x="444" y="412"/>
                    <a:pt x="438" y="401"/>
                  </a:cubicBezTo>
                  <a:cubicBezTo>
                    <a:pt x="435" y="390"/>
                    <a:pt x="438" y="393"/>
                    <a:pt x="430" y="387"/>
                  </a:cubicBezTo>
                  <a:cubicBezTo>
                    <a:pt x="421" y="381"/>
                    <a:pt x="418" y="384"/>
                    <a:pt x="416" y="376"/>
                  </a:cubicBezTo>
                  <a:cubicBezTo>
                    <a:pt x="416" y="367"/>
                    <a:pt x="421" y="370"/>
                    <a:pt x="413" y="362"/>
                  </a:cubicBezTo>
                  <a:cubicBezTo>
                    <a:pt x="413" y="359"/>
                    <a:pt x="410" y="359"/>
                    <a:pt x="410" y="359"/>
                  </a:cubicBezTo>
                  <a:cubicBezTo>
                    <a:pt x="410" y="359"/>
                    <a:pt x="410" y="359"/>
                    <a:pt x="413" y="359"/>
                  </a:cubicBezTo>
                  <a:lnTo>
                    <a:pt x="413" y="359"/>
                  </a:lnTo>
                  <a:cubicBezTo>
                    <a:pt x="413" y="359"/>
                    <a:pt x="410" y="356"/>
                    <a:pt x="407" y="353"/>
                  </a:cubicBezTo>
                  <a:cubicBezTo>
                    <a:pt x="396" y="339"/>
                    <a:pt x="390" y="351"/>
                    <a:pt x="396" y="339"/>
                  </a:cubicBezTo>
                  <a:cubicBezTo>
                    <a:pt x="398" y="331"/>
                    <a:pt x="401" y="336"/>
                    <a:pt x="401" y="325"/>
                  </a:cubicBezTo>
                  <a:cubicBezTo>
                    <a:pt x="401" y="319"/>
                    <a:pt x="404" y="319"/>
                    <a:pt x="407" y="319"/>
                  </a:cubicBezTo>
                  <a:lnTo>
                    <a:pt x="407" y="319"/>
                  </a:lnTo>
                  <a:cubicBezTo>
                    <a:pt x="410" y="319"/>
                    <a:pt x="410" y="319"/>
                    <a:pt x="410" y="319"/>
                  </a:cubicBezTo>
                  <a:cubicBezTo>
                    <a:pt x="413" y="319"/>
                    <a:pt x="416" y="319"/>
                    <a:pt x="410" y="305"/>
                  </a:cubicBezTo>
                  <a:cubicBezTo>
                    <a:pt x="398" y="280"/>
                    <a:pt x="396" y="285"/>
                    <a:pt x="407" y="266"/>
                  </a:cubicBezTo>
                  <a:cubicBezTo>
                    <a:pt x="416" y="248"/>
                    <a:pt x="430" y="240"/>
                    <a:pt x="432" y="237"/>
                  </a:cubicBezTo>
                  <a:cubicBezTo>
                    <a:pt x="435" y="234"/>
                    <a:pt x="438" y="223"/>
                    <a:pt x="444" y="220"/>
                  </a:cubicBezTo>
                  <a:cubicBezTo>
                    <a:pt x="447" y="217"/>
                    <a:pt x="444" y="214"/>
                    <a:pt x="450" y="214"/>
                  </a:cubicBezTo>
                  <a:lnTo>
                    <a:pt x="452" y="214"/>
                  </a:lnTo>
                  <a:cubicBezTo>
                    <a:pt x="455" y="214"/>
                    <a:pt x="455" y="214"/>
                    <a:pt x="455" y="214"/>
                  </a:cubicBezTo>
                  <a:cubicBezTo>
                    <a:pt x="464" y="214"/>
                    <a:pt x="472" y="212"/>
                    <a:pt x="478" y="206"/>
                  </a:cubicBezTo>
                  <a:cubicBezTo>
                    <a:pt x="484" y="200"/>
                    <a:pt x="492" y="189"/>
                    <a:pt x="498" y="189"/>
                  </a:cubicBezTo>
                  <a:cubicBezTo>
                    <a:pt x="498" y="189"/>
                    <a:pt x="498" y="189"/>
                    <a:pt x="501" y="189"/>
                  </a:cubicBezTo>
                  <a:lnTo>
                    <a:pt x="501" y="189"/>
                  </a:lnTo>
                  <a:cubicBezTo>
                    <a:pt x="501" y="189"/>
                    <a:pt x="501" y="189"/>
                    <a:pt x="503" y="189"/>
                  </a:cubicBezTo>
                  <a:cubicBezTo>
                    <a:pt x="503" y="189"/>
                    <a:pt x="506" y="189"/>
                    <a:pt x="509" y="189"/>
                  </a:cubicBezTo>
                  <a:cubicBezTo>
                    <a:pt x="518" y="186"/>
                    <a:pt x="520" y="183"/>
                    <a:pt x="526" y="183"/>
                  </a:cubicBezTo>
                  <a:cubicBezTo>
                    <a:pt x="529" y="183"/>
                    <a:pt x="526" y="186"/>
                    <a:pt x="529" y="186"/>
                  </a:cubicBezTo>
                  <a:cubicBezTo>
                    <a:pt x="529" y="186"/>
                    <a:pt x="529" y="186"/>
                    <a:pt x="537" y="183"/>
                  </a:cubicBezTo>
                  <a:cubicBezTo>
                    <a:pt x="554" y="181"/>
                    <a:pt x="551" y="181"/>
                    <a:pt x="554" y="181"/>
                  </a:cubicBezTo>
                  <a:cubicBezTo>
                    <a:pt x="560" y="181"/>
                    <a:pt x="557" y="181"/>
                    <a:pt x="562" y="183"/>
                  </a:cubicBezTo>
                  <a:cubicBezTo>
                    <a:pt x="565" y="183"/>
                    <a:pt x="565" y="183"/>
                    <a:pt x="565" y="183"/>
                  </a:cubicBezTo>
                  <a:lnTo>
                    <a:pt x="568" y="181"/>
                  </a:lnTo>
                  <a:cubicBezTo>
                    <a:pt x="571" y="178"/>
                    <a:pt x="571" y="178"/>
                    <a:pt x="571" y="178"/>
                  </a:cubicBezTo>
                  <a:cubicBezTo>
                    <a:pt x="571" y="178"/>
                    <a:pt x="571" y="178"/>
                    <a:pt x="571" y="183"/>
                  </a:cubicBezTo>
                  <a:cubicBezTo>
                    <a:pt x="571" y="200"/>
                    <a:pt x="565" y="206"/>
                    <a:pt x="577" y="206"/>
                  </a:cubicBezTo>
                  <a:cubicBezTo>
                    <a:pt x="591" y="209"/>
                    <a:pt x="577" y="209"/>
                    <a:pt x="591" y="209"/>
                  </a:cubicBezTo>
                  <a:cubicBezTo>
                    <a:pt x="602" y="209"/>
                    <a:pt x="599" y="212"/>
                    <a:pt x="605" y="214"/>
                  </a:cubicBezTo>
                  <a:cubicBezTo>
                    <a:pt x="611" y="217"/>
                    <a:pt x="613" y="220"/>
                    <a:pt x="625" y="220"/>
                  </a:cubicBezTo>
                  <a:cubicBezTo>
                    <a:pt x="630" y="220"/>
                    <a:pt x="625" y="226"/>
                    <a:pt x="628" y="226"/>
                  </a:cubicBezTo>
                  <a:cubicBezTo>
                    <a:pt x="628" y="226"/>
                    <a:pt x="628" y="226"/>
                    <a:pt x="633" y="220"/>
                  </a:cubicBezTo>
                  <a:cubicBezTo>
                    <a:pt x="645" y="209"/>
                    <a:pt x="630" y="206"/>
                    <a:pt x="636" y="206"/>
                  </a:cubicBezTo>
                  <a:cubicBezTo>
                    <a:pt x="639" y="206"/>
                    <a:pt x="642" y="206"/>
                    <a:pt x="647" y="206"/>
                  </a:cubicBezTo>
                  <a:cubicBezTo>
                    <a:pt x="667" y="209"/>
                    <a:pt x="673" y="212"/>
                    <a:pt x="676" y="212"/>
                  </a:cubicBezTo>
                  <a:cubicBezTo>
                    <a:pt x="676" y="212"/>
                    <a:pt x="676" y="212"/>
                    <a:pt x="679" y="212"/>
                  </a:cubicBezTo>
                  <a:lnTo>
                    <a:pt x="679" y="212"/>
                  </a:lnTo>
                  <a:cubicBezTo>
                    <a:pt x="681" y="212"/>
                    <a:pt x="681" y="212"/>
                    <a:pt x="681" y="212"/>
                  </a:cubicBezTo>
                  <a:cubicBezTo>
                    <a:pt x="681" y="212"/>
                    <a:pt x="681" y="212"/>
                    <a:pt x="684" y="212"/>
                  </a:cubicBezTo>
                  <a:cubicBezTo>
                    <a:pt x="684" y="212"/>
                    <a:pt x="687" y="212"/>
                    <a:pt x="693" y="209"/>
                  </a:cubicBezTo>
                  <a:cubicBezTo>
                    <a:pt x="699" y="206"/>
                    <a:pt x="701" y="206"/>
                    <a:pt x="704" y="206"/>
                  </a:cubicBezTo>
                  <a:lnTo>
                    <a:pt x="707" y="206"/>
                  </a:lnTo>
                  <a:cubicBezTo>
                    <a:pt x="710" y="209"/>
                    <a:pt x="713" y="212"/>
                    <a:pt x="713" y="212"/>
                  </a:cubicBezTo>
                  <a:cubicBezTo>
                    <a:pt x="715" y="212"/>
                    <a:pt x="715" y="212"/>
                    <a:pt x="715" y="209"/>
                  </a:cubicBezTo>
                  <a:cubicBezTo>
                    <a:pt x="721" y="200"/>
                    <a:pt x="729" y="203"/>
                    <a:pt x="715" y="195"/>
                  </a:cubicBezTo>
                  <a:cubicBezTo>
                    <a:pt x="710" y="195"/>
                    <a:pt x="707" y="192"/>
                    <a:pt x="704" y="192"/>
                  </a:cubicBezTo>
                  <a:lnTo>
                    <a:pt x="704" y="192"/>
                  </a:lnTo>
                  <a:lnTo>
                    <a:pt x="704" y="192"/>
                  </a:lnTo>
                  <a:cubicBezTo>
                    <a:pt x="701" y="192"/>
                    <a:pt x="699" y="192"/>
                    <a:pt x="699" y="189"/>
                  </a:cubicBezTo>
                  <a:cubicBezTo>
                    <a:pt x="696" y="181"/>
                    <a:pt x="707" y="183"/>
                    <a:pt x="696" y="181"/>
                  </a:cubicBezTo>
                  <a:cubicBezTo>
                    <a:pt x="684" y="178"/>
                    <a:pt x="684" y="178"/>
                    <a:pt x="676" y="175"/>
                  </a:cubicBezTo>
                  <a:lnTo>
                    <a:pt x="673" y="175"/>
                  </a:lnTo>
                  <a:cubicBezTo>
                    <a:pt x="670" y="175"/>
                    <a:pt x="667" y="175"/>
                    <a:pt x="665" y="178"/>
                  </a:cubicBezTo>
                  <a:cubicBezTo>
                    <a:pt x="662" y="178"/>
                    <a:pt x="662" y="178"/>
                    <a:pt x="659" y="178"/>
                  </a:cubicBezTo>
                  <a:cubicBezTo>
                    <a:pt x="656" y="178"/>
                    <a:pt x="656" y="178"/>
                    <a:pt x="656" y="175"/>
                  </a:cubicBezTo>
                  <a:cubicBezTo>
                    <a:pt x="653" y="172"/>
                    <a:pt x="653" y="172"/>
                    <a:pt x="650" y="172"/>
                  </a:cubicBezTo>
                  <a:cubicBezTo>
                    <a:pt x="647" y="172"/>
                    <a:pt x="647" y="172"/>
                    <a:pt x="647" y="172"/>
                  </a:cubicBezTo>
                  <a:cubicBezTo>
                    <a:pt x="645" y="172"/>
                    <a:pt x="645" y="172"/>
                    <a:pt x="645" y="172"/>
                  </a:cubicBezTo>
                  <a:cubicBezTo>
                    <a:pt x="645" y="172"/>
                    <a:pt x="645" y="172"/>
                    <a:pt x="650" y="167"/>
                  </a:cubicBezTo>
                  <a:cubicBezTo>
                    <a:pt x="667" y="153"/>
                    <a:pt x="665" y="147"/>
                    <a:pt x="670" y="147"/>
                  </a:cubicBezTo>
                  <a:cubicBezTo>
                    <a:pt x="670" y="147"/>
                    <a:pt x="670" y="147"/>
                    <a:pt x="673" y="147"/>
                  </a:cubicBezTo>
                  <a:cubicBezTo>
                    <a:pt x="681" y="150"/>
                    <a:pt x="681" y="158"/>
                    <a:pt x="684" y="158"/>
                  </a:cubicBezTo>
                  <a:cubicBezTo>
                    <a:pt x="687" y="158"/>
                    <a:pt x="687" y="155"/>
                    <a:pt x="690" y="155"/>
                  </a:cubicBezTo>
                  <a:cubicBezTo>
                    <a:pt x="696" y="150"/>
                    <a:pt x="710" y="144"/>
                    <a:pt x="696" y="136"/>
                  </a:cubicBezTo>
                  <a:cubicBezTo>
                    <a:pt x="681" y="127"/>
                    <a:pt x="693" y="130"/>
                    <a:pt x="679" y="124"/>
                  </a:cubicBezTo>
                  <a:cubicBezTo>
                    <a:pt x="676" y="124"/>
                    <a:pt x="676" y="124"/>
                    <a:pt x="676" y="124"/>
                  </a:cubicBezTo>
                  <a:cubicBezTo>
                    <a:pt x="670" y="124"/>
                    <a:pt x="665" y="127"/>
                    <a:pt x="659" y="133"/>
                  </a:cubicBezTo>
                  <a:cubicBezTo>
                    <a:pt x="656" y="139"/>
                    <a:pt x="650" y="144"/>
                    <a:pt x="647" y="144"/>
                  </a:cubicBezTo>
                  <a:lnTo>
                    <a:pt x="647" y="144"/>
                  </a:lnTo>
                  <a:cubicBezTo>
                    <a:pt x="642" y="141"/>
                    <a:pt x="639" y="139"/>
                    <a:pt x="636" y="139"/>
                  </a:cubicBezTo>
                  <a:lnTo>
                    <a:pt x="633" y="139"/>
                  </a:lnTo>
                  <a:cubicBezTo>
                    <a:pt x="628" y="141"/>
                    <a:pt x="628" y="153"/>
                    <a:pt x="628" y="161"/>
                  </a:cubicBezTo>
                  <a:cubicBezTo>
                    <a:pt x="628" y="164"/>
                    <a:pt x="630" y="167"/>
                    <a:pt x="630" y="167"/>
                  </a:cubicBezTo>
                  <a:cubicBezTo>
                    <a:pt x="628" y="167"/>
                    <a:pt x="628" y="167"/>
                    <a:pt x="622" y="164"/>
                  </a:cubicBezTo>
                  <a:cubicBezTo>
                    <a:pt x="608" y="158"/>
                    <a:pt x="636" y="161"/>
                    <a:pt x="605" y="150"/>
                  </a:cubicBezTo>
                  <a:cubicBezTo>
                    <a:pt x="591" y="144"/>
                    <a:pt x="579" y="141"/>
                    <a:pt x="574" y="141"/>
                  </a:cubicBezTo>
                  <a:cubicBezTo>
                    <a:pt x="568" y="141"/>
                    <a:pt x="562" y="144"/>
                    <a:pt x="562" y="147"/>
                  </a:cubicBezTo>
                  <a:cubicBezTo>
                    <a:pt x="557" y="150"/>
                    <a:pt x="551" y="150"/>
                    <a:pt x="548" y="153"/>
                  </a:cubicBezTo>
                  <a:cubicBezTo>
                    <a:pt x="545" y="155"/>
                    <a:pt x="551" y="158"/>
                    <a:pt x="551" y="158"/>
                  </a:cubicBezTo>
                  <a:cubicBezTo>
                    <a:pt x="551" y="158"/>
                    <a:pt x="548" y="158"/>
                    <a:pt x="545" y="155"/>
                  </a:cubicBezTo>
                  <a:cubicBezTo>
                    <a:pt x="543" y="153"/>
                    <a:pt x="540" y="153"/>
                    <a:pt x="537" y="153"/>
                  </a:cubicBezTo>
                  <a:cubicBezTo>
                    <a:pt x="529" y="153"/>
                    <a:pt x="520" y="158"/>
                    <a:pt x="520" y="158"/>
                  </a:cubicBezTo>
                  <a:cubicBezTo>
                    <a:pt x="520" y="158"/>
                    <a:pt x="520" y="158"/>
                    <a:pt x="518" y="158"/>
                  </a:cubicBezTo>
                  <a:cubicBezTo>
                    <a:pt x="518" y="158"/>
                    <a:pt x="515" y="158"/>
                    <a:pt x="512" y="161"/>
                  </a:cubicBezTo>
                  <a:cubicBezTo>
                    <a:pt x="509" y="164"/>
                    <a:pt x="501" y="167"/>
                    <a:pt x="495" y="167"/>
                  </a:cubicBezTo>
                  <a:cubicBezTo>
                    <a:pt x="492" y="167"/>
                    <a:pt x="492" y="167"/>
                    <a:pt x="489" y="167"/>
                  </a:cubicBezTo>
                  <a:cubicBezTo>
                    <a:pt x="484" y="164"/>
                    <a:pt x="469" y="170"/>
                    <a:pt x="481" y="155"/>
                  </a:cubicBezTo>
                  <a:cubicBezTo>
                    <a:pt x="492" y="139"/>
                    <a:pt x="484" y="147"/>
                    <a:pt x="503" y="141"/>
                  </a:cubicBezTo>
                  <a:cubicBezTo>
                    <a:pt x="520" y="133"/>
                    <a:pt x="545" y="133"/>
                    <a:pt x="523" y="127"/>
                  </a:cubicBezTo>
                  <a:cubicBezTo>
                    <a:pt x="501" y="121"/>
                    <a:pt x="534" y="121"/>
                    <a:pt x="506" y="107"/>
                  </a:cubicBezTo>
                  <a:cubicBezTo>
                    <a:pt x="495" y="102"/>
                    <a:pt x="489" y="102"/>
                    <a:pt x="484" y="102"/>
                  </a:cubicBezTo>
                  <a:lnTo>
                    <a:pt x="481" y="102"/>
                  </a:lnTo>
                  <a:cubicBezTo>
                    <a:pt x="478" y="102"/>
                    <a:pt x="478" y="102"/>
                    <a:pt x="478" y="102"/>
                  </a:cubicBezTo>
                  <a:cubicBezTo>
                    <a:pt x="475" y="102"/>
                    <a:pt x="475" y="102"/>
                    <a:pt x="475" y="93"/>
                  </a:cubicBezTo>
                  <a:cubicBezTo>
                    <a:pt x="475" y="76"/>
                    <a:pt x="475" y="73"/>
                    <a:pt x="469" y="73"/>
                  </a:cubicBezTo>
                  <a:cubicBezTo>
                    <a:pt x="469" y="73"/>
                    <a:pt x="469" y="73"/>
                    <a:pt x="467" y="73"/>
                  </a:cubicBezTo>
                  <a:cubicBezTo>
                    <a:pt x="461" y="73"/>
                    <a:pt x="444" y="79"/>
                    <a:pt x="435" y="79"/>
                  </a:cubicBezTo>
                  <a:cubicBezTo>
                    <a:pt x="430" y="82"/>
                    <a:pt x="432" y="82"/>
                    <a:pt x="430" y="82"/>
                  </a:cubicBezTo>
                  <a:cubicBezTo>
                    <a:pt x="430" y="82"/>
                    <a:pt x="427" y="82"/>
                    <a:pt x="424" y="79"/>
                  </a:cubicBezTo>
                  <a:cubicBezTo>
                    <a:pt x="418" y="76"/>
                    <a:pt x="416" y="76"/>
                    <a:pt x="413" y="76"/>
                  </a:cubicBezTo>
                  <a:lnTo>
                    <a:pt x="410" y="76"/>
                  </a:lnTo>
                  <a:cubicBezTo>
                    <a:pt x="410" y="76"/>
                    <a:pt x="410" y="76"/>
                    <a:pt x="407" y="76"/>
                  </a:cubicBezTo>
                  <a:cubicBezTo>
                    <a:pt x="407" y="76"/>
                    <a:pt x="407" y="76"/>
                    <a:pt x="410" y="70"/>
                  </a:cubicBezTo>
                  <a:cubicBezTo>
                    <a:pt x="416" y="59"/>
                    <a:pt x="416" y="56"/>
                    <a:pt x="424" y="48"/>
                  </a:cubicBezTo>
                  <a:cubicBezTo>
                    <a:pt x="430" y="42"/>
                    <a:pt x="430" y="22"/>
                    <a:pt x="444" y="22"/>
                  </a:cubicBezTo>
                  <a:cubicBezTo>
                    <a:pt x="444" y="22"/>
                    <a:pt x="447" y="22"/>
                    <a:pt x="450" y="25"/>
                  </a:cubicBezTo>
                  <a:cubicBezTo>
                    <a:pt x="472" y="36"/>
                    <a:pt x="464" y="34"/>
                    <a:pt x="481" y="34"/>
                  </a:cubicBezTo>
                  <a:cubicBezTo>
                    <a:pt x="481" y="34"/>
                    <a:pt x="484" y="34"/>
                    <a:pt x="486" y="34"/>
                  </a:cubicBezTo>
                  <a:cubicBezTo>
                    <a:pt x="498" y="34"/>
                    <a:pt x="503" y="31"/>
                    <a:pt x="503" y="28"/>
                  </a:cubicBezTo>
                  <a:cubicBezTo>
                    <a:pt x="503" y="25"/>
                    <a:pt x="484" y="17"/>
                    <a:pt x="484" y="17"/>
                  </a:cubicBezTo>
                  <a:cubicBezTo>
                    <a:pt x="484" y="17"/>
                    <a:pt x="484" y="17"/>
                    <a:pt x="481" y="17"/>
                  </a:cubicBezTo>
                  <a:cubicBezTo>
                    <a:pt x="481" y="17"/>
                    <a:pt x="481" y="17"/>
                    <a:pt x="481" y="14"/>
                  </a:cubicBezTo>
                  <a:cubicBezTo>
                    <a:pt x="484" y="11"/>
                    <a:pt x="486" y="5"/>
                    <a:pt x="486" y="5"/>
                  </a:cubicBezTo>
                  <a:lnTo>
                    <a:pt x="486" y="5"/>
                  </a:lnTo>
                  <a:cubicBezTo>
                    <a:pt x="481" y="0"/>
                    <a:pt x="481" y="0"/>
                    <a:pt x="481"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26" name="Freeform 121"/>
            <p:cNvSpPr>
              <a:spLocks noChangeArrowheads="1"/>
            </p:cNvSpPr>
            <p:nvPr/>
          </p:nvSpPr>
          <p:spPr bwMode="auto">
            <a:xfrm>
              <a:off x="5423" y="1937"/>
              <a:ext cx="247" cy="159"/>
            </a:xfrm>
            <a:custGeom>
              <a:avLst/>
              <a:gdLst>
                <a:gd name="T0" fmla="*/ 563 w 1095"/>
                <a:gd name="T1" fmla="*/ 670 h 705"/>
                <a:gd name="T2" fmla="*/ 563 w 1095"/>
                <a:gd name="T3" fmla="*/ 670 h 705"/>
                <a:gd name="T4" fmla="*/ 486 w 1095"/>
                <a:gd name="T5" fmla="*/ 591 h 705"/>
                <a:gd name="T6" fmla="*/ 563 w 1095"/>
                <a:gd name="T7" fmla="*/ 512 h 705"/>
                <a:gd name="T8" fmla="*/ 642 w 1095"/>
                <a:gd name="T9" fmla="*/ 591 h 705"/>
                <a:gd name="T10" fmla="*/ 563 w 1095"/>
                <a:gd name="T11" fmla="*/ 670 h 705"/>
                <a:gd name="T12" fmla="*/ 435 w 1095"/>
                <a:gd name="T13" fmla="*/ 546 h 705"/>
                <a:gd name="T14" fmla="*/ 435 w 1095"/>
                <a:gd name="T15" fmla="*/ 546 h 705"/>
                <a:gd name="T16" fmla="*/ 362 w 1095"/>
                <a:gd name="T17" fmla="*/ 472 h 705"/>
                <a:gd name="T18" fmla="*/ 435 w 1095"/>
                <a:gd name="T19" fmla="*/ 402 h 705"/>
                <a:gd name="T20" fmla="*/ 506 w 1095"/>
                <a:gd name="T21" fmla="*/ 472 h 705"/>
                <a:gd name="T22" fmla="*/ 435 w 1095"/>
                <a:gd name="T23" fmla="*/ 546 h 705"/>
                <a:gd name="T24" fmla="*/ 390 w 1095"/>
                <a:gd name="T25" fmla="*/ 382 h 705"/>
                <a:gd name="T26" fmla="*/ 390 w 1095"/>
                <a:gd name="T27" fmla="*/ 382 h 705"/>
                <a:gd name="T28" fmla="*/ 328 w 1095"/>
                <a:gd name="T29" fmla="*/ 317 h 705"/>
                <a:gd name="T30" fmla="*/ 390 w 1095"/>
                <a:gd name="T31" fmla="*/ 254 h 705"/>
                <a:gd name="T32" fmla="*/ 452 w 1095"/>
                <a:gd name="T33" fmla="*/ 317 h 705"/>
                <a:gd name="T34" fmla="*/ 390 w 1095"/>
                <a:gd name="T35" fmla="*/ 382 h 705"/>
                <a:gd name="T36" fmla="*/ 438 w 1095"/>
                <a:gd name="T37" fmla="*/ 223 h 705"/>
                <a:gd name="T38" fmla="*/ 438 w 1095"/>
                <a:gd name="T39" fmla="*/ 223 h 705"/>
                <a:gd name="T40" fmla="*/ 390 w 1095"/>
                <a:gd name="T41" fmla="*/ 175 h 705"/>
                <a:gd name="T42" fmla="*/ 438 w 1095"/>
                <a:gd name="T43" fmla="*/ 127 h 705"/>
                <a:gd name="T44" fmla="*/ 483 w 1095"/>
                <a:gd name="T45" fmla="*/ 175 h 705"/>
                <a:gd name="T46" fmla="*/ 438 w 1095"/>
                <a:gd name="T47" fmla="*/ 223 h 705"/>
                <a:gd name="T48" fmla="*/ 882 w 1095"/>
                <a:gd name="T49" fmla="*/ 305 h 705"/>
                <a:gd name="T50" fmla="*/ 882 w 1095"/>
                <a:gd name="T51" fmla="*/ 305 h 705"/>
                <a:gd name="T52" fmla="*/ 789 w 1095"/>
                <a:gd name="T53" fmla="*/ 212 h 705"/>
                <a:gd name="T54" fmla="*/ 882 w 1095"/>
                <a:gd name="T55" fmla="*/ 119 h 705"/>
                <a:gd name="T56" fmla="*/ 975 w 1095"/>
                <a:gd name="T57" fmla="*/ 212 h 705"/>
                <a:gd name="T58" fmla="*/ 882 w 1095"/>
                <a:gd name="T59" fmla="*/ 305 h 705"/>
                <a:gd name="T60" fmla="*/ 812 w 1095"/>
                <a:gd name="T61" fmla="*/ 0 h 705"/>
                <a:gd name="T62" fmla="*/ 812 w 1095"/>
                <a:gd name="T63" fmla="*/ 0 h 705"/>
                <a:gd name="T64" fmla="*/ 531 w 1095"/>
                <a:gd name="T65" fmla="*/ 704 h 705"/>
                <a:gd name="T66" fmla="*/ 548 w 1095"/>
                <a:gd name="T67" fmla="*/ 704 h 705"/>
                <a:gd name="T68" fmla="*/ 842 w 1095"/>
                <a:gd name="T69" fmla="*/ 416 h 705"/>
                <a:gd name="T70" fmla="*/ 1043 w 1095"/>
                <a:gd name="T71" fmla="*/ 158 h 705"/>
                <a:gd name="T72" fmla="*/ 812 w 1095"/>
                <a:gd name="T73" fmla="*/ 0 h 705"/>
                <a:gd name="T74" fmla="*/ 563 w 1095"/>
                <a:gd name="T75" fmla="*/ 670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95" h="705">
                  <a:moveTo>
                    <a:pt x="563" y="670"/>
                  </a:moveTo>
                  <a:lnTo>
                    <a:pt x="563" y="670"/>
                  </a:lnTo>
                  <a:cubicBezTo>
                    <a:pt x="520" y="670"/>
                    <a:pt x="486" y="633"/>
                    <a:pt x="486" y="591"/>
                  </a:cubicBezTo>
                  <a:cubicBezTo>
                    <a:pt x="486" y="546"/>
                    <a:pt x="520" y="512"/>
                    <a:pt x="563" y="512"/>
                  </a:cubicBezTo>
                  <a:cubicBezTo>
                    <a:pt x="608" y="512"/>
                    <a:pt x="642" y="546"/>
                    <a:pt x="642" y="591"/>
                  </a:cubicBezTo>
                  <a:cubicBezTo>
                    <a:pt x="642" y="633"/>
                    <a:pt x="608" y="670"/>
                    <a:pt x="563" y="670"/>
                  </a:cubicBezTo>
                  <a:lnTo>
                    <a:pt x="435" y="546"/>
                  </a:lnTo>
                  <a:lnTo>
                    <a:pt x="435" y="546"/>
                  </a:lnTo>
                  <a:cubicBezTo>
                    <a:pt x="396" y="546"/>
                    <a:pt x="362" y="512"/>
                    <a:pt x="362" y="472"/>
                  </a:cubicBezTo>
                  <a:cubicBezTo>
                    <a:pt x="362" y="432"/>
                    <a:pt x="396" y="402"/>
                    <a:pt x="435" y="402"/>
                  </a:cubicBezTo>
                  <a:cubicBezTo>
                    <a:pt x="475" y="402"/>
                    <a:pt x="506" y="432"/>
                    <a:pt x="506" y="472"/>
                  </a:cubicBezTo>
                  <a:cubicBezTo>
                    <a:pt x="506" y="512"/>
                    <a:pt x="475" y="546"/>
                    <a:pt x="435" y="546"/>
                  </a:cubicBezTo>
                  <a:lnTo>
                    <a:pt x="390" y="382"/>
                  </a:lnTo>
                  <a:lnTo>
                    <a:pt x="390" y="382"/>
                  </a:lnTo>
                  <a:cubicBezTo>
                    <a:pt x="356" y="382"/>
                    <a:pt x="328" y="354"/>
                    <a:pt x="328" y="317"/>
                  </a:cubicBezTo>
                  <a:cubicBezTo>
                    <a:pt x="328" y="283"/>
                    <a:pt x="356" y="254"/>
                    <a:pt x="390" y="254"/>
                  </a:cubicBezTo>
                  <a:cubicBezTo>
                    <a:pt x="424" y="254"/>
                    <a:pt x="452" y="283"/>
                    <a:pt x="452" y="317"/>
                  </a:cubicBezTo>
                  <a:cubicBezTo>
                    <a:pt x="452" y="354"/>
                    <a:pt x="424" y="382"/>
                    <a:pt x="390" y="382"/>
                  </a:cubicBezTo>
                  <a:lnTo>
                    <a:pt x="438" y="223"/>
                  </a:lnTo>
                  <a:lnTo>
                    <a:pt x="438" y="223"/>
                  </a:lnTo>
                  <a:cubicBezTo>
                    <a:pt x="410" y="223"/>
                    <a:pt x="390" y="201"/>
                    <a:pt x="390" y="175"/>
                  </a:cubicBezTo>
                  <a:cubicBezTo>
                    <a:pt x="390" y="150"/>
                    <a:pt x="410" y="127"/>
                    <a:pt x="438" y="127"/>
                  </a:cubicBezTo>
                  <a:cubicBezTo>
                    <a:pt x="463" y="127"/>
                    <a:pt x="483" y="150"/>
                    <a:pt x="483" y="175"/>
                  </a:cubicBezTo>
                  <a:cubicBezTo>
                    <a:pt x="483" y="201"/>
                    <a:pt x="463" y="223"/>
                    <a:pt x="438" y="223"/>
                  </a:cubicBezTo>
                  <a:lnTo>
                    <a:pt x="882" y="305"/>
                  </a:lnTo>
                  <a:lnTo>
                    <a:pt x="882" y="305"/>
                  </a:lnTo>
                  <a:cubicBezTo>
                    <a:pt x="831" y="305"/>
                    <a:pt x="789" y="263"/>
                    <a:pt x="789" y="212"/>
                  </a:cubicBezTo>
                  <a:cubicBezTo>
                    <a:pt x="789" y="161"/>
                    <a:pt x="831" y="119"/>
                    <a:pt x="882" y="119"/>
                  </a:cubicBezTo>
                  <a:cubicBezTo>
                    <a:pt x="933" y="119"/>
                    <a:pt x="975" y="161"/>
                    <a:pt x="975" y="212"/>
                  </a:cubicBezTo>
                  <a:cubicBezTo>
                    <a:pt x="975" y="263"/>
                    <a:pt x="933" y="305"/>
                    <a:pt x="882" y="305"/>
                  </a:cubicBezTo>
                  <a:lnTo>
                    <a:pt x="812" y="0"/>
                  </a:lnTo>
                  <a:lnTo>
                    <a:pt x="812" y="0"/>
                  </a:lnTo>
                  <a:cubicBezTo>
                    <a:pt x="0" y="11"/>
                    <a:pt x="322" y="687"/>
                    <a:pt x="531" y="704"/>
                  </a:cubicBezTo>
                  <a:cubicBezTo>
                    <a:pt x="537" y="704"/>
                    <a:pt x="543" y="704"/>
                    <a:pt x="548" y="704"/>
                  </a:cubicBezTo>
                  <a:cubicBezTo>
                    <a:pt x="741" y="704"/>
                    <a:pt x="712" y="466"/>
                    <a:pt x="842" y="416"/>
                  </a:cubicBezTo>
                  <a:cubicBezTo>
                    <a:pt x="975" y="362"/>
                    <a:pt x="1094" y="300"/>
                    <a:pt x="1043" y="158"/>
                  </a:cubicBezTo>
                  <a:cubicBezTo>
                    <a:pt x="993" y="17"/>
                    <a:pt x="812" y="0"/>
                    <a:pt x="812" y="0"/>
                  </a:cubicBezTo>
                  <a:lnTo>
                    <a:pt x="563" y="67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27" name="Freeform 122"/>
            <p:cNvSpPr>
              <a:spLocks noChangeArrowheads="1"/>
            </p:cNvSpPr>
            <p:nvPr/>
          </p:nvSpPr>
          <p:spPr bwMode="auto">
            <a:xfrm>
              <a:off x="6380" y="1846"/>
              <a:ext cx="313" cy="258"/>
            </a:xfrm>
            <a:custGeom>
              <a:avLst/>
              <a:gdLst>
                <a:gd name="T0" fmla="*/ 316 w 1386"/>
                <a:gd name="T1" fmla="*/ 1029 h 1144"/>
                <a:gd name="T2" fmla="*/ 316 w 1386"/>
                <a:gd name="T3" fmla="*/ 1029 h 1144"/>
                <a:gd name="T4" fmla="*/ 209 w 1386"/>
                <a:gd name="T5" fmla="*/ 976 h 1144"/>
                <a:gd name="T6" fmla="*/ 237 w 1386"/>
                <a:gd name="T7" fmla="*/ 787 h 1144"/>
                <a:gd name="T8" fmla="*/ 316 w 1386"/>
                <a:gd name="T9" fmla="*/ 761 h 1144"/>
                <a:gd name="T10" fmla="*/ 427 w 1386"/>
                <a:gd name="T11" fmla="*/ 815 h 1144"/>
                <a:gd name="T12" fmla="*/ 398 w 1386"/>
                <a:gd name="T13" fmla="*/ 1004 h 1144"/>
                <a:gd name="T14" fmla="*/ 316 w 1386"/>
                <a:gd name="T15" fmla="*/ 1029 h 1144"/>
                <a:gd name="T16" fmla="*/ 862 w 1386"/>
                <a:gd name="T17" fmla="*/ 625 h 1144"/>
                <a:gd name="T18" fmla="*/ 862 w 1386"/>
                <a:gd name="T19" fmla="*/ 625 h 1144"/>
                <a:gd name="T20" fmla="*/ 806 w 1386"/>
                <a:gd name="T21" fmla="*/ 597 h 1144"/>
                <a:gd name="T22" fmla="*/ 820 w 1386"/>
                <a:gd name="T23" fmla="*/ 504 h 1144"/>
                <a:gd name="T24" fmla="*/ 859 w 1386"/>
                <a:gd name="T25" fmla="*/ 489 h 1144"/>
                <a:gd name="T26" fmla="*/ 916 w 1386"/>
                <a:gd name="T27" fmla="*/ 518 h 1144"/>
                <a:gd name="T28" fmla="*/ 901 w 1386"/>
                <a:gd name="T29" fmla="*/ 611 h 1144"/>
                <a:gd name="T30" fmla="*/ 862 w 1386"/>
                <a:gd name="T31" fmla="*/ 625 h 1144"/>
                <a:gd name="T32" fmla="*/ 794 w 1386"/>
                <a:gd name="T33" fmla="*/ 444 h 1144"/>
                <a:gd name="T34" fmla="*/ 794 w 1386"/>
                <a:gd name="T35" fmla="*/ 444 h 1144"/>
                <a:gd name="T36" fmla="*/ 720 w 1386"/>
                <a:gd name="T37" fmla="*/ 408 h 1144"/>
                <a:gd name="T38" fmla="*/ 740 w 1386"/>
                <a:gd name="T39" fmla="*/ 280 h 1144"/>
                <a:gd name="T40" fmla="*/ 794 w 1386"/>
                <a:gd name="T41" fmla="*/ 263 h 1144"/>
                <a:gd name="T42" fmla="*/ 867 w 1386"/>
                <a:gd name="T43" fmla="*/ 300 h 1144"/>
                <a:gd name="T44" fmla="*/ 848 w 1386"/>
                <a:gd name="T45" fmla="*/ 427 h 1144"/>
                <a:gd name="T46" fmla="*/ 794 w 1386"/>
                <a:gd name="T47" fmla="*/ 444 h 1144"/>
                <a:gd name="T48" fmla="*/ 613 w 1386"/>
                <a:gd name="T49" fmla="*/ 317 h 1144"/>
                <a:gd name="T50" fmla="*/ 613 w 1386"/>
                <a:gd name="T51" fmla="*/ 317 h 1144"/>
                <a:gd name="T52" fmla="*/ 528 w 1386"/>
                <a:gd name="T53" fmla="*/ 274 h 1144"/>
                <a:gd name="T54" fmla="*/ 548 w 1386"/>
                <a:gd name="T55" fmla="*/ 130 h 1144"/>
                <a:gd name="T56" fmla="*/ 610 w 1386"/>
                <a:gd name="T57" fmla="*/ 111 h 1144"/>
                <a:gd name="T58" fmla="*/ 692 w 1386"/>
                <a:gd name="T59" fmla="*/ 153 h 1144"/>
                <a:gd name="T60" fmla="*/ 672 w 1386"/>
                <a:gd name="T61" fmla="*/ 297 h 1144"/>
                <a:gd name="T62" fmla="*/ 613 w 1386"/>
                <a:gd name="T63" fmla="*/ 317 h 1144"/>
                <a:gd name="T64" fmla="*/ 361 w 1386"/>
                <a:gd name="T65" fmla="*/ 300 h 1144"/>
                <a:gd name="T66" fmla="*/ 361 w 1386"/>
                <a:gd name="T67" fmla="*/ 300 h 1144"/>
                <a:gd name="T68" fmla="*/ 271 w 1386"/>
                <a:gd name="T69" fmla="*/ 255 h 1144"/>
                <a:gd name="T70" fmla="*/ 293 w 1386"/>
                <a:gd name="T71" fmla="*/ 96 h 1144"/>
                <a:gd name="T72" fmla="*/ 359 w 1386"/>
                <a:gd name="T73" fmla="*/ 76 h 1144"/>
                <a:gd name="T74" fmla="*/ 449 w 1386"/>
                <a:gd name="T75" fmla="*/ 122 h 1144"/>
                <a:gd name="T76" fmla="*/ 429 w 1386"/>
                <a:gd name="T77" fmla="*/ 277 h 1144"/>
                <a:gd name="T78" fmla="*/ 361 w 1386"/>
                <a:gd name="T79" fmla="*/ 300 h 1144"/>
                <a:gd name="T80" fmla="*/ 427 w 1386"/>
                <a:gd name="T81" fmla="*/ 0 h 1144"/>
                <a:gd name="T82" fmla="*/ 427 w 1386"/>
                <a:gd name="T83" fmla="*/ 0 h 1144"/>
                <a:gd name="T84" fmla="*/ 302 w 1386"/>
                <a:gd name="T85" fmla="*/ 29 h 1144"/>
                <a:gd name="T86" fmla="*/ 189 w 1386"/>
                <a:gd name="T87" fmla="*/ 628 h 1144"/>
                <a:gd name="T88" fmla="*/ 178 w 1386"/>
                <a:gd name="T89" fmla="*/ 1092 h 1144"/>
                <a:gd name="T90" fmla="*/ 347 w 1386"/>
                <a:gd name="T91" fmla="*/ 1143 h 1144"/>
                <a:gd name="T92" fmla="*/ 579 w 1386"/>
                <a:gd name="T93" fmla="*/ 1077 h 1144"/>
                <a:gd name="T94" fmla="*/ 427 w 1386"/>
                <a:gd name="T95" fmla="*/ 0 h 1144"/>
                <a:gd name="T96" fmla="*/ 316 w 1386"/>
                <a:gd name="T97" fmla="*/ 1029 h 1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86" h="1144">
                  <a:moveTo>
                    <a:pt x="316" y="1029"/>
                  </a:moveTo>
                  <a:lnTo>
                    <a:pt x="316" y="1029"/>
                  </a:lnTo>
                  <a:cubicBezTo>
                    <a:pt x="276" y="1029"/>
                    <a:pt x="234" y="1010"/>
                    <a:pt x="209" y="976"/>
                  </a:cubicBezTo>
                  <a:cubicBezTo>
                    <a:pt x="164" y="916"/>
                    <a:pt x="178" y="831"/>
                    <a:pt x="237" y="787"/>
                  </a:cubicBezTo>
                  <a:cubicBezTo>
                    <a:pt x="260" y="770"/>
                    <a:pt x="288" y="761"/>
                    <a:pt x="316" y="761"/>
                  </a:cubicBezTo>
                  <a:cubicBezTo>
                    <a:pt x="359" y="761"/>
                    <a:pt x="398" y="778"/>
                    <a:pt x="427" y="815"/>
                  </a:cubicBezTo>
                  <a:cubicBezTo>
                    <a:pt x="469" y="874"/>
                    <a:pt x="458" y="959"/>
                    <a:pt x="398" y="1004"/>
                  </a:cubicBezTo>
                  <a:cubicBezTo>
                    <a:pt x="373" y="1021"/>
                    <a:pt x="344" y="1029"/>
                    <a:pt x="316" y="1029"/>
                  </a:cubicBezTo>
                  <a:lnTo>
                    <a:pt x="862" y="625"/>
                  </a:lnTo>
                  <a:lnTo>
                    <a:pt x="862" y="625"/>
                  </a:lnTo>
                  <a:cubicBezTo>
                    <a:pt x="839" y="625"/>
                    <a:pt x="820" y="617"/>
                    <a:pt x="806" y="597"/>
                  </a:cubicBezTo>
                  <a:cubicBezTo>
                    <a:pt x="783" y="566"/>
                    <a:pt x="789" y="523"/>
                    <a:pt x="820" y="504"/>
                  </a:cubicBezTo>
                  <a:cubicBezTo>
                    <a:pt x="831" y="492"/>
                    <a:pt x="845" y="489"/>
                    <a:pt x="859" y="489"/>
                  </a:cubicBezTo>
                  <a:cubicBezTo>
                    <a:pt x="879" y="489"/>
                    <a:pt x="901" y="498"/>
                    <a:pt x="916" y="518"/>
                  </a:cubicBezTo>
                  <a:cubicBezTo>
                    <a:pt x="938" y="549"/>
                    <a:pt x="930" y="591"/>
                    <a:pt x="901" y="611"/>
                  </a:cubicBezTo>
                  <a:cubicBezTo>
                    <a:pt x="887" y="622"/>
                    <a:pt x="876" y="625"/>
                    <a:pt x="862" y="625"/>
                  </a:cubicBezTo>
                  <a:lnTo>
                    <a:pt x="794" y="444"/>
                  </a:lnTo>
                  <a:lnTo>
                    <a:pt x="794" y="444"/>
                  </a:lnTo>
                  <a:cubicBezTo>
                    <a:pt x="766" y="444"/>
                    <a:pt x="740" y="433"/>
                    <a:pt x="720" y="408"/>
                  </a:cubicBezTo>
                  <a:cubicBezTo>
                    <a:pt x="692" y="368"/>
                    <a:pt x="701" y="311"/>
                    <a:pt x="740" y="280"/>
                  </a:cubicBezTo>
                  <a:cubicBezTo>
                    <a:pt x="755" y="269"/>
                    <a:pt x="774" y="263"/>
                    <a:pt x="794" y="263"/>
                  </a:cubicBezTo>
                  <a:cubicBezTo>
                    <a:pt x="820" y="263"/>
                    <a:pt x="848" y="277"/>
                    <a:pt x="867" y="300"/>
                  </a:cubicBezTo>
                  <a:cubicBezTo>
                    <a:pt x="896" y="342"/>
                    <a:pt x="887" y="399"/>
                    <a:pt x="848" y="427"/>
                  </a:cubicBezTo>
                  <a:cubicBezTo>
                    <a:pt x="831" y="438"/>
                    <a:pt x="814" y="444"/>
                    <a:pt x="794" y="444"/>
                  </a:cubicBezTo>
                  <a:lnTo>
                    <a:pt x="613" y="317"/>
                  </a:lnTo>
                  <a:lnTo>
                    <a:pt x="613" y="317"/>
                  </a:lnTo>
                  <a:cubicBezTo>
                    <a:pt x="579" y="317"/>
                    <a:pt x="548" y="303"/>
                    <a:pt x="528" y="274"/>
                  </a:cubicBezTo>
                  <a:cubicBezTo>
                    <a:pt x="494" y="227"/>
                    <a:pt x="503" y="164"/>
                    <a:pt x="548" y="130"/>
                  </a:cubicBezTo>
                  <a:cubicBezTo>
                    <a:pt x="568" y="116"/>
                    <a:pt x="588" y="111"/>
                    <a:pt x="610" y="111"/>
                  </a:cubicBezTo>
                  <a:cubicBezTo>
                    <a:pt x="641" y="111"/>
                    <a:pt x="672" y="125"/>
                    <a:pt x="692" y="153"/>
                  </a:cubicBezTo>
                  <a:cubicBezTo>
                    <a:pt x="726" y="198"/>
                    <a:pt x="718" y="263"/>
                    <a:pt x="672" y="297"/>
                  </a:cubicBezTo>
                  <a:cubicBezTo>
                    <a:pt x="653" y="308"/>
                    <a:pt x="633" y="317"/>
                    <a:pt x="613" y="317"/>
                  </a:cubicBezTo>
                  <a:lnTo>
                    <a:pt x="361" y="300"/>
                  </a:lnTo>
                  <a:lnTo>
                    <a:pt x="361" y="300"/>
                  </a:lnTo>
                  <a:cubicBezTo>
                    <a:pt x="327" y="300"/>
                    <a:pt x="293" y="283"/>
                    <a:pt x="271" y="255"/>
                  </a:cubicBezTo>
                  <a:cubicBezTo>
                    <a:pt x="234" y="204"/>
                    <a:pt x="246" y="133"/>
                    <a:pt x="293" y="96"/>
                  </a:cubicBezTo>
                  <a:cubicBezTo>
                    <a:pt x="313" y="82"/>
                    <a:pt x="336" y="76"/>
                    <a:pt x="359" y="76"/>
                  </a:cubicBezTo>
                  <a:cubicBezTo>
                    <a:pt x="395" y="76"/>
                    <a:pt x="429" y="91"/>
                    <a:pt x="449" y="122"/>
                  </a:cubicBezTo>
                  <a:cubicBezTo>
                    <a:pt x="486" y="173"/>
                    <a:pt x="477" y="241"/>
                    <a:pt x="429" y="277"/>
                  </a:cubicBezTo>
                  <a:cubicBezTo>
                    <a:pt x="410" y="291"/>
                    <a:pt x="387" y="300"/>
                    <a:pt x="361" y="300"/>
                  </a:cubicBezTo>
                  <a:lnTo>
                    <a:pt x="427" y="0"/>
                  </a:lnTo>
                  <a:lnTo>
                    <a:pt x="427" y="0"/>
                  </a:lnTo>
                  <a:cubicBezTo>
                    <a:pt x="376" y="0"/>
                    <a:pt x="333" y="9"/>
                    <a:pt x="302" y="29"/>
                  </a:cubicBezTo>
                  <a:cubicBezTo>
                    <a:pt x="48" y="190"/>
                    <a:pt x="296" y="453"/>
                    <a:pt x="189" y="628"/>
                  </a:cubicBezTo>
                  <a:cubicBezTo>
                    <a:pt x="81" y="801"/>
                    <a:pt x="0" y="973"/>
                    <a:pt x="178" y="1092"/>
                  </a:cubicBezTo>
                  <a:cubicBezTo>
                    <a:pt x="232" y="1129"/>
                    <a:pt x="291" y="1143"/>
                    <a:pt x="347" y="1143"/>
                  </a:cubicBezTo>
                  <a:cubicBezTo>
                    <a:pt x="472" y="1143"/>
                    <a:pt x="579" y="1077"/>
                    <a:pt x="579" y="1077"/>
                  </a:cubicBezTo>
                  <a:cubicBezTo>
                    <a:pt x="1385" y="461"/>
                    <a:pt x="766" y="0"/>
                    <a:pt x="427" y="0"/>
                  </a:cubicBezTo>
                  <a:lnTo>
                    <a:pt x="316" y="102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28" name="Freeform 123"/>
            <p:cNvSpPr>
              <a:spLocks noChangeArrowheads="1"/>
            </p:cNvSpPr>
            <p:nvPr/>
          </p:nvSpPr>
          <p:spPr bwMode="auto">
            <a:xfrm>
              <a:off x="5232" y="686"/>
              <a:ext cx="53" cy="49"/>
            </a:xfrm>
            <a:custGeom>
              <a:avLst/>
              <a:gdLst>
                <a:gd name="T0" fmla="*/ 122 w 239"/>
                <a:gd name="T1" fmla="*/ 0 h 222"/>
                <a:gd name="T2" fmla="*/ 122 w 239"/>
                <a:gd name="T3" fmla="*/ 0 h 222"/>
                <a:gd name="T4" fmla="*/ 99 w 239"/>
                <a:gd name="T5" fmla="*/ 3 h 222"/>
                <a:gd name="T6" fmla="*/ 108 w 239"/>
                <a:gd name="T7" fmla="*/ 20 h 222"/>
                <a:gd name="T8" fmla="*/ 99 w 239"/>
                <a:gd name="T9" fmla="*/ 48 h 222"/>
                <a:gd name="T10" fmla="*/ 91 w 239"/>
                <a:gd name="T11" fmla="*/ 51 h 222"/>
                <a:gd name="T12" fmla="*/ 74 w 239"/>
                <a:gd name="T13" fmla="*/ 40 h 222"/>
                <a:gd name="T14" fmla="*/ 62 w 239"/>
                <a:gd name="T15" fmla="*/ 20 h 222"/>
                <a:gd name="T16" fmla="*/ 26 w 239"/>
                <a:gd name="T17" fmla="*/ 161 h 222"/>
                <a:gd name="T18" fmla="*/ 105 w 239"/>
                <a:gd name="T19" fmla="*/ 221 h 222"/>
                <a:gd name="T20" fmla="*/ 105 w 239"/>
                <a:gd name="T21" fmla="*/ 178 h 222"/>
                <a:gd name="T22" fmla="*/ 144 w 239"/>
                <a:gd name="T23" fmla="*/ 173 h 222"/>
                <a:gd name="T24" fmla="*/ 184 w 239"/>
                <a:gd name="T25" fmla="*/ 139 h 222"/>
                <a:gd name="T26" fmla="*/ 218 w 239"/>
                <a:gd name="T27" fmla="*/ 167 h 222"/>
                <a:gd name="T28" fmla="*/ 221 w 239"/>
                <a:gd name="T29" fmla="*/ 62 h 222"/>
                <a:gd name="T30" fmla="*/ 122 w 239"/>
                <a:gd name="T31" fmla="*/ 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9" h="222">
                  <a:moveTo>
                    <a:pt x="122" y="0"/>
                  </a:moveTo>
                  <a:lnTo>
                    <a:pt x="122" y="0"/>
                  </a:lnTo>
                  <a:cubicBezTo>
                    <a:pt x="116" y="0"/>
                    <a:pt x="108" y="3"/>
                    <a:pt x="99" y="3"/>
                  </a:cubicBezTo>
                  <a:cubicBezTo>
                    <a:pt x="108" y="20"/>
                    <a:pt x="108" y="20"/>
                    <a:pt x="108" y="20"/>
                  </a:cubicBezTo>
                  <a:cubicBezTo>
                    <a:pt x="114" y="31"/>
                    <a:pt x="111" y="43"/>
                    <a:pt x="99" y="48"/>
                  </a:cubicBezTo>
                  <a:cubicBezTo>
                    <a:pt x="96" y="48"/>
                    <a:pt x="94" y="51"/>
                    <a:pt x="91" y="51"/>
                  </a:cubicBezTo>
                  <a:cubicBezTo>
                    <a:pt x="85" y="51"/>
                    <a:pt x="77" y="45"/>
                    <a:pt x="74" y="40"/>
                  </a:cubicBezTo>
                  <a:cubicBezTo>
                    <a:pt x="62" y="20"/>
                    <a:pt x="62" y="20"/>
                    <a:pt x="62" y="20"/>
                  </a:cubicBezTo>
                  <a:cubicBezTo>
                    <a:pt x="17" y="48"/>
                    <a:pt x="0" y="111"/>
                    <a:pt x="26" y="161"/>
                  </a:cubicBezTo>
                  <a:cubicBezTo>
                    <a:pt x="43" y="192"/>
                    <a:pt x="71" y="215"/>
                    <a:pt x="105" y="221"/>
                  </a:cubicBezTo>
                  <a:cubicBezTo>
                    <a:pt x="105" y="178"/>
                    <a:pt x="105" y="178"/>
                    <a:pt x="105" y="178"/>
                  </a:cubicBezTo>
                  <a:cubicBezTo>
                    <a:pt x="144" y="173"/>
                    <a:pt x="144" y="173"/>
                    <a:pt x="144" y="173"/>
                  </a:cubicBezTo>
                  <a:cubicBezTo>
                    <a:pt x="184" y="139"/>
                    <a:pt x="184" y="139"/>
                    <a:pt x="184" y="139"/>
                  </a:cubicBezTo>
                  <a:cubicBezTo>
                    <a:pt x="184" y="139"/>
                    <a:pt x="198" y="150"/>
                    <a:pt x="218" y="167"/>
                  </a:cubicBezTo>
                  <a:cubicBezTo>
                    <a:pt x="235" y="136"/>
                    <a:pt x="238" y="96"/>
                    <a:pt x="221" y="62"/>
                  </a:cubicBezTo>
                  <a:cubicBezTo>
                    <a:pt x="201" y="23"/>
                    <a:pt x="164" y="0"/>
                    <a:pt x="122"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29" name="Freeform 124"/>
            <p:cNvSpPr>
              <a:spLocks noChangeArrowheads="1"/>
            </p:cNvSpPr>
            <p:nvPr/>
          </p:nvSpPr>
          <p:spPr bwMode="auto">
            <a:xfrm>
              <a:off x="5265" y="718"/>
              <a:ext cx="136" cy="118"/>
            </a:xfrm>
            <a:custGeom>
              <a:avLst/>
              <a:gdLst>
                <a:gd name="T0" fmla="*/ 40 w 606"/>
                <a:gd name="T1" fmla="*/ 0 h 524"/>
                <a:gd name="T2" fmla="*/ 40 w 606"/>
                <a:gd name="T3" fmla="*/ 0 h 524"/>
                <a:gd name="T4" fmla="*/ 0 w 606"/>
                <a:gd name="T5" fmla="*/ 34 h 524"/>
                <a:gd name="T6" fmla="*/ 45 w 606"/>
                <a:gd name="T7" fmla="*/ 25 h 524"/>
                <a:gd name="T8" fmla="*/ 45 w 606"/>
                <a:gd name="T9" fmla="*/ 34 h 524"/>
                <a:gd name="T10" fmla="*/ 48 w 606"/>
                <a:gd name="T11" fmla="*/ 110 h 524"/>
                <a:gd name="T12" fmla="*/ 458 w 606"/>
                <a:gd name="T13" fmla="*/ 483 h 524"/>
                <a:gd name="T14" fmla="*/ 597 w 606"/>
                <a:gd name="T15" fmla="*/ 523 h 524"/>
                <a:gd name="T16" fmla="*/ 597 w 606"/>
                <a:gd name="T17" fmla="*/ 523 h 524"/>
                <a:gd name="T18" fmla="*/ 74 w 606"/>
                <a:gd name="T19" fmla="*/ 28 h 524"/>
                <a:gd name="T20" fmla="*/ 40 w 606"/>
                <a:gd name="T21" fmla="*/ 0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6" h="524">
                  <a:moveTo>
                    <a:pt x="40" y="0"/>
                  </a:moveTo>
                  <a:lnTo>
                    <a:pt x="40" y="0"/>
                  </a:lnTo>
                  <a:cubicBezTo>
                    <a:pt x="0" y="34"/>
                    <a:pt x="0" y="34"/>
                    <a:pt x="0" y="34"/>
                  </a:cubicBezTo>
                  <a:cubicBezTo>
                    <a:pt x="45" y="25"/>
                    <a:pt x="45" y="25"/>
                    <a:pt x="45" y="25"/>
                  </a:cubicBezTo>
                  <a:cubicBezTo>
                    <a:pt x="45" y="34"/>
                    <a:pt x="45" y="34"/>
                    <a:pt x="45" y="34"/>
                  </a:cubicBezTo>
                  <a:cubicBezTo>
                    <a:pt x="48" y="110"/>
                    <a:pt x="48" y="110"/>
                    <a:pt x="48" y="110"/>
                  </a:cubicBezTo>
                  <a:cubicBezTo>
                    <a:pt x="179" y="229"/>
                    <a:pt x="458" y="483"/>
                    <a:pt x="458" y="483"/>
                  </a:cubicBezTo>
                  <a:cubicBezTo>
                    <a:pt x="458" y="483"/>
                    <a:pt x="577" y="523"/>
                    <a:pt x="597" y="523"/>
                  </a:cubicBezTo>
                  <a:lnTo>
                    <a:pt x="597" y="523"/>
                  </a:lnTo>
                  <a:cubicBezTo>
                    <a:pt x="605" y="520"/>
                    <a:pt x="193" y="138"/>
                    <a:pt x="74" y="28"/>
                  </a:cubicBezTo>
                  <a:cubicBezTo>
                    <a:pt x="54" y="11"/>
                    <a:pt x="40" y="0"/>
                    <a:pt x="4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30" name="Freeform 125"/>
            <p:cNvSpPr>
              <a:spLocks noChangeArrowheads="1"/>
            </p:cNvSpPr>
            <p:nvPr/>
          </p:nvSpPr>
          <p:spPr bwMode="auto">
            <a:xfrm>
              <a:off x="5256" y="724"/>
              <a:ext cx="23" cy="175"/>
            </a:xfrm>
            <a:custGeom>
              <a:avLst/>
              <a:gdLst>
                <a:gd name="T0" fmla="*/ 84 w 108"/>
                <a:gd name="T1" fmla="*/ 0 h 776"/>
                <a:gd name="T2" fmla="*/ 39 w 108"/>
                <a:gd name="T3" fmla="*/ 9 h 776"/>
                <a:gd name="T4" fmla="*/ 0 w 108"/>
                <a:gd name="T5" fmla="*/ 14 h 776"/>
                <a:gd name="T6" fmla="*/ 0 w 108"/>
                <a:gd name="T7" fmla="*/ 57 h 776"/>
                <a:gd name="T8" fmla="*/ 28 w 108"/>
                <a:gd name="T9" fmla="*/ 645 h 776"/>
                <a:gd name="T10" fmla="*/ 62 w 108"/>
                <a:gd name="T11" fmla="*/ 775 h 776"/>
                <a:gd name="T12" fmla="*/ 107 w 108"/>
                <a:gd name="T13" fmla="*/ 645 h 776"/>
                <a:gd name="T14" fmla="*/ 87 w 108"/>
                <a:gd name="T15" fmla="*/ 85 h 776"/>
                <a:gd name="T16" fmla="*/ 84 w 108"/>
                <a:gd name="T17" fmla="*/ 9 h 776"/>
                <a:gd name="T18" fmla="*/ 84 w 108"/>
                <a:gd name="T19" fmla="*/ 0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776">
                  <a:moveTo>
                    <a:pt x="84" y="0"/>
                  </a:moveTo>
                  <a:lnTo>
                    <a:pt x="39" y="9"/>
                  </a:lnTo>
                  <a:lnTo>
                    <a:pt x="0" y="14"/>
                  </a:lnTo>
                  <a:lnTo>
                    <a:pt x="0" y="57"/>
                  </a:lnTo>
                  <a:lnTo>
                    <a:pt x="28" y="645"/>
                  </a:lnTo>
                  <a:lnTo>
                    <a:pt x="62" y="775"/>
                  </a:lnTo>
                  <a:lnTo>
                    <a:pt x="107" y="645"/>
                  </a:lnTo>
                  <a:lnTo>
                    <a:pt x="87" y="85"/>
                  </a:lnTo>
                  <a:lnTo>
                    <a:pt x="84" y="9"/>
                  </a:lnTo>
                  <a:lnTo>
                    <a:pt x="84"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31" name="Freeform 126"/>
            <p:cNvSpPr>
              <a:spLocks noChangeArrowheads="1"/>
            </p:cNvSpPr>
            <p:nvPr/>
          </p:nvSpPr>
          <p:spPr bwMode="auto">
            <a:xfrm>
              <a:off x="5256" y="724"/>
              <a:ext cx="23" cy="175"/>
            </a:xfrm>
            <a:custGeom>
              <a:avLst/>
              <a:gdLst>
                <a:gd name="T0" fmla="*/ 84 w 108"/>
                <a:gd name="T1" fmla="*/ 0 h 776"/>
                <a:gd name="T2" fmla="*/ 39 w 108"/>
                <a:gd name="T3" fmla="*/ 9 h 776"/>
                <a:gd name="T4" fmla="*/ 0 w 108"/>
                <a:gd name="T5" fmla="*/ 14 h 776"/>
                <a:gd name="T6" fmla="*/ 0 w 108"/>
                <a:gd name="T7" fmla="*/ 57 h 776"/>
                <a:gd name="T8" fmla="*/ 28 w 108"/>
                <a:gd name="T9" fmla="*/ 645 h 776"/>
                <a:gd name="T10" fmla="*/ 62 w 108"/>
                <a:gd name="T11" fmla="*/ 775 h 776"/>
                <a:gd name="T12" fmla="*/ 107 w 108"/>
                <a:gd name="T13" fmla="*/ 645 h 776"/>
                <a:gd name="T14" fmla="*/ 87 w 108"/>
                <a:gd name="T15" fmla="*/ 85 h 776"/>
                <a:gd name="T16" fmla="*/ 84 w 108"/>
                <a:gd name="T17" fmla="*/ 9 h 776"/>
                <a:gd name="T18" fmla="*/ 84 w 108"/>
                <a:gd name="T19" fmla="*/ 0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776">
                  <a:moveTo>
                    <a:pt x="84" y="0"/>
                  </a:moveTo>
                  <a:lnTo>
                    <a:pt x="39" y="9"/>
                  </a:lnTo>
                  <a:lnTo>
                    <a:pt x="0" y="14"/>
                  </a:lnTo>
                  <a:lnTo>
                    <a:pt x="0" y="57"/>
                  </a:lnTo>
                  <a:lnTo>
                    <a:pt x="28" y="645"/>
                  </a:lnTo>
                  <a:lnTo>
                    <a:pt x="62" y="775"/>
                  </a:lnTo>
                  <a:lnTo>
                    <a:pt x="107" y="645"/>
                  </a:lnTo>
                  <a:lnTo>
                    <a:pt x="87" y="85"/>
                  </a:lnTo>
                  <a:lnTo>
                    <a:pt x="84" y="9"/>
                  </a:lnTo>
                  <a:lnTo>
                    <a:pt x="84"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32" name="Freeform 127"/>
            <p:cNvSpPr>
              <a:spLocks noChangeArrowheads="1"/>
            </p:cNvSpPr>
            <p:nvPr/>
          </p:nvSpPr>
          <p:spPr bwMode="auto">
            <a:xfrm>
              <a:off x="5239" y="672"/>
              <a:ext cx="18" cy="25"/>
            </a:xfrm>
            <a:custGeom>
              <a:avLst/>
              <a:gdLst>
                <a:gd name="T0" fmla="*/ 23 w 84"/>
                <a:gd name="T1" fmla="*/ 0 h 114"/>
                <a:gd name="T2" fmla="*/ 23 w 84"/>
                <a:gd name="T3" fmla="*/ 0 h 114"/>
                <a:gd name="T4" fmla="*/ 14 w 84"/>
                <a:gd name="T5" fmla="*/ 3 h 114"/>
                <a:gd name="T6" fmla="*/ 14 w 84"/>
                <a:gd name="T7" fmla="*/ 3 h 114"/>
                <a:gd name="T8" fmla="*/ 6 w 84"/>
                <a:gd name="T9" fmla="*/ 28 h 114"/>
                <a:gd name="T10" fmla="*/ 31 w 84"/>
                <a:gd name="T11" fmla="*/ 82 h 114"/>
                <a:gd name="T12" fmla="*/ 43 w 84"/>
                <a:gd name="T13" fmla="*/ 102 h 114"/>
                <a:gd name="T14" fmla="*/ 60 w 84"/>
                <a:gd name="T15" fmla="*/ 113 h 114"/>
                <a:gd name="T16" fmla="*/ 68 w 84"/>
                <a:gd name="T17" fmla="*/ 110 h 114"/>
                <a:gd name="T18" fmla="*/ 77 w 84"/>
                <a:gd name="T19" fmla="*/ 82 h 114"/>
                <a:gd name="T20" fmla="*/ 68 w 84"/>
                <a:gd name="T21" fmla="*/ 65 h 114"/>
                <a:gd name="T22" fmla="*/ 43 w 84"/>
                <a:gd name="T23" fmla="*/ 12 h 114"/>
                <a:gd name="T24" fmla="*/ 23 w 84"/>
                <a:gd name="T25"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4" h="114">
                  <a:moveTo>
                    <a:pt x="23" y="0"/>
                  </a:moveTo>
                  <a:lnTo>
                    <a:pt x="23" y="0"/>
                  </a:lnTo>
                  <a:cubicBezTo>
                    <a:pt x="20" y="0"/>
                    <a:pt x="17" y="0"/>
                    <a:pt x="14" y="3"/>
                  </a:cubicBezTo>
                  <a:lnTo>
                    <a:pt x="14" y="3"/>
                  </a:lnTo>
                  <a:cubicBezTo>
                    <a:pt x="6" y="9"/>
                    <a:pt x="0" y="20"/>
                    <a:pt x="6" y="28"/>
                  </a:cubicBezTo>
                  <a:cubicBezTo>
                    <a:pt x="31" y="82"/>
                    <a:pt x="31" y="82"/>
                    <a:pt x="31" y="82"/>
                  </a:cubicBezTo>
                  <a:cubicBezTo>
                    <a:pt x="43" y="102"/>
                    <a:pt x="43" y="102"/>
                    <a:pt x="43" y="102"/>
                  </a:cubicBezTo>
                  <a:cubicBezTo>
                    <a:pt x="46" y="107"/>
                    <a:pt x="54" y="113"/>
                    <a:pt x="60" y="113"/>
                  </a:cubicBezTo>
                  <a:cubicBezTo>
                    <a:pt x="63" y="113"/>
                    <a:pt x="65" y="110"/>
                    <a:pt x="68" y="110"/>
                  </a:cubicBezTo>
                  <a:cubicBezTo>
                    <a:pt x="80" y="105"/>
                    <a:pt x="83" y="93"/>
                    <a:pt x="77" y="82"/>
                  </a:cubicBezTo>
                  <a:cubicBezTo>
                    <a:pt x="68" y="65"/>
                    <a:pt x="68" y="65"/>
                    <a:pt x="68" y="65"/>
                  </a:cubicBezTo>
                  <a:cubicBezTo>
                    <a:pt x="43" y="12"/>
                    <a:pt x="43" y="12"/>
                    <a:pt x="43" y="12"/>
                  </a:cubicBezTo>
                  <a:cubicBezTo>
                    <a:pt x="37" y="3"/>
                    <a:pt x="31" y="0"/>
                    <a:pt x="23"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33" name="Freeform 128"/>
            <p:cNvSpPr>
              <a:spLocks noChangeArrowheads="1"/>
            </p:cNvSpPr>
            <p:nvPr/>
          </p:nvSpPr>
          <p:spPr bwMode="auto">
            <a:xfrm>
              <a:off x="5163" y="1607"/>
              <a:ext cx="53" cy="49"/>
            </a:xfrm>
            <a:custGeom>
              <a:avLst/>
              <a:gdLst>
                <a:gd name="T0" fmla="*/ 116 w 236"/>
                <a:gd name="T1" fmla="*/ 0 h 221"/>
                <a:gd name="T2" fmla="*/ 116 w 236"/>
                <a:gd name="T3" fmla="*/ 0 h 221"/>
                <a:gd name="T4" fmla="*/ 34 w 236"/>
                <a:gd name="T5" fmla="*/ 37 h 221"/>
                <a:gd name="T6" fmla="*/ 8 w 236"/>
                <a:gd name="T7" fmla="*/ 133 h 221"/>
                <a:gd name="T8" fmla="*/ 45 w 236"/>
                <a:gd name="T9" fmla="*/ 116 h 221"/>
                <a:gd name="T10" fmla="*/ 65 w 236"/>
                <a:gd name="T11" fmla="*/ 152 h 221"/>
                <a:gd name="T12" fmla="*/ 113 w 236"/>
                <a:gd name="T13" fmla="*/ 178 h 221"/>
                <a:gd name="T14" fmla="*/ 96 w 236"/>
                <a:gd name="T15" fmla="*/ 217 h 221"/>
                <a:gd name="T16" fmla="*/ 116 w 236"/>
                <a:gd name="T17" fmla="*/ 220 h 221"/>
                <a:gd name="T18" fmla="*/ 198 w 236"/>
                <a:gd name="T19" fmla="*/ 183 h 221"/>
                <a:gd name="T20" fmla="*/ 206 w 236"/>
                <a:gd name="T21" fmla="*/ 51 h 221"/>
                <a:gd name="T22" fmla="*/ 195 w 236"/>
                <a:gd name="T23" fmla="*/ 65 h 221"/>
                <a:gd name="T24" fmla="*/ 181 w 236"/>
                <a:gd name="T25" fmla="*/ 71 h 221"/>
                <a:gd name="T26" fmla="*/ 167 w 236"/>
                <a:gd name="T27" fmla="*/ 65 h 221"/>
                <a:gd name="T28" fmla="*/ 164 w 236"/>
                <a:gd name="T29" fmla="*/ 37 h 221"/>
                <a:gd name="T30" fmla="*/ 181 w 236"/>
                <a:gd name="T31" fmla="*/ 19 h 221"/>
                <a:gd name="T32" fmla="*/ 116 w 236"/>
                <a:gd name="T33" fmla="*/ 0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6" h="221">
                  <a:moveTo>
                    <a:pt x="116" y="0"/>
                  </a:moveTo>
                  <a:lnTo>
                    <a:pt x="116" y="0"/>
                  </a:lnTo>
                  <a:cubicBezTo>
                    <a:pt x="84" y="0"/>
                    <a:pt x="56" y="11"/>
                    <a:pt x="34" y="37"/>
                  </a:cubicBezTo>
                  <a:cubicBezTo>
                    <a:pt x="8" y="62"/>
                    <a:pt x="0" y="99"/>
                    <a:pt x="8" y="133"/>
                  </a:cubicBezTo>
                  <a:cubicBezTo>
                    <a:pt x="45" y="116"/>
                    <a:pt x="45" y="116"/>
                    <a:pt x="45" y="116"/>
                  </a:cubicBezTo>
                  <a:cubicBezTo>
                    <a:pt x="65" y="152"/>
                    <a:pt x="65" y="152"/>
                    <a:pt x="65" y="152"/>
                  </a:cubicBezTo>
                  <a:cubicBezTo>
                    <a:pt x="113" y="178"/>
                    <a:pt x="113" y="178"/>
                    <a:pt x="113" y="178"/>
                  </a:cubicBezTo>
                  <a:cubicBezTo>
                    <a:pt x="113" y="178"/>
                    <a:pt x="107" y="192"/>
                    <a:pt x="96" y="217"/>
                  </a:cubicBezTo>
                  <a:cubicBezTo>
                    <a:pt x="102" y="220"/>
                    <a:pt x="107" y="220"/>
                    <a:pt x="116" y="220"/>
                  </a:cubicBezTo>
                  <a:cubicBezTo>
                    <a:pt x="144" y="220"/>
                    <a:pt x="175" y="206"/>
                    <a:pt x="198" y="183"/>
                  </a:cubicBezTo>
                  <a:cubicBezTo>
                    <a:pt x="232" y="147"/>
                    <a:pt x="235" y="90"/>
                    <a:pt x="206" y="51"/>
                  </a:cubicBezTo>
                  <a:cubicBezTo>
                    <a:pt x="195" y="65"/>
                    <a:pt x="195" y="65"/>
                    <a:pt x="195" y="65"/>
                  </a:cubicBezTo>
                  <a:cubicBezTo>
                    <a:pt x="189" y="68"/>
                    <a:pt x="184" y="71"/>
                    <a:pt x="181" y="71"/>
                  </a:cubicBezTo>
                  <a:cubicBezTo>
                    <a:pt x="175" y="71"/>
                    <a:pt x="170" y="71"/>
                    <a:pt x="167" y="65"/>
                  </a:cubicBezTo>
                  <a:cubicBezTo>
                    <a:pt x="158" y="59"/>
                    <a:pt x="158" y="45"/>
                    <a:pt x="164" y="37"/>
                  </a:cubicBezTo>
                  <a:cubicBezTo>
                    <a:pt x="181" y="19"/>
                    <a:pt x="181" y="19"/>
                    <a:pt x="181" y="19"/>
                  </a:cubicBezTo>
                  <a:cubicBezTo>
                    <a:pt x="161" y="5"/>
                    <a:pt x="138" y="0"/>
                    <a:pt x="116"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34" name="Freeform 129"/>
            <p:cNvSpPr>
              <a:spLocks noChangeArrowheads="1"/>
            </p:cNvSpPr>
            <p:nvPr/>
          </p:nvSpPr>
          <p:spPr bwMode="auto">
            <a:xfrm>
              <a:off x="5120" y="1641"/>
              <a:ext cx="68" cy="165"/>
            </a:xfrm>
            <a:custGeom>
              <a:avLst/>
              <a:gdLst>
                <a:gd name="T0" fmla="*/ 255 w 304"/>
                <a:gd name="T1" fmla="*/ 0 h 734"/>
                <a:gd name="T2" fmla="*/ 255 w 304"/>
                <a:gd name="T3" fmla="*/ 0 h 734"/>
                <a:gd name="T4" fmla="*/ 277 w 304"/>
                <a:gd name="T5" fmla="*/ 37 h 734"/>
                <a:gd name="T6" fmla="*/ 272 w 304"/>
                <a:gd name="T7" fmla="*/ 40 h 734"/>
                <a:gd name="T8" fmla="*/ 201 w 304"/>
                <a:gd name="T9" fmla="*/ 71 h 734"/>
                <a:gd name="T10" fmla="*/ 0 w 304"/>
                <a:gd name="T11" fmla="*/ 588 h 734"/>
                <a:gd name="T12" fmla="*/ 12 w 304"/>
                <a:gd name="T13" fmla="*/ 733 h 734"/>
                <a:gd name="T14" fmla="*/ 12 w 304"/>
                <a:gd name="T15" fmla="*/ 733 h 734"/>
                <a:gd name="T16" fmla="*/ 286 w 304"/>
                <a:gd name="T17" fmla="*/ 65 h 734"/>
                <a:gd name="T18" fmla="*/ 303 w 304"/>
                <a:gd name="T19" fmla="*/ 26 h 734"/>
                <a:gd name="T20" fmla="*/ 255 w 304"/>
                <a:gd name="T21" fmla="*/ 0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4" h="734">
                  <a:moveTo>
                    <a:pt x="255" y="0"/>
                  </a:moveTo>
                  <a:lnTo>
                    <a:pt x="255" y="0"/>
                  </a:lnTo>
                  <a:cubicBezTo>
                    <a:pt x="277" y="37"/>
                    <a:pt x="277" y="37"/>
                    <a:pt x="277" y="37"/>
                  </a:cubicBezTo>
                  <a:cubicBezTo>
                    <a:pt x="272" y="40"/>
                    <a:pt x="272" y="40"/>
                    <a:pt x="272" y="40"/>
                  </a:cubicBezTo>
                  <a:cubicBezTo>
                    <a:pt x="201" y="71"/>
                    <a:pt x="201" y="71"/>
                    <a:pt x="201" y="71"/>
                  </a:cubicBezTo>
                  <a:cubicBezTo>
                    <a:pt x="136" y="235"/>
                    <a:pt x="0" y="588"/>
                    <a:pt x="0" y="588"/>
                  </a:cubicBezTo>
                  <a:cubicBezTo>
                    <a:pt x="0" y="588"/>
                    <a:pt x="3" y="727"/>
                    <a:pt x="12" y="733"/>
                  </a:cubicBezTo>
                  <a:lnTo>
                    <a:pt x="12" y="733"/>
                  </a:lnTo>
                  <a:cubicBezTo>
                    <a:pt x="20" y="733"/>
                    <a:pt x="227" y="215"/>
                    <a:pt x="286" y="65"/>
                  </a:cubicBezTo>
                  <a:cubicBezTo>
                    <a:pt x="297" y="40"/>
                    <a:pt x="303" y="26"/>
                    <a:pt x="303" y="26"/>
                  </a:cubicBezTo>
                  <a:cubicBezTo>
                    <a:pt x="255" y="0"/>
                    <a:pt x="255" y="0"/>
                    <a:pt x="255"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35" name="Freeform 130"/>
            <p:cNvSpPr>
              <a:spLocks noChangeArrowheads="1"/>
            </p:cNvSpPr>
            <p:nvPr/>
          </p:nvSpPr>
          <p:spPr bwMode="auto">
            <a:xfrm>
              <a:off x="5016" y="1633"/>
              <a:ext cx="165" cy="74"/>
            </a:xfrm>
            <a:custGeom>
              <a:avLst/>
              <a:gdLst>
                <a:gd name="T0" fmla="*/ 690 w 733"/>
                <a:gd name="T1" fmla="*/ 0 h 332"/>
                <a:gd name="T2" fmla="*/ 653 w 733"/>
                <a:gd name="T3" fmla="*/ 17 h 332"/>
                <a:gd name="T4" fmla="*/ 113 w 733"/>
                <a:gd name="T5" fmla="*/ 251 h 332"/>
                <a:gd name="T6" fmla="*/ 0 w 733"/>
                <a:gd name="T7" fmla="*/ 331 h 332"/>
                <a:gd name="T8" fmla="*/ 138 w 733"/>
                <a:gd name="T9" fmla="*/ 325 h 332"/>
                <a:gd name="T10" fmla="*/ 656 w 733"/>
                <a:gd name="T11" fmla="*/ 107 h 332"/>
                <a:gd name="T12" fmla="*/ 727 w 733"/>
                <a:gd name="T13" fmla="*/ 76 h 332"/>
                <a:gd name="T14" fmla="*/ 732 w 733"/>
                <a:gd name="T15" fmla="*/ 73 h 332"/>
                <a:gd name="T16" fmla="*/ 710 w 733"/>
                <a:gd name="T17" fmla="*/ 36 h 332"/>
                <a:gd name="T18" fmla="*/ 690 w 733"/>
                <a:gd name="T19" fmla="*/ 0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3" h="332">
                  <a:moveTo>
                    <a:pt x="690" y="0"/>
                  </a:moveTo>
                  <a:lnTo>
                    <a:pt x="653" y="17"/>
                  </a:lnTo>
                  <a:lnTo>
                    <a:pt x="113" y="251"/>
                  </a:lnTo>
                  <a:lnTo>
                    <a:pt x="0" y="331"/>
                  </a:lnTo>
                  <a:lnTo>
                    <a:pt x="138" y="325"/>
                  </a:lnTo>
                  <a:lnTo>
                    <a:pt x="656" y="107"/>
                  </a:lnTo>
                  <a:lnTo>
                    <a:pt x="727" y="76"/>
                  </a:lnTo>
                  <a:lnTo>
                    <a:pt x="732" y="73"/>
                  </a:lnTo>
                  <a:lnTo>
                    <a:pt x="710" y="36"/>
                  </a:lnTo>
                  <a:lnTo>
                    <a:pt x="69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36" name="Freeform 131"/>
            <p:cNvSpPr>
              <a:spLocks noChangeArrowheads="1"/>
            </p:cNvSpPr>
            <p:nvPr/>
          </p:nvSpPr>
          <p:spPr bwMode="auto">
            <a:xfrm>
              <a:off x="5016" y="1633"/>
              <a:ext cx="165" cy="74"/>
            </a:xfrm>
            <a:custGeom>
              <a:avLst/>
              <a:gdLst>
                <a:gd name="T0" fmla="*/ 690 w 733"/>
                <a:gd name="T1" fmla="*/ 0 h 332"/>
                <a:gd name="T2" fmla="*/ 653 w 733"/>
                <a:gd name="T3" fmla="*/ 17 h 332"/>
                <a:gd name="T4" fmla="*/ 113 w 733"/>
                <a:gd name="T5" fmla="*/ 251 h 332"/>
                <a:gd name="T6" fmla="*/ 0 w 733"/>
                <a:gd name="T7" fmla="*/ 331 h 332"/>
                <a:gd name="T8" fmla="*/ 138 w 733"/>
                <a:gd name="T9" fmla="*/ 325 h 332"/>
                <a:gd name="T10" fmla="*/ 656 w 733"/>
                <a:gd name="T11" fmla="*/ 107 h 332"/>
                <a:gd name="T12" fmla="*/ 727 w 733"/>
                <a:gd name="T13" fmla="*/ 76 h 332"/>
                <a:gd name="T14" fmla="*/ 732 w 733"/>
                <a:gd name="T15" fmla="*/ 73 h 332"/>
                <a:gd name="T16" fmla="*/ 710 w 733"/>
                <a:gd name="T17" fmla="*/ 36 h 332"/>
                <a:gd name="T18" fmla="*/ 690 w 733"/>
                <a:gd name="T19" fmla="*/ 0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3" h="332">
                  <a:moveTo>
                    <a:pt x="690" y="0"/>
                  </a:moveTo>
                  <a:lnTo>
                    <a:pt x="653" y="17"/>
                  </a:lnTo>
                  <a:lnTo>
                    <a:pt x="113" y="251"/>
                  </a:lnTo>
                  <a:lnTo>
                    <a:pt x="0" y="331"/>
                  </a:lnTo>
                  <a:lnTo>
                    <a:pt x="138" y="325"/>
                  </a:lnTo>
                  <a:lnTo>
                    <a:pt x="656" y="107"/>
                  </a:lnTo>
                  <a:lnTo>
                    <a:pt x="727" y="76"/>
                  </a:lnTo>
                  <a:lnTo>
                    <a:pt x="732" y="73"/>
                  </a:lnTo>
                  <a:lnTo>
                    <a:pt x="710" y="36"/>
                  </a:lnTo>
                  <a:lnTo>
                    <a:pt x="69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37" name="Freeform 132"/>
            <p:cNvSpPr>
              <a:spLocks noChangeArrowheads="1"/>
            </p:cNvSpPr>
            <p:nvPr/>
          </p:nvSpPr>
          <p:spPr bwMode="auto">
            <a:xfrm>
              <a:off x="5199" y="1600"/>
              <a:ext cx="22" cy="22"/>
            </a:xfrm>
            <a:custGeom>
              <a:avLst/>
              <a:gdLst>
                <a:gd name="T0" fmla="*/ 77 w 100"/>
                <a:gd name="T1" fmla="*/ 0 h 101"/>
                <a:gd name="T2" fmla="*/ 77 w 100"/>
                <a:gd name="T3" fmla="*/ 0 h 101"/>
                <a:gd name="T4" fmla="*/ 60 w 100"/>
                <a:gd name="T5" fmla="*/ 6 h 101"/>
                <a:gd name="T6" fmla="*/ 23 w 100"/>
                <a:gd name="T7" fmla="*/ 48 h 101"/>
                <a:gd name="T8" fmla="*/ 6 w 100"/>
                <a:gd name="T9" fmla="*/ 66 h 101"/>
                <a:gd name="T10" fmla="*/ 9 w 100"/>
                <a:gd name="T11" fmla="*/ 94 h 101"/>
                <a:gd name="T12" fmla="*/ 23 w 100"/>
                <a:gd name="T13" fmla="*/ 100 h 101"/>
                <a:gd name="T14" fmla="*/ 37 w 100"/>
                <a:gd name="T15" fmla="*/ 94 h 101"/>
                <a:gd name="T16" fmla="*/ 48 w 100"/>
                <a:gd name="T17" fmla="*/ 80 h 101"/>
                <a:gd name="T18" fmla="*/ 91 w 100"/>
                <a:gd name="T19" fmla="*/ 34 h 101"/>
                <a:gd name="T20" fmla="*/ 88 w 100"/>
                <a:gd name="T21" fmla="*/ 6 h 101"/>
                <a:gd name="T22" fmla="*/ 77 w 100"/>
                <a:gd name="T23"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 h="101">
                  <a:moveTo>
                    <a:pt x="77" y="0"/>
                  </a:moveTo>
                  <a:lnTo>
                    <a:pt x="77" y="0"/>
                  </a:lnTo>
                  <a:cubicBezTo>
                    <a:pt x="71" y="0"/>
                    <a:pt x="65" y="3"/>
                    <a:pt x="60" y="6"/>
                  </a:cubicBezTo>
                  <a:cubicBezTo>
                    <a:pt x="23" y="48"/>
                    <a:pt x="23" y="48"/>
                    <a:pt x="23" y="48"/>
                  </a:cubicBezTo>
                  <a:cubicBezTo>
                    <a:pt x="6" y="66"/>
                    <a:pt x="6" y="66"/>
                    <a:pt x="6" y="66"/>
                  </a:cubicBezTo>
                  <a:cubicBezTo>
                    <a:pt x="0" y="74"/>
                    <a:pt x="0" y="88"/>
                    <a:pt x="9" y="94"/>
                  </a:cubicBezTo>
                  <a:cubicBezTo>
                    <a:pt x="12" y="100"/>
                    <a:pt x="17" y="100"/>
                    <a:pt x="23" y="100"/>
                  </a:cubicBezTo>
                  <a:cubicBezTo>
                    <a:pt x="26" y="100"/>
                    <a:pt x="31" y="97"/>
                    <a:pt x="37" y="94"/>
                  </a:cubicBezTo>
                  <a:cubicBezTo>
                    <a:pt x="48" y="80"/>
                    <a:pt x="48" y="80"/>
                    <a:pt x="48" y="80"/>
                  </a:cubicBezTo>
                  <a:cubicBezTo>
                    <a:pt x="91" y="34"/>
                    <a:pt x="91" y="34"/>
                    <a:pt x="91" y="34"/>
                  </a:cubicBezTo>
                  <a:cubicBezTo>
                    <a:pt x="99" y="26"/>
                    <a:pt x="96" y="12"/>
                    <a:pt x="88" y="6"/>
                  </a:cubicBezTo>
                  <a:cubicBezTo>
                    <a:pt x="85" y="3"/>
                    <a:pt x="80" y="0"/>
                    <a:pt x="77"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38" name="Freeform 133"/>
            <p:cNvSpPr>
              <a:spLocks noChangeArrowheads="1"/>
            </p:cNvSpPr>
            <p:nvPr/>
          </p:nvSpPr>
          <p:spPr bwMode="auto">
            <a:xfrm>
              <a:off x="6797" y="1277"/>
              <a:ext cx="52" cy="49"/>
            </a:xfrm>
            <a:custGeom>
              <a:avLst/>
              <a:gdLst>
                <a:gd name="T0" fmla="*/ 114 w 233"/>
                <a:gd name="T1" fmla="*/ 0 h 221"/>
                <a:gd name="T2" fmla="*/ 114 w 233"/>
                <a:gd name="T3" fmla="*/ 0 h 221"/>
                <a:gd name="T4" fmla="*/ 32 w 233"/>
                <a:gd name="T5" fmla="*/ 36 h 221"/>
                <a:gd name="T6" fmla="*/ 6 w 233"/>
                <a:gd name="T7" fmla="*/ 132 h 221"/>
                <a:gd name="T8" fmla="*/ 43 w 233"/>
                <a:gd name="T9" fmla="*/ 115 h 221"/>
                <a:gd name="T10" fmla="*/ 66 w 233"/>
                <a:gd name="T11" fmla="*/ 152 h 221"/>
                <a:gd name="T12" fmla="*/ 111 w 233"/>
                <a:gd name="T13" fmla="*/ 178 h 221"/>
                <a:gd name="T14" fmla="*/ 94 w 233"/>
                <a:gd name="T15" fmla="*/ 217 h 221"/>
                <a:gd name="T16" fmla="*/ 114 w 233"/>
                <a:gd name="T17" fmla="*/ 220 h 221"/>
                <a:gd name="T18" fmla="*/ 195 w 233"/>
                <a:gd name="T19" fmla="*/ 183 h 221"/>
                <a:gd name="T20" fmla="*/ 207 w 233"/>
                <a:gd name="T21" fmla="*/ 50 h 221"/>
                <a:gd name="T22" fmla="*/ 193 w 233"/>
                <a:gd name="T23" fmla="*/ 64 h 221"/>
                <a:gd name="T24" fmla="*/ 178 w 233"/>
                <a:gd name="T25" fmla="*/ 70 h 221"/>
                <a:gd name="T26" fmla="*/ 164 w 233"/>
                <a:gd name="T27" fmla="*/ 64 h 221"/>
                <a:gd name="T28" fmla="*/ 164 w 233"/>
                <a:gd name="T29" fmla="*/ 36 h 221"/>
                <a:gd name="T30" fmla="*/ 178 w 233"/>
                <a:gd name="T31" fmla="*/ 22 h 221"/>
                <a:gd name="T32" fmla="*/ 114 w 233"/>
                <a:gd name="T33" fmla="*/ 0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3" h="221">
                  <a:moveTo>
                    <a:pt x="114" y="0"/>
                  </a:moveTo>
                  <a:lnTo>
                    <a:pt x="114" y="0"/>
                  </a:lnTo>
                  <a:cubicBezTo>
                    <a:pt x="85" y="0"/>
                    <a:pt x="54" y="11"/>
                    <a:pt x="32" y="36"/>
                  </a:cubicBezTo>
                  <a:cubicBezTo>
                    <a:pt x="9" y="62"/>
                    <a:pt x="0" y="98"/>
                    <a:pt x="6" y="132"/>
                  </a:cubicBezTo>
                  <a:cubicBezTo>
                    <a:pt x="43" y="115"/>
                    <a:pt x="43" y="115"/>
                    <a:pt x="43" y="115"/>
                  </a:cubicBezTo>
                  <a:cubicBezTo>
                    <a:pt x="66" y="152"/>
                    <a:pt x="66" y="152"/>
                    <a:pt x="66" y="152"/>
                  </a:cubicBezTo>
                  <a:cubicBezTo>
                    <a:pt x="111" y="178"/>
                    <a:pt x="111" y="178"/>
                    <a:pt x="111" y="178"/>
                  </a:cubicBezTo>
                  <a:cubicBezTo>
                    <a:pt x="111" y="178"/>
                    <a:pt x="105" y="192"/>
                    <a:pt x="94" y="217"/>
                  </a:cubicBezTo>
                  <a:cubicBezTo>
                    <a:pt x="102" y="220"/>
                    <a:pt x="108" y="220"/>
                    <a:pt x="114" y="220"/>
                  </a:cubicBezTo>
                  <a:cubicBezTo>
                    <a:pt x="145" y="220"/>
                    <a:pt x="173" y="209"/>
                    <a:pt x="195" y="183"/>
                  </a:cubicBezTo>
                  <a:cubicBezTo>
                    <a:pt x="229" y="146"/>
                    <a:pt x="232" y="90"/>
                    <a:pt x="207" y="50"/>
                  </a:cubicBezTo>
                  <a:cubicBezTo>
                    <a:pt x="193" y="64"/>
                    <a:pt x="193" y="64"/>
                    <a:pt x="193" y="64"/>
                  </a:cubicBezTo>
                  <a:cubicBezTo>
                    <a:pt x="190" y="70"/>
                    <a:pt x="184" y="70"/>
                    <a:pt x="178" y="70"/>
                  </a:cubicBezTo>
                  <a:cubicBezTo>
                    <a:pt x="173" y="70"/>
                    <a:pt x="170" y="70"/>
                    <a:pt x="164" y="64"/>
                  </a:cubicBezTo>
                  <a:cubicBezTo>
                    <a:pt x="156" y="59"/>
                    <a:pt x="156" y="45"/>
                    <a:pt x="164" y="36"/>
                  </a:cubicBezTo>
                  <a:cubicBezTo>
                    <a:pt x="178" y="22"/>
                    <a:pt x="178" y="22"/>
                    <a:pt x="178" y="22"/>
                  </a:cubicBezTo>
                  <a:cubicBezTo>
                    <a:pt x="159" y="8"/>
                    <a:pt x="136" y="0"/>
                    <a:pt x="114"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39" name="Freeform 134"/>
            <p:cNvSpPr>
              <a:spLocks noChangeArrowheads="1"/>
            </p:cNvSpPr>
            <p:nvPr/>
          </p:nvSpPr>
          <p:spPr bwMode="auto">
            <a:xfrm>
              <a:off x="6753" y="1312"/>
              <a:ext cx="68" cy="165"/>
            </a:xfrm>
            <a:custGeom>
              <a:avLst/>
              <a:gdLst>
                <a:gd name="T0" fmla="*/ 258 w 304"/>
                <a:gd name="T1" fmla="*/ 0 h 733"/>
                <a:gd name="T2" fmla="*/ 258 w 304"/>
                <a:gd name="T3" fmla="*/ 0 h 733"/>
                <a:gd name="T4" fmla="*/ 280 w 304"/>
                <a:gd name="T5" fmla="*/ 40 h 733"/>
                <a:gd name="T6" fmla="*/ 272 w 304"/>
                <a:gd name="T7" fmla="*/ 43 h 733"/>
                <a:gd name="T8" fmla="*/ 201 w 304"/>
                <a:gd name="T9" fmla="*/ 71 h 733"/>
                <a:gd name="T10" fmla="*/ 0 w 304"/>
                <a:gd name="T11" fmla="*/ 588 h 733"/>
                <a:gd name="T12" fmla="*/ 11 w 304"/>
                <a:gd name="T13" fmla="*/ 732 h 733"/>
                <a:gd name="T14" fmla="*/ 11 w 304"/>
                <a:gd name="T15" fmla="*/ 732 h 733"/>
                <a:gd name="T16" fmla="*/ 286 w 304"/>
                <a:gd name="T17" fmla="*/ 65 h 733"/>
                <a:gd name="T18" fmla="*/ 303 w 304"/>
                <a:gd name="T19" fmla="*/ 26 h 733"/>
                <a:gd name="T20" fmla="*/ 258 w 304"/>
                <a:gd name="T21" fmla="*/ 0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4" h="733">
                  <a:moveTo>
                    <a:pt x="258" y="0"/>
                  </a:moveTo>
                  <a:lnTo>
                    <a:pt x="258" y="0"/>
                  </a:lnTo>
                  <a:cubicBezTo>
                    <a:pt x="280" y="40"/>
                    <a:pt x="280" y="40"/>
                    <a:pt x="280" y="40"/>
                  </a:cubicBezTo>
                  <a:cubicBezTo>
                    <a:pt x="272" y="43"/>
                    <a:pt x="272" y="43"/>
                    <a:pt x="272" y="43"/>
                  </a:cubicBezTo>
                  <a:cubicBezTo>
                    <a:pt x="201" y="71"/>
                    <a:pt x="201" y="71"/>
                    <a:pt x="201" y="71"/>
                  </a:cubicBezTo>
                  <a:cubicBezTo>
                    <a:pt x="136" y="235"/>
                    <a:pt x="0" y="588"/>
                    <a:pt x="0" y="588"/>
                  </a:cubicBezTo>
                  <a:cubicBezTo>
                    <a:pt x="0" y="588"/>
                    <a:pt x="3" y="727"/>
                    <a:pt x="11" y="732"/>
                  </a:cubicBezTo>
                  <a:lnTo>
                    <a:pt x="11" y="732"/>
                  </a:lnTo>
                  <a:cubicBezTo>
                    <a:pt x="20" y="732"/>
                    <a:pt x="226" y="218"/>
                    <a:pt x="286" y="65"/>
                  </a:cubicBezTo>
                  <a:cubicBezTo>
                    <a:pt x="297" y="40"/>
                    <a:pt x="303" y="26"/>
                    <a:pt x="303" y="26"/>
                  </a:cubicBezTo>
                  <a:cubicBezTo>
                    <a:pt x="258" y="0"/>
                    <a:pt x="258" y="0"/>
                    <a:pt x="25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40" name="Freeform 135"/>
            <p:cNvSpPr>
              <a:spLocks noChangeArrowheads="1"/>
            </p:cNvSpPr>
            <p:nvPr/>
          </p:nvSpPr>
          <p:spPr bwMode="auto">
            <a:xfrm>
              <a:off x="6651" y="1303"/>
              <a:ext cx="165" cy="75"/>
            </a:xfrm>
            <a:custGeom>
              <a:avLst/>
              <a:gdLst>
                <a:gd name="T0" fmla="*/ 687 w 733"/>
                <a:gd name="T1" fmla="*/ 0 h 335"/>
                <a:gd name="T2" fmla="*/ 650 w 733"/>
                <a:gd name="T3" fmla="*/ 17 h 335"/>
                <a:gd name="T4" fmla="*/ 110 w 733"/>
                <a:gd name="T5" fmla="*/ 252 h 335"/>
                <a:gd name="T6" fmla="*/ 0 w 733"/>
                <a:gd name="T7" fmla="*/ 334 h 335"/>
                <a:gd name="T8" fmla="*/ 138 w 733"/>
                <a:gd name="T9" fmla="*/ 326 h 335"/>
                <a:gd name="T10" fmla="*/ 653 w 733"/>
                <a:gd name="T11" fmla="*/ 108 h 335"/>
                <a:gd name="T12" fmla="*/ 724 w 733"/>
                <a:gd name="T13" fmla="*/ 80 h 335"/>
                <a:gd name="T14" fmla="*/ 732 w 733"/>
                <a:gd name="T15" fmla="*/ 77 h 335"/>
                <a:gd name="T16" fmla="*/ 710 w 733"/>
                <a:gd name="T17" fmla="*/ 37 h 335"/>
                <a:gd name="T18" fmla="*/ 687 w 733"/>
                <a:gd name="T19" fmla="*/ 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3" h="335">
                  <a:moveTo>
                    <a:pt x="687" y="0"/>
                  </a:moveTo>
                  <a:lnTo>
                    <a:pt x="650" y="17"/>
                  </a:lnTo>
                  <a:lnTo>
                    <a:pt x="110" y="252"/>
                  </a:lnTo>
                  <a:lnTo>
                    <a:pt x="0" y="334"/>
                  </a:lnTo>
                  <a:lnTo>
                    <a:pt x="138" y="326"/>
                  </a:lnTo>
                  <a:lnTo>
                    <a:pt x="653" y="108"/>
                  </a:lnTo>
                  <a:lnTo>
                    <a:pt x="724" y="80"/>
                  </a:lnTo>
                  <a:lnTo>
                    <a:pt x="732" y="77"/>
                  </a:lnTo>
                  <a:lnTo>
                    <a:pt x="710" y="37"/>
                  </a:lnTo>
                  <a:lnTo>
                    <a:pt x="687"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41" name="Freeform 136"/>
            <p:cNvSpPr>
              <a:spLocks noChangeArrowheads="1"/>
            </p:cNvSpPr>
            <p:nvPr/>
          </p:nvSpPr>
          <p:spPr bwMode="auto">
            <a:xfrm>
              <a:off x="6651" y="1303"/>
              <a:ext cx="165" cy="75"/>
            </a:xfrm>
            <a:custGeom>
              <a:avLst/>
              <a:gdLst>
                <a:gd name="T0" fmla="*/ 687 w 733"/>
                <a:gd name="T1" fmla="*/ 0 h 335"/>
                <a:gd name="T2" fmla="*/ 650 w 733"/>
                <a:gd name="T3" fmla="*/ 17 h 335"/>
                <a:gd name="T4" fmla="*/ 110 w 733"/>
                <a:gd name="T5" fmla="*/ 252 h 335"/>
                <a:gd name="T6" fmla="*/ 0 w 733"/>
                <a:gd name="T7" fmla="*/ 334 h 335"/>
                <a:gd name="T8" fmla="*/ 138 w 733"/>
                <a:gd name="T9" fmla="*/ 326 h 335"/>
                <a:gd name="T10" fmla="*/ 653 w 733"/>
                <a:gd name="T11" fmla="*/ 108 h 335"/>
                <a:gd name="T12" fmla="*/ 724 w 733"/>
                <a:gd name="T13" fmla="*/ 80 h 335"/>
                <a:gd name="T14" fmla="*/ 732 w 733"/>
                <a:gd name="T15" fmla="*/ 77 h 335"/>
                <a:gd name="T16" fmla="*/ 710 w 733"/>
                <a:gd name="T17" fmla="*/ 37 h 335"/>
                <a:gd name="T18" fmla="*/ 687 w 733"/>
                <a:gd name="T19" fmla="*/ 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3" h="335">
                  <a:moveTo>
                    <a:pt x="687" y="0"/>
                  </a:moveTo>
                  <a:lnTo>
                    <a:pt x="650" y="17"/>
                  </a:lnTo>
                  <a:lnTo>
                    <a:pt x="110" y="252"/>
                  </a:lnTo>
                  <a:lnTo>
                    <a:pt x="0" y="334"/>
                  </a:lnTo>
                  <a:lnTo>
                    <a:pt x="138" y="326"/>
                  </a:lnTo>
                  <a:lnTo>
                    <a:pt x="653" y="108"/>
                  </a:lnTo>
                  <a:lnTo>
                    <a:pt x="724" y="80"/>
                  </a:lnTo>
                  <a:lnTo>
                    <a:pt x="732" y="77"/>
                  </a:lnTo>
                  <a:lnTo>
                    <a:pt x="710" y="37"/>
                  </a:lnTo>
                  <a:lnTo>
                    <a:pt x="687"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42" name="Freeform 137"/>
            <p:cNvSpPr>
              <a:spLocks noChangeArrowheads="1"/>
            </p:cNvSpPr>
            <p:nvPr/>
          </p:nvSpPr>
          <p:spPr bwMode="auto">
            <a:xfrm>
              <a:off x="6832" y="1271"/>
              <a:ext cx="22" cy="22"/>
            </a:xfrm>
            <a:custGeom>
              <a:avLst/>
              <a:gdLst>
                <a:gd name="T0" fmla="*/ 76 w 100"/>
                <a:gd name="T1" fmla="*/ 0 h 100"/>
                <a:gd name="T2" fmla="*/ 76 w 100"/>
                <a:gd name="T3" fmla="*/ 0 h 100"/>
                <a:gd name="T4" fmla="*/ 62 w 100"/>
                <a:gd name="T5" fmla="*/ 6 h 100"/>
                <a:gd name="T6" fmla="*/ 22 w 100"/>
                <a:gd name="T7" fmla="*/ 51 h 100"/>
                <a:gd name="T8" fmla="*/ 8 w 100"/>
                <a:gd name="T9" fmla="*/ 65 h 100"/>
                <a:gd name="T10" fmla="*/ 8 w 100"/>
                <a:gd name="T11" fmla="*/ 93 h 100"/>
                <a:gd name="T12" fmla="*/ 22 w 100"/>
                <a:gd name="T13" fmla="*/ 99 h 100"/>
                <a:gd name="T14" fmla="*/ 37 w 100"/>
                <a:gd name="T15" fmla="*/ 93 h 100"/>
                <a:gd name="T16" fmla="*/ 51 w 100"/>
                <a:gd name="T17" fmla="*/ 79 h 100"/>
                <a:gd name="T18" fmla="*/ 90 w 100"/>
                <a:gd name="T19" fmla="*/ 34 h 100"/>
                <a:gd name="T20" fmla="*/ 90 w 100"/>
                <a:gd name="T21" fmla="*/ 6 h 100"/>
                <a:gd name="T22" fmla="*/ 76 w 100"/>
                <a:gd name="T23"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 h="100">
                  <a:moveTo>
                    <a:pt x="76" y="0"/>
                  </a:moveTo>
                  <a:lnTo>
                    <a:pt x="76" y="0"/>
                  </a:lnTo>
                  <a:cubicBezTo>
                    <a:pt x="71" y="0"/>
                    <a:pt x="65" y="3"/>
                    <a:pt x="62" y="6"/>
                  </a:cubicBezTo>
                  <a:cubicBezTo>
                    <a:pt x="22" y="51"/>
                    <a:pt x="22" y="51"/>
                    <a:pt x="22" y="51"/>
                  </a:cubicBezTo>
                  <a:cubicBezTo>
                    <a:pt x="8" y="65"/>
                    <a:pt x="8" y="65"/>
                    <a:pt x="8" y="65"/>
                  </a:cubicBezTo>
                  <a:cubicBezTo>
                    <a:pt x="0" y="74"/>
                    <a:pt x="0" y="88"/>
                    <a:pt x="8" y="93"/>
                  </a:cubicBezTo>
                  <a:cubicBezTo>
                    <a:pt x="14" y="99"/>
                    <a:pt x="17" y="99"/>
                    <a:pt x="22" y="99"/>
                  </a:cubicBezTo>
                  <a:cubicBezTo>
                    <a:pt x="28" y="99"/>
                    <a:pt x="34" y="99"/>
                    <a:pt x="37" y="93"/>
                  </a:cubicBezTo>
                  <a:cubicBezTo>
                    <a:pt x="51" y="79"/>
                    <a:pt x="51" y="79"/>
                    <a:pt x="51" y="79"/>
                  </a:cubicBezTo>
                  <a:cubicBezTo>
                    <a:pt x="90" y="34"/>
                    <a:pt x="90" y="34"/>
                    <a:pt x="90" y="34"/>
                  </a:cubicBezTo>
                  <a:cubicBezTo>
                    <a:pt x="99" y="26"/>
                    <a:pt x="99" y="14"/>
                    <a:pt x="90" y="6"/>
                  </a:cubicBezTo>
                  <a:cubicBezTo>
                    <a:pt x="88" y="3"/>
                    <a:pt x="82" y="0"/>
                    <a:pt x="76"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43" name="Freeform 138"/>
            <p:cNvSpPr>
              <a:spLocks noChangeArrowheads="1"/>
            </p:cNvSpPr>
            <p:nvPr/>
          </p:nvSpPr>
          <p:spPr bwMode="auto">
            <a:xfrm>
              <a:off x="5699" y="1805"/>
              <a:ext cx="53" cy="49"/>
            </a:xfrm>
            <a:custGeom>
              <a:avLst/>
              <a:gdLst>
                <a:gd name="T0" fmla="*/ 121 w 238"/>
                <a:gd name="T1" fmla="*/ 0 h 219"/>
                <a:gd name="T2" fmla="*/ 121 w 238"/>
                <a:gd name="T3" fmla="*/ 0 h 219"/>
                <a:gd name="T4" fmla="*/ 87 w 238"/>
                <a:gd name="T5" fmla="*/ 6 h 219"/>
                <a:gd name="T6" fmla="*/ 99 w 238"/>
                <a:gd name="T7" fmla="*/ 20 h 219"/>
                <a:gd name="T8" fmla="*/ 93 w 238"/>
                <a:gd name="T9" fmla="*/ 48 h 219"/>
                <a:gd name="T10" fmla="*/ 82 w 238"/>
                <a:gd name="T11" fmla="*/ 51 h 219"/>
                <a:gd name="T12" fmla="*/ 65 w 238"/>
                <a:gd name="T13" fmla="*/ 43 h 219"/>
                <a:gd name="T14" fmla="*/ 53 w 238"/>
                <a:gd name="T15" fmla="*/ 26 h 219"/>
                <a:gd name="T16" fmla="*/ 31 w 238"/>
                <a:gd name="T17" fmla="*/ 170 h 219"/>
                <a:gd name="T18" fmla="*/ 119 w 238"/>
                <a:gd name="T19" fmla="*/ 218 h 219"/>
                <a:gd name="T20" fmla="*/ 110 w 238"/>
                <a:gd name="T21" fmla="*/ 179 h 219"/>
                <a:gd name="T22" fmla="*/ 153 w 238"/>
                <a:gd name="T23" fmla="*/ 167 h 219"/>
                <a:gd name="T24" fmla="*/ 186 w 238"/>
                <a:gd name="T25" fmla="*/ 130 h 219"/>
                <a:gd name="T26" fmla="*/ 223 w 238"/>
                <a:gd name="T27" fmla="*/ 156 h 219"/>
                <a:gd name="T28" fmla="*/ 214 w 238"/>
                <a:gd name="T29" fmla="*/ 48 h 219"/>
                <a:gd name="T30" fmla="*/ 121 w 238"/>
                <a:gd name="T31" fmla="*/ 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8" h="219">
                  <a:moveTo>
                    <a:pt x="121" y="0"/>
                  </a:moveTo>
                  <a:lnTo>
                    <a:pt x="121" y="0"/>
                  </a:lnTo>
                  <a:cubicBezTo>
                    <a:pt x="110" y="0"/>
                    <a:pt x="99" y="0"/>
                    <a:pt x="87" y="6"/>
                  </a:cubicBezTo>
                  <a:cubicBezTo>
                    <a:pt x="99" y="20"/>
                    <a:pt x="99" y="20"/>
                    <a:pt x="99" y="20"/>
                  </a:cubicBezTo>
                  <a:cubicBezTo>
                    <a:pt x="104" y="31"/>
                    <a:pt x="102" y="43"/>
                    <a:pt x="93" y="48"/>
                  </a:cubicBezTo>
                  <a:cubicBezTo>
                    <a:pt x="90" y="51"/>
                    <a:pt x="85" y="51"/>
                    <a:pt x="82" y="51"/>
                  </a:cubicBezTo>
                  <a:cubicBezTo>
                    <a:pt x="76" y="51"/>
                    <a:pt x="70" y="48"/>
                    <a:pt x="65" y="43"/>
                  </a:cubicBezTo>
                  <a:cubicBezTo>
                    <a:pt x="53" y="26"/>
                    <a:pt x="53" y="26"/>
                    <a:pt x="53" y="26"/>
                  </a:cubicBezTo>
                  <a:cubicBezTo>
                    <a:pt x="11" y="59"/>
                    <a:pt x="0" y="122"/>
                    <a:pt x="31" y="170"/>
                  </a:cubicBezTo>
                  <a:cubicBezTo>
                    <a:pt x="50" y="201"/>
                    <a:pt x="85" y="218"/>
                    <a:pt x="119" y="218"/>
                  </a:cubicBezTo>
                  <a:cubicBezTo>
                    <a:pt x="110" y="179"/>
                    <a:pt x="110" y="179"/>
                    <a:pt x="110" y="179"/>
                  </a:cubicBezTo>
                  <a:cubicBezTo>
                    <a:pt x="153" y="167"/>
                    <a:pt x="153" y="167"/>
                    <a:pt x="153" y="167"/>
                  </a:cubicBezTo>
                  <a:cubicBezTo>
                    <a:pt x="186" y="130"/>
                    <a:pt x="186" y="130"/>
                    <a:pt x="186" y="130"/>
                  </a:cubicBezTo>
                  <a:cubicBezTo>
                    <a:pt x="186" y="130"/>
                    <a:pt x="200" y="139"/>
                    <a:pt x="223" y="156"/>
                  </a:cubicBezTo>
                  <a:cubicBezTo>
                    <a:pt x="237" y="122"/>
                    <a:pt x="237" y="82"/>
                    <a:pt x="214" y="48"/>
                  </a:cubicBezTo>
                  <a:cubicBezTo>
                    <a:pt x="195" y="18"/>
                    <a:pt x="158" y="0"/>
                    <a:pt x="121"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44" name="Freeform 139"/>
            <p:cNvSpPr>
              <a:spLocks noChangeArrowheads="1"/>
            </p:cNvSpPr>
            <p:nvPr/>
          </p:nvSpPr>
          <p:spPr bwMode="auto">
            <a:xfrm>
              <a:off x="5733" y="1835"/>
              <a:ext cx="147" cy="104"/>
            </a:xfrm>
            <a:custGeom>
              <a:avLst/>
              <a:gdLst>
                <a:gd name="T0" fmla="*/ 33 w 653"/>
                <a:gd name="T1" fmla="*/ 0 h 462"/>
                <a:gd name="T2" fmla="*/ 33 w 653"/>
                <a:gd name="T3" fmla="*/ 0 h 462"/>
                <a:gd name="T4" fmla="*/ 0 w 653"/>
                <a:gd name="T5" fmla="*/ 37 h 462"/>
                <a:gd name="T6" fmla="*/ 42 w 653"/>
                <a:gd name="T7" fmla="*/ 26 h 462"/>
                <a:gd name="T8" fmla="*/ 42 w 653"/>
                <a:gd name="T9" fmla="*/ 34 h 462"/>
                <a:gd name="T10" fmla="*/ 53 w 653"/>
                <a:gd name="T11" fmla="*/ 110 h 462"/>
                <a:gd name="T12" fmla="*/ 503 w 653"/>
                <a:gd name="T13" fmla="*/ 433 h 462"/>
                <a:gd name="T14" fmla="*/ 641 w 653"/>
                <a:gd name="T15" fmla="*/ 461 h 462"/>
                <a:gd name="T16" fmla="*/ 647 w 653"/>
                <a:gd name="T17" fmla="*/ 459 h 462"/>
                <a:gd name="T18" fmla="*/ 70 w 653"/>
                <a:gd name="T19" fmla="*/ 26 h 462"/>
                <a:gd name="T20" fmla="*/ 33 w 653"/>
                <a:gd name="T21" fmla="*/ 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3" h="462">
                  <a:moveTo>
                    <a:pt x="33" y="0"/>
                  </a:moveTo>
                  <a:lnTo>
                    <a:pt x="33" y="0"/>
                  </a:lnTo>
                  <a:cubicBezTo>
                    <a:pt x="0" y="37"/>
                    <a:pt x="0" y="37"/>
                    <a:pt x="0" y="37"/>
                  </a:cubicBezTo>
                  <a:cubicBezTo>
                    <a:pt x="42" y="26"/>
                    <a:pt x="42" y="26"/>
                    <a:pt x="42" y="26"/>
                  </a:cubicBezTo>
                  <a:cubicBezTo>
                    <a:pt x="42" y="34"/>
                    <a:pt x="42" y="34"/>
                    <a:pt x="42" y="34"/>
                  </a:cubicBezTo>
                  <a:cubicBezTo>
                    <a:pt x="53" y="110"/>
                    <a:pt x="53" y="110"/>
                    <a:pt x="53" y="110"/>
                  </a:cubicBezTo>
                  <a:cubicBezTo>
                    <a:pt x="198" y="212"/>
                    <a:pt x="503" y="433"/>
                    <a:pt x="503" y="433"/>
                  </a:cubicBezTo>
                  <a:cubicBezTo>
                    <a:pt x="503" y="433"/>
                    <a:pt x="616" y="461"/>
                    <a:pt x="641" y="461"/>
                  </a:cubicBezTo>
                  <a:cubicBezTo>
                    <a:pt x="644" y="461"/>
                    <a:pt x="644" y="459"/>
                    <a:pt x="647" y="459"/>
                  </a:cubicBezTo>
                  <a:cubicBezTo>
                    <a:pt x="652" y="456"/>
                    <a:pt x="200" y="122"/>
                    <a:pt x="70" y="26"/>
                  </a:cubicBezTo>
                  <a:cubicBezTo>
                    <a:pt x="47" y="9"/>
                    <a:pt x="33" y="0"/>
                    <a:pt x="33"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45" name="Freeform 140"/>
            <p:cNvSpPr>
              <a:spLocks noChangeArrowheads="1"/>
            </p:cNvSpPr>
            <p:nvPr/>
          </p:nvSpPr>
          <p:spPr bwMode="auto">
            <a:xfrm>
              <a:off x="5724" y="1841"/>
              <a:ext cx="40" cy="174"/>
            </a:xfrm>
            <a:custGeom>
              <a:avLst/>
              <a:gdLst>
                <a:gd name="T0" fmla="*/ 85 w 179"/>
                <a:gd name="T1" fmla="*/ 0 h 773"/>
                <a:gd name="T2" fmla="*/ 43 w 179"/>
                <a:gd name="T3" fmla="*/ 11 h 773"/>
                <a:gd name="T4" fmla="*/ 0 w 179"/>
                <a:gd name="T5" fmla="*/ 23 h 773"/>
                <a:gd name="T6" fmla="*/ 9 w 179"/>
                <a:gd name="T7" fmla="*/ 62 h 773"/>
                <a:gd name="T8" fmla="*/ 99 w 179"/>
                <a:gd name="T9" fmla="*/ 645 h 773"/>
                <a:gd name="T10" fmla="*/ 150 w 179"/>
                <a:gd name="T11" fmla="*/ 772 h 773"/>
                <a:gd name="T12" fmla="*/ 178 w 179"/>
                <a:gd name="T13" fmla="*/ 636 h 773"/>
                <a:gd name="T14" fmla="*/ 96 w 179"/>
                <a:gd name="T15" fmla="*/ 84 h 773"/>
                <a:gd name="T16" fmla="*/ 85 w 179"/>
                <a:gd name="T17" fmla="*/ 8 h 773"/>
                <a:gd name="T18" fmla="*/ 85 w 179"/>
                <a:gd name="T19" fmla="*/ 0 h 7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9" h="773">
                  <a:moveTo>
                    <a:pt x="85" y="0"/>
                  </a:moveTo>
                  <a:lnTo>
                    <a:pt x="43" y="11"/>
                  </a:lnTo>
                  <a:lnTo>
                    <a:pt x="0" y="23"/>
                  </a:lnTo>
                  <a:lnTo>
                    <a:pt x="9" y="62"/>
                  </a:lnTo>
                  <a:lnTo>
                    <a:pt x="99" y="645"/>
                  </a:lnTo>
                  <a:lnTo>
                    <a:pt x="150" y="772"/>
                  </a:lnTo>
                  <a:lnTo>
                    <a:pt x="178" y="636"/>
                  </a:lnTo>
                  <a:lnTo>
                    <a:pt x="96" y="84"/>
                  </a:lnTo>
                  <a:lnTo>
                    <a:pt x="85" y="8"/>
                  </a:lnTo>
                  <a:lnTo>
                    <a:pt x="85"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46" name="Freeform 141"/>
            <p:cNvSpPr>
              <a:spLocks noChangeArrowheads="1"/>
            </p:cNvSpPr>
            <p:nvPr/>
          </p:nvSpPr>
          <p:spPr bwMode="auto">
            <a:xfrm>
              <a:off x="5724" y="1841"/>
              <a:ext cx="40" cy="174"/>
            </a:xfrm>
            <a:custGeom>
              <a:avLst/>
              <a:gdLst>
                <a:gd name="T0" fmla="*/ 85 w 179"/>
                <a:gd name="T1" fmla="*/ 0 h 773"/>
                <a:gd name="T2" fmla="*/ 43 w 179"/>
                <a:gd name="T3" fmla="*/ 11 h 773"/>
                <a:gd name="T4" fmla="*/ 0 w 179"/>
                <a:gd name="T5" fmla="*/ 23 h 773"/>
                <a:gd name="T6" fmla="*/ 9 w 179"/>
                <a:gd name="T7" fmla="*/ 62 h 773"/>
                <a:gd name="T8" fmla="*/ 99 w 179"/>
                <a:gd name="T9" fmla="*/ 645 h 773"/>
                <a:gd name="T10" fmla="*/ 150 w 179"/>
                <a:gd name="T11" fmla="*/ 772 h 773"/>
                <a:gd name="T12" fmla="*/ 178 w 179"/>
                <a:gd name="T13" fmla="*/ 636 h 773"/>
                <a:gd name="T14" fmla="*/ 96 w 179"/>
                <a:gd name="T15" fmla="*/ 84 h 773"/>
                <a:gd name="T16" fmla="*/ 85 w 179"/>
                <a:gd name="T17" fmla="*/ 8 h 773"/>
                <a:gd name="T18" fmla="*/ 85 w 179"/>
                <a:gd name="T19" fmla="*/ 0 h 7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9" h="773">
                  <a:moveTo>
                    <a:pt x="85" y="0"/>
                  </a:moveTo>
                  <a:lnTo>
                    <a:pt x="43" y="11"/>
                  </a:lnTo>
                  <a:lnTo>
                    <a:pt x="0" y="23"/>
                  </a:lnTo>
                  <a:lnTo>
                    <a:pt x="9" y="62"/>
                  </a:lnTo>
                  <a:lnTo>
                    <a:pt x="99" y="645"/>
                  </a:lnTo>
                  <a:lnTo>
                    <a:pt x="150" y="772"/>
                  </a:lnTo>
                  <a:lnTo>
                    <a:pt x="178" y="636"/>
                  </a:lnTo>
                  <a:lnTo>
                    <a:pt x="96" y="84"/>
                  </a:lnTo>
                  <a:lnTo>
                    <a:pt x="85" y="8"/>
                  </a:lnTo>
                  <a:lnTo>
                    <a:pt x="85"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47" name="Freeform 142"/>
            <p:cNvSpPr>
              <a:spLocks noChangeArrowheads="1"/>
            </p:cNvSpPr>
            <p:nvPr/>
          </p:nvSpPr>
          <p:spPr bwMode="auto">
            <a:xfrm>
              <a:off x="5702" y="1793"/>
              <a:ext cx="20" cy="23"/>
            </a:xfrm>
            <a:custGeom>
              <a:avLst/>
              <a:gdLst>
                <a:gd name="T0" fmla="*/ 25 w 91"/>
                <a:gd name="T1" fmla="*/ 0 h 108"/>
                <a:gd name="T2" fmla="*/ 25 w 91"/>
                <a:gd name="T3" fmla="*/ 0 h 108"/>
                <a:gd name="T4" fmla="*/ 14 w 91"/>
                <a:gd name="T5" fmla="*/ 6 h 108"/>
                <a:gd name="T6" fmla="*/ 8 w 91"/>
                <a:gd name="T7" fmla="*/ 31 h 108"/>
                <a:gd name="T8" fmla="*/ 39 w 91"/>
                <a:gd name="T9" fmla="*/ 82 h 108"/>
                <a:gd name="T10" fmla="*/ 51 w 91"/>
                <a:gd name="T11" fmla="*/ 99 h 108"/>
                <a:gd name="T12" fmla="*/ 68 w 91"/>
                <a:gd name="T13" fmla="*/ 107 h 108"/>
                <a:gd name="T14" fmla="*/ 79 w 91"/>
                <a:gd name="T15" fmla="*/ 104 h 108"/>
                <a:gd name="T16" fmla="*/ 85 w 91"/>
                <a:gd name="T17" fmla="*/ 76 h 108"/>
                <a:gd name="T18" fmla="*/ 73 w 91"/>
                <a:gd name="T19" fmla="*/ 62 h 108"/>
                <a:gd name="T20" fmla="*/ 39 w 91"/>
                <a:gd name="T21" fmla="*/ 11 h 108"/>
                <a:gd name="T22" fmla="*/ 25 w 91"/>
                <a:gd name="T23"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1" h="108">
                  <a:moveTo>
                    <a:pt x="25" y="0"/>
                  </a:moveTo>
                  <a:lnTo>
                    <a:pt x="25" y="0"/>
                  </a:lnTo>
                  <a:cubicBezTo>
                    <a:pt x="20" y="0"/>
                    <a:pt x="17" y="3"/>
                    <a:pt x="14" y="6"/>
                  </a:cubicBezTo>
                  <a:cubicBezTo>
                    <a:pt x="2" y="11"/>
                    <a:pt x="0" y="22"/>
                    <a:pt x="8" y="31"/>
                  </a:cubicBezTo>
                  <a:cubicBezTo>
                    <a:pt x="39" y="82"/>
                    <a:pt x="39" y="82"/>
                    <a:pt x="39" y="82"/>
                  </a:cubicBezTo>
                  <a:cubicBezTo>
                    <a:pt x="51" y="99"/>
                    <a:pt x="51" y="99"/>
                    <a:pt x="51" y="99"/>
                  </a:cubicBezTo>
                  <a:cubicBezTo>
                    <a:pt x="56" y="104"/>
                    <a:pt x="62" y="107"/>
                    <a:pt x="68" y="107"/>
                  </a:cubicBezTo>
                  <a:cubicBezTo>
                    <a:pt x="71" y="107"/>
                    <a:pt x="76" y="107"/>
                    <a:pt x="79" y="104"/>
                  </a:cubicBezTo>
                  <a:cubicBezTo>
                    <a:pt x="88" y="99"/>
                    <a:pt x="90" y="87"/>
                    <a:pt x="85" y="76"/>
                  </a:cubicBezTo>
                  <a:cubicBezTo>
                    <a:pt x="73" y="62"/>
                    <a:pt x="73" y="62"/>
                    <a:pt x="73" y="62"/>
                  </a:cubicBezTo>
                  <a:cubicBezTo>
                    <a:pt x="39" y="11"/>
                    <a:pt x="39" y="11"/>
                    <a:pt x="39" y="11"/>
                  </a:cubicBezTo>
                  <a:cubicBezTo>
                    <a:pt x="36" y="6"/>
                    <a:pt x="31" y="0"/>
                    <a:pt x="25"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48" name="Freeform 143"/>
            <p:cNvSpPr>
              <a:spLocks noChangeArrowheads="1"/>
            </p:cNvSpPr>
            <p:nvPr/>
          </p:nvSpPr>
          <p:spPr bwMode="auto">
            <a:xfrm>
              <a:off x="5048" y="1267"/>
              <a:ext cx="90" cy="246"/>
            </a:xfrm>
            <a:custGeom>
              <a:avLst/>
              <a:gdLst>
                <a:gd name="T0" fmla="*/ 312 w 400"/>
                <a:gd name="T1" fmla="*/ 882 h 1087"/>
                <a:gd name="T2" fmla="*/ 88 w 400"/>
                <a:gd name="T3" fmla="*/ 882 h 1087"/>
                <a:gd name="T4" fmla="*/ 198 w 400"/>
                <a:gd name="T5" fmla="*/ 1086 h 1087"/>
                <a:gd name="T6" fmla="*/ 312 w 400"/>
                <a:gd name="T7" fmla="*/ 882 h 1087"/>
                <a:gd name="T8" fmla="*/ 388 w 400"/>
                <a:gd name="T9" fmla="*/ 729 h 1087"/>
                <a:gd name="T10" fmla="*/ 326 w 400"/>
                <a:gd name="T11" fmla="*/ 846 h 1087"/>
                <a:gd name="T12" fmla="*/ 388 w 400"/>
                <a:gd name="T13" fmla="*/ 729 h 1087"/>
                <a:gd name="T14" fmla="*/ 12 w 400"/>
                <a:gd name="T15" fmla="*/ 729 h 1087"/>
                <a:gd name="T16" fmla="*/ 74 w 400"/>
                <a:gd name="T17" fmla="*/ 846 h 1087"/>
                <a:gd name="T18" fmla="*/ 12 w 400"/>
                <a:gd name="T19" fmla="*/ 729 h 1087"/>
                <a:gd name="T20" fmla="*/ 396 w 400"/>
                <a:gd name="T21" fmla="*/ 625 h 1087"/>
                <a:gd name="T22" fmla="*/ 357 w 400"/>
                <a:gd name="T23" fmla="*/ 698 h 1087"/>
                <a:gd name="T24" fmla="*/ 396 w 400"/>
                <a:gd name="T25" fmla="*/ 625 h 1087"/>
                <a:gd name="T26" fmla="*/ 3 w 400"/>
                <a:gd name="T27" fmla="*/ 625 h 1087"/>
                <a:gd name="T28" fmla="*/ 43 w 400"/>
                <a:gd name="T29" fmla="*/ 698 h 1087"/>
                <a:gd name="T30" fmla="*/ 3 w 400"/>
                <a:gd name="T31" fmla="*/ 625 h 1087"/>
                <a:gd name="T32" fmla="*/ 365 w 400"/>
                <a:gd name="T33" fmla="*/ 475 h 1087"/>
                <a:gd name="T34" fmla="*/ 365 w 400"/>
                <a:gd name="T35" fmla="*/ 611 h 1087"/>
                <a:gd name="T36" fmla="*/ 399 w 400"/>
                <a:gd name="T37" fmla="*/ 543 h 1087"/>
                <a:gd name="T38" fmla="*/ 365 w 400"/>
                <a:gd name="T39" fmla="*/ 475 h 1087"/>
                <a:gd name="T40" fmla="*/ 34 w 400"/>
                <a:gd name="T41" fmla="*/ 475 h 1087"/>
                <a:gd name="T42" fmla="*/ 0 w 400"/>
                <a:gd name="T43" fmla="*/ 543 h 1087"/>
                <a:gd name="T44" fmla="*/ 34 w 400"/>
                <a:gd name="T45" fmla="*/ 611 h 1087"/>
                <a:gd name="T46" fmla="*/ 34 w 400"/>
                <a:gd name="T47" fmla="*/ 475 h 1087"/>
                <a:gd name="T48" fmla="*/ 357 w 400"/>
                <a:gd name="T49" fmla="*/ 385 h 1087"/>
                <a:gd name="T50" fmla="*/ 396 w 400"/>
                <a:gd name="T51" fmla="*/ 461 h 1087"/>
                <a:gd name="T52" fmla="*/ 357 w 400"/>
                <a:gd name="T53" fmla="*/ 385 h 1087"/>
                <a:gd name="T54" fmla="*/ 43 w 400"/>
                <a:gd name="T55" fmla="*/ 385 h 1087"/>
                <a:gd name="T56" fmla="*/ 3 w 400"/>
                <a:gd name="T57" fmla="*/ 461 h 1087"/>
                <a:gd name="T58" fmla="*/ 43 w 400"/>
                <a:gd name="T59" fmla="*/ 385 h 1087"/>
                <a:gd name="T60" fmla="*/ 363 w 400"/>
                <a:gd name="T61" fmla="*/ 223 h 1087"/>
                <a:gd name="T62" fmla="*/ 351 w 400"/>
                <a:gd name="T63" fmla="*/ 351 h 1087"/>
                <a:gd name="T64" fmla="*/ 363 w 400"/>
                <a:gd name="T65" fmla="*/ 223 h 1087"/>
                <a:gd name="T66" fmla="*/ 37 w 400"/>
                <a:gd name="T67" fmla="*/ 223 h 1087"/>
                <a:gd name="T68" fmla="*/ 48 w 400"/>
                <a:gd name="T69" fmla="*/ 351 h 1087"/>
                <a:gd name="T70" fmla="*/ 37 w 400"/>
                <a:gd name="T71" fmla="*/ 223 h 1087"/>
                <a:gd name="T72" fmla="*/ 198 w 400"/>
                <a:gd name="T73" fmla="*/ 0 h 1087"/>
                <a:gd name="T74" fmla="*/ 88 w 400"/>
                <a:gd name="T75" fmla="*/ 204 h 1087"/>
                <a:gd name="T76" fmla="*/ 312 w 400"/>
                <a:gd name="T77" fmla="*/ 204 h 1087"/>
                <a:gd name="T78" fmla="*/ 198 w 400"/>
                <a:gd name="T79" fmla="*/ 0 h 1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0" h="1087">
                  <a:moveTo>
                    <a:pt x="312" y="882"/>
                  </a:moveTo>
                  <a:lnTo>
                    <a:pt x="312" y="882"/>
                  </a:lnTo>
                  <a:cubicBezTo>
                    <a:pt x="280" y="953"/>
                    <a:pt x="241" y="995"/>
                    <a:pt x="198" y="995"/>
                  </a:cubicBezTo>
                  <a:cubicBezTo>
                    <a:pt x="156" y="995"/>
                    <a:pt x="119" y="953"/>
                    <a:pt x="88" y="882"/>
                  </a:cubicBezTo>
                  <a:cubicBezTo>
                    <a:pt x="77" y="891"/>
                    <a:pt x="63" y="896"/>
                    <a:pt x="51" y="902"/>
                  </a:cubicBezTo>
                  <a:cubicBezTo>
                    <a:pt x="88" y="1015"/>
                    <a:pt x="139" y="1086"/>
                    <a:pt x="198" y="1086"/>
                  </a:cubicBezTo>
                  <a:cubicBezTo>
                    <a:pt x="258" y="1086"/>
                    <a:pt x="312" y="1015"/>
                    <a:pt x="348" y="902"/>
                  </a:cubicBezTo>
                  <a:cubicBezTo>
                    <a:pt x="337" y="896"/>
                    <a:pt x="323" y="891"/>
                    <a:pt x="312" y="882"/>
                  </a:cubicBezTo>
                  <a:lnTo>
                    <a:pt x="388" y="729"/>
                  </a:lnTo>
                  <a:lnTo>
                    <a:pt x="388" y="729"/>
                  </a:lnTo>
                  <a:cubicBezTo>
                    <a:pt x="376" y="732"/>
                    <a:pt x="363" y="732"/>
                    <a:pt x="351" y="735"/>
                  </a:cubicBezTo>
                  <a:cubicBezTo>
                    <a:pt x="346" y="775"/>
                    <a:pt x="334" y="812"/>
                    <a:pt x="326" y="846"/>
                  </a:cubicBezTo>
                  <a:cubicBezTo>
                    <a:pt x="337" y="851"/>
                    <a:pt x="348" y="857"/>
                    <a:pt x="363" y="862"/>
                  </a:cubicBezTo>
                  <a:cubicBezTo>
                    <a:pt x="371" y="820"/>
                    <a:pt x="379" y="778"/>
                    <a:pt x="388" y="729"/>
                  </a:cubicBezTo>
                  <a:lnTo>
                    <a:pt x="12" y="729"/>
                  </a:lnTo>
                  <a:lnTo>
                    <a:pt x="12" y="729"/>
                  </a:lnTo>
                  <a:cubicBezTo>
                    <a:pt x="17" y="778"/>
                    <a:pt x="26" y="820"/>
                    <a:pt x="37" y="862"/>
                  </a:cubicBezTo>
                  <a:cubicBezTo>
                    <a:pt x="48" y="857"/>
                    <a:pt x="63" y="851"/>
                    <a:pt x="74" y="846"/>
                  </a:cubicBezTo>
                  <a:cubicBezTo>
                    <a:pt x="63" y="812"/>
                    <a:pt x="54" y="775"/>
                    <a:pt x="48" y="735"/>
                  </a:cubicBezTo>
                  <a:cubicBezTo>
                    <a:pt x="34" y="732"/>
                    <a:pt x="23" y="732"/>
                    <a:pt x="12" y="729"/>
                  </a:cubicBezTo>
                  <a:lnTo>
                    <a:pt x="396" y="625"/>
                  </a:lnTo>
                  <a:lnTo>
                    <a:pt x="396" y="625"/>
                  </a:lnTo>
                  <a:cubicBezTo>
                    <a:pt x="385" y="636"/>
                    <a:pt x="374" y="651"/>
                    <a:pt x="360" y="665"/>
                  </a:cubicBezTo>
                  <a:cubicBezTo>
                    <a:pt x="360" y="676"/>
                    <a:pt x="357" y="687"/>
                    <a:pt x="357" y="698"/>
                  </a:cubicBezTo>
                  <a:cubicBezTo>
                    <a:pt x="368" y="698"/>
                    <a:pt x="379" y="695"/>
                    <a:pt x="391" y="695"/>
                  </a:cubicBezTo>
                  <a:cubicBezTo>
                    <a:pt x="393" y="673"/>
                    <a:pt x="396" y="648"/>
                    <a:pt x="396" y="625"/>
                  </a:cubicBezTo>
                  <a:lnTo>
                    <a:pt x="3" y="625"/>
                  </a:lnTo>
                  <a:lnTo>
                    <a:pt x="3" y="625"/>
                  </a:lnTo>
                  <a:cubicBezTo>
                    <a:pt x="3" y="648"/>
                    <a:pt x="6" y="673"/>
                    <a:pt x="9" y="695"/>
                  </a:cubicBezTo>
                  <a:cubicBezTo>
                    <a:pt x="20" y="695"/>
                    <a:pt x="31" y="698"/>
                    <a:pt x="43" y="698"/>
                  </a:cubicBezTo>
                  <a:cubicBezTo>
                    <a:pt x="40" y="687"/>
                    <a:pt x="40" y="676"/>
                    <a:pt x="37" y="665"/>
                  </a:cubicBezTo>
                  <a:cubicBezTo>
                    <a:pt x="26" y="651"/>
                    <a:pt x="14" y="636"/>
                    <a:pt x="3" y="625"/>
                  </a:cubicBezTo>
                  <a:lnTo>
                    <a:pt x="365" y="475"/>
                  </a:lnTo>
                  <a:lnTo>
                    <a:pt x="365" y="475"/>
                  </a:lnTo>
                  <a:cubicBezTo>
                    <a:pt x="365" y="497"/>
                    <a:pt x="368" y="520"/>
                    <a:pt x="368" y="543"/>
                  </a:cubicBezTo>
                  <a:cubicBezTo>
                    <a:pt x="368" y="565"/>
                    <a:pt x="365" y="588"/>
                    <a:pt x="365" y="611"/>
                  </a:cubicBezTo>
                  <a:cubicBezTo>
                    <a:pt x="376" y="597"/>
                    <a:pt x="388" y="585"/>
                    <a:pt x="399" y="571"/>
                  </a:cubicBezTo>
                  <a:cubicBezTo>
                    <a:pt x="399" y="563"/>
                    <a:pt x="399" y="551"/>
                    <a:pt x="399" y="543"/>
                  </a:cubicBezTo>
                  <a:cubicBezTo>
                    <a:pt x="399" y="534"/>
                    <a:pt x="399" y="523"/>
                    <a:pt x="399" y="514"/>
                  </a:cubicBezTo>
                  <a:cubicBezTo>
                    <a:pt x="388" y="500"/>
                    <a:pt x="376" y="486"/>
                    <a:pt x="365" y="475"/>
                  </a:cubicBezTo>
                  <a:lnTo>
                    <a:pt x="34" y="475"/>
                  </a:lnTo>
                  <a:lnTo>
                    <a:pt x="34" y="475"/>
                  </a:lnTo>
                  <a:cubicBezTo>
                    <a:pt x="23" y="486"/>
                    <a:pt x="12" y="500"/>
                    <a:pt x="0" y="514"/>
                  </a:cubicBezTo>
                  <a:cubicBezTo>
                    <a:pt x="0" y="523"/>
                    <a:pt x="0" y="534"/>
                    <a:pt x="0" y="543"/>
                  </a:cubicBezTo>
                  <a:cubicBezTo>
                    <a:pt x="0" y="551"/>
                    <a:pt x="0" y="563"/>
                    <a:pt x="0" y="571"/>
                  </a:cubicBezTo>
                  <a:cubicBezTo>
                    <a:pt x="12" y="585"/>
                    <a:pt x="23" y="597"/>
                    <a:pt x="34" y="611"/>
                  </a:cubicBezTo>
                  <a:cubicBezTo>
                    <a:pt x="31" y="588"/>
                    <a:pt x="31" y="565"/>
                    <a:pt x="31" y="543"/>
                  </a:cubicBezTo>
                  <a:cubicBezTo>
                    <a:pt x="31" y="520"/>
                    <a:pt x="31" y="497"/>
                    <a:pt x="34" y="475"/>
                  </a:cubicBezTo>
                  <a:lnTo>
                    <a:pt x="357" y="385"/>
                  </a:lnTo>
                  <a:lnTo>
                    <a:pt x="357" y="385"/>
                  </a:lnTo>
                  <a:cubicBezTo>
                    <a:pt x="357" y="399"/>
                    <a:pt x="360" y="410"/>
                    <a:pt x="360" y="421"/>
                  </a:cubicBezTo>
                  <a:cubicBezTo>
                    <a:pt x="374" y="436"/>
                    <a:pt x="385" y="447"/>
                    <a:pt x="396" y="461"/>
                  </a:cubicBezTo>
                  <a:cubicBezTo>
                    <a:pt x="396" y="438"/>
                    <a:pt x="393" y="413"/>
                    <a:pt x="391" y="390"/>
                  </a:cubicBezTo>
                  <a:cubicBezTo>
                    <a:pt x="379" y="390"/>
                    <a:pt x="368" y="387"/>
                    <a:pt x="357" y="385"/>
                  </a:cubicBezTo>
                  <a:lnTo>
                    <a:pt x="43" y="385"/>
                  </a:lnTo>
                  <a:lnTo>
                    <a:pt x="43" y="385"/>
                  </a:lnTo>
                  <a:cubicBezTo>
                    <a:pt x="31" y="387"/>
                    <a:pt x="20" y="390"/>
                    <a:pt x="9" y="390"/>
                  </a:cubicBezTo>
                  <a:cubicBezTo>
                    <a:pt x="6" y="413"/>
                    <a:pt x="3" y="438"/>
                    <a:pt x="3" y="461"/>
                  </a:cubicBezTo>
                  <a:cubicBezTo>
                    <a:pt x="14" y="447"/>
                    <a:pt x="26" y="436"/>
                    <a:pt x="37" y="421"/>
                  </a:cubicBezTo>
                  <a:cubicBezTo>
                    <a:pt x="40" y="410"/>
                    <a:pt x="40" y="399"/>
                    <a:pt x="43" y="385"/>
                  </a:cubicBezTo>
                  <a:lnTo>
                    <a:pt x="363" y="223"/>
                  </a:lnTo>
                  <a:lnTo>
                    <a:pt x="363" y="223"/>
                  </a:lnTo>
                  <a:cubicBezTo>
                    <a:pt x="348" y="229"/>
                    <a:pt x="337" y="235"/>
                    <a:pt x="326" y="241"/>
                  </a:cubicBezTo>
                  <a:cubicBezTo>
                    <a:pt x="334" y="275"/>
                    <a:pt x="346" y="311"/>
                    <a:pt x="351" y="351"/>
                  </a:cubicBezTo>
                  <a:cubicBezTo>
                    <a:pt x="363" y="353"/>
                    <a:pt x="376" y="353"/>
                    <a:pt x="388" y="356"/>
                  </a:cubicBezTo>
                  <a:cubicBezTo>
                    <a:pt x="379" y="308"/>
                    <a:pt x="371" y="263"/>
                    <a:pt x="363" y="223"/>
                  </a:cubicBezTo>
                  <a:lnTo>
                    <a:pt x="37" y="223"/>
                  </a:lnTo>
                  <a:lnTo>
                    <a:pt x="37" y="223"/>
                  </a:lnTo>
                  <a:cubicBezTo>
                    <a:pt x="26" y="263"/>
                    <a:pt x="17" y="308"/>
                    <a:pt x="12" y="356"/>
                  </a:cubicBezTo>
                  <a:cubicBezTo>
                    <a:pt x="23" y="353"/>
                    <a:pt x="34" y="353"/>
                    <a:pt x="48" y="351"/>
                  </a:cubicBezTo>
                  <a:cubicBezTo>
                    <a:pt x="54" y="311"/>
                    <a:pt x="63" y="275"/>
                    <a:pt x="74" y="241"/>
                  </a:cubicBezTo>
                  <a:cubicBezTo>
                    <a:pt x="63" y="235"/>
                    <a:pt x="48" y="229"/>
                    <a:pt x="37" y="223"/>
                  </a:cubicBezTo>
                  <a:lnTo>
                    <a:pt x="198" y="0"/>
                  </a:lnTo>
                  <a:lnTo>
                    <a:pt x="198" y="0"/>
                  </a:lnTo>
                  <a:cubicBezTo>
                    <a:pt x="139" y="0"/>
                    <a:pt x="88" y="71"/>
                    <a:pt x="51" y="184"/>
                  </a:cubicBezTo>
                  <a:cubicBezTo>
                    <a:pt x="63" y="189"/>
                    <a:pt x="77" y="195"/>
                    <a:pt x="88" y="204"/>
                  </a:cubicBezTo>
                  <a:cubicBezTo>
                    <a:pt x="119" y="133"/>
                    <a:pt x="156" y="88"/>
                    <a:pt x="198" y="88"/>
                  </a:cubicBezTo>
                  <a:cubicBezTo>
                    <a:pt x="241" y="88"/>
                    <a:pt x="280" y="133"/>
                    <a:pt x="312" y="204"/>
                  </a:cubicBezTo>
                  <a:cubicBezTo>
                    <a:pt x="323" y="195"/>
                    <a:pt x="337" y="189"/>
                    <a:pt x="348" y="184"/>
                  </a:cubicBezTo>
                  <a:cubicBezTo>
                    <a:pt x="312" y="71"/>
                    <a:pt x="258" y="0"/>
                    <a:pt x="198" y="0"/>
                  </a:cubicBezTo>
                  <a:lnTo>
                    <a:pt x="312" y="882"/>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49" name="Freeform 144"/>
            <p:cNvSpPr>
              <a:spLocks noChangeArrowheads="1"/>
            </p:cNvSpPr>
            <p:nvPr/>
          </p:nvSpPr>
          <p:spPr bwMode="auto">
            <a:xfrm>
              <a:off x="4971" y="1345"/>
              <a:ext cx="245" cy="90"/>
            </a:xfrm>
            <a:custGeom>
              <a:avLst/>
              <a:gdLst>
                <a:gd name="T0" fmla="*/ 611 w 1085"/>
                <a:gd name="T1" fmla="*/ 365 h 403"/>
                <a:gd name="T2" fmla="*/ 473 w 1085"/>
                <a:gd name="T3" fmla="*/ 365 h 403"/>
                <a:gd name="T4" fmla="*/ 540 w 1085"/>
                <a:gd name="T5" fmla="*/ 402 h 403"/>
                <a:gd name="T6" fmla="*/ 611 w 1085"/>
                <a:gd name="T7" fmla="*/ 365 h 403"/>
                <a:gd name="T8" fmla="*/ 241 w 1085"/>
                <a:gd name="T9" fmla="*/ 325 h 403"/>
                <a:gd name="T10" fmla="*/ 354 w 1085"/>
                <a:gd name="T11" fmla="*/ 387 h 403"/>
                <a:gd name="T12" fmla="*/ 458 w 1085"/>
                <a:gd name="T13" fmla="*/ 399 h 403"/>
                <a:gd name="T14" fmla="*/ 385 w 1085"/>
                <a:gd name="T15" fmla="*/ 356 h 403"/>
                <a:gd name="T16" fmla="*/ 241 w 1085"/>
                <a:gd name="T17" fmla="*/ 325 h 403"/>
                <a:gd name="T18" fmla="*/ 843 w 1085"/>
                <a:gd name="T19" fmla="*/ 325 h 403"/>
                <a:gd name="T20" fmla="*/ 699 w 1085"/>
                <a:gd name="T21" fmla="*/ 356 h 403"/>
                <a:gd name="T22" fmla="*/ 622 w 1085"/>
                <a:gd name="T23" fmla="*/ 399 h 403"/>
                <a:gd name="T24" fmla="*/ 730 w 1085"/>
                <a:gd name="T25" fmla="*/ 387 h 403"/>
                <a:gd name="T26" fmla="*/ 843 w 1085"/>
                <a:gd name="T27" fmla="*/ 325 h 403"/>
                <a:gd name="T28" fmla="*/ 902 w 1085"/>
                <a:gd name="T29" fmla="*/ 51 h 403"/>
                <a:gd name="T30" fmla="*/ 996 w 1085"/>
                <a:gd name="T31" fmla="*/ 201 h 403"/>
                <a:gd name="T32" fmla="*/ 902 w 1085"/>
                <a:gd name="T33" fmla="*/ 351 h 403"/>
                <a:gd name="T34" fmla="*/ 902 w 1085"/>
                <a:gd name="T35" fmla="*/ 51 h 403"/>
                <a:gd name="T36" fmla="*/ 181 w 1085"/>
                <a:gd name="T37" fmla="*/ 51 h 403"/>
                <a:gd name="T38" fmla="*/ 181 w 1085"/>
                <a:gd name="T39" fmla="*/ 351 h 403"/>
                <a:gd name="T40" fmla="*/ 88 w 1085"/>
                <a:gd name="T41" fmla="*/ 201 h 403"/>
                <a:gd name="T42" fmla="*/ 181 w 1085"/>
                <a:gd name="T43" fmla="*/ 51 h 403"/>
                <a:gd name="T44" fmla="*/ 622 w 1085"/>
                <a:gd name="T45" fmla="*/ 3 h 403"/>
                <a:gd name="T46" fmla="*/ 699 w 1085"/>
                <a:gd name="T47" fmla="*/ 43 h 403"/>
                <a:gd name="T48" fmla="*/ 843 w 1085"/>
                <a:gd name="T49" fmla="*/ 77 h 403"/>
                <a:gd name="T50" fmla="*/ 730 w 1085"/>
                <a:gd name="T51" fmla="*/ 14 h 403"/>
                <a:gd name="T52" fmla="*/ 622 w 1085"/>
                <a:gd name="T53" fmla="*/ 3 h 403"/>
                <a:gd name="T54" fmla="*/ 458 w 1085"/>
                <a:gd name="T55" fmla="*/ 3 h 403"/>
                <a:gd name="T56" fmla="*/ 354 w 1085"/>
                <a:gd name="T57" fmla="*/ 14 h 403"/>
                <a:gd name="T58" fmla="*/ 241 w 1085"/>
                <a:gd name="T59" fmla="*/ 77 h 403"/>
                <a:gd name="T60" fmla="*/ 385 w 1085"/>
                <a:gd name="T61" fmla="*/ 43 h 403"/>
                <a:gd name="T62" fmla="*/ 458 w 1085"/>
                <a:gd name="T63" fmla="*/ 3 h 403"/>
                <a:gd name="T64" fmla="*/ 540 w 1085"/>
                <a:gd name="T65" fmla="*/ 0 h 403"/>
                <a:gd name="T66" fmla="*/ 473 w 1085"/>
                <a:gd name="T67" fmla="*/ 34 h 403"/>
                <a:gd name="T68" fmla="*/ 611 w 1085"/>
                <a:gd name="T69" fmla="*/ 34 h 403"/>
                <a:gd name="T70" fmla="*/ 540 w 1085"/>
                <a:gd name="T71" fmla="*/ 0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85" h="403">
                  <a:moveTo>
                    <a:pt x="611" y="365"/>
                  </a:moveTo>
                  <a:lnTo>
                    <a:pt x="611" y="365"/>
                  </a:lnTo>
                  <a:cubicBezTo>
                    <a:pt x="588" y="368"/>
                    <a:pt x="566" y="368"/>
                    <a:pt x="540" y="368"/>
                  </a:cubicBezTo>
                  <a:cubicBezTo>
                    <a:pt x="518" y="368"/>
                    <a:pt x="495" y="368"/>
                    <a:pt x="473" y="365"/>
                  </a:cubicBezTo>
                  <a:cubicBezTo>
                    <a:pt x="487" y="379"/>
                    <a:pt x="501" y="390"/>
                    <a:pt x="512" y="399"/>
                  </a:cubicBezTo>
                  <a:cubicBezTo>
                    <a:pt x="523" y="402"/>
                    <a:pt x="532" y="402"/>
                    <a:pt x="540" y="402"/>
                  </a:cubicBezTo>
                  <a:cubicBezTo>
                    <a:pt x="552" y="402"/>
                    <a:pt x="560" y="402"/>
                    <a:pt x="571" y="399"/>
                  </a:cubicBezTo>
                  <a:cubicBezTo>
                    <a:pt x="583" y="390"/>
                    <a:pt x="597" y="379"/>
                    <a:pt x="611" y="365"/>
                  </a:cubicBezTo>
                  <a:lnTo>
                    <a:pt x="241" y="325"/>
                  </a:lnTo>
                  <a:lnTo>
                    <a:pt x="241" y="325"/>
                  </a:lnTo>
                  <a:cubicBezTo>
                    <a:pt x="232" y="339"/>
                    <a:pt x="227" y="351"/>
                    <a:pt x="224" y="362"/>
                  </a:cubicBezTo>
                  <a:cubicBezTo>
                    <a:pt x="263" y="373"/>
                    <a:pt x="306" y="382"/>
                    <a:pt x="354" y="387"/>
                  </a:cubicBezTo>
                  <a:cubicBezTo>
                    <a:pt x="365" y="390"/>
                    <a:pt x="376" y="390"/>
                    <a:pt x="390" y="393"/>
                  </a:cubicBezTo>
                  <a:cubicBezTo>
                    <a:pt x="413" y="396"/>
                    <a:pt x="436" y="396"/>
                    <a:pt x="458" y="399"/>
                  </a:cubicBezTo>
                  <a:cubicBezTo>
                    <a:pt x="447" y="387"/>
                    <a:pt x="433" y="373"/>
                    <a:pt x="422" y="362"/>
                  </a:cubicBezTo>
                  <a:cubicBezTo>
                    <a:pt x="407" y="362"/>
                    <a:pt x="396" y="359"/>
                    <a:pt x="385" y="356"/>
                  </a:cubicBezTo>
                  <a:cubicBezTo>
                    <a:pt x="373" y="356"/>
                    <a:pt x="362" y="353"/>
                    <a:pt x="351" y="353"/>
                  </a:cubicBezTo>
                  <a:cubicBezTo>
                    <a:pt x="309" y="345"/>
                    <a:pt x="272" y="337"/>
                    <a:pt x="241" y="325"/>
                  </a:cubicBezTo>
                  <a:lnTo>
                    <a:pt x="843" y="325"/>
                  </a:lnTo>
                  <a:lnTo>
                    <a:pt x="843" y="325"/>
                  </a:lnTo>
                  <a:cubicBezTo>
                    <a:pt x="812" y="337"/>
                    <a:pt x="772" y="345"/>
                    <a:pt x="733" y="353"/>
                  </a:cubicBezTo>
                  <a:cubicBezTo>
                    <a:pt x="721" y="353"/>
                    <a:pt x="710" y="356"/>
                    <a:pt x="699" y="356"/>
                  </a:cubicBezTo>
                  <a:cubicBezTo>
                    <a:pt x="688" y="359"/>
                    <a:pt x="673" y="362"/>
                    <a:pt x="662" y="362"/>
                  </a:cubicBezTo>
                  <a:cubicBezTo>
                    <a:pt x="651" y="373"/>
                    <a:pt x="637" y="387"/>
                    <a:pt x="622" y="399"/>
                  </a:cubicBezTo>
                  <a:cubicBezTo>
                    <a:pt x="648" y="396"/>
                    <a:pt x="671" y="396"/>
                    <a:pt x="693" y="393"/>
                  </a:cubicBezTo>
                  <a:cubicBezTo>
                    <a:pt x="705" y="390"/>
                    <a:pt x="718" y="390"/>
                    <a:pt x="730" y="387"/>
                  </a:cubicBezTo>
                  <a:cubicBezTo>
                    <a:pt x="775" y="382"/>
                    <a:pt x="820" y="373"/>
                    <a:pt x="860" y="362"/>
                  </a:cubicBezTo>
                  <a:cubicBezTo>
                    <a:pt x="854" y="351"/>
                    <a:pt x="849" y="339"/>
                    <a:pt x="843" y="325"/>
                  </a:cubicBezTo>
                  <a:lnTo>
                    <a:pt x="902" y="51"/>
                  </a:lnTo>
                  <a:lnTo>
                    <a:pt x="902" y="51"/>
                  </a:lnTo>
                  <a:cubicBezTo>
                    <a:pt x="897" y="65"/>
                    <a:pt x="888" y="77"/>
                    <a:pt x="880" y="91"/>
                  </a:cubicBezTo>
                  <a:cubicBezTo>
                    <a:pt x="953" y="119"/>
                    <a:pt x="996" y="158"/>
                    <a:pt x="996" y="201"/>
                  </a:cubicBezTo>
                  <a:cubicBezTo>
                    <a:pt x="996" y="243"/>
                    <a:pt x="953" y="283"/>
                    <a:pt x="880" y="311"/>
                  </a:cubicBezTo>
                  <a:cubicBezTo>
                    <a:pt x="888" y="325"/>
                    <a:pt x="897" y="337"/>
                    <a:pt x="902" y="351"/>
                  </a:cubicBezTo>
                  <a:cubicBezTo>
                    <a:pt x="1013" y="314"/>
                    <a:pt x="1084" y="260"/>
                    <a:pt x="1084" y="201"/>
                  </a:cubicBezTo>
                  <a:cubicBezTo>
                    <a:pt x="1084" y="142"/>
                    <a:pt x="1013" y="88"/>
                    <a:pt x="902" y="51"/>
                  </a:cubicBezTo>
                  <a:lnTo>
                    <a:pt x="181" y="51"/>
                  </a:lnTo>
                  <a:lnTo>
                    <a:pt x="181" y="51"/>
                  </a:lnTo>
                  <a:cubicBezTo>
                    <a:pt x="71" y="88"/>
                    <a:pt x="0" y="142"/>
                    <a:pt x="0" y="201"/>
                  </a:cubicBezTo>
                  <a:cubicBezTo>
                    <a:pt x="0" y="260"/>
                    <a:pt x="71" y="314"/>
                    <a:pt x="181" y="351"/>
                  </a:cubicBezTo>
                  <a:cubicBezTo>
                    <a:pt x="187" y="337"/>
                    <a:pt x="195" y="325"/>
                    <a:pt x="201" y="311"/>
                  </a:cubicBezTo>
                  <a:cubicBezTo>
                    <a:pt x="130" y="283"/>
                    <a:pt x="88" y="243"/>
                    <a:pt x="88" y="201"/>
                  </a:cubicBezTo>
                  <a:cubicBezTo>
                    <a:pt x="88" y="158"/>
                    <a:pt x="130" y="119"/>
                    <a:pt x="201" y="91"/>
                  </a:cubicBezTo>
                  <a:cubicBezTo>
                    <a:pt x="195" y="77"/>
                    <a:pt x="187" y="65"/>
                    <a:pt x="181" y="51"/>
                  </a:cubicBezTo>
                  <a:lnTo>
                    <a:pt x="622" y="3"/>
                  </a:lnTo>
                  <a:lnTo>
                    <a:pt x="622" y="3"/>
                  </a:lnTo>
                  <a:cubicBezTo>
                    <a:pt x="637" y="14"/>
                    <a:pt x="651" y="28"/>
                    <a:pt x="662" y="40"/>
                  </a:cubicBezTo>
                  <a:cubicBezTo>
                    <a:pt x="673" y="40"/>
                    <a:pt x="688" y="43"/>
                    <a:pt x="699" y="43"/>
                  </a:cubicBezTo>
                  <a:cubicBezTo>
                    <a:pt x="710" y="45"/>
                    <a:pt x="721" y="48"/>
                    <a:pt x="733" y="48"/>
                  </a:cubicBezTo>
                  <a:cubicBezTo>
                    <a:pt x="772" y="57"/>
                    <a:pt x="812" y="65"/>
                    <a:pt x="843" y="77"/>
                  </a:cubicBezTo>
                  <a:cubicBezTo>
                    <a:pt x="849" y="62"/>
                    <a:pt x="854" y="51"/>
                    <a:pt x="860" y="40"/>
                  </a:cubicBezTo>
                  <a:cubicBezTo>
                    <a:pt x="820" y="28"/>
                    <a:pt x="775" y="20"/>
                    <a:pt x="730" y="14"/>
                  </a:cubicBezTo>
                  <a:cubicBezTo>
                    <a:pt x="718" y="11"/>
                    <a:pt x="705" y="11"/>
                    <a:pt x="693" y="9"/>
                  </a:cubicBezTo>
                  <a:cubicBezTo>
                    <a:pt x="671" y="6"/>
                    <a:pt x="648" y="6"/>
                    <a:pt x="622" y="3"/>
                  </a:cubicBezTo>
                  <a:lnTo>
                    <a:pt x="458" y="3"/>
                  </a:lnTo>
                  <a:lnTo>
                    <a:pt x="458" y="3"/>
                  </a:lnTo>
                  <a:cubicBezTo>
                    <a:pt x="436" y="6"/>
                    <a:pt x="413" y="6"/>
                    <a:pt x="390" y="9"/>
                  </a:cubicBezTo>
                  <a:cubicBezTo>
                    <a:pt x="376" y="11"/>
                    <a:pt x="365" y="11"/>
                    <a:pt x="354" y="14"/>
                  </a:cubicBezTo>
                  <a:cubicBezTo>
                    <a:pt x="306" y="20"/>
                    <a:pt x="263" y="28"/>
                    <a:pt x="224" y="40"/>
                  </a:cubicBezTo>
                  <a:cubicBezTo>
                    <a:pt x="227" y="51"/>
                    <a:pt x="232" y="62"/>
                    <a:pt x="241" y="77"/>
                  </a:cubicBezTo>
                  <a:cubicBezTo>
                    <a:pt x="272" y="65"/>
                    <a:pt x="309" y="57"/>
                    <a:pt x="351" y="48"/>
                  </a:cubicBezTo>
                  <a:cubicBezTo>
                    <a:pt x="362" y="48"/>
                    <a:pt x="373" y="45"/>
                    <a:pt x="385" y="43"/>
                  </a:cubicBezTo>
                  <a:cubicBezTo>
                    <a:pt x="396" y="43"/>
                    <a:pt x="407" y="40"/>
                    <a:pt x="422" y="40"/>
                  </a:cubicBezTo>
                  <a:cubicBezTo>
                    <a:pt x="433" y="28"/>
                    <a:pt x="447" y="14"/>
                    <a:pt x="458" y="3"/>
                  </a:cubicBezTo>
                  <a:lnTo>
                    <a:pt x="540" y="0"/>
                  </a:lnTo>
                  <a:lnTo>
                    <a:pt x="540" y="0"/>
                  </a:lnTo>
                  <a:cubicBezTo>
                    <a:pt x="532" y="0"/>
                    <a:pt x="523" y="0"/>
                    <a:pt x="512" y="0"/>
                  </a:cubicBezTo>
                  <a:cubicBezTo>
                    <a:pt x="501" y="11"/>
                    <a:pt x="487" y="23"/>
                    <a:pt x="473" y="34"/>
                  </a:cubicBezTo>
                  <a:cubicBezTo>
                    <a:pt x="495" y="34"/>
                    <a:pt x="518" y="34"/>
                    <a:pt x="540" y="34"/>
                  </a:cubicBezTo>
                  <a:cubicBezTo>
                    <a:pt x="566" y="34"/>
                    <a:pt x="588" y="34"/>
                    <a:pt x="611" y="34"/>
                  </a:cubicBezTo>
                  <a:cubicBezTo>
                    <a:pt x="597" y="23"/>
                    <a:pt x="583" y="11"/>
                    <a:pt x="571" y="0"/>
                  </a:cubicBezTo>
                  <a:cubicBezTo>
                    <a:pt x="560" y="0"/>
                    <a:pt x="552" y="0"/>
                    <a:pt x="540" y="0"/>
                  </a:cubicBezTo>
                  <a:lnTo>
                    <a:pt x="611" y="365"/>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50" name="Freeform 145"/>
            <p:cNvSpPr>
              <a:spLocks noChangeArrowheads="1"/>
            </p:cNvSpPr>
            <p:nvPr/>
          </p:nvSpPr>
          <p:spPr bwMode="auto">
            <a:xfrm>
              <a:off x="4997" y="1298"/>
              <a:ext cx="192" cy="184"/>
            </a:xfrm>
            <a:custGeom>
              <a:avLst/>
              <a:gdLst>
                <a:gd name="T0" fmla="*/ 162 w 852"/>
                <a:gd name="T1" fmla="*/ 410 h 818"/>
                <a:gd name="T2" fmla="*/ 65 w 852"/>
                <a:gd name="T3" fmla="*/ 560 h 818"/>
                <a:gd name="T4" fmla="*/ 113 w 852"/>
                <a:gd name="T5" fmla="*/ 817 h 818"/>
                <a:gd name="T6" fmla="*/ 314 w 852"/>
                <a:gd name="T7" fmla="*/ 749 h 818"/>
                <a:gd name="T8" fmla="*/ 396 w 852"/>
                <a:gd name="T9" fmla="*/ 653 h 818"/>
                <a:gd name="T10" fmla="*/ 263 w 852"/>
                <a:gd name="T11" fmla="*/ 729 h 818"/>
                <a:gd name="T12" fmla="*/ 105 w 852"/>
                <a:gd name="T13" fmla="*/ 729 h 818"/>
                <a:gd name="T14" fmla="*/ 125 w 852"/>
                <a:gd name="T15" fmla="*/ 534 h 818"/>
                <a:gd name="T16" fmla="*/ 162 w 852"/>
                <a:gd name="T17" fmla="*/ 410 h 818"/>
                <a:gd name="T18" fmla="*/ 648 w 852"/>
                <a:gd name="T19" fmla="*/ 410 h 818"/>
                <a:gd name="T20" fmla="*/ 591 w 852"/>
                <a:gd name="T21" fmla="*/ 478 h 818"/>
                <a:gd name="T22" fmla="*/ 495 w 852"/>
                <a:gd name="T23" fmla="*/ 574 h 818"/>
                <a:gd name="T24" fmla="*/ 424 w 852"/>
                <a:gd name="T25" fmla="*/ 630 h 818"/>
                <a:gd name="T26" fmla="*/ 506 w 852"/>
                <a:gd name="T27" fmla="*/ 608 h 818"/>
                <a:gd name="T28" fmla="*/ 566 w 852"/>
                <a:gd name="T29" fmla="*/ 551 h 818"/>
                <a:gd name="T30" fmla="*/ 622 w 852"/>
                <a:gd name="T31" fmla="*/ 492 h 818"/>
                <a:gd name="T32" fmla="*/ 648 w 852"/>
                <a:gd name="T33" fmla="*/ 410 h 818"/>
                <a:gd name="T34" fmla="*/ 396 w 852"/>
                <a:gd name="T35" fmla="*/ 167 h 818"/>
                <a:gd name="T36" fmla="*/ 306 w 852"/>
                <a:gd name="T37" fmla="*/ 249 h 818"/>
                <a:gd name="T38" fmla="*/ 263 w 852"/>
                <a:gd name="T39" fmla="*/ 288 h 818"/>
                <a:gd name="T40" fmla="*/ 184 w 852"/>
                <a:gd name="T41" fmla="*/ 381 h 818"/>
                <a:gd name="T42" fmla="*/ 226 w 852"/>
                <a:gd name="T43" fmla="*/ 381 h 818"/>
                <a:gd name="T44" fmla="*/ 308 w 852"/>
                <a:gd name="T45" fmla="*/ 291 h 818"/>
                <a:gd name="T46" fmla="*/ 396 w 852"/>
                <a:gd name="T47" fmla="*/ 209 h 818"/>
                <a:gd name="T48" fmla="*/ 396 w 852"/>
                <a:gd name="T49" fmla="*/ 167 h 818"/>
                <a:gd name="T50" fmla="*/ 736 w 852"/>
                <a:gd name="T51" fmla="*/ 0 h 818"/>
                <a:gd name="T52" fmla="*/ 538 w 852"/>
                <a:gd name="T53" fmla="*/ 71 h 818"/>
                <a:gd name="T54" fmla="*/ 453 w 852"/>
                <a:gd name="T55" fmla="*/ 167 h 818"/>
                <a:gd name="T56" fmla="*/ 589 w 852"/>
                <a:gd name="T57" fmla="*/ 90 h 818"/>
                <a:gd name="T58" fmla="*/ 747 w 852"/>
                <a:gd name="T59" fmla="*/ 88 h 818"/>
                <a:gd name="T60" fmla="*/ 727 w 852"/>
                <a:gd name="T61" fmla="*/ 286 h 818"/>
                <a:gd name="T62" fmla="*/ 690 w 852"/>
                <a:gd name="T63" fmla="*/ 410 h 818"/>
                <a:gd name="T64" fmla="*/ 786 w 852"/>
                <a:gd name="T65" fmla="*/ 260 h 818"/>
                <a:gd name="T66" fmla="*/ 736 w 852"/>
                <a:gd name="T67" fmla="*/ 0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52" h="818">
                  <a:moveTo>
                    <a:pt x="162" y="410"/>
                  </a:moveTo>
                  <a:lnTo>
                    <a:pt x="162" y="410"/>
                  </a:lnTo>
                  <a:cubicBezTo>
                    <a:pt x="130" y="447"/>
                    <a:pt x="108" y="486"/>
                    <a:pt x="85" y="520"/>
                  </a:cubicBezTo>
                  <a:cubicBezTo>
                    <a:pt x="79" y="534"/>
                    <a:pt x="71" y="546"/>
                    <a:pt x="65" y="560"/>
                  </a:cubicBezTo>
                  <a:cubicBezTo>
                    <a:pt x="12" y="664"/>
                    <a:pt x="0" y="752"/>
                    <a:pt x="43" y="794"/>
                  </a:cubicBezTo>
                  <a:cubicBezTo>
                    <a:pt x="59" y="811"/>
                    <a:pt x="85" y="817"/>
                    <a:pt x="113" y="817"/>
                  </a:cubicBezTo>
                  <a:cubicBezTo>
                    <a:pt x="159" y="817"/>
                    <a:pt x="215" y="800"/>
                    <a:pt x="277" y="769"/>
                  </a:cubicBezTo>
                  <a:cubicBezTo>
                    <a:pt x="289" y="763"/>
                    <a:pt x="303" y="758"/>
                    <a:pt x="314" y="749"/>
                  </a:cubicBezTo>
                  <a:cubicBezTo>
                    <a:pt x="351" y="729"/>
                    <a:pt x="388" y="704"/>
                    <a:pt x="424" y="676"/>
                  </a:cubicBezTo>
                  <a:cubicBezTo>
                    <a:pt x="416" y="667"/>
                    <a:pt x="407" y="662"/>
                    <a:pt x="396" y="653"/>
                  </a:cubicBezTo>
                  <a:cubicBezTo>
                    <a:pt x="365" y="676"/>
                    <a:pt x="331" y="696"/>
                    <a:pt x="300" y="713"/>
                  </a:cubicBezTo>
                  <a:cubicBezTo>
                    <a:pt x="289" y="718"/>
                    <a:pt x="274" y="724"/>
                    <a:pt x="263" y="729"/>
                  </a:cubicBezTo>
                  <a:cubicBezTo>
                    <a:pt x="226" y="743"/>
                    <a:pt x="193" y="752"/>
                    <a:pt x="164" y="752"/>
                  </a:cubicBezTo>
                  <a:cubicBezTo>
                    <a:pt x="139" y="752"/>
                    <a:pt x="119" y="746"/>
                    <a:pt x="105" y="729"/>
                  </a:cubicBezTo>
                  <a:cubicBezTo>
                    <a:pt x="74" y="701"/>
                    <a:pt x="77" y="642"/>
                    <a:pt x="108" y="571"/>
                  </a:cubicBezTo>
                  <a:cubicBezTo>
                    <a:pt x="111" y="560"/>
                    <a:pt x="116" y="548"/>
                    <a:pt x="125" y="534"/>
                  </a:cubicBezTo>
                  <a:cubicBezTo>
                    <a:pt x="139" y="503"/>
                    <a:pt x="159" y="472"/>
                    <a:pt x="184" y="438"/>
                  </a:cubicBezTo>
                  <a:cubicBezTo>
                    <a:pt x="176" y="430"/>
                    <a:pt x="167" y="418"/>
                    <a:pt x="162" y="410"/>
                  </a:cubicBezTo>
                  <a:lnTo>
                    <a:pt x="648" y="410"/>
                  </a:lnTo>
                  <a:lnTo>
                    <a:pt x="648" y="410"/>
                  </a:lnTo>
                  <a:cubicBezTo>
                    <a:pt x="639" y="418"/>
                    <a:pt x="634" y="430"/>
                    <a:pt x="625" y="438"/>
                  </a:cubicBezTo>
                  <a:cubicBezTo>
                    <a:pt x="614" y="452"/>
                    <a:pt x="602" y="464"/>
                    <a:pt x="591" y="478"/>
                  </a:cubicBezTo>
                  <a:cubicBezTo>
                    <a:pt x="577" y="495"/>
                    <a:pt x="560" y="512"/>
                    <a:pt x="543" y="529"/>
                  </a:cubicBezTo>
                  <a:cubicBezTo>
                    <a:pt x="526" y="546"/>
                    <a:pt x="512" y="560"/>
                    <a:pt x="495" y="574"/>
                  </a:cubicBezTo>
                  <a:cubicBezTo>
                    <a:pt x="481" y="588"/>
                    <a:pt x="467" y="599"/>
                    <a:pt x="455" y="608"/>
                  </a:cubicBezTo>
                  <a:cubicBezTo>
                    <a:pt x="444" y="616"/>
                    <a:pt x="436" y="625"/>
                    <a:pt x="424" y="630"/>
                  </a:cubicBezTo>
                  <a:cubicBezTo>
                    <a:pt x="436" y="639"/>
                    <a:pt x="444" y="645"/>
                    <a:pt x="453" y="653"/>
                  </a:cubicBezTo>
                  <a:cubicBezTo>
                    <a:pt x="472" y="639"/>
                    <a:pt x="489" y="622"/>
                    <a:pt x="506" y="608"/>
                  </a:cubicBezTo>
                  <a:cubicBezTo>
                    <a:pt x="521" y="596"/>
                    <a:pt x="535" y="582"/>
                    <a:pt x="546" y="571"/>
                  </a:cubicBezTo>
                  <a:cubicBezTo>
                    <a:pt x="555" y="565"/>
                    <a:pt x="560" y="557"/>
                    <a:pt x="566" y="551"/>
                  </a:cubicBezTo>
                  <a:cubicBezTo>
                    <a:pt x="574" y="543"/>
                    <a:pt x="580" y="537"/>
                    <a:pt x="586" y="532"/>
                  </a:cubicBezTo>
                  <a:cubicBezTo>
                    <a:pt x="600" y="518"/>
                    <a:pt x="611" y="503"/>
                    <a:pt x="622" y="492"/>
                  </a:cubicBezTo>
                  <a:cubicBezTo>
                    <a:pt x="639" y="475"/>
                    <a:pt x="653" y="455"/>
                    <a:pt x="668" y="438"/>
                  </a:cubicBezTo>
                  <a:cubicBezTo>
                    <a:pt x="662" y="430"/>
                    <a:pt x="653" y="418"/>
                    <a:pt x="648" y="410"/>
                  </a:cubicBezTo>
                  <a:lnTo>
                    <a:pt x="396" y="167"/>
                  </a:lnTo>
                  <a:lnTo>
                    <a:pt x="396" y="167"/>
                  </a:lnTo>
                  <a:cubicBezTo>
                    <a:pt x="379" y="181"/>
                    <a:pt x="362" y="195"/>
                    <a:pt x="342" y="212"/>
                  </a:cubicBezTo>
                  <a:cubicBezTo>
                    <a:pt x="331" y="223"/>
                    <a:pt x="317" y="237"/>
                    <a:pt x="306" y="249"/>
                  </a:cubicBezTo>
                  <a:cubicBezTo>
                    <a:pt x="297" y="254"/>
                    <a:pt x="291" y="263"/>
                    <a:pt x="283" y="269"/>
                  </a:cubicBezTo>
                  <a:cubicBezTo>
                    <a:pt x="277" y="274"/>
                    <a:pt x="272" y="283"/>
                    <a:pt x="263" y="288"/>
                  </a:cubicBezTo>
                  <a:cubicBezTo>
                    <a:pt x="252" y="303"/>
                    <a:pt x="240" y="314"/>
                    <a:pt x="229" y="328"/>
                  </a:cubicBezTo>
                  <a:cubicBezTo>
                    <a:pt x="212" y="345"/>
                    <a:pt x="198" y="364"/>
                    <a:pt x="184" y="381"/>
                  </a:cubicBezTo>
                  <a:cubicBezTo>
                    <a:pt x="190" y="390"/>
                    <a:pt x="196" y="401"/>
                    <a:pt x="204" y="410"/>
                  </a:cubicBezTo>
                  <a:cubicBezTo>
                    <a:pt x="210" y="401"/>
                    <a:pt x="218" y="390"/>
                    <a:pt x="226" y="381"/>
                  </a:cubicBezTo>
                  <a:cubicBezTo>
                    <a:pt x="238" y="367"/>
                    <a:pt x="249" y="353"/>
                    <a:pt x="260" y="342"/>
                  </a:cubicBezTo>
                  <a:cubicBezTo>
                    <a:pt x="274" y="325"/>
                    <a:pt x="291" y="308"/>
                    <a:pt x="308" y="291"/>
                  </a:cubicBezTo>
                  <a:cubicBezTo>
                    <a:pt x="323" y="274"/>
                    <a:pt x="340" y="260"/>
                    <a:pt x="357" y="243"/>
                  </a:cubicBezTo>
                  <a:cubicBezTo>
                    <a:pt x="371" y="232"/>
                    <a:pt x="385" y="220"/>
                    <a:pt x="396" y="209"/>
                  </a:cubicBezTo>
                  <a:cubicBezTo>
                    <a:pt x="407" y="203"/>
                    <a:pt x="416" y="195"/>
                    <a:pt x="424" y="186"/>
                  </a:cubicBezTo>
                  <a:cubicBezTo>
                    <a:pt x="416" y="181"/>
                    <a:pt x="407" y="172"/>
                    <a:pt x="396" y="167"/>
                  </a:cubicBezTo>
                  <a:lnTo>
                    <a:pt x="736" y="0"/>
                  </a:lnTo>
                  <a:lnTo>
                    <a:pt x="736" y="0"/>
                  </a:lnTo>
                  <a:cubicBezTo>
                    <a:pt x="693" y="0"/>
                    <a:pt x="636" y="17"/>
                    <a:pt x="574" y="51"/>
                  </a:cubicBezTo>
                  <a:cubicBezTo>
                    <a:pt x="563" y="56"/>
                    <a:pt x="549" y="62"/>
                    <a:pt x="538" y="71"/>
                  </a:cubicBezTo>
                  <a:cubicBezTo>
                    <a:pt x="501" y="90"/>
                    <a:pt x="464" y="116"/>
                    <a:pt x="424" y="144"/>
                  </a:cubicBezTo>
                  <a:cubicBezTo>
                    <a:pt x="436" y="153"/>
                    <a:pt x="444" y="158"/>
                    <a:pt x="453" y="167"/>
                  </a:cubicBezTo>
                  <a:cubicBezTo>
                    <a:pt x="487" y="144"/>
                    <a:pt x="521" y="124"/>
                    <a:pt x="552" y="108"/>
                  </a:cubicBezTo>
                  <a:cubicBezTo>
                    <a:pt x="563" y="102"/>
                    <a:pt x="574" y="96"/>
                    <a:pt x="589" y="90"/>
                  </a:cubicBezTo>
                  <a:cubicBezTo>
                    <a:pt x="625" y="76"/>
                    <a:pt x="659" y="68"/>
                    <a:pt x="685" y="68"/>
                  </a:cubicBezTo>
                  <a:cubicBezTo>
                    <a:pt x="713" y="68"/>
                    <a:pt x="733" y="74"/>
                    <a:pt x="747" y="88"/>
                  </a:cubicBezTo>
                  <a:cubicBezTo>
                    <a:pt x="778" y="119"/>
                    <a:pt x="772" y="178"/>
                    <a:pt x="744" y="249"/>
                  </a:cubicBezTo>
                  <a:cubicBezTo>
                    <a:pt x="738" y="260"/>
                    <a:pt x="733" y="271"/>
                    <a:pt x="727" y="286"/>
                  </a:cubicBezTo>
                  <a:cubicBezTo>
                    <a:pt x="713" y="317"/>
                    <a:pt x="693" y="348"/>
                    <a:pt x="668" y="381"/>
                  </a:cubicBezTo>
                  <a:cubicBezTo>
                    <a:pt x="676" y="390"/>
                    <a:pt x="685" y="401"/>
                    <a:pt x="690" y="410"/>
                  </a:cubicBezTo>
                  <a:cubicBezTo>
                    <a:pt x="718" y="373"/>
                    <a:pt x="744" y="334"/>
                    <a:pt x="764" y="300"/>
                  </a:cubicBezTo>
                  <a:cubicBezTo>
                    <a:pt x="772" y="286"/>
                    <a:pt x="781" y="274"/>
                    <a:pt x="786" y="260"/>
                  </a:cubicBezTo>
                  <a:cubicBezTo>
                    <a:pt x="840" y="155"/>
                    <a:pt x="851" y="68"/>
                    <a:pt x="809" y="25"/>
                  </a:cubicBezTo>
                  <a:cubicBezTo>
                    <a:pt x="792" y="8"/>
                    <a:pt x="767" y="0"/>
                    <a:pt x="736" y="0"/>
                  </a:cubicBezTo>
                  <a:lnTo>
                    <a:pt x="162" y="41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51" name="Freeform 146"/>
            <p:cNvSpPr>
              <a:spLocks noChangeArrowheads="1"/>
            </p:cNvSpPr>
            <p:nvPr/>
          </p:nvSpPr>
          <p:spPr bwMode="auto">
            <a:xfrm>
              <a:off x="4997" y="1298"/>
              <a:ext cx="192" cy="184"/>
            </a:xfrm>
            <a:custGeom>
              <a:avLst/>
              <a:gdLst>
                <a:gd name="T0" fmla="*/ 108 w 852"/>
                <a:gd name="T1" fmla="*/ 249 h 818"/>
                <a:gd name="T2" fmla="*/ 164 w 852"/>
                <a:gd name="T3" fmla="*/ 68 h 818"/>
                <a:gd name="T4" fmla="*/ 300 w 852"/>
                <a:gd name="T5" fmla="*/ 108 h 818"/>
                <a:gd name="T6" fmla="*/ 424 w 852"/>
                <a:gd name="T7" fmla="*/ 186 h 818"/>
                <a:gd name="T8" fmla="*/ 495 w 852"/>
                <a:gd name="T9" fmla="*/ 243 h 818"/>
                <a:gd name="T10" fmla="*/ 591 w 852"/>
                <a:gd name="T11" fmla="*/ 342 h 818"/>
                <a:gd name="T12" fmla="*/ 648 w 852"/>
                <a:gd name="T13" fmla="*/ 410 h 818"/>
                <a:gd name="T14" fmla="*/ 727 w 852"/>
                <a:gd name="T15" fmla="*/ 534 h 818"/>
                <a:gd name="T16" fmla="*/ 747 w 852"/>
                <a:gd name="T17" fmla="*/ 729 h 818"/>
                <a:gd name="T18" fmla="*/ 589 w 852"/>
                <a:gd name="T19" fmla="*/ 729 h 818"/>
                <a:gd name="T20" fmla="*/ 453 w 852"/>
                <a:gd name="T21" fmla="*/ 653 h 818"/>
                <a:gd name="T22" fmla="*/ 396 w 852"/>
                <a:gd name="T23" fmla="*/ 608 h 818"/>
                <a:gd name="T24" fmla="*/ 308 w 852"/>
                <a:gd name="T25" fmla="*/ 529 h 818"/>
                <a:gd name="T26" fmla="*/ 226 w 852"/>
                <a:gd name="T27" fmla="*/ 438 h 818"/>
                <a:gd name="T28" fmla="*/ 184 w 852"/>
                <a:gd name="T29" fmla="*/ 381 h 818"/>
                <a:gd name="T30" fmla="*/ 108 w 852"/>
                <a:gd name="T31" fmla="*/ 249 h 818"/>
                <a:gd name="T32" fmla="*/ 113 w 852"/>
                <a:gd name="T33" fmla="*/ 0 h 818"/>
                <a:gd name="T34" fmla="*/ 65 w 852"/>
                <a:gd name="T35" fmla="*/ 260 h 818"/>
                <a:gd name="T36" fmla="*/ 162 w 852"/>
                <a:gd name="T37" fmla="*/ 410 h 818"/>
                <a:gd name="T38" fmla="*/ 229 w 852"/>
                <a:gd name="T39" fmla="*/ 492 h 818"/>
                <a:gd name="T40" fmla="*/ 283 w 852"/>
                <a:gd name="T41" fmla="*/ 551 h 818"/>
                <a:gd name="T42" fmla="*/ 342 w 852"/>
                <a:gd name="T43" fmla="*/ 608 h 818"/>
                <a:gd name="T44" fmla="*/ 424 w 852"/>
                <a:gd name="T45" fmla="*/ 676 h 818"/>
                <a:gd name="T46" fmla="*/ 574 w 852"/>
                <a:gd name="T47" fmla="*/ 769 h 818"/>
                <a:gd name="T48" fmla="*/ 809 w 852"/>
                <a:gd name="T49" fmla="*/ 794 h 818"/>
                <a:gd name="T50" fmla="*/ 764 w 852"/>
                <a:gd name="T51" fmla="*/ 520 h 818"/>
                <a:gd name="T52" fmla="*/ 668 w 852"/>
                <a:gd name="T53" fmla="*/ 381 h 818"/>
                <a:gd name="T54" fmla="*/ 586 w 852"/>
                <a:gd name="T55" fmla="*/ 288 h 818"/>
                <a:gd name="T56" fmla="*/ 546 w 852"/>
                <a:gd name="T57" fmla="*/ 249 h 818"/>
                <a:gd name="T58" fmla="*/ 453 w 852"/>
                <a:gd name="T59" fmla="*/ 167 h 818"/>
                <a:gd name="T60" fmla="*/ 314 w 852"/>
                <a:gd name="T61" fmla="*/ 71 h 818"/>
                <a:gd name="T62" fmla="*/ 113 w 852"/>
                <a:gd name="T63" fmla="*/ 0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52" h="818">
                  <a:moveTo>
                    <a:pt x="108" y="249"/>
                  </a:moveTo>
                  <a:lnTo>
                    <a:pt x="108" y="249"/>
                  </a:lnTo>
                  <a:cubicBezTo>
                    <a:pt x="77" y="178"/>
                    <a:pt x="74" y="119"/>
                    <a:pt x="105" y="88"/>
                  </a:cubicBezTo>
                  <a:cubicBezTo>
                    <a:pt x="119" y="74"/>
                    <a:pt x="139" y="68"/>
                    <a:pt x="164" y="68"/>
                  </a:cubicBezTo>
                  <a:cubicBezTo>
                    <a:pt x="193" y="68"/>
                    <a:pt x="226" y="76"/>
                    <a:pt x="263" y="90"/>
                  </a:cubicBezTo>
                  <a:cubicBezTo>
                    <a:pt x="274" y="96"/>
                    <a:pt x="289" y="102"/>
                    <a:pt x="300" y="108"/>
                  </a:cubicBezTo>
                  <a:cubicBezTo>
                    <a:pt x="331" y="124"/>
                    <a:pt x="365" y="144"/>
                    <a:pt x="396" y="167"/>
                  </a:cubicBezTo>
                  <a:cubicBezTo>
                    <a:pt x="407" y="172"/>
                    <a:pt x="416" y="181"/>
                    <a:pt x="424" y="186"/>
                  </a:cubicBezTo>
                  <a:cubicBezTo>
                    <a:pt x="436" y="195"/>
                    <a:pt x="444" y="203"/>
                    <a:pt x="455" y="209"/>
                  </a:cubicBezTo>
                  <a:cubicBezTo>
                    <a:pt x="467" y="220"/>
                    <a:pt x="481" y="232"/>
                    <a:pt x="495" y="243"/>
                  </a:cubicBezTo>
                  <a:cubicBezTo>
                    <a:pt x="512" y="260"/>
                    <a:pt x="526" y="274"/>
                    <a:pt x="543" y="291"/>
                  </a:cubicBezTo>
                  <a:cubicBezTo>
                    <a:pt x="560" y="308"/>
                    <a:pt x="577" y="325"/>
                    <a:pt x="591" y="342"/>
                  </a:cubicBezTo>
                  <a:cubicBezTo>
                    <a:pt x="602" y="353"/>
                    <a:pt x="614" y="367"/>
                    <a:pt x="625" y="381"/>
                  </a:cubicBezTo>
                  <a:cubicBezTo>
                    <a:pt x="634" y="390"/>
                    <a:pt x="639" y="401"/>
                    <a:pt x="648" y="410"/>
                  </a:cubicBezTo>
                  <a:cubicBezTo>
                    <a:pt x="653" y="418"/>
                    <a:pt x="662" y="430"/>
                    <a:pt x="668" y="438"/>
                  </a:cubicBezTo>
                  <a:cubicBezTo>
                    <a:pt x="693" y="472"/>
                    <a:pt x="713" y="503"/>
                    <a:pt x="727" y="534"/>
                  </a:cubicBezTo>
                  <a:cubicBezTo>
                    <a:pt x="733" y="548"/>
                    <a:pt x="738" y="560"/>
                    <a:pt x="744" y="571"/>
                  </a:cubicBezTo>
                  <a:cubicBezTo>
                    <a:pt x="772" y="642"/>
                    <a:pt x="778" y="701"/>
                    <a:pt x="747" y="729"/>
                  </a:cubicBezTo>
                  <a:cubicBezTo>
                    <a:pt x="733" y="746"/>
                    <a:pt x="713" y="752"/>
                    <a:pt x="685" y="752"/>
                  </a:cubicBezTo>
                  <a:cubicBezTo>
                    <a:pt x="659" y="752"/>
                    <a:pt x="625" y="743"/>
                    <a:pt x="589" y="729"/>
                  </a:cubicBezTo>
                  <a:cubicBezTo>
                    <a:pt x="574" y="724"/>
                    <a:pt x="563" y="718"/>
                    <a:pt x="552" y="713"/>
                  </a:cubicBezTo>
                  <a:cubicBezTo>
                    <a:pt x="521" y="696"/>
                    <a:pt x="487" y="676"/>
                    <a:pt x="453" y="653"/>
                  </a:cubicBezTo>
                  <a:cubicBezTo>
                    <a:pt x="444" y="645"/>
                    <a:pt x="436" y="639"/>
                    <a:pt x="424" y="630"/>
                  </a:cubicBezTo>
                  <a:cubicBezTo>
                    <a:pt x="416" y="625"/>
                    <a:pt x="407" y="616"/>
                    <a:pt x="396" y="608"/>
                  </a:cubicBezTo>
                  <a:cubicBezTo>
                    <a:pt x="385" y="599"/>
                    <a:pt x="371" y="588"/>
                    <a:pt x="357" y="574"/>
                  </a:cubicBezTo>
                  <a:cubicBezTo>
                    <a:pt x="340" y="560"/>
                    <a:pt x="323" y="546"/>
                    <a:pt x="308" y="529"/>
                  </a:cubicBezTo>
                  <a:cubicBezTo>
                    <a:pt x="291" y="512"/>
                    <a:pt x="274" y="495"/>
                    <a:pt x="260" y="478"/>
                  </a:cubicBezTo>
                  <a:cubicBezTo>
                    <a:pt x="249" y="464"/>
                    <a:pt x="238" y="452"/>
                    <a:pt x="226" y="438"/>
                  </a:cubicBezTo>
                  <a:cubicBezTo>
                    <a:pt x="218" y="430"/>
                    <a:pt x="210" y="418"/>
                    <a:pt x="204" y="410"/>
                  </a:cubicBezTo>
                  <a:cubicBezTo>
                    <a:pt x="196" y="401"/>
                    <a:pt x="190" y="390"/>
                    <a:pt x="184" y="381"/>
                  </a:cubicBezTo>
                  <a:cubicBezTo>
                    <a:pt x="159" y="348"/>
                    <a:pt x="139" y="317"/>
                    <a:pt x="125" y="286"/>
                  </a:cubicBezTo>
                  <a:cubicBezTo>
                    <a:pt x="116" y="271"/>
                    <a:pt x="111" y="260"/>
                    <a:pt x="108" y="249"/>
                  </a:cubicBezTo>
                  <a:lnTo>
                    <a:pt x="113" y="0"/>
                  </a:lnTo>
                  <a:lnTo>
                    <a:pt x="113" y="0"/>
                  </a:lnTo>
                  <a:cubicBezTo>
                    <a:pt x="85" y="0"/>
                    <a:pt x="59" y="8"/>
                    <a:pt x="43" y="25"/>
                  </a:cubicBezTo>
                  <a:cubicBezTo>
                    <a:pt x="0" y="68"/>
                    <a:pt x="12" y="155"/>
                    <a:pt x="65" y="260"/>
                  </a:cubicBezTo>
                  <a:cubicBezTo>
                    <a:pt x="71" y="274"/>
                    <a:pt x="79" y="286"/>
                    <a:pt x="85" y="300"/>
                  </a:cubicBezTo>
                  <a:cubicBezTo>
                    <a:pt x="108" y="334"/>
                    <a:pt x="130" y="373"/>
                    <a:pt x="162" y="410"/>
                  </a:cubicBezTo>
                  <a:cubicBezTo>
                    <a:pt x="167" y="418"/>
                    <a:pt x="176" y="430"/>
                    <a:pt x="184" y="438"/>
                  </a:cubicBezTo>
                  <a:cubicBezTo>
                    <a:pt x="198" y="455"/>
                    <a:pt x="212" y="475"/>
                    <a:pt x="229" y="492"/>
                  </a:cubicBezTo>
                  <a:cubicBezTo>
                    <a:pt x="240" y="503"/>
                    <a:pt x="252" y="518"/>
                    <a:pt x="263" y="532"/>
                  </a:cubicBezTo>
                  <a:cubicBezTo>
                    <a:pt x="272" y="537"/>
                    <a:pt x="277" y="543"/>
                    <a:pt x="283" y="551"/>
                  </a:cubicBezTo>
                  <a:cubicBezTo>
                    <a:pt x="291" y="557"/>
                    <a:pt x="297" y="565"/>
                    <a:pt x="306" y="571"/>
                  </a:cubicBezTo>
                  <a:cubicBezTo>
                    <a:pt x="317" y="582"/>
                    <a:pt x="331" y="596"/>
                    <a:pt x="342" y="608"/>
                  </a:cubicBezTo>
                  <a:cubicBezTo>
                    <a:pt x="362" y="622"/>
                    <a:pt x="379" y="639"/>
                    <a:pt x="396" y="653"/>
                  </a:cubicBezTo>
                  <a:cubicBezTo>
                    <a:pt x="407" y="662"/>
                    <a:pt x="416" y="667"/>
                    <a:pt x="424" y="676"/>
                  </a:cubicBezTo>
                  <a:cubicBezTo>
                    <a:pt x="464" y="704"/>
                    <a:pt x="501" y="729"/>
                    <a:pt x="538" y="749"/>
                  </a:cubicBezTo>
                  <a:cubicBezTo>
                    <a:pt x="549" y="758"/>
                    <a:pt x="563" y="763"/>
                    <a:pt x="574" y="769"/>
                  </a:cubicBezTo>
                  <a:cubicBezTo>
                    <a:pt x="636" y="800"/>
                    <a:pt x="693" y="817"/>
                    <a:pt x="736" y="817"/>
                  </a:cubicBezTo>
                  <a:cubicBezTo>
                    <a:pt x="767" y="817"/>
                    <a:pt x="792" y="811"/>
                    <a:pt x="809" y="794"/>
                  </a:cubicBezTo>
                  <a:cubicBezTo>
                    <a:pt x="851" y="752"/>
                    <a:pt x="840" y="664"/>
                    <a:pt x="786" y="560"/>
                  </a:cubicBezTo>
                  <a:cubicBezTo>
                    <a:pt x="781" y="546"/>
                    <a:pt x="772" y="534"/>
                    <a:pt x="764" y="520"/>
                  </a:cubicBezTo>
                  <a:cubicBezTo>
                    <a:pt x="744" y="486"/>
                    <a:pt x="718" y="447"/>
                    <a:pt x="690" y="410"/>
                  </a:cubicBezTo>
                  <a:cubicBezTo>
                    <a:pt x="685" y="401"/>
                    <a:pt x="676" y="390"/>
                    <a:pt x="668" y="381"/>
                  </a:cubicBezTo>
                  <a:cubicBezTo>
                    <a:pt x="653" y="364"/>
                    <a:pt x="639" y="345"/>
                    <a:pt x="622" y="328"/>
                  </a:cubicBezTo>
                  <a:cubicBezTo>
                    <a:pt x="611" y="314"/>
                    <a:pt x="600" y="303"/>
                    <a:pt x="586" y="288"/>
                  </a:cubicBezTo>
                  <a:cubicBezTo>
                    <a:pt x="580" y="283"/>
                    <a:pt x="574" y="274"/>
                    <a:pt x="566" y="269"/>
                  </a:cubicBezTo>
                  <a:cubicBezTo>
                    <a:pt x="560" y="263"/>
                    <a:pt x="555" y="254"/>
                    <a:pt x="546" y="249"/>
                  </a:cubicBezTo>
                  <a:cubicBezTo>
                    <a:pt x="535" y="237"/>
                    <a:pt x="521" y="223"/>
                    <a:pt x="506" y="212"/>
                  </a:cubicBezTo>
                  <a:cubicBezTo>
                    <a:pt x="489" y="195"/>
                    <a:pt x="472" y="181"/>
                    <a:pt x="453" y="167"/>
                  </a:cubicBezTo>
                  <a:cubicBezTo>
                    <a:pt x="444" y="158"/>
                    <a:pt x="436" y="153"/>
                    <a:pt x="424" y="144"/>
                  </a:cubicBezTo>
                  <a:cubicBezTo>
                    <a:pt x="388" y="116"/>
                    <a:pt x="351" y="90"/>
                    <a:pt x="314" y="71"/>
                  </a:cubicBezTo>
                  <a:cubicBezTo>
                    <a:pt x="303" y="62"/>
                    <a:pt x="289" y="56"/>
                    <a:pt x="277" y="51"/>
                  </a:cubicBezTo>
                  <a:cubicBezTo>
                    <a:pt x="215" y="17"/>
                    <a:pt x="159" y="0"/>
                    <a:pt x="113" y="0"/>
                  </a:cubicBezTo>
                  <a:lnTo>
                    <a:pt x="108" y="24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52" name="Freeform 147"/>
            <p:cNvSpPr>
              <a:spLocks noChangeArrowheads="1"/>
            </p:cNvSpPr>
            <p:nvPr/>
          </p:nvSpPr>
          <p:spPr bwMode="auto">
            <a:xfrm>
              <a:off x="5075" y="1371"/>
              <a:ext cx="37" cy="38"/>
            </a:xfrm>
            <a:custGeom>
              <a:avLst/>
              <a:gdLst>
                <a:gd name="T0" fmla="*/ 85 w 168"/>
                <a:gd name="T1" fmla="*/ 0 h 171"/>
                <a:gd name="T2" fmla="*/ 85 w 168"/>
                <a:gd name="T3" fmla="*/ 0 h 171"/>
                <a:gd name="T4" fmla="*/ 0 w 168"/>
                <a:gd name="T5" fmla="*/ 85 h 171"/>
                <a:gd name="T6" fmla="*/ 85 w 168"/>
                <a:gd name="T7" fmla="*/ 170 h 171"/>
                <a:gd name="T8" fmla="*/ 167 w 168"/>
                <a:gd name="T9" fmla="*/ 85 h 171"/>
                <a:gd name="T10" fmla="*/ 85 w 168"/>
                <a:gd name="T11" fmla="*/ 0 h 171"/>
              </a:gdLst>
              <a:ahLst/>
              <a:cxnLst>
                <a:cxn ang="0">
                  <a:pos x="T0" y="T1"/>
                </a:cxn>
                <a:cxn ang="0">
                  <a:pos x="T2" y="T3"/>
                </a:cxn>
                <a:cxn ang="0">
                  <a:pos x="T4" y="T5"/>
                </a:cxn>
                <a:cxn ang="0">
                  <a:pos x="T6" y="T7"/>
                </a:cxn>
                <a:cxn ang="0">
                  <a:pos x="T8" y="T9"/>
                </a:cxn>
                <a:cxn ang="0">
                  <a:pos x="T10" y="T11"/>
                </a:cxn>
              </a:cxnLst>
              <a:rect l="0" t="0" r="r" b="b"/>
              <a:pathLst>
                <a:path w="168" h="171">
                  <a:moveTo>
                    <a:pt x="85" y="0"/>
                  </a:moveTo>
                  <a:lnTo>
                    <a:pt x="85" y="0"/>
                  </a:lnTo>
                  <a:cubicBezTo>
                    <a:pt x="37" y="0"/>
                    <a:pt x="0" y="39"/>
                    <a:pt x="0" y="85"/>
                  </a:cubicBezTo>
                  <a:cubicBezTo>
                    <a:pt x="0" y="130"/>
                    <a:pt x="37" y="170"/>
                    <a:pt x="85" y="170"/>
                  </a:cubicBezTo>
                  <a:cubicBezTo>
                    <a:pt x="130" y="170"/>
                    <a:pt x="167" y="130"/>
                    <a:pt x="167" y="85"/>
                  </a:cubicBezTo>
                  <a:cubicBezTo>
                    <a:pt x="167" y="39"/>
                    <a:pt x="130" y="0"/>
                    <a:pt x="85"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53" name="Freeform 148"/>
            <p:cNvSpPr>
              <a:spLocks noChangeArrowheads="1"/>
            </p:cNvSpPr>
            <p:nvPr/>
          </p:nvSpPr>
          <p:spPr bwMode="auto">
            <a:xfrm>
              <a:off x="6072" y="1965"/>
              <a:ext cx="90" cy="245"/>
            </a:xfrm>
            <a:custGeom>
              <a:avLst/>
              <a:gdLst>
                <a:gd name="T0" fmla="*/ 311 w 400"/>
                <a:gd name="T1" fmla="*/ 882 h 1084"/>
                <a:gd name="T2" fmla="*/ 91 w 400"/>
                <a:gd name="T3" fmla="*/ 882 h 1084"/>
                <a:gd name="T4" fmla="*/ 201 w 400"/>
                <a:gd name="T5" fmla="*/ 1083 h 1084"/>
                <a:gd name="T6" fmla="*/ 311 w 400"/>
                <a:gd name="T7" fmla="*/ 882 h 1084"/>
                <a:gd name="T8" fmla="*/ 14 w 400"/>
                <a:gd name="T9" fmla="*/ 730 h 1084"/>
                <a:gd name="T10" fmla="*/ 77 w 400"/>
                <a:gd name="T11" fmla="*/ 843 h 1084"/>
                <a:gd name="T12" fmla="*/ 14 w 400"/>
                <a:gd name="T13" fmla="*/ 730 h 1084"/>
                <a:gd name="T14" fmla="*/ 388 w 400"/>
                <a:gd name="T15" fmla="*/ 730 h 1084"/>
                <a:gd name="T16" fmla="*/ 325 w 400"/>
                <a:gd name="T17" fmla="*/ 843 h 1084"/>
                <a:gd name="T18" fmla="*/ 388 w 400"/>
                <a:gd name="T19" fmla="*/ 730 h 1084"/>
                <a:gd name="T20" fmla="*/ 3 w 400"/>
                <a:gd name="T21" fmla="*/ 623 h 1084"/>
                <a:gd name="T22" fmla="*/ 43 w 400"/>
                <a:gd name="T23" fmla="*/ 699 h 1084"/>
                <a:gd name="T24" fmla="*/ 3 w 400"/>
                <a:gd name="T25" fmla="*/ 623 h 1084"/>
                <a:gd name="T26" fmla="*/ 399 w 400"/>
                <a:gd name="T27" fmla="*/ 623 h 1084"/>
                <a:gd name="T28" fmla="*/ 357 w 400"/>
                <a:gd name="T29" fmla="*/ 699 h 1084"/>
                <a:gd name="T30" fmla="*/ 399 w 400"/>
                <a:gd name="T31" fmla="*/ 623 h 1084"/>
                <a:gd name="T32" fmla="*/ 34 w 400"/>
                <a:gd name="T33" fmla="*/ 473 h 1084"/>
                <a:gd name="T34" fmla="*/ 0 w 400"/>
                <a:gd name="T35" fmla="*/ 543 h 1084"/>
                <a:gd name="T36" fmla="*/ 34 w 400"/>
                <a:gd name="T37" fmla="*/ 611 h 1084"/>
                <a:gd name="T38" fmla="*/ 34 w 400"/>
                <a:gd name="T39" fmla="*/ 473 h 1084"/>
                <a:gd name="T40" fmla="*/ 365 w 400"/>
                <a:gd name="T41" fmla="*/ 473 h 1084"/>
                <a:gd name="T42" fmla="*/ 365 w 400"/>
                <a:gd name="T43" fmla="*/ 611 h 1084"/>
                <a:gd name="T44" fmla="*/ 399 w 400"/>
                <a:gd name="T45" fmla="*/ 543 h 1084"/>
                <a:gd name="T46" fmla="*/ 365 w 400"/>
                <a:gd name="T47" fmla="*/ 473 h 1084"/>
                <a:gd name="T48" fmla="*/ 357 w 400"/>
                <a:gd name="T49" fmla="*/ 385 h 1084"/>
                <a:gd name="T50" fmla="*/ 399 w 400"/>
                <a:gd name="T51" fmla="*/ 461 h 1084"/>
                <a:gd name="T52" fmla="*/ 357 w 400"/>
                <a:gd name="T53" fmla="*/ 385 h 1084"/>
                <a:gd name="T54" fmla="*/ 43 w 400"/>
                <a:gd name="T55" fmla="*/ 385 h 1084"/>
                <a:gd name="T56" fmla="*/ 3 w 400"/>
                <a:gd name="T57" fmla="*/ 461 h 1084"/>
                <a:gd name="T58" fmla="*/ 43 w 400"/>
                <a:gd name="T59" fmla="*/ 385 h 1084"/>
                <a:gd name="T60" fmla="*/ 362 w 400"/>
                <a:gd name="T61" fmla="*/ 224 h 1084"/>
                <a:gd name="T62" fmla="*/ 351 w 400"/>
                <a:gd name="T63" fmla="*/ 351 h 1084"/>
                <a:gd name="T64" fmla="*/ 362 w 400"/>
                <a:gd name="T65" fmla="*/ 224 h 1084"/>
                <a:gd name="T66" fmla="*/ 40 w 400"/>
                <a:gd name="T67" fmla="*/ 224 h 1084"/>
                <a:gd name="T68" fmla="*/ 49 w 400"/>
                <a:gd name="T69" fmla="*/ 351 h 1084"/>
                <a:gd name="T70" fmla="*/ 40 w 400"/>
                <a:gd name="T71" fmla="*/ 224 h 1084"/>
                <a:gd name="T72" fmla="*/ 201 w 400"/>
                <a:gd name="T73" fmla="*/ 0 h 1084"/>
                <a:gd name="T74" fmla="*/ 91 w 400"/>
                <a:gd name="T75" fmla="*/ 201 h 1084"/>
                <a:gd name="T76" fmla="*/ 311 w 400"/>
                <a:gd name="T77" fmla="*/ 201 h 1084"/>
                <a:gd name="T78" fmla="*/ 201 w 400"/>
                <a:gd name="T79" fmla="*/ 0 h 1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0" h="1084">
                  <a:moveTo>
                    <a:pt x="311" y="882"/>
                  </a:moveTo>
                  <a:lnTo>
                    <a:pt x="311" y="882"/>
                  </a:lnTo>
                  <a:cubicBezTo>
                    <a:pt x="283" y="953"/>
                    <a:pt x="244" y="996"/>
                    <a:pt x="201" y="996"/>
                  </a:cubicBezTo>
                  <a:cubicBezTo>
                    <a:pt x="159" y="996"/>
                    <a:pt x="119" y="953"/>
                    <a:pt x="91" y="882"/>
                  </a:cubicBezTo>
                  <a:cubicBezTo>
                    <a:pt x="77" y="888"/>
                    <a:pt x="65" y="897"/>
                    <a:pt x="51" y="902"/>
                  </a:cubicBezTo>
                  <a:cubicBezTo>
                    <a:pt x="88" y="1013"/>
                    <a:pt x="142" y="1083"/>
                    <a:pt x="201" y="1083"/>
                  </a:cubicBezTo>
                  <a:cubicBezTo>
                    <a:pt x="261" y="1083"/>
                    <a:pt x="314" y="1013"/>
                    <a:pt x="351" y="902"/>
                  </a:cubicBezTo>
                  <a:cubicBezTo>
                    <a:pt x="337" y="897"/>
                    <a:pt x="325" y="888"/>
                    <a:pt x="311" y="882"/>
                  </a:cubicBezTo>
                  <a:lnTo>
                    <a:pt x="14" y="730"/>
                  </a:lnTo>
                  <a:lnTo>
                    <a:pt x="14" y="730"/>
                  </a:lnTo>
                  <a:cubicBezTo>
                    <a:pt x="20" y="778"/>
                    <a:pt x="29" y="821"/>
                    <a:pt x="40" y="860"/>
                  </a:cubicBezTo>
                  <a:cubicBezTo>
                    <a:pt x="51" y="855"/>
                    <a:pt x="63" y="849"/>
                    <a:pt x="77" y="843"/>
                  </a:cubicBezTo>
                  <a:cubicBezTo>
                    <a:pt x="65" y="812"/>
                    <a:pt x="57" y="775"/>
                    <a:pt x="49" y="733"/>
                  </a:cubicBezTo>
                  <a:cubicBezTo>
                    <a:pt x="37" y="733"/>
                    <a:pt x="26" y="730"/>
                    <a:pt x="14" y="730"/>
                  </a:cubicBezTo>
                  <a:lnTo>
                    <a:pt x="388" y="730"/>
                  </a:lnTo>
                  <a:lnTo>
                    <a:pt x="388" y="730"/>
                  </a:lnTo>
                  <a:cubicBezTo>
                    <a:pt x="376" y="730"/>
                    <a:pt x="365" y="733"/>
                    <a:pt x="351" y="733"/>
                  </a:cubicBezTo>
                  <a:cubicBezTo>
                    <a:pt x="345" y="775"/>
                    <a:pt x="337" y="812"/>
                    <a:pt x="325" y="843"/>
                  </a:cubicBezTo>
                  <a:cubicBezTo>
                    <a:pt x="337" y="849"/>
                    <a:pt x="351" y="855"/>
                    <a:pt x="362" y="860"/>
                  </a:cubicBezTo>
                  <a:cubicBezTo>
                    <a:pt x="373" y="821"/>
                    <a:pt x="382" y="778"/>
                    <a:pt x="388" y="730"/>
                  </a:cubicBezTo>
                  <a:lnTo>
                    <a:pt x="3" y="623"/>
                  </a:lnTo>
                  <a:lnTo>
                    <a:pt x="3" y="623"/>
                  </a:lnTo>
                  <a:cubicBezTo>
                    <a:pt x="3" y="648"/>
                    <a:pt x="6" y="671"/>
                    <a:pt x="9" y="693"/>
                  </a:cubicBezTo>
                  <a:cubicBezTo>
                    <a:pt x="20" y="696"/>
                    <a:pt x="31" y="696"/>
                    <a:pt x="43" y="699"/>
                  </a:cubicBezTo>
                  <a:cubicBezTo>
                    <a:pt x="43" y="687"/>
                    <a:pt x="40" y="676"/>
                    <a:pt x="40" y="662"/>
                  </a:cubicBezTo>
                  <a:cubicBezTo>
                    <a:pt x="26" y="651"/>
                    <a:pt x="14" y="637"/>
                    <a:pt x="3" y="623"/>
                  </a:cubicBezTo>
                  <a:lnTo>
                    <a:pt x="399" y="623"/>
                  </a:lnTo>
                  <a:lnTo>
                    <a:pt x="399" y="623"/>
                  </a:lnTo>
                  <a:cubicBezTo>
                    <a:pt x="388" y="637"/>
                    <a:pt x="373" y="651"/>
                    <a:pt x="362" y="662"/>
                  </a:cubicBezTo>
                  <a:cubicBezTo>
                    <a:pt x="359" y="676"/>
                    <a:pt x="359" y="687"/>
                    <a:pt x="357" y="699"/>
                  </a:cubicBezTo>
                  <a:cubicBezTo>
                    <a:pt x="371" y="696"/>
                    <a:pt x="382" y="696"/>
                    <a:pt x="393" y="693"/>
                  </a:cubicBezTo>
                  <a:cubicBezTo>
                    <a:pt x="396" y="671"/>
                    <a:pt x="396" y="648"/>
                    <a:pt x="399" y="623"/>
                  </a:cubicBezTo>
                  <a:lnTo>
                    <a:pt x="34" y="473"/>
                  </a:lnTo>
                  <a:lnTo>
                    <a:pt x="34" y="473"/>
                  </a:lnTo>
                  <a:cubicBezTo>
                    <a:pt x="23" y="487"/>
                    <a:pt x="12" y="501"/>
                    <a:pt x="0" y="512"/>
                  </a:cubicBezTo>
                  <a:cubicBezTo>
                    <a:pt x="0" y="523"/>
                    <a:pt x="0" y="532"/>
                    <a:pt x="0" y="543"/>
                  </a:cubicBezTo>
                  <a:cubicBezTo>
                    <a:pt x="0" y="552"/>
                    <a:pt x="0" y="560"/>
                    <a:pt x="0" y="572"/>
                  </a:cubicBezTo>
                  <a:cubicBezTo>
                    <a:pt x="12" y="583"/>
                    <a:pt x="23" y="597"/>
                    <a:pt x="34" y="611"/>
                  </a:cubicBezTo>
                  <a:cubicBezTo>
                    <a:pt x="34" y="589"/>
                    <a:pt x="34" y="566"/>
                    <a:pt x="34" y="543"/>
                  </a:cubicBezTo>
                  <a:cubicBezTo>
                    <a:pt x="34" y="518"/>
                    <a:pt x="34" y="495"/>
                    <a:pt x="34" y="473"/>
                  </a:cubicBezTo>
                  <a:lnTo>
                    <a:pt x="365" y="473"/>
                  </a:lnTo>
                  <a:lnTo>
                    <a:pt x="365" y="473"/>
                  </a:lnTo>
                  <a:cubicBezTo>
                    <a:pt x="368" y="495"/>
                    <a:pt x="368" y="518"/>
                    <a:pt x="368" y="543"/>
                  </a:cubicBezTo>
                  <a:cubicBezTo>
                    <a:pt x="368" y="566"/>
                    <a:pt x="368" y="589"/>
                    <a:pt x="365" y="611"/>
                  </a:cubicBezTo>
                  <a:cubicBezTo>
                    <a:pt x="379" y="597"/>
                    <a:pt x="391" y="583"/>
                    <a:pt x="399" y="572"/>
                  </a:cubicBezTo>
                  <a:cubicBezTo>
                    <a:pt x="399" y="560"/>
                    <a:pt x="399" y="552"/>
                    <a:pt x="399" y="543"/>
                  </a:cubicBezTo>
                  <a:cubicBezTo>
                    <a:pt x="399" y="532"/>
                    <a:pt x="399" y="523"/>
                    <a:pt x="399" y="512"/>
                  </a:cubicBezTo>
                  <a:cubicBezTo>
                    <a:pt x="391" y="501"/>
                    <a:pt x="379" y="487"/>
                    <a:pt x="365" y="473"/>
                  </a:cubicBezTo>
                  <a:lnTo>
                    <a:pt x="357" y="385"/>
                  </a:lnTo>
                  <a:lnTo>
                    <a:pt x="357" y="385"/>
                  </a:lnTo>
                  <a:cubicBezTo>
                    <a:pt x="359" y="396"/>
                    <a:pt x="359" y="408"/>
                    <a:pt x="362" y="422"/>
                  </a:cubicBezTo>
                  <a:cubicBezTo>
                    <a:pt x="373" y="433"/>
                    <a:pt x="388" y="447"/>
                    <a:pt x="399" y="461"/>
                  </a:cubicBezTo>
                  <a:cubicBezTo>
                    <a:pt x="396" y="436"/>
                    <a:pt x="396" y="413"/>
                    <a:pt x="393" y="391"/>
                  </a:cubicBezTo>
                  <a:cubicBezTo>
                    <a:pt x="382" y="388"/>
                    <a:pt x="371" y="388"/>
                    <a:pt x="357" y="385"/>
                  </a:cubicBezTo>
                  <a:lnTo>
                    <a:pt x="43" y="385"/>
                  </a:lnTo>
                  <a:lnTo>
                    <a:pt x="43" y="385"/>
                  </a:lnTo>
                  <a:cubicBezTo>
                    <a:pt x="31" y="388"/>
                    <a:pt x="20" y="388"/>
                    <a:pt x="9" y="391"/>
                  </a:cubicBezTo>
                  <a:cubicBezTo>
                    <a:pt x="6" y="413"/>
                    <a:pt x="3" y="436"/>
                    <a:pt x="3" y="461"/>
                  </a:cubicBezTo>
                  <a:cubicBezTo>
                    <a:pt x="14" y="447"/>
                    <a:pt x="26" y="433"/>
                    <a:pt x="40" y="422"/>
                  </a:cubicBezTo>
                  <a:cubicBezTo>
                    <a:pt x="40" y="408"/>
                    <a:pt x="43" y="396"/>
                    <a:pt x="43" y="385"/>
                  </a:cubicBezTo>
                  <a:lnTo>
                    <a:pt x="362" y="224"/>
                  </a:lnTo>
                  <a:lnTo>
                    <a:pt x="362" y="224"/>
                  </a:lnTo>
                  <a:cubicBezTo>
                    <a:pt x="351" y="230"/>
                    <a:pt x="337" y="235"/>
                    <a:pt x="325" y="241"/>
                  </a:cubicBezTo>
                  <a:cubicBezTo>
                    <a:pt x="337" y="272"/>
                    <a:pt x="345" y="311"/>
                    <a:pt x="351" y="351"/>
                  </a:cubicBezTo>
                  <a:cubicBezTo>
                    <a:pt x="365" y="351"/>
                    <a:pt x="376" y="354"/>
                    <a:pt x="388" y="354"/>
                  </a:cubicBezTo>
                  <a:cubicBezTo>
                    <a:pt x="382" y="308"/>
                    <a:pt x="373" y="264"/>
                    <a:pt x="362" y="224"/>
                  </a:cubicBezTo>
                  <a:lnTo>
                    <a:pt x="40" y="224"/>
                  </a:lnTo>
                  <a:lnTo>
                    <a:pt x="40" y="224"/>
                  </a:lnTo>
                  <a:cubicBezTo>
                    <a:pt x="29" y="264"/>
                    <a:pt x="20" y="308"/>
                    <a:pt x="14" y="354"/>
                  </a:cubicBezTo>
                  <a:cubicBezTo>
                    <a:pt x="26" y="354"/>
                    <a:pt x="37" y="351"/>
                    <a:pt x="49" y="351"/>
                  </a:cubicBezTo>
                  <a:cubicBezTo>
                    <a:pt x="57" y="311"/>
                    <a:pt x="65" y="272"/>
                    <a:pt x="77" y="241"/>
                  </a:cubicBezTo>
                  <a:cubicBezTo>
                    <a:pt x="63" y="235"/>
                    <a:pt x="51" y="230"/>
                    <a:pt x="40" y="224"/>
                  </a:cubicBezTo>
                  <a:lnTo>
                    <a:pt x="201" y="0"/>
                  </a:lnTo>
                  <a:lnTo>
                    <a:pt x="201" y="0"/>
                  </a:lnTo>
                  <a:cubicBezTo>
                    <a:pt x="142" y="0"/>
                    <a:pt x="88" y="71"/>
                    <a:pt x="51" y="181"/>
                  </a:cubicBezTo>
                  <a:cubicBezTo>
                    <a:pt x="65" y="187"/>
                    <a:pt x="77" y="196"/>
                    <a:pt x="91" y="201"/>
                  </a:cubicBezTo>
                  <a:cubicBezTo>
                    <a:pt x="119" y="130"/>
                    <a:pt x="159" y="88"/>
                    <a:pt x="201" y="88"/>
                  </a:cubicBezTo>
                  <a:cubicBezTo>
                    <a:pt x="244" y="88"/>
                    <a:pt x="283" y="130"/>
                    <a:pt x="311" y="201"/>
                  </a:cubicBezTo>
                  <a:cubicBezTo>
                    <a:pt x="325" y="196"/>
                    <a:pt x="337" y="187"/>
                    <a:pt x="351" y="181"/>
                  </a:cubicBezTo>
                  <a:cubicBezTo>
                    <a:pt x="314" y="71"/>
                    <a:pt x="261" y="0"/>
                    <a:pt x="201" y="0"/>
                  </a:cubicBezTo>
                  <a:lnTo>
                    <a:pt x="311" y="882"/>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54" name="Freeform 149"/>
            <p:cNvSpPr>
              <a:spLocks noChangeArrowheads="1"/>
            </p:cNvSpPr>
            <p:nvPr/>
          </p:nvSpPr>
          <p:spPr bwMode="auto">
            <a:xfrm>
              <a:off x="5995" y="2043"/>
              <a:ext cx="246" cy="90"/>
            </a:xfrm>
            <a:custGeom>
              <a:avLst/>
              <a:gdLst>
                <a:gd name="T0" fmla="*/ 611 w 1087"/>
                <a:gd name="T1" fmla="*/ 365 h 400"/>
                <a:gd name="T2" fmla="*/ 475 w 1087"/>
                <a:gd name="T3" fmla="*/ 365 h 400"/>
                <a:gd name="T4" fmla="*/ 543 w 1087"/>
                <a:gd name="T5" fmla="*/ 399 h 400"/>
                <a:gd name="T6" fmla="*/ 611 w 1087"/>
                <a:gd name="T7" fmla="*/ 365 h 400"/>
                <a:gd name="T8" fmla="*/ 240 w 1087"/>
                <a:gd name="T9" fmla="*/ 326 h 400"/>
                <a:gd name="T10" fmla="*/ 356 w 1087"/>
                <a:gd name="T11" fmla="*/ 388 h 400"/>
                <a:gd name="T12" fmla="*/ 461 w 1087"/>
                <a:gd name="T13" fmla="*/ 396 h 400"/>
                <a:gd name="T14" fmla="*/ 385 w 1087"/>
                <a:gd name="T15" fmla="*/ 357 h 400"/>
                <a:gd name="T16" fmla="*/ 240 w 1087"/>
                <a:gd name="T17" fmla="*/ 326 h 400"/>
                <a:gd name="T18" fmla="*/ 845 w 1087"/>
                <a:gd name="T19" fmla="*/ 326 h 400"/>
                <a:gd name="T20" fmla="*/ 699 w 1087"/>
                <a:gd name="T21" fmla="*/ 357 h 400"/>
                <a:gd name="T22" fmla="*/ 625 w 1087"/>
                <a:gd name="T23" fmla="*/ 396 h 400"/>
                <a:gd name="T24" fmla="*/ 730 w 1087"/>
                <a:gd name="T25" fmla="*/ 388 h 400"/>
                <a:gd name="T26" fmla="*/ 845 w 1087"/>
                <a:gd name="T27" fmla="*/ 326 h 400"/>
                <a:gd name="T28" fmla="*/ 902 w 1087"/>
                <a:gd name="T29" fmla="*/ 51 h 400"/>
                <a:gd name="T30" fmla="*/ 995 w 1087"/>
                <a:gd name="T31" fmla="*/ 201 h 400"/>
                <a:gd name="T32" fmla="*/ 902 w 1087"/>
                <a:gd name="T33" fmla="*/ 348 h 400"/>
                <a:gd name="T34" fmla="*/ 902 w 1087"/>
                <a:gd name="T35" fmla="*/ 51 h 400"/>
                <a:gd name="T36" fmla="*/ 181 w 1087"/>
                <a:gd name="T37" fmla="*/ 51 h 400"/>
                <a:gd name="T38" fmla="*/ 181 w 1087"/>
                <a:gd name="T39" fmla="*/ 348 h 400"/>
                <a:gd name="T40" fmla="*/ 88 w 1087"/>
                <a:gd name="T41" fmla="*/ 201 h 400"/>
                <a:gd name="T42" fmla="*/ 181 w 1087"/>
                <a:gd name="T43" fmla="*/ 51 h 400"/>
                <a:gd name="T44" fmla="*/ 625 w 1087"/>
                <a:gd name="T45" fmla="*/ 3 h 400"/>
                <a:gd name="T46" fmla="*/ 699 w 1087"/>
                <a:gd name="T47" fmla="*/ 43 h 400"/>
                <a:gd name="T48" fmla="*/ 845 w 1087"/>
                <a:gd name="T49" fmla="*/ 74 h 400"/>
                <a:gd name="T50" fmla="*/ 730 w 1087"/>
                <a:gd name="T51" fmla="*/ 12 h 400"/>
                <a:gd name="T52" fmla="*/ 625 w 1087"/>
                <a:gd name="T53" fmla="*/ 3 h 400"/>
                <a:gd name="T54" fmla="*/ 461 w 1087"/>
                <a:gd name="T55" fmla="*/ 3 h 400"/>
                <a:gd name="T56" fmla="*/ 356 w 1087"/>
                <a:gd name="T57" fmla="*/ 12 h 400"/>
                <a:gd name="T58" fmla="*/ 240 w 1087"/>
                <a:gd name="T59" fmla="*/ 74 h 400"/>
                <a:gd name="T60" fmla="*/ 385 w 1087"/>
                <a:gd name="T61" fmla="*/ 43 h 400"/>
                <a:gd name="T62" fmla="*/ 461 w 1087"/>
                <a:gd name="T63" fmla="*/ 3 h 400"/>
                <a:gd name="T64" fmla="*/ 543 w 1087"/>
                <a:gd name="T65" fmla="*/ 0 h 400"/>
                <a:gd name="T66" fmla="*/ 475 w 1087"/>
                <a:gd name="T67" fmla="*/ 34 h 400"/>
                <a:gd name="T68" fmla="*/ 611 w 1087"/>
                <a:gd name="T69" fmla="*/ 34 h 400"/>
                <a:gd name="T70" fmla="*/ 543 w 1087"/>
                <a:gd name="T71" fmla="*/ 0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87" h="400">
                  <a:moveTo>
                    <a:pt x="611" y="365"/>
                  </a:moveTo>
                  <a:lnTo>
                    <a:pt x="611" y="365"/>
                  </a:lnTo>
                  <a:cubicBezTo>
                    <a:pt x="588" y="365"/>
                    <a:pt x="566" y="368"/>
                    <a:pt x="543" y="368"/>
                  </a:cubicBezTo>
                  <a:cubicBezTo>
                    <a:pt x="520" y="368"/>
                    <a:pt x="498" y="365"/>
                    <a:pt x="475" y="365"/>
                  </a:cubicBezTo>
                  <a:cubicBezTo>
                    <a:pt x="486" y="376"/>
                    <a:pt x="501" y="388"/>
                    <a:pt x="515" y="399"/>
                  </a:cubicBezTo>
                  <a:cubicBezTo>
                    <a:pt x="523" y="399"/>
                    <a:pt x="532" y="399"/>
                    <a:pt x="543" y="399"/>
                  </a:cubicBezTo>
                  <a:cubicBezTo>
                    <a:pt x="552" y="399"/>
                    <a:pt x="563" y="399"/>
                    <a:pt x="571" y="399"/>
                  </a:cubicBezTo>
                  <a:cubicBezTo>
                    <a:pt x="586" y="388"/>
                    <a:pt x="597" y="376"/>
                    <a:pt x="611" y="365"/>
                  </a:cubicBezTo>
                  <a:lnTo>
                    <a:pt x="240" y="326"/>
                  </a:lnTo>
                  <a:lnTo>
                    <a:pt x="240" y="326"/>
                  </a:lnTo>
                  <a:cubicBezTo>
                    <a:pt x="235" y="337"/>
                    <a:pt x="229" y="351"/>
                    <a:pt x="224" y="362"/>
                  </a:cubicBezTo>
                  <a:cubicBezTo>
                    <a:pt x="263" y="371"/>
                    <a:pt x="308" y="382"/>
                    <a:pt x="356" y="388"/>
                  </a:cubicBezTo>
                  <a:cubicBezTo>
                    <a:pt x="368" y="388"/>
                    <a:pt x="379" y="391"/>
                    <a:pt x="391" y="391"/>
                  </a:cubicBezTo>
                  <a:cubicBezTo>
                    <a:pt x="413" y="393"/>
                    <a:pt x="438" y="396"/>
                    <a:pt x="461" y="396"/>
                  </a:cubicBezTo>
                  <a:cubicBezTo>
                    <a:pt x="447" y="385"/>
                    <a:pt x="435" y="374"/>
                    <a:pt x="421" y="362"/>
                  </a:cubicBezTo>
                  <a:cubicBezTo>
                    <a:pt x="410" y="359"/>
                    <a:pt x="399" y="359"/>
                    <a:pt x="385" y="357"/>
                  </a:cubicBezTo>
                  <a:cubicBezTo>
                    <a:pt x="373" y="354"/>
                    <a:pt x="362" y="354"/>
                    <a:pt x="351" y="351"/>
                  </a:cubicBezTo>
                  <a:cubicBezTo>
                    <a:pt x="311" y="345"/>
                    <a:pt x="274" y="337"/>
                    <a:pt x="240" y="326"/>
                  </a:cubicBezTo>
                  <a:lnTo>
                    <a:pt x="845" y="326"/>
                  </a:lnTo>
                  <a:lnTo>
                    <a:pt x="845" y="326"/>
                  </a:lnTo>
                  <a:cubicBezTo>
                    <a:pt x="812" y="337"/>
                    <a:pt x="775" y="345"/>
                    <a:pt x="735" y="351"/>
                  </a:cubicBezTo>
                  <a:cubicBezTo>
                    <a:pt x="724" y="354"/>
                    <a:pt x="713" y="354"/>
                    <a:pt x="699" y="357"/>
                  </a:cubicBezTo>
                  <a:cubicBezTo>
                    <a:pt x="687" y="359"/>
                    <a:pt x="676" y="359"/>
                    <a:pt x="664" y="362"/>
                  </a:cubicBezTo>
                  <a:cubicBezTo>
                    <a:pt x="650" y="374"/>
                    <a:pt x="636" y="385"/>
                    <a:pt x="625" y="396"/>
                  </a:cubicBezTo>
                  <a:cubicBezTo>
                    <a:pt x="647" y="396"/>
                    <a:pt x="670" y="393"/>
                    <a:pt x="693" y="391"/>
                  </a:cubicBezTo>
                  <a:cubicBezTo>
                    <a:pt x="707" y="391"/>
                    <a:pt x="718" y="388"/>
                    <a:pt x="730" y="388"/>
                  </a:cubicBezTo>
                  <a:cubicBezTo>
                    <a:pt x="778" y="382"/>
                    <a:pt x="820" y="371"/>
                    <a:pt x="862" y="362"/>
                  </a:cubicBezTo>
                  <a:cubicBezTo>
                    <a:pt x="857" y="351"/>
                    <a:pt x="851" y="337"/>
                    <a:pt x="845" y="326"/>
                  </a:cubicBezTo>
                  <a:lnTo>
                    <a:pt x="902" y="51"/>
                  </a:lnTo>
                  <a:lnTo>
                    <a:pt x="902" y="51"/>
                  </a:lnTo>
                  <a:cubicBezTo>
                    <a:pt x="896" y="63"/>
                    <a:pt x="891" y="77"/>
                    <a:pt x="882" y="88"/>
                  </a:cubicBezTo>
                  <a:cubicBezTo>
                    <a:pt x="953" y="119"/>
                    <a:pt x="995" y="156"/>
                    <a:pt x="995" y="201"/>
                  </a:cubicBezTo>
                  <a:cubicBezTo>
                    <a:pt x="995" y="244"/>
                    <a:pt x="953" y="281"/>
                    <a:pt x="882" y="312"/>
                  </a:cubicBezTo>
                  <a:cubicBezTo>
                    <a:pt x="891" y="323"/>
                    <a:pt x="896" y="337"/>
                    <a:pt x="902" y="348"/>
                  </a:cubicBezTo>
                  <a:cubicBezTo>
                    <a:pt x="1015" y="312"/>
                    <a:pt x="1086" y="261"/>
                    <a:pt x="1086" y="201"/>
                  </a:cubicBezTo>
                  <a:cubicBezTo>
                    <a:pt x="1086" y="142"/>
                    <a:pt x="1015" y="88"/>
                    <a:pt x="902" y="51"/>
                  </a:cubicBezTo>
                  <a:lnTo>
                    <a:pt x="181" y="51"/>
                  </a:lnTo>
                  <a:lnTo>
                    <a:pt x="181" y="51"/>
                  </a:lnTo>
                  <a:cubicBezTo>
                    <a:pt x="71" y="88"/>
                    <a:pt x="0" y="142"/>
                    <a:pt x="0" y="201"/>
                  </a:cubicBezTo>
                  <a:cubicBezTo>
                    <a:pt x="0" y="261"/>
                    <a:pt x="71" y="312"/>
                    <a:pt x="181" y="348"/>
                  </a:cubicBezTo>
                  <a:cubicBezTo>
                    <a:pt x="190" y="337"/>
                    <a:pt x="195" y="323"/>
                    <a:pt x="204" y="312"/>
                  </a:cubicBezTo>
                  <a:cubicBezTo>
                    <a:pt x="133" y="281"/>
                    <a:pt x="88" y="244"/>
                    <a:pt x="88" y="201"/>
                  </a:cubicBezTo>
                  <a:cubicBezTo>
                    <a:pt x="88" y="156"/>
                    <a:pt x="133" y="119"/>
                    <a:pt x="204" y="88"/>
                  </a:cubicBezTo>
                  <a:cubicBezTo>
                    <a:pt x="195" y="77"/>
                    <a:pt x="190" y="63"/>
                    <a:pt x="181" y="51"/>
                  </a:cubicBezTo>
                  <a:lnTo>
                    <a:pt x="625" y="3"/>
                  </a:lnTo>
                  <a:lnTo>
                    <a:pt x="625" y="3"/>
                  </a:lnTo>
                  <a:cubicBezTo>
                    <a:pt x="636" y="15"/>
                    <a:pt x="650" y="26"/>
                    <a:pt x="664" y="40"/>
                  </a:cubicBezTo>
                  <a:cubicBezTo>
                    <a:pt x="676" y="40"/>
                    <a:pt x="687" y="40"/>
                    <a:pt x="699" y="43"/>
                  </a:cubicBezTo>
                  <a:cubicBezTo>
                    <a:pt x="713" y="46"/>
                    <a:pt x="724" y="46"/>
                    <a:pt x="735" y="49"/>
                  </a:cubicBezTo>
                  <a:cubicBezTo>
                    <a:pt x="775" y="54"/>
                    <a:pt x="812" y="66"/>
                    <a:pt x="845" y="74"/>
                  </a:cubicBezTo>
                  <a:cubicBezTo>
                    <a:pt x="851" y="63"/>
                    <a:pt x="857" y="51"/>
                    <a:pt x="862" y="37"/>
                  </a:cubicBezTo>
                  <a:cubicBezTo>
                    <a:pt x="820" y="29"/>
                    <a:pt x="778" y="20"/>
                    <a:pt x="730" y="12"/>
                  </a:cubicBezTo>
                  <a:cubicBezTo>
                    <a:pt x="718" y="12"/>
                    <a:pt x="707" y="9"/>
                    <a:pt x="693" y="9"/>
                  </a:cubicBezTo>
                  <a:cubicBezTo>
                    <a:pt x="670" y="6"/>
                    <a:pt x="647" y="3"/>
                    <a:pt x="625" y="3"/>
                  </a:cubicBezTo>
                  <a:lnTo>
                    <a:pt x="461" y="3"/>
                  </a:lnTo>
                  <a:lnTo>
                    <a:pt x="461" y="3"/>
                  </a:lnTo>
                  <a:cubicBezTo>
                    <a:pt x="438" y="3"/>
                    <a:pt x="413" y="6"/>
                    <a:pt x="391" y="9"/>
                  </a:cubicBezTo>
                  <a:cubicBezTo>
                    <a:pt x="379" y="9"/>
                    <a:pt x="368" y="12"/>
                    <a:pt x="356" y="12"/>
                  </a:cubicBezTo>
                  <a:cubicBezTo>
                    <a:pt x="308" y="20"/>
                    <a:pt x="263" y="29"/>
                    <a:pt x="224" y="37"/>
                  </a:cubicBezTo>
                  <a:cubicBezTo>
                    <a:pt x="229" y="51"/>
                    <a:pt x="235" y="63"/>
                    <a:pt x="240" y="74"/>
                  </a:cubicBezTo>
                  <a:cubicBezTo>
                    <a:pt x="274" y="66"/>
                    <a:pt x="311" y="54"/>
                    <a:pt x="351" y="49"/>
                  </a:cubicBezTo>
                  <a:cubicBezTo>
                    <a:pt x="362" y="46"/>
                    <a:pt x="373" y="46"/>
                    <a:pt x="385" y="43"/>
                  </a:cubicBezTo>
                  <a:cubicBezTo>
                    <a:pt x="399" y="40"/>
                    <a:pt x="410" y="40"/>
                    <a:pt x="421" y="40"/>
                  </a:cubicBezTo>
                  <a:cubicBezTo>
                    <a:pt x="435" y="26"/>
                    <a:pt x="447" y="15"/>
                    <a:pt x="461" y="3"/>
                  </a:cubicBezTo>
                  <a:lnTo>
                    <a:pt x="543" y="0"/>
                  </a:lnTo>
                  <a:lnTo>
                    <a:pt x="543" y="0"/>
                  </a:lnTo>
                  <a:cubicBezTo>
                    <a:pt x="532" y="0"/>
                    <a:pt x="523" y="0"/>
                    <a:pt x="515" y="0"/>
                  </a:cubicBezTo>
                  <a:cubicBezTo>
                    <a:pt x="501" y="12"/>
                    <a:pt x="486" y="23"/>
                    <a:pt x="475" y="34"/>
                  </a:cubicBezTo>
                  <a:cubicBezTo>
                    <a:pt x="498" y="34"/>
                    <a:pt x="520" y="32"/>
                    <a:pt x="543" y="32"/>
                  </a:cubicBezTo>
                  <a:cubicBezTo>
                    <a:pt x="566" y="32"/>
                    <a:pt x="588" y="34"/>
                    <a:pt x="611" y="34"/>
                  </a:cubicBezTo>
                  <a:cubicBezTo>
                    <a:pt x="597" y="23"/>
                    <a:pt x="586" y="12"/>
                    <a:pt x="571" y="0"/>
                  </a:cubicBezTo>
                  <a:cubicBezTo>
                    <a:pt x="563" y="0"/>
                    <a:pt x="552" y="0"/>
                    <a:pt x="543" y="0"/>
                  </a:cubicBezTo>
                  <a:lnTo>
                    <a:pt x="611" y="365"/>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55" name="Freeform 150"/>
            <p:cNvSpPr>
              <a:spLocks noChangeArrowheads="1"/>
            </p:cNvSpPr>
            <p:nvPr/>
          </p:nvSpPr>
          <p:spPr bwMode="auto">
            <a:xfrm>
              <a:off x="6021" y="1995"/>
              <a:ext cx="192" cy="184"/>
            </a:xfrm>
            <a:custGeom>
              <a:avLst/>
              <a:gdLst>
                <a:gd name="T0" fmla="*/ 161 w 852"/>
                <a:gd name="T1" fmla="*/ 410 h 818"/>
                <a:gd name="T2" fmla="*/ 65 w 852"/>
                <a:gd name="T3" fmla="*/ 557 h 818"/>
                <a:gd name="T4" fmla="*/ 116 w 852"/>
                <a:gd name="T5" fmla="*/ 817 h 818"/>
                <a:gd name="T6" fmla="*/ 317 w 852"/>
                <a:gd name="T7" fmla="*/ 749 h 818"/>
                <a:gd name="T8" fmla="*/ 399 w 852"/>
                <a:gd name="T9" fmla="*/ 651 h 818"/>
                <a:gd name="T10" fmla="*/ 266 w 852"/>
                <a:gd name="T11" fmla="*/ 727 h 818"/>
                <a:gd name="T12" fmla="*/ 105 w 852"/>
                <a:gd name="T13" fmla="*/ 730 h 818"/>
                <a:gd name="T14" fmla="*/ 124 w 852"/>
                <a:gd name="T15" fmla="*/ 535 h 818"/>
                <a:gd name="T16" fmla="*/ 161 w 852"/>
                <a:gd name="T17" fmla="*/ 410 h 818"/>
                <a:gd name="T18" fmla="*/ 648 w 852"/>
                <a:gd name="T19" fmla="*/ 410 h 818"/>
                <a:gd name="T20" fmla="*/ 591 w 852"/>
                <a:gd name="T21" fmla="*/ 478 h 818"/>
                <a:gd name="T22" fmla="*/ 495 w 852"/>
                <a:gd name="T23" fmla="*/ 574 h 818"/>
                <a:gd name="T24" fmla="*/ 427 w 852"/>
                <a:gd name="T25" fmla="*/ 631 h 818"/>
                <a:gd name="T26" fmla="*/ 509 w 852"/>
                <a:gd name="T27" fmla="*/ 605 h 818"/>
                <a:gd name="T28" fmla="*/ 568 w 852"/>
                <a:gd name="T29" fmla="*/ 552 h 818"/>
                <a:gd name="T30" fmla="*/ 625 w 852"/>
                <a:gd name="T31" fmla="*/ 490 h 818"/>
                <a:gd name="T32" fmla="*/ 648 w 852"/>
                <a:gd name="T33" fmla="*/ 410 h 818"/>
                <a:gd name="T34" fmla="*/ 399 w 852"/>
                <a:gd name="T35" fmla="*/ 167 h 818"/>
                <a:gd name="T36" fmla="*/ 305 w 852"/>
                <a:gd name="T37" fmla="*/ 249 h 818"/>
                <a:gd name="T38" fmla="*/ 266 w 852"/>
                <a:gd name="T39" fmla="*/ 289 h 818"/>
                <a:gd name="T40" fmla="*/ 184 w 852"/>
                <a:gd name="T41" fmla="*/ 379 h 818"/>
                <a:gd name="T42" fmla="*/ 226 w 852"/>
                <a:gd name="T43" fmla="*/ 379 h 818"/>
                <a:gd name="T44" fmla="*/ 308 w 852"/>
                <a:gd name="T45" fmla="*/ 292 h 818"/>
                <a:gd name="T46" fmla="*/ 399 w 852"/>
                <a:gd name="T47" fmla="*/ 209 h 818"/>
                <a:gd name="T48" fmla="*/ 399 w 852"/>
                <a:gd name="T49" fmla="*/ 167 h 818"/>
                <a:gd name="T50" fmla="*/ 738 w 852"/>
                <a:gd name="T51" fmla="*/ 0 h 818"/>
                <a:gd name="T52" fmla="*/ 537 w 852"/>
                <a:gd name="T53" fmla="*/ 68 h 818"/>
                <a:gd name="T54" fmla="*/ 455 w 852"/>
                <a:gd name="T55" fmla="*/ 167 h 818"/>
                <a:gd name="T56" fmla="*/ 588 w 852"/>
                <a:gd name="T57" fmla="*/ 91 h 818"/>
                <a:gd name="T58" fmla="*/ 746 w 852"/>
                <a:gd name="T59" fmla="*/ 88 h 818"/>
                <a:gd name="T60" fmla="*/ 729 w 852"/>
                <a:gd name="T61" fmla="*/ 283 h 818"/>
                <a:gd name="T62" fmla="*/ 693 w 852"/>
                <a:gd name="T63" fmla="*/ 410 h 818"/>
                <a:gd name="T64" fmla="*/ 786 w 852"/>
                <a:gd name="T65" fmla="*/ 260 h 818"/>
                <a:gd name="T66" fmla="*/ 738 w 852"/>
                <a:gd name="T67" fmla="*/ 0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52" h="818">
                  <a:moveTo>
                    <a:pt x="161" y="410"/>
                  </a:moveTo>
                  <a:lnTo>
                    <a:pt x="161" y="410"/>
                  </a:lnTo>
                  <a:cubicBezTo>
                    <a:pt x="133" y="447"/>
                    <a:pt x="108" y="484"/>
                    <a:pt x="88" y="521"/>
                  </a:cubicBezTo>
                  <a:cubicBezTo>
                    <a:pt x="79" y="532"/>
                    <a:pt x="74" y="546"/>
                    <a:pt x="65" y="557"/>
                  </a:cubicBezTo>
                  <a:cubicBezTo>
                    <a:pt x="14" y="662"/>
                    <a:pt x="0" y="749"/>
                    <a:pt x="42" y="792"/>
                  </a:cubicBezTo>
                  <a:cubicBezTo>
                    <a:pt x="60" y="809"/>
                    <a:pt x="85" y="817"/>
                    <a:pt x="116" y="817"/>
                  </a:cubicBezTo>
                  <a:cubicBezTo>
                    <a:pt x="158" y="817"/>
                    <a:pt x="215" y="800"/>
                    <a:pt x="277" y="769"/>
                  </a:cubicBezTo>
                  <a:cubicBezTo>
                    <a:pt x="291" y="764"/>
                    <a:pt x="303" y="755"/>
                    <a:pt x="317" y="749"/>
                  </a:cubicBezTo>
                  <a:cubicBezTo>
                    <a:pt x="350" y="727"/>
                    <a:pt x="387" y="704"/>
                    <a:pt x="427" y="673"/>
                  </a:cubicBezTo>
                  <a:cubicBezTo>
                    <a:pt x="419" y="668"/>
                    <a:pt x="407" y="659"/>
                    <a:pt x="399" y="651"/>
                  </a:cubicBezTo>
                  <a:cubicBezTo>
                    <a:pt x="365" y="676"/>
                    <a:pt x="334" y="696"/>
                    <a:pt x="303" y="710"/>
                  </a:cubicBezTo>
                  <a:cubicBezTo>
                    <a:pt x="289" y="716"/>
                    <a:pt x="277" y="722"/>
                    <a:pt x="266" y="727"/>
                  </a:cubicBezTo>
                  <a:cubicBezTo>
                    <a:pt x="229" y="744"/>
                    <a:pt x="195" y="752"/>
                    <a:pt x="167" y="752"/>
                  </a:cubicBezTo>
                  <a:cubicBezTo>
                    <a:pt x="141" y="752"/>
                    <a:pt x="119" y="744"/>
                    <a:pt x="105" y="730"/>
                  </a:cubicBezTo>
                  <a:cubicBezTo>
                    <a:pt x="77" y="699"/>
                    <a:pt x="79" y="642"/>
                    <a:pt x="108" y="571"/>
                  </a:cubicBezTo>
                  <a:cubicBezTo>
                    <a:pt x="113" y="560"/>
                    <a:pt x="119" y="546"/>
                    <a:pt x="124" y="535"/>
                  </a:cubicBezTo>
                  <a:cubicBezTo>
                    <a:pt x="141" y="504"/>
                    <a:pt x="161" y="470"/>
                    <a:pt x="184" y="439"/>
                  </a:cubicBezTo>
                  <a:cubicBezTo>
                    <a:pt x="175" y="427"/>
                    <a:pt x="170" y="419"/>
                    <a:pt x="161" y="410"/>
                  </a:cubicBezTo>
                  <a:lnTo>
                    <a:pt x="648" y="410"/>
                  </a:lnTo>
                  <a:lnTo>
                    <a:pt x="648" y="410"/>
                  </a:lnTo>
                  <a:cubicBezTo>
                    <a:pt x="642" y="419"/>
                    <a:pt x="633" y="427"/>
                    <a:pt x="625" y="439"/>
                  </a:cubicBezTo>
                  <a:cubicBezTo>
                    <a:pt x="617" y="450"/>
                    <a:pt x="605" y="464"/>
                    <a:pt x="591" y="478"/>
                  </a:cubicBezTo>
                  <a:cubicBezTo>
                    <a:pt x="577" y="495"/>
                    <a:pt x="563" y="512"/>
                    <a:pt x="546" y="526"/>
                  </a:cubicBezTo>
                  <a:cubicBezTo>
                    <a:pt x="529" y="543"/>
                    <a:pt x="512" y="560"/>
                    <a:pt x="495" y="574"/>
                  </a:cubicBezTo>
                  <a:cubicBezTo>
                    <a:pt x="481" y="585"/>
                    <a:pt x="470" y="597"/>
                    <a:pt x="455" y="608"/>
                  </a:cubicBezTo>
                  <a:cubicBezTo>
                    <a:pt x="447" y="617"/>
                    <a:pt x="436" y="625"/>
                    <a:pt x="427" y="631"/>
                  </a:cubicBezTo>
                  <a:cubicBezTo>
                    <a:pt x="436" y="639"/>
                    <a:pt x="447" y="645"/>
                    <a:pt x="455" y="651"/>
                  </a:cubicBezTo>
                  <a:cubicBezTo>
                    <a:pt x="472" y="636"/>
                    <a:pt x="489" y="622"/>
                    <a:pt x="509" y="605"/>
                  </a:cubicBezTo>
                  <a:cubicBezTo>
                    <a:pt x="520" y="594"/>
                    <a:pt x="534" y="583"/>
                    <a:pt x="548" y="571"/>
                  </a:cubicBezTo>
                  <a:cubicBezTo>
                    <a:pt x="554" y="563"/>
                    <a:pt x="560" y="557"/>
                    <a:pt x="568" y="552"/>
                  </a:cubicBezTo>
                  <a:cubicBezTo>
                    <a:pt x="574" y="543"/>
                    <a:pt x="583" y="538"/>
                    <a:pt x="588" y="529"/>
                  </a:cubicBezTo>
                  <a:cubicBezTo>
                    <a:pt x="599" y="518"/>
                    <a:pt x="614" y="504"/>
                    <a:pt x="625" y="490"/>
                  </a:cubicBezTo>
                  <a:cubicBezTo>
                    <a:pt x="639" y="473"/>
                    <a:pt x="656" y="456"/>
                    <a:pt x="670" y="439"/>
                  </a:cubicBezTo>
                  <a:cubicBezTo>
                    <a:pt x="662" y="427"/>
                    <a:pt x="656" y="419"/>
                    <a:pt x="648" y="410"/>
                  </a:cubicBezTo>
                  <a:lnTo>
                    <a:pt x="399" y="167"/>
                  </a:lnTo>
                  <a:lnTo>
                    <a:pt x="399" y="167"/>
                  </a:lnTo>
                  <a:cubicBezTo>
                    <a:pt x="382" y="181"/>
                    <a:pt x="362" y="195"/>
                    <a:pt x="345" y="212"/>
                  </a:cubicBezTo>
                  <a:cubicBezTo>
                    <a:pt x="331" y="224"/>
                    <a:pt x="319" y="235"/>
                    <a:pt x="305" y="249"/>
                  </a:cubicBezTo>
                  <a:cubicBezTo>
                    <a:pt x="300" y="255"/>
                    <a:pt x="291" y="260"/>
                    <a:pt x="286" y="269"/>
                  </a:cubicBezTo>
                  <a:cubicBezTo>
                    <a:pt x="280" y="275"/>
                    <a:pt x="272" y="280"/>
                    <a:pt x="266" y="289"/>
                  </a:cubicBezTo>
                  <a:cubicBezTo>
                    <a:pt x="252" y="300"/>
                    <a:pt x="240" y="314"/>
                    <a:pt x="229" y="328"/>
                  </a:cubicBezTo>
                  <a:cubicBezTo>
                    <a:pt x="212" y="345"/>
                    <a:pt x="198" y="362"/>
                    <a:pt x="184" y="379"/>
                  </a:cubicBezTo>
                  <a:cubicBezTo>
                    <a:pt x="189" y="390"/>
                    <a:pt x="198" y="399"/>
                    <a:pt x="204" y="410"/>
                  </a:cubicBezTo>
                  <a:cubicBezTo>
                    <a:pt x="212" y="399"/>
                    <a:pt x="221" y="390"/>
                    <a:pt x="226" y="379"/>
                  </a:cubicBezTo>
                  <a:cubicBezTo>
                    <a:pt x="238" y="368"/>
                    <a:pt x="249" y="354"/>
                    <a:pt x="260" y="340"/>
                  </a:cubicBezTo>
                  <a:cubicBezTo>
                    <a:pt x="277" y="323"/>
                    <a:pt x="291" y="309"/>
                    <a:pt x="308" y="292"/>
                  </a:cubicBezTo>
                  <a:cubicBezTo>
                    <a:pt x="325" y="275"/>
                    <a:pt x="342" y="258"/>
                    <a:pt x="359" y="243"/>
                  </a:cubicBezTo>
                  <a:cubicBezTo>
                    <a:pt x="370" y="232"/>
                    <a:pt x="385" y="221"/>
                    <a:pt x="399" y="209"/>
                  </a:cubicBezTo>
                  <a:cubicBezTo>
                    <a:pt x="407" y="201"/>
                    <a:pt x="419" y="195"/>
                    <a:pt x="427" y="187"/>
                  </a:cubicBezTo>
                  <a:cubicBezTo>
                    <a:pt x="416" y="178"/>
                    <a:pt x="407" y="173"/>
                    <a:pt x="399" y="167"/>
                  </a:cubicBezTo>
                  <a:lnTo>
                    <a:pt x="738" y="0"/>
                  </a:lnTo>
                  <a:lnTo>
                    <a:pt x="738" y="0"/>
                  </a:lnTo>
                  <a:cubicBezTo>
                    <a:pt x="693" y="0"/>
                    <a:pt x="639" y="17"/>
                    <a:pt x="577" y="48"/>
                  </a:cubicBezTo>
                  <a:cubicBezTo>
                    <a:pt x="563" y="54"/>
                    <a:pt x="551" y="63"/>
                    <a:pt x="537" y="68"/>
                  </a:cubicBezTo>
                  <a:cubicBezTo>
                    <a:pt x="501" y="91"/>
                    <a:pt x="464" y="116"/>
                    <a:pt x="427" y="145"/>
                  </a:cubicBezTo>
                  <a:cubicBezTo>
                    <a:pt x="436" y="150"/>
                    <a:pt x="447" y="159"/>
                    <a:pt x="455" y="167"/>
                  </a:cubicBezTo>
                  <a:cubicBezTo>
                    <a:pt x="489" y="142"/>
                    <a:pt x="520" y="122"/>
                    <a:pt x="551" y="108"/>
                  </a:cubicBezTo>
                  <a:cubicBezTo>
                    <a:pt x="563" y="102"/>
                    <a:pt x="577" y="97"/>
                    <a:pt x="588" y="91"/>
                  </a:cubicBezTo>
                  <a:cubicBezTo>
                    <a:pt x="625" y="74"/>
                    <a:pt x="659" y="68"/>
                    <a:pt x="687" y="68"/>
                  </a:cubicBezTo>
                  <a:cubicBezTo>
                    <a:pt x="712" y="68"/>
                    <a:pt x="732" y="74"/>
                    <a:pt x="746" y="88"/>
                  </a:cubicBezTo>
                  <a:cubicBezTo>
                    <a:pt x="778" y="119"/>
                    <a:pt x="775" y="175"/>
                    <a:pt x="746" y="246"/>
                  </a:cubicBezTo>
                  <a:cubicBezTo>
                    <a:pt x="741" y="260"/>
                    <a:pt x="735" y="272"/>
                    <a:pt x="729" y="283"/>
                  </a:cubicBezTo>
                  <a:cubicBezTo>
                    <a:pt x="712" y="314"/>
                    <a:pt x="693" y="348"/>
                    <a:pt x="670" y="379"/>
                  </a:cubicBezTo>
                  <a:cubicBezTo>
                    <a:pt x="676" y="390"/>
                    <a:pt x="684" y="399"/>
                    <a:pt x="693" y="410"/>
                  </a:cubicBezTo>
                  <a:cubicBezTo>
                    <a:pt x="721" y="371"/>
                    <a:pt x="746" y="334"/>
                    <a:pt x="766" y="297"/>
                  </a:cubicBezTo>
                  <a:cubicBezTo>
                    <a:pt x="775" y="286"/>
                    <a:pt x="780" y="272"/>
                    <a:pt x="786" y="260"/>
                  </a:cubicBezTo>
                  <a:cubicBezTo>
                    <a:pt x="840" y="156"/>
                    <a:pt x="851" y="68"/>
                    <a:pt x="809" y="26"/>
                  </a:cubicBezTo>
                  <a:cubicBezTo>
                    <a:pt x="792" y="9"/>
                    <a:pt x="769" y="0"/>
                    <a:pt x="738" y="0"/>
                  </a:cubicBezTo>
                  <a:lnTo>
                    <a:pt x="161" y="41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56" name="Freeform 151"/>
            <p:cNvSpPr>
              <a:spLocks noChangeArrowheads="1"/>
            </p:cNvSpPr>
            <p:nvPr/>
          </p:nvSpPr>
          <p:spPr bwMode="auto">
            <a:xfrm>
              <a:off x="6021" y="1995"/>
              <a:ext cx="192" cy="184"/>
            </a:xfrm>
            <a:custGeom>
              <a:avLst/>
              <a:gdLst>
                <a:gd name="T0" fmla="*/ 108 w 852"/>
                <a:gd name="T1" fmla="*/ 246 h 818"/>
                <a:gd name="T2" fmla="*/ 167 w 852"/>
                <a:gd name="T3" fmla="*/ 68 h 818"/>
                <a:gd name="T4" fmla="*/ 303 w 852"/>
                <a:gd name="T5" fmla="*/ 108 h 818"/>
                <a:gd name="T6" fmla="*/ 427 w 852"/>
                <a:gd name="T7" fmla="*/ 187 h 818"/>
                <a:gd name="T8" fmla="*/ 495 w 852"/>
                <a:gd name="T9" fmla="*/ 243 h 818"/>
                <a:gd name="T10" fmla="*/ 591 w 852"/>
                <a:gd name="T11" fmla="*/ 340 h 818"/>
                <a:gd name="T12" fmla="*/ 648 w 852"/>
                <a:gd name="T13" fmla="*/ 410 h 818"/>
                <a:gd name="T14" fmla="*/ 729 w 852"/>
                <a:gd name="T15" fmla="*/ 535 h 818"/>
                <a:gd name="T16" fmla="*/ 746 w 852"/>
                <a:gd name="T17" fmla="*/ 730 h 818"/>
                <a:gd name="T18" fmla="*/ 588 w 852"/>
                <a:gd name="T19" fmla="*/ 727 h 818"/>
                <a:gd name="T20" fmla="*/ 455 w 852"/>
                <a:gd name="T21" fmla="*/ 651 h 818"/>
                <a:gd name="T22" fmla="*/ 399 w 852"/>
                <a:gd name="T23" fmla="*/ 608 h 818"/>
                <a:gd name="T24" fmla="*/ 308 w 852"/>
                <a:gd name="T25" fmla="*/ 526 h 818"/>
                <a:gd name="T26" fmla="*/ 226 w 852"/>
                <a:gd name="T27" fmla="*/ 439 h 818"/>
                <a:gd name="T28" fmla="*/ 184 w 852"/>
                <a:gd name="T29" fmla="*/ 379 h 818"/>
                <a:gd name="T30" fmla="*/ 108 w 852"/>
                <a:gd name="T31" fmla="*/ 246 h 818"/>
                <a:gd name="T32" fmla="*/ 116 w 852"/>
                <a:gd name="T33" fmla="*/ 0 h 818"/>
                <a:gd name="T34" fmla="*/ 65 w 852"/>
                <a:gd name="T35" fmla="*/ 260 h 818"/>
                <a:gd name="T36" fmla="*/ 161 w 852"/>
                <a:gd name="T37" fmla="*/ 410 h 818"/>
                <a:gd name="T38" fmla="*/ 229 w 852"/>
                <a:gd name="T39" fmla="*/ 490 h 818"/>
                <a:gd name="T40" fmla="*/ 286 w 852"/>
                <a:gd name="T41" fmla="*/ 552 h 818"/>
                <a:gd name="T42" fmla="*/ 345 w 852"/>
                <a:gd name="T43" fmla="*/ 605 h 818"/>
                <a:gd name="T44" fmla="*/ 427 w 852"/>
                <a:gd name="T45" fmla="*/ 673 h 818"/>
                <a:gd name="T46" fmla="*/ 577 w 852"/>
                <a:gd name="T47" fmla="*/ 769 h 818"/>
                <a:gd name="T48" fmla="*/ 809 w 852"/>
                <a:gd name="T49" fmla="*/ 792 h 818"/>
                <a:gd name="T50" fmla="*/ 766 w 852"/>
                <a:gd name="T51" fmla="*/ 521 h 818"/>
                <a:gd name="T52" fmla="*/ 670 w 852"/>
                <a:gd name="T53" fmla="*/ 379 h 818"/>
                <a:gd name="T54" fmla="*/ 588 w 852"/>
                <a:gd name="T55" fmla="*/ 289 h 818"/>
                <a:gd name="T56" fmla="*/ 548 w 852"/>
                <a:gd name="T57" fmla="*/ 249 h 818"/>
                <a:gd name="T58" fmla="*/ 455 w 852"/>
                <a:gd name="T59" fmla="*/ 167 h 818"/>
                <a:gd name="T60" fmla="*/ 317 w 852"/>
                <a:gd name="T61" fmla="*/ 68 h 818"/>
                <a:gd name="T62" fmla="*/ 116 w 852"/>
                <a:gd name="T63" fmla="*/ 0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52" h="818">
                  <a:moveTo>
                    <a:pt x="108" y="246"/>
                  </a:moveTo>
                  <a:lnTo>
                    <a:pt x="108" y="246"/>
                  </a:lnTo>
                  <a:cubicBezTo>
                    <a:pt x="79" y="175"/>
                    <a:pt x="77" y="119"/>
                    <a:pt x="105" y="88"/>
                  </a:cubicBezTo>
                  <a:cubicBezTo>
                    <a:pt x="119" y="74"/>
                    <a:pt x="141" y="68"/>
                    <a:pt x="167" y="68"/>
                  </a:cubicBezTo>
                  <a:cubicBezTo>
                    <a:pt x="195" y="68"/>
                    <a:pt x="229" y="74"/>
                    <a:pt x="266" y="91"/>
                  </a:cubicBezTo>
                  <a:cubicBezTo>
                    <a:pt x="277" y="97"/>
                    <a:pt x="289" y="102"/>
                    <a:pt x="303" y="108"/>
                  </a:cubicBezTo>
                  <a:cubicBezTo>
                    <a:pt x="334" y="122"/>
                    <a:pt x="365" y="142"/>
                    <a:pt x="399" y="167"/>
                  </a:cubicBezTo>
                  <a:cubicBezTo>
                    <a:pt x="407" y="173"/>
                    <a:pt x="416" y="178"/>
                    <a:pt x="427" y="187"/>
                  </a:cubicBezTo>
                  <a:cubicBezTo>
                    <a:pt x="436" y="195"/>
                    <a:pt x="447" y="201"/>
                    <a:pt x="455" y="209"/>
                  </a:cubicBezTo>
                  <a:cubicBezTo>
                    <a:pt x="470" y="221"/>
                    <a:pt x="481" y="232"/>
                    <a:pt x="495" y="243"/>
                  </a:cubicBezTo>
                  <a:cubicBezTo>
                    <a:pt x="512" y="258"/>
                    <a:pt x="529" y="275"/>
                    <a:pt x="546" y="292"/>
                  </a:cubicBezTo>
                  <a:cubicBezTo>
                    <a:pt x="563" y="309"/>
                    <a:pt x="577" y="323"/>
                    <a:pt x="591" y="340"/>
                  </a:cubicBezTo>
                  <a:cubicBezTo>
                    <a:pt x="605" y="354"/>
                    <a:pt x="617" y="368"/>
                    <a:pt x="625" y="379"/>
                  </a:cubicBezTo>
                  <a:cubicBezTo>
                    <a:pt x="633" y="390"/>
                    <a:pt x="642" y="399"/>
                    <a:pt x="648" y="410"/>
                  </a:cubicBezTo>
                  <a:cubicBezTo>
                    <a:pt x="656" y="419"/>
                    <a:pt x="662" y="427"/>
                    <a:pt x="670" y="439"/>
                  </a:cubicBezTo>
                  <a:cubicBezTo>
                    <a:pt x="693" y="470"/>
                    <a:pt x="712" y="504"/>
                    <a:pt x="729" y="535"/>
                  </a:cubicBezTo>
                  <a:cubicBezTo>
                    <a:pt x="735" y="546"/>
                    <a:pt x="741" y="560"/>
                    <a:pt x="746" y="571"/>
                  </a:cubicBezTo>
                  <a:cubicBezTo>
                    <a:pt x="775" y="642"/>
                    <a:pt x="778" y="699"/>
                    <a:pt x="746" y="730"/>
                  </a:cubicBezTo>
                  <a:cubicBezTo>
                    <a:pt x="732" y="744"/>
                    <a:pt x="712" y="752"/>
                    <a:pt x="687" y="752"/>
                  </a:cubicBezTo>
                  <a:cubicBezTo>
                    <a:pt x="659" y="752"/>
                    <a:pt x="625" y="744"/>
                    <a:pt x="588" y="727"/>
                  </a:cubicBezTo>
                  <a:cubicBezTo>
                    <a:pt x="577" y="722"/>
                    <a:pt x="563" y="716"/>
                    <a:pt x="551" y="710"/>
                  </a:cubicBezTo>
                  <a:cubicBezTo>
                    <a:pt x="520" y="696"/>
                    <a:pt x="489" y="676"/>
                    <a:pt x="455" y="651"/>
                  </a:cubicBezTo>
                  <a:cubicBezTo>
                    <a:pt x="447" y="645"/>
                    <a:pt x="436" y="639"/>
                    <a:pt x="427" y="631"/>
                  </a:cubicBezTo>
                  <a:cubicBezTo>
                    <a:pt x="419" y="625"/>
                    <a:pt x="407" y="617"/>
                    <a:pt x="399" y="608"/>
                  </a:cubicBezTo>
                  <a:cubicBezTo>
                    <a:pt x="385" y="597"/>
                    <a:pt x="370" y="585"/>
                    <a:pt x="359" y="574"/>
                  </a:cubicBezTo>
                  <a:cubicBezTo>
                    <a:pt x="342" y="560"/>
                    <a:pt x="325" y="543"/>
                    <a:pt x="308" y="526"/>
                  </a:cubicBezTo>
                  <a:cubicBezTo>
                    <a:pt x="291" y="512"/>
                    <a:pt x="277" y="495"/>
                    <a:pt x="260" y="478"/>
                  </a:cubicBezTo>
                  <a:cubicBezTo>
                    <a:pt x="249" y="464"/>
                    <a:pt x="238" y="450"/>
                    <a:pt x="226" y="439"/>
                  </a:cubicBezTo>
                  <a:cubicBezTo>
                    <a:pt x="221" y="427"/>
                    <a:pt x="212" y="419"/>
                    <a:pt x="204" y="410"/>
                  </a:cubicBezTo>
                  <a:cubicBezTo>
                    <a:pt x="198" y="399"/>
                    <a:pt x="189" y="390"/>
                    <a:pt x="184" y="379"/>
                  </a:cubicBezTo>
                  <a:cubicBezTo>
                    <a:pt x="161" y="348"/>
                    <a:pt x="141" y="314"/>
                    <a:pt x="124" y="283"/>
                  </a:cubicBezTo>
                  <a:cubicBezTo>
                    <a:pt x="119" y="272"/>
                    <a:pt x="113" y="260"/>
                    <a:pt x="108" y="246"/>
                  </a:cubicBezTo>
                  <a:lnTo>
                    <a:pt x="116" y="0"/>
                  </a:lnTo>
                  <a:lnTo>
                    <a:pt x="116" y="0"/>
                  </a:lnTo>
                  <a:cubicBezTo>
                    <a:pt x="85" y="0"/>
                    <a:pt x="60" y="9"/>
                    <a:pt x="42" y="26"/>
                  </a:cubicBezTo>
                  <a:cubicBezTo>
                    <a:pt x="0" y="68"/>
                    <a:pt x="14" y="156"/>
                    <a:pt x="65" y="260"/>
                  </a:cubicBezTo>
                  <a:cubicBezTo>
                    <a:pt x="74" y="272"/>
                    <a:pt x="79" y="286"/>
                    <a:pt x="88" y="297"/>
                  </a:cubicBezTo>
                  <a:cubicBezTo>
                    <a:pt x="108" y="334"/>
                    <a:pt x="133" y="371"/>
                    <a:pt x="161" y="410"/>
                  </a:cubicBezTo>
                  <a:cubicBezTo>
                    <a:pt x="170" y="419"/>
                    <a:pt x="175" y="427"/>
                    <a:pt x="184" y="439"/>
                  </a:cubicBezTo>
                  <a:cubicBezTo>
                    <a:pt x="198" y="456"/>
                    <a:pt x="212" y="473"/>
                    <a:pt x="229" y="490"/>
                  </a:cubicBezTo>
                  <a:cubicBezTo>
                    <a:pt x="240" y="504"/>
                    <a:pt x="252" y="518"/>
                    <a:pt x="266" y="529"/>
                  </a:cubicBezTo>
                  <a:cubicBezTo>
                    <a:pt x="272" y="538"/>
                    <a:pt x="280" y="543"/>
                    <a:pt x="286" y="552"/>
                  </a:cubicBezTo>
                  <a:cubicBezTo>
                    <a:pt x="291" y="557"/>
                    <a:pt x="300" y="563"/>
                    <a:pt x="305" y="571"/>
                  </a:cubicBezTo>
                  <a:cubicBezTo>
                    <a:pt x="319" y="583"/>
                    <a:pt x="331" y="594"/>
                    <a:pt x="345" y="605"/>
                  </a:cubicBezTo>
                  <a:cubicBezTo>
                    <a:pt x="362" y="622"/>
                    <a:pt x="382" y="636"/>
                    <a:pt x="399" y="651"/>
                  </a:cubicBezTo>
                  <a:cubicBezTo>
                    <a:pt x="407" y="659"/>
                    <a:pt x="419" y="668"/>
                    <a:pt x="427" y="673"/>
                  </a:cubicBezTo>
                  <a:cubicBezTo>
                    <a:pt x="464" y="702"/>
                    <a:pt x="501" y="727"/>
                    <a:pt x="537" y="749"/>
                  </a:cubicBezTo>
                  <a:cubicBezTo>
                    <a:pt x="551" y="755"/>
                    <a:pt x="563" y="764"/>
                    <a:pt x="577" y="769"/>
                  </a:cubicBezTo>
                  <a:cubicBezTo>
                    <a:pt x="639" y="800"/>
                    <a:pt x="693" y="817"/>
                    <a:pt x="738" y="817"/>
                  </a:cubicBezTo>
                  <a:cubicBezTo>
                    <a:pt x="769" y="817"/>
                    <a:pt x="792" y="809"/>
                    <a:pt x="809" y="792"/>
                  </a:cubicBezTo>
                  <a:cubicBezTo>
                    <a:pt x="851" y="749"/>
                    <a:pt x="840" y="662"/>
                    <a:pt x="786" y="557"/>
                  </a:cubicBezTo>
                  <a:cubicBezTo>
                    <a:pt x="780" y="546"/>
                    <a:pt x="775" y="532"/>
                    <a:pt x="766" y="521"/>
                  </a:cubicBezTo>
                  <a:cubicBezTo>
                    <a:pt x="746" y="484"/>
                    <a:pt x="721" y="447"/>
                    <a:pt x="693" y="410"/>
                  </a:cubicBezTo>
                  <a:cubicBezTo>
                    <a:pt x="684" y="399"/>
                    <a:pt x="676" y="390"/>
                    <a:pt x="670" y="379"/>
                  </a:cubicBezTo>
                  <a:cubicBezTo>
                    <a:pt x="656" y="362"/>
                    <a:pt x="639" y="345"/>
                    <a:pt x="625" y="328"/>
                  </a:cubicBezTo>
                  <a:cubicBezTo>
                    <a:pt x="614" y="314"/>
                    <a:pt x="599" y="300"/>
                    <a:pt x="588" y="289"/>
                  </a:cubicBezTo>
                  <a:cubicBezTo>
                    <a:pt x="583" y="280"/>
                    <a:pt x="574" y="275"/>
                    <a:pt x="568" y="269"/>
                  </a:cubicBezTo>
                  <a:cubicBezTo>
                    <a:pt x="560" y="260"/>
                    <a:pt x="554" y="255"/>
                    <a:pt x="548" y="249"/>
                  </a:cubicBezTo>
                  <a:cubicBezTo>
                    <a:pt x="534" y="235"/>
                    <a:pt x="520" y="224"/>
                    <a:pt x="509" y="212"/>
                  </a:cubicBezTo>
                  <a:cubicBezTo>
                    <a:pt x="492" y="195"/>
                    <a:pt x="472" y="181"/>
                    <a:pt x="455" y="167"/>
                  </a:cubicBezTo>
                  <a:cubicBezTo>
                    <a:pt x="447" y="159"/>
                    <a:pt x="436" y="150"/>
                    <a:pt x="427" y="145"/>
                  </a:cubicBezTo>
                  <a:cubicBezTo>
                    <a:pt x="387" y="116"/>
                    <a:pt x="350" y="91"/>
                    <a:pt x="317" y="68"/>
                  </a:cubicBezTo>
                  <a:cubicBezTo>
                    <a:pt x="303" y="63"/>
                    <a:pt x="291" y="54"/>
                    <a:pt x="277" y="48"/>
                  </a:cubicBezTo>
                  <a:cubicBezTo>
                    <a:pt x="215" y="17"/>
                    <a:pt x="158" y="0"/>
                    <a:pt x="116" y="0"/>
                  </a:cubicBezTo>
                  <a:lnTo>
                    <a:pt x="108" y="24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57" name="Freeform 152"/>
            <p:cNvSpPr>
              <a:spLocks noChangeArrowheads="1"/>
            </p:cNvSpPr>
            <p:nvPr/>
          </p:nvSpPr>
          <p:spPr bwMode="auto">
            <a:xfrm>
              <a:off x="6099" y="2069"/>
              <a:ext cx="37" cy="37"/>
            </a:xfrm>
            <a:custGeom>
              <a:avLst/>
              <a:gdLst>
                <a:gd name="T0" fmla="*/ 82 w 168"/>
                <a:gd name="T1" fmla="*/ 0 h 167"/>
                <a:gd name="T2" fmla="*/ 82 w 168"/>
                <a:gd name="T3" fmla="*/ 0 h 167"/>
                <a:gd name="T4" fmla="*/ 0 w 168"/>
                <a:gd name="T5" fmla="*/ 84 h 167"/>
                <a:gd name="T6" fmla="*/ 82 w 168"/>
                <a:gd name="T7" fmla="*/ 166 h 167"/>
                <a:gd name="T8" fmla="*/ 167 w 168"/>
                <a:gd name="T9" fmla="*/ 84 h 167"/>
                <a:gd name="T10" fmla="*/ 82 w 168"/>
                <a:gd name="T11" fmla="*/ 0 h 167"/>
              </a:gdLst>
              <a:ahLst/>
              <a:cxnLst>
                <a:cxn ang="0">
                  <a:pos x="T0" y="T1"/>
                </a:cxn>
                <a:cxn ang="0">
                  <a:pos x="T2" y="T3"/>
                </a:cxn>
                <a:cxn ang="0">
                  <a:pos x="T4" y="T5"/>
                </a:cxn>
                <a:cxn ang="0">
                  <a:pos x="T6" y="T7"/>
                </a:cxn>
                <a:cxn ang="0">
                  <a:pos x="T8" y="T9"/>
                </a:cxn>
                <a:cxn ang="0">
                  <a:pos x="T10" y="T11"/>
                </a:cxn>
              </a:cxnLst>
              <a:rect l="0" t="0" r="r" b="b"/>
              <a:pathLst>
                <a:path w="168" h="167">
                  <a:moveTo>
                    <a:pt x="82" y="0"/>
                  </a:moveTo>
                  <a:lnTo>
                    <a:pt x="82" y="0"/>
                  </a:lnTo>
                  <a:cubicBezTo>
                    <a:pt x="37" y="0"/>
                    <a:pt x="0" y="36"/>
                    <a:pt x="0" y="84"/>
                  </a:cubicBezTo>
                  <a:cubicBezTo>
                    <a:pt x="0" y="130"/>
                    <a:pt x="37" y="166"/>
                    <a:pt x="82" y="166"/>
                  </a:cubicBezTo>
                  <a:cubicBezTo>
                    <a:pt x="127" y="166"/>
                    <a:pt x="167" y="130"/>
                    <a:pt x="167" y="84"/>
                  </a:cubicBezTo>
                  <a:cubicBezTo>
                    <a:pt x="167" y="36"/>
                    <a:pt x="127" y="0"/>
                    <a:pt x="82"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58" name="Freeform 153"/>
            <p:cNvSpPr>
              <a:spLocks noChangeArrowheads="1"/>
            </p:cNvSpPr>
            <p:nvPr/>
          </p:nvSpPr>
          <p:spPr bwMode="auto">
            <a:xfrm>
              <a:off x="6668" y="942"/>
              <a:ext cx="90" cy="245"/>
            </a:xfrm>
            <a:custGeom>
              <a:avLst/>
              <a:gdLst>
                <a:gd name="T0" fmla="*/ 312 w 400"/>
                <a:gd name="T1" fmla="*/ 882 h 1084"/>
                <a:gd name="T2" fmla="*/ 88 w 400"/>
                <a:gd name="T3" fmla="*/ 882 h 1084"/>
                <a:gd name="T4" fmla="*/ 201 w 400"/>
                <a:gd name="T5" fmla="*/ 1083 h 1084"/>
                <a:gd name="T6" fmla="*/ 312 w 400"/>
                <a:gd name="T7" fmla="*/ 882 h 1084"/>
                <a:gd name="T8" fmla="*/ 388 w 400"/>
                <a:gd name="T9" fmla="*/ 729 h 1084"/>
                <a:gd name="T10" fmla="*/ 326 w 400"/>
                <a:gd name="T11" fmla="*/ 842 h 1084"/>
                <a:gd name="T12" fmla="*/ 388 w 400"/>
                <a:gd name="T13" fmla="*/ 729 h 1084"/>
                <a:gd name="T14" fmla="*/ 11 w 400"/>
                <a:gd name="T15" fmla="*/ 729 h 1084"/>
                <a:gd name="T16" fmla="*/ 74 w 400"/>
                <a:gd name="T17" fmla="*/ 842 h 1084"/>
                <a:gd name="T18" fmla="*/ 11 w 400"/>
                <a:gd name="T19" fmla="*/ 729 h 1084"/>
                <a:gd name="T20" fmla="*/ 396 w 400"/>
                <a:gd name="T21" fmla="*/ 624 h 1084"/>
                <a:gd name="T22" fmla="*/ 356 w 400"/>
                <a:gd name="T23" fmla="*/ 698 h 1084"/>
                <a:gd name="T24" fmla="*/ 396 w 400"/>
                <a:gd name="T25" fmla="*/ 624 h 1084"/>
                <a:gd name="T26" fmla="*/ 3 w 400"/>
                <a:gd name="T27" fmla="*/ 624 h 1084"/>
                <a:gd name="T28" fmla="*/ 43 w 400"/>
                <a:gd name="T29" fmla="*/ 698 h 1084"/>
                <a:gd name="T30" fmla="*/ 3 w 400"/>
                <a:gd name="T31" fmla="*/ 624 h 1084"/>
                <a:gd name="T32" fmla="*/ 34 w 400"/>
                <a:gd name="T33" fmla="*/ 472 h 1084"/>
                <a:gd name="T34" fmla="*/ 0 w 400"/>
                <a:gd name="T35" fmla="*/ 543 h 1084"/>
                <a:gd name="T36" fmla="*/ 34 w 400"/>
                <a:gd name="T37" fmla="*/ 610 h 1084"/>
                <a:gd name="T38" fmla="*/ 34 w 400"/>
                <a:gd name="T39" fmla="*/ 472 h 1084"/>
                <a:gd name="T40" fmla="*/ 365 w 400"/>
                <a:gd name="T41" fmla="*/ 472 h 1084"/>
                <a:gd name="T42" fmla="*/ 365 w 400"/>
                <a:gd name="T43" fmla="*/ 610 h 1084"/>
                <a:gd name="T44" fmla="*/ 399 w 400"/>
                <a:gd name="T45" fmla="*/ 543 h 1084"/>
                <a:gd name="T46" fmla="*/ 365 w 400"/>
                <a:gd name="T47" fmla="*/ 472 h 1084"/>
                <a:gd name="T48" fmla="*/ 356 w 400"/>
                <a:gd name="T49" fmla="*/ 384 h 1084"/>
                <a:gd name="T50" fmla="*/ 396 w 400"/>
                <a:gd name="T51" fmla="*/ 460 h 1084"/>
                <a:gd name="T52" fmla="*/ 356 w 400"/>
                <a:gd name="T53" fmla="*/ 384 h 1084"/>
                <a:gd name="T54" fmla="*/ 43 w 400"/>
                <a:gd name="T55" fmla="*/ 384 h 1084"/>
                <a:gd name="T56" fmla="*/ 3 w 400"/>
                <a:gd name="T57" fmla="*/ 460 h 1084"/>
                <a:gd name="T58" fmla="*/ 43 w 400"/>
                <a:gd name="T59" fmla="*/ 384 h 1084"/>
                <a:gd name="T60" fmla="*/ 362 w 400"/>
                <a:gd name="T61" fmla="*/ 223 h 1084"/>
                <a:gd name="T62" fmla="*/ 351 w 400"/>
                <a:gd name="T63" fmla="*/ 350 h 1084"/>
                <a:gd name="T64" fmla="*/ 362 w 400"/>
                <a:gd name="T65" fmla="*/ 223 h 1084"/>
                <a:gd name="T66" fmla="*/ 37 w 400"/>
                <a:gd name="T67" fmla="*/ 223 h 1084"/>
                <a:gd name="T68" fmla="*/ 48 w 400"/>
                <a:gd name="T69" fmla="*/ 350 h 1084"/>
                <a:gd name="T70" fmla="*/ 37 w 400"/>
                <a:gd name="T71" fmla="*/ 223 h 1084"/>
                <a:gd name="T72" fmla="*/ 201 w 400"/>
                <a:gd name="T73" fmla="*/ 0 h 1084"/>
                <a:gd name="T74" fmla="*/ 88 w 400"/>
                <a:gd name="T75" fmla="*/ 200 h 1084"/>
                <a:gd name="T76" fmla="*/ 312 w 400"/>
                <a:gd name="T77" fmla="*/ 203 h 1084"/>
                <a:gd name="T78" fmla="*/ 201 w 400"/>
                <a:gd name="T79" fmla="*/ 0 h 1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0" h="1084">
                  <a:moveTo>
                    <a:pt x="312" y="882"/>
                  </a:moveTo>
                  <a:lnTo>
                    <a:pt x="312" y="882"/>
                  </a:lnTo>
                  <a:cubicBezTo>
                    <a:pt x="280" y="953"/>
                    <a:pt x="243" y="995"/>
                    <a:pt x="201" y="995"/>
                  </a:cubicBezTo>
                  <a:cubicBezTo>
                    <a:pt x="158" y="995"/>
                    <a:pt x="119" y="953"/>
                    <a:pt x="88" y="882"/>
                  </a:cubicBezTo>
                  <a:cubicBezTo>
                    <a:pt x="77" y="888"/>
                    <a:pt x="63" y="896"/>
                    <a:pt x="51" y="902"/>
                  </a:cubicBezTo>
                  <a:cubicBezTo>
                    <a:pt x="88" y="1012"/>
                    <a:pt x="142" y="1083"/>
                    <a:pt x="201" y="1083"/>
                  </a:cubicBezTo>
                  <a:cubicBezTo>
                    <a:pt x="260" y="1083"/>
                    <a:pt x="312" y="1012"/>
                    <a:pt x="348" y="902"/>
                  </a:cubicBezTo>
                  <a:cubicBezTo>
                    <a:pt x="337" y="896"/>
                    <a:pt x="323" y="888"/>
                    <a:pt x="312" y="882"/>
                  </a:cubicBezTo>
                  <a:lnTo>
                    <a:pt x="388" y="729"/>
                  </a:lnTo>
                  <a:lnTo>
                    <a:pt x="388" y="729"/>
                  </a:lnTo>
                  <a:cubicBezTo>
                    <a:pt x="376" y="729"/>
                    <a:pt x="362" y="732"/>
                    <a:pt x="351" y="732"/>
                  </a:cubicBezTo>
                  <a:cubicBezTo>
                    <a:pt x="345" y="774"/>
                    <a:pt x="337" y="811"/>
                    <a:pt x="326" y="842"/>
                  </a:cubicBezTo>
                  <a:cubicBezTo>
                    <a:pt x="337" y="851"/>
                    <a:pt x="351" y="856"/>
                    <a:pt x="362" y="859"/>
                  </a:cubicBezTo>
                  <a:cubicBezTo>
                    <a:pt x="373" y="820"/>
                    <a:pt x="382" y="777"/>
                    <a:pt x="388" y="729"/>
                  </a:cubicBezTo>
                  <a:lnTo>
                    <a:pt x="11" y="729"/>
                  </a:lnTo>
                  <a:lnTo>
                    <a:pt x="11" y="729"/>
                  </a:lnTo>
                  <a:cubicBezTo>
                    <a:pt x="20" y="777"/>
                    <a:pt x="29" y="820"/>
                    <a:pt x="37" y="859"/>
                  </a:cubicBezTo>
                  <a:cubicBezTo>
                    <a:pt x="51" y="856"/>
                    <a:pt x="63" y="851"/>
                    <a:pt x="74" y="842"/>
                  </a:cubicBezTo>
                  <a:cubicBezTo>
                    <a:pt x="65" y="811"/>
                    <a:pt x="54" y="774"/>
                    <a:pt x="48" y="732"/>
                  </a:cubicBezTo>
                  <a:cubicBezTo>
                    <a:pt x="37" y="732"/>
                    <a:pt x="23" y="729"/>
                    <a:pt x="11" y="729"/>
                  </a:cubicBezTo>
                  <a:lnTo>
                    <a:pt x="396" y="624"/>
                  </a:lnTo>
                  <a:lnTo>
                    <a:pt x="396" y="624"/>
                  </a:lnTo>
                  <a:cubicBezTo>
                    <a:pt x="385" y="636"/>
                    <a:pt x="373" y="650"/>
                    <a:pt x="362" y="661"/>
                  </a:cubicBezTo>
                  <a:cubicBezTo>
                    <a:pt x="359" y="675"/>
                    <a:pt x="359" y="687"/>
                    <a:pt x="356" y="698"/>
                  </a:cubicBezTo>
                  <a:cubicBezTo>
                    <a:pt x="368" y="698"/>
                    <a:pt x="379" y="695"/>
                    <a:pt x="390" y="692"/>
                  </a:cubicBezTo>
                  <a:cubicBezTo>
                    <a:pt x="393" y="670"/>
                    <a:pt x="396" y="647"/>
                    <a:pt x="396" y="624"/>
                  </a:cubicBezTo>
                  <a:lnTo>
                    <a:pt x="3" y="624"/>
                  </a:lnTo>
                  <a:lnTo>
                    <a:pt x="3" y="624"/>
                  </a:lnTo>
                  <a:cubicBezTo>
                    <a:pt x="3" y="647"/>
                    <a:pt x="6" y="670"/>
                    <a:pt x="9" y="692"/>
                  </a:cubicBezTo>
                  <a:cubicBezTo>
                    <a:pt x="20" y="695"/>
                    <a:pt x="31" y="698"/>
                    <a:pt x="43" y="698"/>
                  </a:cubicBezTo>
                  <a:cubicBezTo>
                    <a:pt x="40" y="687"/>
                    <a:pt x="40" y="675"/>
                    <a:pt x="40" y="661"/>
                  </a:cubicBezTo>
                  <a:cubicBezTo>
                    <a:pt x="26" y="650"/>
                    <a:pt x="14" y="636"/>
                    <a:pt x="3" y="624"/>
                  </a:cubicBezTo>
                  <a:lnTo>
                    <a:pt x="34" y="472"/>
                  </a:lnTo>
                  <a:lnTo>
                    <a:pt x="34" y="472"/>
                  </a:lnTo>
                  <a:cubicBezTo>
                    <a:pt x="23" y="486"/>
                    <a:pt x="11" y="500"/>
                    <a:pt x="0" y="512"/>
                  </a:cubicBezTo>
                  <a:cubicBezTo>
                    <a:pt x="0" y="523"/>
                    <a:pt x="0" y="531"/>
                    <a:pt x="0" y="543"/>
                  </a:cubicBezTo>
                  <a:cubicBezTo>
                    <a:pt x="0" y="551"/>
                    <a:pt x="0" y="560"/>
                    <a:pt x="0" y="571"/>
                  </a:cubicBezTo>
                  <a:cubicBezTo>
                    <a:pt x="11" y="582"/>
                    <a:pt x="23" y="596"/>
                    <a:pt x="34" y="610"/>
                  </a:cubicBezTo>
                  <a:cubicBezTo>
                    <a:pt x="34" y="588"/>
                    <a:pt x="31" y="565"/>
                    <a:pt x="31" y="543"/>
                  </a:cubicBezTo>
                  <a:cubicBezTo>
                    <a:pt x="31" y="517"/>
                    <a:pt x="34" y="494"/>
                    <a:pt x="34" y="472"/>
                  </a:cubicBezTo>
                  <a:lnTo>
                    <a:pt x="365" y="472"/>
                  </a:lnTo>
                  <a:lnTo>
                    <a:pt x="365" y="472"/>
                  </a:lnTo>
                  <a:cubicBezTo>
                    <a:pt x="368" y="494"/>
                    <a:pt x="368" y="517"/>
                    <a:pt x="368" y="543"/>
                  </a:cubicBezTo>
                  <a:cubicBezTo>
                    <a:pt x="368" y="565"/>
                    <a:pt x="368" y="588"/>
                    <a:pt x="365" y="610"/>
                  </a:cubicBezTo>
                  <a:cubicBezTo>
                    <a:pt x="376" y="596"/>
                    <a:pt x="388" y="582"/>
                    <a:pt x="399" y="571"/>
                  </a:cubicBezTo>
                  <a:cubicBezTo>
                    <a:pt x="399" y="560"/>
                    <a:pt x="399" y="551"/>
                    <a:pt x="399" y="543"/>
                  </a:cubicBezTo>
                  <a:cubicBezTo>
                    <a:pt x="399" y="531"/>
                    <a:pt x="399" y="523"/>
                    <a:pt x="399" y="512"/>
                  </a:cubicBezTo>
                  <a:cubicBezTo>
                    <a:pt x="388" y="500"/>
                    <a:pt x="376" y="486"/>
                    <a:pt x="365" y="472"/>
                  </a:cubicBezTo>
                  <a:lnTo>
                    <a:pt x="356" y="384"/>
                  </a:lnTo>
                  <a:lnTo>
                    <a:pt x="356" y="384"/>
                  </a:lnTo>
                  <a:cubicBezTo>
                    <a:pt x="359" y="395"/>
                    <a:pt x="359" y="410"/>
                    <a:pt x="362" y="421"/>
                  </a:cubicBezTo>
                  <a:cubicBezTo>
                    <a:pt x="373" y="432"/>
                    <a:pt x="385" y="446"/>
                    <a:pt x="396" y="460"/>
                  </a:cubicBezTo>
                  <a:cubicBezTo>
                    <a:pt x="396" y="435"/>
                    <a:pt x="393" y="412"/>
                    <a:pt x="390" y="390"/>
                  </a:cubicBezTo>
                  <a:cubicBezTo>
                    <a:pt x="379" y="387"/>
                    <a:pt x="368" y="387"/>
                    <a:pt x="356" y="384"/>
                  </a:cubicBezTo>
                  <a:lnTo>
                    <a:pt x="43" y="384"/>
                  </a:lnTo>
                  <a:lnTo>
                    <a:pt x="43" y="384"/>
                  </a:lnTo>
                  <a:cubicBezTo>
                    <a:pt x="31" y="387"/>
                    <a:pt x="20" y="387"/>
                    <a:pt x="9" y="390"/>
                  </a:cubicBezTo>
                  <a:cubicBezTo>
                    <a:pt x="6" y="412"/>
                    <a:pt x="3" y="435"/>
                    <a:pt x="3" y="460"/>
                  </a:cubicBezTo>
                  <a:cubicBezTo>
                    <a:pt x="14" y="446"/>
                    <a:pt x="26" y="432"/>
                    <a:pt x="40" y="421"/>
                  </a:cubicBezTo>
                  <a:cubicBezTo>
                    <a:pt x="40" y="410"/>
                    <a:pt x="40" y="395"/>
                    <a:pt x="43" y="384"/>
                  </a:cubicBezTo>
                  <a:lnTo>
                    <a:pt x="362" y="223"/>
                  </a:lnTo>
                  <a:lnTo>
                    <a:pt x="362" y="223"/>
                  </a:lnTo>
                  <a:cubicBezTo>
                    <a:pt x="351" y="228"/>
                    <a:pt x="337" y="234"/>
                    <a:pt x="326" y="240"/>
                  </a:cubicBezTo>
                  <a:cubicBezTo>
                    <a:pt x="337" y="271"/>
                    <a:pt x="345" y="311"/>
                    <a:pt x="351" y="350"/>
                  </a:cubicBezTo>
                  <a:cubicBezTo>
                    <a:pt x="362" y="350"/>
                    <a:pt x="376" y="353"/>
                    <a:pt x="388" y="353"/>
                  </a:cubicBezTo>
                  <a:cubicBezTo>
                    <a:pt x="382" y="308"/>
                    <a:pt x="373" y="263"/>
                    <a:pt x="362" y="223"/>
                  </a:cubicBezTo>
                  <a:lnTo>
                    <a:pt x="37" y="223"/>
                  </a:lnTo>
                  <a:lnTo>
                    <a:pt x="37" y="223"/>
                  </a:lnTo>
                  <a:cubicBezTo>
                    <a:pt x="29" y="263"/>
                    <a:pt x="20" y="308"/>
                    <a:pt x="11" y="353"/>
                  </a:cubicBezTo>
                  <a:cubicBezTo>
                    <a:pt x="23" y="353"/>
                    <a:pt x="37" y="350"/>
                    <a:pt x="48" y="350"/>
                  </a:cubicBezTo>
                  <a:cubicBezTo>
                    <a:pt x="54" y="311"/>
                    <a:pt x="65" y="271"/>
                    <a:pt x="74" y="240"/>
                  </a:cubicBezTo>
                  <a:cubicBezTo>
                    <a:pt x="63" y="234"/>
                    <a:pt x="51" y="228"/>
                    <a:pt x="37" y="223"/>
                  </a:cubicBezTo>
                  <a:lnTo>
                    <a:pt x="201" y="0"/>
                  </a:lnTo>
                  <a:lnTo>
                    <a:pt x="201" y="0"/>
                  </a:lnTo>
                  <a:cubicBezTo>
                    <a:pt x="142" y="0"/>
                    <a:pt x="88" y="70"/>
                    <a:pt x="51" y="181"/>
                  </a:cubicBezTo>
                  <a:cubicBezTo>
                    <a:pt x="63" y="186"/>
                    <a:pt x="77" y="195"/>
                    <a:pt x="88" y="200"/>
                  </a:cubicBezTo>
                  <a:cubicBezTo>
                    <a:pt x="119" y="130"/>
                    <a:pt x="158" y="87"/>
                    <a:pt x="201" y="87"/>
                  </a:cubicBezTo>
                  <a:cubicBezTo>
                    <a:pt x="243" y="87"/>
                    <a:pt x="280" y="130"/>
                    <a:pt x="312" y="203"/>
                  </a:cubicBezTo>
                  <a:cubicBezTo>
                    <a:pt x="323" y="195"/>
                    <a:pt x="337" y="186"/>
                    <a:pt x="348" y="181"/>
                  </a:cubicBezTo>
                  <a:cubicBezTo>
                    <a:pt x="312" y="70"/>
                    <a:pt x="260" y="0"/>
                    <a:pt x="201" y="0"/>
                  </a:cubicBezTo>
                  <a:lnTo>
                    <a:pt x="312" y="882"/>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59" name="Freeform 154"/>
            <p:cNvSpPr>
              <a:spLocks noChangeArrowheads="1"/>
            </p:cNvSpPr>
            <p:nvPr/>
          </p:nvSpPr>
          <p:spPr bwMode="auto">
            <a:xfrm>
              <a:off x="6590" y="1019"/>
              <a:ext cx="245" cy="90"/>
            </a:xfrm>
            <a:custGeom>
              <a:avLst/>
              <a:gdLst>
                <a:gd name="T0" fmla="*/ 611 w 1084"/>
                <a:gd name="T1" fmla="*/ 365 h 400"/>
                <a:gd name="T2" fmla="*/ 473 w 1084"/>
                <a:gd name="T3" fmla="*/ 365 h 400"/>
                <a:gd name="T4" fmla="*/ 543 w 1084"/>
                <a:gd name="T5" fmla="*/ 399 h 400"/>
                <a:gd name="T6" fmla="*/ 611 w 1084"/>
                <a:gd name="T7" fmla="*/ 365 h 400"/>
                <a:gd name="T8" fmla="*/ 241 w 1084"/>
                <a:gd name="T9" fmla="*/ 325 h 400"/>
                <a:gd name="T10" fmla="*/ 353 w 1084"/>
                <a:gd name="T11" fmla="*/ 387 h 400"/>
                <a:gd name="T12" fmla="*/ 461 w 1084"/>
                <a:gd name="T13" fmla="*/ 396 h 400"/>
                <a:gd name="T14" fmla="*/ 385 w 1084"/>
                <a:gd name="T15" fmla="*/ 356 h 400"/>
                <a:gd name="T16" fmla="*/ 241 w 1084"/>
                <a:gd name="T17" fmla="*/ 325 h 400"/>
                <a:gd name="T18" fmla="*/ 843 w 1084"/>
                <a:gd name="T19" fmla="*/ 325 h 400"/>
                <a:gd name="T20" fmla="*/ 698 w 1084"/>
                <a:gd name="T21" fmla="*/ 356 h 400"/>
                <a:gd name="T22" fmla="*/ 625 w 1084"/>
                <a:gd name="T23" fmla="*/ 396 h 400"/>
                <a:gd name="T24" fmla="*/ 730 w 1084"/>
                <a:gd name="T25" fmla="*/ 387 h 400"/>
                <a:gd name="T26" fmla="*/ 843 w 1084"/>
                <a:gd name="T27" fmla="*/ 325 h 400"/>
                <a:gd name="T28" fmla="*/ 902 w 1084"/>
                <a:gd name="T29" fmla="*/ 50 h 400"/>
                <a:gd name="T30" fmla="*/ 996 w 1084"/>
                <a:gd name="T31" fmla="*/ 201 h 400"/>
                <a:gd name="T32" fmla="*/ 902 w 1084"/>
                <a:gd name="T33" fmla="*/ 348 h 400"/>
                <a:gd name="T34" fmla="*/ 902 w 1084"/>
                <a:gd name="T35" fmla="*/ 50 h 400"/>
                <a:gd name="T36" fmla="*/ 181 w 1084"/>
                <a:gd name="T37" fmla="*/ 50 h 400"/>
                <a:gd name="T38" fmla="*/ 181 w 1084"/>
                <a:gd name="T39" fmla="*/ 348 h 400"/>
                <a:gd name="T40" fmla="*/ 88 w 1084"/>
                <a:gd name="T41" fmla="*/ 201 h 400"/>
                <a:gd name="T42" fmla="*/ 181 w 1084"/>
                <a:gd name="T43" fmla="*/ 50 h 400"/>
                <a:gd name="T44" fmla="*/ 625 w 1084"/>
                <a:gd name="T45" fmla="*/ 3 h 400"/>
                <a:gd name="T46" fmla="*/ 698 w 1084"/>
                <a:gd name="T47" fmla="*/ 42 h 400"/>
                <a:gd name="T48" fmla="*/ 843 w 1084"/>
                <a:gd name="T49" fmla="*/ 73 h 400"/>
                <a:gd name="T50" fmla="*/ 730 w 1084"/>
                <a:gd name="T51" fmla="*/ 11 h 400"/>
                <a:gd name="T52" fmla="*/ 625 w 1084"/>
                <a:gd name="T53" fmla="*/ 3 h 400"/>
                <a:gd name="T54" fmla="*/ 461 w 1084"/>
                <a:gd name="T55" fmla="*/ 3 h 400"/>
                <a:gd name="T56" fmla="*/ 353 w 1084"/>
                <a:gd name="T57" fmla="*/ 11 h 400"/>
                <a:gd name="T58" fmla="*/ 241 w 1084"/>
                <a:gd name="T59" fmla="*/ 73 h 400"/>
                <a:gd name="T60" fmla="*/ 385 w 1084"/>
                <a:gd name="T61" fmla="*/ 42 h 400"/>
                <a:gd name="T62" fmla="*/ 461 w 1084"/>
                <a:gd name="T63" fmla="*/ 3 h 400"/>
                <a:gd name="T64" fmla="*/ 543 w 1084"/>
                <a:gd name="T65" fmla="*/ 0 h 400"/>
                <a:gd name="T66" fmla="*/ 473 w 1084"/>
                <a:gd name="T67" fmla="*/ 34 h 400"/>
                <a:gd name="T68" fmla="*/ 611 w 1084"/>
                <a:gd name="T69" fmla="*/ 34 h 400"/>
                <a:gd name="T70" fmla="*/ 543 w 1084"/>
                <a:gd name="T71" fmla="*/ 0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84" h="400">
                  <a:moveTo>
                    <a:pt x="611" y="365"/>
                  </a:moveTo>
                  <a:lnTo>
                    <a:pt x="611" y="365"/>
                  </a:lnTo>
                  <a:cubicBezTo>
                    <a:pt x="588" y="367"/>
                    <a:pt x="566" y="367"/>
                    <a:pt x="543" y="367"/>
                  </a:cubicBezTo>
                  <a:cubicBezTo>
                    <a:pt x="517" y="367"/>
                    <a:pt x="495" y="367"/>
                    <a:pt x="473" y="365"/>
                  </a:cubicBezTo>
                  <a:cubicBezTo>
                    <a:pt x="487" y="376"/>
                    <a:pt x="500" y="387"/>
                    <a:pt x="512" y="399"/>
                  </a:cubicBezTo>
                  <a:cubicBezTo>
                    <a:pt x="523" y="399"/>
                    <a:pt x="532" y="399"/>
                    <a:pt x="543" y="399"/>
                  </a:cubicBezTo>
                  <a:cubicBezTo>
                    <a:pt x="551" y="399"/>
                    <a:pt x="560" y="399"/>
                    <a:pt x="571" y="399"/>
                  </a:cubicBezTo>
                  <a:cubicBezTo>
                    <a:pt x="583" y="387"/>
                    <a:pt x="597" y="376"/>
                    <a:pt x="611" y="365"/>
                  </a:cubicBezTo>
                  <a:lnTo>
                    <a:pt x="241" y="325"/>
                  </a:lnTo>
                  <a:lnTo>
                    <a:pt x="241" y="325"/>
                  </a:lnTo>
                  <a:cubicBezTo>
                    <a:pt x="235" y="336"/>
                    <a:pt x="229" y="350"/>
                    <a:pt x="224" y="362"/>
                  </a:cubicBezTo>
                  <a:cubicBezTo>
                    <a:pt x="263" y="373"/>
                    <a:pt x="308" y="382"/>
                    <a:pt x="353" y="387"/>
                  </a:cubicBezTo>
                  <a:cubicBezTo>
                    <a:pt x="365" y="387"/>
                    <a:pt x="379" y="390"/>
                    <a:pt x="390" y="390"/>
                  </a:cubicBezTo>
                  <a:cubicBezTo>
                    <a:pt x="413" y="393"/>
                    <a:pt x="436" y="396"/>
                    <a:pt x="461" y="396"/>
                  </a:cubicBezTo>
                  <a:cubicBezTo>
                    <a:pt x="447" y="385"/>
                    <a:pt x="433" y="373"/>
                    <a:pt x="422" y="362"/>
                  </a:cubicBezTo>
                  <a:cubicBezTo>
                    <a:pt x="410" y="359"/>
                    <a:pt x="396" y="359"/>
                    <a:pt x="385" y="356"/>
                  </a:cubicBezTo>
                  <a:cubicBezTo>
                    <a:pt x="373" y="356"/>
                    <a:pt x="362" y="353"/>
                    <a:pt x="351" y="350"/>
                  </a:cubicBezTo>
                  <a:cubicBezTo>
                    <a:pt x="311" y="345"/>
                    <a:pt x="272" y="336"/>
                    <a:pt x="241" y="325"/>
                  </a:cubicBezTo>
                  <a:lnTo>
                    <a:pt x="843" y="325"/>
                  </a:lnTo>
                  <a:lnTo>
                    <a:pt x="843" y="325"/>
                  </a:lnTo>
                  <a:cubicBezTo>
                    <a:pt x="812" y="336"/>
                    <a:pt x="775" y="345"/>
                    <a:pt x="732" y="350"/>
                  </a:cubicBezTo>
                  <a:cubicBezTo>
                    <a:pt x="721" y="353"/>
                    <a:pt x="710" y="356"/>
                    <a:pt x="698" y="356"/>
                  </a:cubicBezTo>
                  <a:cubicBezTo>
                    <a:pt x="687" y="359"/>
                    <a:pt x="676" y="359"/>
                    <a:pt x="662" y="362"/>
                  </a:cubicBezTo>
                  <a:cubicBezTo>
                    <a:pt x="651" y="373"/>
                    <a:pt x="636" y="385"/>
                    <a:pt x="625" y="396"/>
                  </a:cubicBezTo>
                  <a:cubicBezTo>
                    <a:pt x="648" y="396"/>
                    <a:pt x="670" y="393"/>
                    <a:pt x="693" y="390"/>
                  </a:cubicBezTo>
                  <a:cubicBezTo>
                    <a:pt x="704" y="390"/>
                    <a:pt x="718" y="387"/>
                    <a:pt x="730" y="387"/>
                  </a:cubicBezTo>
                  <a:cubicBezTo>
                    <a:pt x="778" y="382"/>
                    <a:pt x="820" y="373"/>
                    <a:pt x="860" y="362"/>
                  </a:cubicBezTo>
                  <a:cubicBezTo>
                    <a:pt x="857" y="350"/>
                    <a:pt x="851" y="336"/>
                    <a:pt x="843" y="325"/>
                  </a:cubicBezTo>
                  <a:lnTo>
                    <a:pt x="902" y="50"/>
                  </a:lnTo>
                  <a:lnTo>
                    <a:pt x="902" y="50"/>
                  </a:lnTo>
                  <a:cubicBezTo>
                    <a:pt x="896" y="62"/>
                    <a:pt x="888" y="76"/>
                    <a:pt x="882" y="87"/>
                  </a:cubicBezTo>
                  <a:cubicBezTo>
                    <a:pt x="953" y="118"/>
                    <a:pt x="996" y="158"/>
                    <a:pt x="996" y="201"/>
                  </a:cubicBezTo>
                  <a:cubicBezTo>
                    <a:pt x="996" y="243"/>
                    <a:pt x="953" y="280"/>
                    <a:pt x="882" y="311"/>
                  </a:cubicBezTo>
                  <a:cubicBezTo>
                    <a:pt x="888" y="322"/>
                    <a:pt x="896" y="336"/>
                    <a:pt x="902" y="348"/>
                  </a:cubicBezTo>
                  <a:cubicBezTo>
                    <a:pt x="1013" y="311"/>
                    <a:pt x="1083" y="260"/>
                    <a:pt x="1083" y="201"/>
                  </a:cubicBezTo>
                  <a:cubicBezTo>
                    <a:pt x="1083" y="141"/>
                    <a:pt x="1013" y="87"/>
                    <a:pt x="902" y="50"/>
                  </a:cubicBezTo>
                  <a:lnTo>
                    <a:pt x="181" y="50"/>
                  </a:lnTo>
                  <a:lnTo>
                    <a:pt x="181" y="50"/>
                  </a:lnTo>
                  <a:cubicBezTo>
                    <a:pt x="71" y="87"/>
                    <a:pt x="0" y="141"/>
                    <a:pt x="0" y="201"/>
                  </a:cubicBezTo>
                  <a:cubicBezTo>
                    <a:pt x="0" y="260"/>
                    <a:pt x="71" y="311"/>
                    <a:pt x="181" y="348"/>
                  </a:cubicBezTo>
                  <a:cubicBezTo>
                    <a:pt x="187" y="336"/>
                    <a:pt x="195" y="322"/>
                    <a:pt x="201" y="311"/>
                  </a:cubicBezTo>
                  <a:cubicBezTo>
                    <a:pt x="130" y="280"/>
                    <a:pt x="88" y="243"/>
                    <a:pt x="88" y="201"/>
                  </a:cubicBezTo>
                  <a:cubicBezTo>
                    <a:pt x="88" y="158"/>
                    <a:pt x="130" y="118"/>
                    <a:pt x="201" y="87"/>
                  </a:cubicBezTo>
                  <a:cubicBezTo>
                    <a:pt x="195" y="76"/>
                    <a:pt x="187" y="62"/>
                    <a:pt x="181" y="50"/>
                  </a:cubicBezTo>
                  <a:lnTo>
                    <a:pt x="625" y="3"/>
                  </a:lnTo>
                  <a:lnTo>
                    <a:pt x="625" y="3"/>
                  </a:lnTo>
                  <a:cubicBezTo>
                    <a:pt x="636" y="14"/>
                    <a:pt x="651" y="25"/>
                    <a:pt x="662" y="39"/>
                  </a:cubicBezTo>
                  <a:cubicBezTo>
                    <a:pt x="676" y="39"/>
                    <a:pt x="687" y="42"/>
                    <a:pt x="698" y="42"/>
                  </a:cubicBezTo>
                  <a:cubicBezTo>
                    <a:pt x="710" y="45"/>
                    <a:pt x="721" y="45"/>
                    <a:pt x="732" y="48"/>
                  </a:cubicBezTo>
                  <a:cubicBezTo>
                    <a:pt x="775" y="53"/>
                    <a:pt x="812" y="65"/>
                    <a:pt x="843" y="73"/>
                  </a:cubicBezTo>
                  <a:cubicBezTo>
                    <a:pt x="851" y="62"/>
                    <a:pt x="857" y="50"/>
                    <a:pt x="860" y="37"/>
                  </a:cubicBezTo>
                  <a:cubicBezTo>
                    <a:pt x="820" y="28"/>
                    <a:pt x="778" y="20"/>
                    <a:pt x="730" y="11"/>
                  </a:cubicBezTo>
                  <a:cubicBezTo>
                    <a:pt x="718" y="11"/>
                    <a:pt x="704" y="8"/>
                    <a:pt x="693" y="8"/>
                  </a:cubicBezTo>
                  <a:cubicBezTo>
                    <a:pt x="670" y="6"/>
                    <a:pt x="648" y="3"/>
                    <a:pt x="625" y="3"/>
                  </a:cubicBezTo>
                  <a:lnTo>
                    <a:pt x="461" y="3"/>
                  </a:lnTo>
                  <a:lnTo>
                    <a:pt x="461" y="3"/>
                  </a:lnTo>
                  <a:cubicBezTo>
                    <a:pt x="436" y="3"/>
                    <a:pt x="413" y="6"/>
                    <a:pt x="390" y="8"/>
                  </a:cubicBezTo>
                  <a:cubicBezTo>
                    <a:pt x="379" y="8"/>
                    <a:pt x="365" y="11"/>
                    <a:pt x="353" y="11"/>
                  </a:cubicBezTo>
                  <a:cubicBezTo>
                    <a:pt x="308" y="20"/>
                    <a:pt x="263" y="28"/>
                    <a:pt x="224" y="37"/>
                  </a:cubicBezTo>
                  <a:cubicBezTo>
                    <a:pt x="229" y="50"/>
                    <a:pt x="235" y="62"/>
                    <a:pt x="241" y="73"/>
                  </a:cubicBezTo>
                  <a:cubicBezTo>
                    <a:pt x="272" y="65"/>
                    <a:pt x="311" y="53"/>
                    <a:pt x="351" y="48"/>
                  </a:cubicBezTo>
                  <a:cubicBezTo>
                    <a:pt x="362" y="45"/>
                    <a:pt x="373" y="45"/>
                    <a:pt x="385" y="42"/>
                  </a:cubicBezTo>
                  <a:cubicBezTo>
                    <a:pt x="396" y="42"/>
                    <a:pt x="410" y="39"/>
                    <a:pt x="422" y="39"/>
                  </a:cubicBezTo>
                  <a:cubicBezTo>
                    <a:pt x="433" y="25"/>
                    <a:pt x="447" y="14"/>
                    <a:pt x="461" y="3"/>
                  </a:cubicBezTo>
                  <a:lnTo>
                    <a:pt x="543" y="0"/>
                  </a:lnTo>
                  <a:lnTo>
                    <a:pt x="543" y="0"/>
                  </a:lnTo>
                  <a:cubicBezTo>
                    <a:pt x="532" y="0"/>
                    <a:pt x="523" y="0"/>
                    <a:pt x="512" y="0"/>
                  </a:cubicBezTo>
                  <a:cubicBezTo>
                    <a:pt x="500" y="11"/>
                    <a:pt x="487" y="23"/>
                    <a:pt x="473" y="34"/>
                  </a:cubicBezTo>
                  <a:cubicBezTo>
                    <a:pt x="495" y="34"/>
                    <a:pt x="517" y="31"/>
                    <a:pt x="543" y="31"/>
                  </a:cubicBezTo>
                  <a:cubicBezTo>
                    <a:pt x="566" y="31"/>
                    <a:pt x="588" y="34"/>
                    <a:pt x="611" y="34"/>
                  </a:cubicBezTo>
                  <a:cubicBezTo>
                    <a:pt x="597" y="23"/>
                    <a:pt x="583" y="11"/>
                    <a:pt x="571" y="0"/>
                  </a:cubicBezTo>
                  <a:cubicBezTo>
                    <a:pt x="560" y="0"/>
                    <a:pt x="551" y="0"/>
                    <a:pt x="543" y="0"/>
                  </a:cubicBezTo>
                  <a:lnTo>
                    <a:pt x="611" y="365"/>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60" name="Freeform 155"/>
            <p:cNvSpPr>
              <a:spLocks noChangeArrowheads="1"/>
            </p:cNvSpPr>
            <p:nvPr/>
          </p:nvSpPr>
          <p:spPr bwMode="auto">
            <a:xfrm>
              <a:off x="6616" y="972"/>
              <a:ext cx="192" cy="184"/>
            </a:xfrm>
            <a:custGeom>
              <a:avLst/>
              <a:gdLst>
                <a:gd name="T0" fmla="*/ 162 w 852"/>
                <a:gd name="T1" fmla="*/ 410 h 818"/>
                <a:gd name="T2" fmla="*/ 65 w 852"/>
                <a:gd name="T3" fmla="*/ 557 h 818"/>
                <a:gd name="T4" fmla="*/ 116 w 852"/>
                <a:gd name="T5" fmla="*/ 817 h 818"/>
                <a:gd name="T6" fmla="*/ 314 w 852"/>
                <a:gd name="T7" fmla="*/ 749 h 818"/>
                <a:gd name="T8" fmla="*/ 399 w 852"/>
                <a:gd name="T9" fmla="*/ 650 h 818"/>
                <a:gd name="T10" fmla="*/ 263 w 852"/>
                <a:gd name="T11" fmla="*/ 726 h 818"/>
                <a:gd name="T12" fmla="*/ 105 w 852"/>
                <a:gd name="T13" fmla="*/ 729 h 818"/>
                <a:gd name="T14" fmla="*/ 125 w 852"/>
                <a:gd name="T15" fmla="*/ 534 h 818"/>
                <a:gd name="T16" fmla="*/ 162 w 852"/>
                <a:gd name="T17" fmla="*/ 410 h 818"/>
                <a:gd name="T18" fmla="*/ 648 w 852"/>
                <a:gd name="T19" fmla="*/ 410 h 818"/>
                <a:gd name="T20" fmla="*/ 591 w 852"/>
                <a:gd name="T21" fmla="*/ 477 h 818"/>
                <a:gd name="T22" fmla="*/ 495 w 852"/>
                <a:gd name="T23" fmla="*/ 574 h 818"/>
                <a:gd name="T24" fmla="*/ 427 w 852"/>
                <a:gd name="T25" fmla="*/ 630 h 818"/>
                <a:gd name="T26" fmla="*/ 509 w 852"/>
                <a:gd name="T27" fmla="*/ 605 h 818"/>
                <a:gd name="T28" fmla="*/ 568 w 852"/>
                <a:gd name="T29" fmla="*/ 551 h 818"/>
                <a:gd name="T30" fmla="*/ 622 w 852"/>
                <a:gd name="T31" fmla="*/ 491 h 818"/>
                <a:gd name="T32" fmla="*/ 648 w 852"/>
                <a:gd name="T33" fmla="*/ 410 h 818"/>
                <a:gd name="T34" fmla="*/ 399 w 852"/>
                <a:gd name="T35" fmla="*/ 166 h 818"/>
                <a:gd name="T36" fmla="*/ 306 w 852"/>
                <a:gd name="T37" fmla="*/ 248 h 818"/>
                <a:gd name="T38" fmla="*/ 266 w 852"/>
                <a:gd name="T39" fmla="*/ 288 h 818"/>
                <a:gd name="T40" fmla="*/ 184 w 852"/>
                <a:gd name="T41" fmla="*/ 381 h 818"/>
                <a:gd name="T42" fmla="*/ 226 w 852"/>
                <a:gd name="T43" fmla="*/ 379 h 818"/>
                <a:gd name="T44" fmla="*/ 308 w 852"/>
                <a:gd name="T45" fmla="*/ 291 h 818"/>
                <a:gd name="T46" fmla="*/ 396 w 852"/>
                <a:gd name="T47" fmla="*/ 209 h 818"/>
                <a:gd name="T48" fmla="*/ 399 w 852"/>
                <a:gd name="T49" fmla="*/ 166 h 818"/>
                <a:gd name="T50" fmla="*/ 738 w 852"/>
                <a:gd name="T51" fmla="*/ 0 h 818"/>
                <a:gd name="T52" fmla="*/ 538 w 852"/>
                <a:gd name="T53" fmla="*/ 70 h 818"/>
                <a:gd name="T54" fmla="*/ 455 w 852"/>
                <a:gd name="T55" fmla="*/ 166 h 818"/>
                <a:gd name="T56" fmla="*/ 588 w 852"/>
                <a:gd name="T57" fmla="*/ 90 h 818"/>
                <a:gd name="T58" fmla="*/ 747 w 852"/>
                <a:gd name="T59" fmla="*/ 87 h 818"/>
                <a:gd name="T60" fmla="*/ 727 w 852"/>
                <a:gd name="T61" fmla="*/ 282 h 818"/>
                <a:gd name="T62" fmla="*/ 690 w 852"/>
                <a:gd name="T63" fmla="*/ 410 h 818"/>
                <a:gd name="T64" fmla="*/ 786 w 852"/>
                <a:gd name="T65" fmla="*/ 259 h 818"/>
                <a:gd name="T66" fmla="*/ 738 w 852"/>
                <a:gd name="T67" fmla="*/ 0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52" h="818">
                  <a:moveTo>
                    <a:pt x="162" y="410"/>
                  </a:moveTo>
                  <a:lnTo>
                    <a:pt x="162" y="410"/>
                  </a:lnTo>
                  <a:cubicBezTo>
                    <a:pt x="133" y="446"/>
                    <a:pt x="108" y="483"/>
                    <a:pt x="85" y="520"/>
                  </a:cubicBezTo>
                  <a:cubicBezTo>
                    <a:pt x="79" y="531"/>
                    <a:pt x="71" y="545"/>
                    <a:pt x="65" y="557"/>
                  </a:cubicBezTo>
                  <a:cubicBezTo>
                    <a:pt x="11" y="661"/>
                    <a:pt x="0" y="749"/>
                    <a:pt x="42" y="791"/>
                  </a:cubicBezTo>
                  <a:cubicBezTo>
                    <a:pt x="59" y="808"/>
                    <a:pt x="85" y="817"/>
                    <a:pt x="116" y="817"/>
                  </a:cubicBezTo>
                  <a:cubicBezTo>
                    <a:pt x="159" y="817"/>
                    <a:pt x="215" y="800"/>
                    <a:pt x="277" y="769"/>
                  </a:cubicBezTo>
                  <a:cubicBezTo>
                    <a:pt x="289" y="763"/>
                    <a:pt x="303" y="755"/>
                    <a:pt x="314" y="749"/>
                  </a:cubicBezTo>
                  <a:cubicBezTo>
                    <a:pt x="351" y="726"/>
                    <a:pt x="387" y="703"/>
                    <a:pt x="427" y="672"/>
                  </a:cubicBezTo>
                  <a:cubicBezTo>
                    <a:pt x="416" y="667"/>
                    <a:pt x="407" y="658"/>
                    <a:pt x="399" y="650"/>
                  </a:cubicBezTo>
                  <a:cubicBezTo>
                    <a:pt x="365" y="675"/>
                    <a:pt x="331" y="695"/>
                    <a:pt x="300" y="709"/>
                  </a:cubicBezTo>
                  <a:cubicBezTo>
                    <a:pt x="289" y="718"/>
                    <a:pt x="277" y="723"/>
                    <a:pt x="263" y="726"/>
                  </a:cubicBezTo>
                  <a:cubicBezTo>
                    <a:pt x="226" y="743"/>
                    <a:pt x="192" y="752"/>
                    <a:pt x="164" y="752"/>
                  </a:cubicBezTo>
                  <a:cubicBezTo>
                    <a:pt x="139" y="752"/>
                    <a:pt x="119" y="743"/>
                    <a:pt x="105" y="729"/>
                  </a:cubicBezTo>
                  <a:cubicBezTo>
                    <a:pt x="74" y="698"/>
                    <a:pt x="76" y="641"/>
                    <a:pt x="108" y="571"/>
                  </a:cubicBezTo>
                  <a:cubicBezTo>
                    <a:pt x="113" y="559"/>
                    <a:pt x="119" y="545"/>
                    <a:pt x="125" y="534"/>
                  </a:cubicBezTo>
                  <a:cubicBezTo>
                    <a:pt x="139" y="503"/>
                    <a:pt x="159" y="469"/>
                    <a:pt x="184" y="438"/>
                  </a:cubicBezTo>
                  <a:cubicBezTo>
                    <a:pt x="175" y="427"/>
                    <a:pt x="167" y="418"/>
                    <a:pt x="162" y="410"/>
                  </a:cubicBezTo>
                  <a:lnTo>
                    <a:pt x="648" y="410"/>
                  </a:lnTo>
                  <a:lnTo>
                    <a:pt x="648" y="410"/>
                  </a:lnTo>
                  <a:cubicBezTo>
                    <a:pt x="642" y="418"/>
                    <a:pt x="633" y="427"/>
                    <a:pt x="625" y="438"/>
                  </a:cubicBezTo>
                  <a:cubicBezTo>
                    <a:pt x="614" y="449"/>
                    <a:pt x="602" y="463"/>
                    <a:pt x="591" y="477"/>
                  </a:cubicBezTo>
                  <a:cubicBezTo>
                    <a:pt x="577" y="494"/>
                    <a:pt x="560" y="511"/>
                    <a:pt x="543" y="525"/>
                  </a:cubicBezTo>
                  <a:cubicBezTo>
                    <a:pt x="529" y="542"/>
                    <a:pt x="512" y="559"/>
                    <a:pt x="495" y="574"/>
                  </a:cubicBezTo>
                  <a:cubicBezTo>
                    <a:pt x="481" y="585"/>
                    <a:pt x="467" y="596"/>
                    <a:pt x="455" y="608"/>
                  </a:cubicBezTo>
                  <a:cubicBezTo>
                    <a:pt x="444" y="616"/>
                    <a:pt x="435" y="625"/>
                    <a:pt x="427" y="630"/>
                  </a:cubicBezTo>
                  <a:cubicBezTo>
                    <a:pt x="435" y="638"/>
                    <a:pt x="444" y="644"/>
                    <a:pt x="455" y="650"/>
                  </a:cubicBezTo>
                  <a:cubicBezTo>
                    <a:pt x="472" y="636"/>
                    <a:pt x="489" y="622"/>
                    <a:pt x="509" y="605"/>
                  </a:cubicBezTo>
                  <a:cubicBezTo>
                    <a:pt x="520" y="594"/>
                    <a:pt x="535" y="582"/>
                    <a:pt x="546" y="571"/>
                  </a:cubicBezTo>
                  <a:cubicBezTo>
                    <a:pt x="554" y="562"/>
                    <a:pt x="560" y="557"/>
                    <a:pt x="568" y="551"/>
                  </a:cubicBezTo>
                  <a:cubicBezTo>
                    <a:pt x="574" y="542"/>
                    <a:pt x="580" y="537"/>
                    <a:pt x="588" y="528"/>
                  </a:cubicBezTo>
                  <a:cubicBezTo>
                    <a:pt x="599" y="517"/>
                    <a:pt x="611" y="503"/>
                    <a:pt x="622" y="491"/>
                  </a:cubicBezTo>
                  <a:cubicBezTo>
                    <a:pt x="639" y="472"/>
                    <a:pt x="653" y="455"/>
                    <a:pt x="667" y="438"/>
                  </a:cubicBezTo>
                  <a:cubicBezTo>
                    <a:pt x="662" y="427"/>
                    <a:pt x="656" y="418"/>
                    <a:pt x="648" y="410"/>
                  </a:cubicBezTo>
                  <a:lnTo>
                    <a:pt x="399" y="166"/>
                  </a:lnTo>
                  <a:lnTo>
                    <a:pt x="399" y="166"/>
                  </a:lnTo>
                  <a:cubicBezTo>
                    <a:pt x="379" y="181"/>
                    <a:pt x="362" y="195"/>
                    <a:pt x="345" y="212"/>
                  </a:cubicBezTo>
                  <a:cubicBezTo>
                    <a:pt x="331" y="223"/>
                    <a:pt x="317" y="234"/>
                    <a:pt x="306" y="248"/>
                  </a:cubicBezTo>
                  <a:cubicBezTo>
                    <a:pt x="297" y="254"/>
                    <a:pt x="291" y="259"/>
                    <a:pt x="286" y="268"/>
                  </a:cubicBezTo>
                  <a:cubicBezTo>
                    <a:pt x="277" y="274"/>
                    <a:pt x="271" y="279"/>
                    <a:pt x="266" y="288"/>
                  </a:cubicBezTo>
                  <a:cubicBezTo>
                    <a:pt x="252" y="299"/>
                    <a:pt x="240" y="313"/>
                    <a:pt x="229" y="327"/>
                  </a:cubicBezTo>
                  <a:cubicBezTo>
                    <a:pt x="212" y="345"/>
                    <a:pt x="198" y="361"/>
                    <a:pt x="184" y="381"/>
                  </a:cubicBezTo>
                  <a:cubicBezTo>
                    <a:pt x="189" y="390"/>
                    <a:pt x="198" y="398"/>
                    <a:pt x="203" y="410"/>
                  </a:cubicBezTo>
                  <a:cubicBezTo>
                    <a:pt x="212" y="398"/>
                    <a:pt x="218" y="390"/>
                    <a:pt x="226" y="379"/>
                  </a:cubicBezTo>
                  <a:cubicBezTo>
                    <a:pt x="237" y="367"/>
                    <a:pt x="249" y="353"/>
                    <a:pt x="260" y="339"/>
                  </a:cubicBezTo>
                  <a:cubicBezTo>
                    <a:pt x="274" y="322"/>
                    <a:pt x="291" y="308"/>
                    <a:pt x="308" y="291"/>
                  </a:cubicBezTo>
                  <a:cubicBezTo>
                    <a:pt x="325" y="274"/>
                    <a:pt x="340" y="257"/>
                    <a:pt x="357" y="243"/>
                  </a:cubicBezTo>
                  <a:cubicBezTo>
                    <a:pt x="371" y="232"/>
                    <a:pt x="384" y="220"/>
                    <a:pt x="396" y="209"/>
                  </a:cubicBezTo>
                  <a:cubicBezTo>
                    <a:pt x="407" y="200"/>
                    <a:pt x="416" y="195"/>
                    <a:pt x="427" y="186"/>
                  </a:cubicBezTo>
                  <a:cubicBezTo>
                    <a:pt x="416" y="181"/>
                    <a:pt x="407" y="172"/>
                    <a:pt x="399" y="166"/>
                  </a:cubicBezTo>
                  <a:lnTo>
                    <a:pt x="738" y="0"/>
                  </a:lnTo>
                  <a:lnTo>
                    <a:pt x="738" y="0"/>
                  </a:lnTo>
                  <a:cubicBezTo>
                    <a:pt x="693" y="0"/>
                    <a:pt x="636" y="17"/>
                    <a:pt x="574" y="48"/>
                  </a:cubicBezTo>
                  <a:cubicBezTo>
                    <a:pt x="563" y="53"/>
                    <a:pt x="549" y="62"/>
                    <a:pt x="538" y="70"/>
                  </a:cubicBezTo>
                  <a:cubicBezTo>
                    <a:pt x="501" y="90"/>
                    <a:pt x="464" y="115"/>
                    <a:pt x="427" y="144"/>
                  </a:cubicBezTo>
                  <a:cubicBezTo>
                    <a:pt x="435" y="149"/>
                    <a:pt x="444" y="158"/>
                    <a:pt x="455" y="166"/>
                  </a:cubicBezTo>
                  <a:cubicBezTo>
                    <a:pt x="486" y="141"/>
                    <a:pt x="520" y="121"/>
                    <a:pt x="552" y="107"/>
                  </a:cubicBezTo>
                  <a:cubicBezTo>
                    <a:pt x="563" y="101"/>
                    <a:pt x="577" y="95"/>
                    <a:pt x="588" y="90"/>
                  </a:cubicBezTo>
                  <a:cubicBezTo>
                    <a:pt x="625" y="73"/>
                    <a:pt x="659" y="67"/>
                    <a:pt x="687" y="67"/>
                  </a:cubicBezTo>
                  <a:cubicBezTo>
                    <a:pt x="713" y="67"/>
                    <a:pt x="733" y="73"/>
                    <a:pt x="747" y="87"/>
                  </a:cubicBezTo>
                  <a:cubicBezTo>
                    <a:pt x="777" y="118"/>
                    <a:pt x="775" y="175"/>
                    <a:pt x="744" y="246"/>
                  </a:cubicBezTo>
                  <a:cubicBezTo>
                    <a:pt x="741" y="259"/>
                    <a:pt x="735" y="271"/>
                    <a:pt x="727" y="282"/>
                  </a:cubicBezTo>
                  <a:cubicBezTo>
                    <a:pt x="713" y="313"/>
                    <a:pt x="693" y="347"/>
                    <a:pt x="667" y="381"/>
                  </a:cubicBezTo>
                  <a:cubicBezTo>
                    <a:pt x="676" y="390"/>
                    <a:pt x="684" y="398"/>
                    <a:pt x="690" y="410"/>
                  </a:cubicBezTo>
                  <a:cubicBezTo>
                    <a:pt x="721" y="370"/>
                    <a:pt x="744" y="333"/>
                    <a:pt x="766" y="296"/>
                  </a:cubicBezTo>
                  <a:cubicBezTo>
                    <a:pt x="772" y="285"/>
                    <a:pt x="780" y="271"/>
                    <a:pt x="786" y="259"/>
                  </a:cubicBezTo>
                  <a:cubicBezTo>
                    <a:pt x="840" y="155"/>
                    <a:pt x="851" y="67"/>
                    <a:pt x="809" y="25"/>
                  </a:cubicBezTo>
                  <a:cubicBezTo>
                    <a:pt x="792" y="8"/>
                    <a:pt x="766" y="0"/>
                    <a:pt x="738" y="0"/>
                  </a:cubicBezTo>
                  <a:lnTo>
                    <a:pt x="162" y="41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61" name="Freeform 156"/>
            <p:cNvSpPr>
              <a:spLocks noChangeArrowheads="1"/>
            </p:cNvSpPr>
            <p:nvPr/>
          </p:nvSpPr>
          <p:spPr bwMode="auto">
            <a:xfrm>
              <a:off x="6616" y="972"/>
              <a:ext cx="192" cy="184"/>
            </a:xfrm>
            <a:custGeom>
              <a:avLst/>
              <a:gdLst>
                <a:gd name="T0" fmla="*/ 108 w 852"/>
                <a:gd name="T1" fmla="*/ 246 h 818"/>
                <a:gd name="T2" fmla="*/ 164 w 852"/>
                <a:gd name="T3" fmla="*/ 67 h 818"/>
                <a:gd name="T4" fmla="*/ 300 w 852"/>
                <a:gd name="T5" fmla="*/ 107 h 818"/>
                <a:gd name="T6" fmla="*/ 427 w 852"/>
                <a:gd name="T7" fmla="*/ 186 h 818"/>
                <a:gd name="T8" fmla="*/ 495 w 852"/>
                <a:gd name="T9" fmla="*/ 243 h 818"/>
                <a:gd name="T10" fmla="*/ 591 w 852"/>
                <a:gd name="T11" fmla="*/ 339 h 818"/>
                <a:gd name="T12" fmla="*/ 648 w 852"/>
                <a:gd name="T13" fmla="*/ 410 h 818"/>
                <a:gd name="T14" fmla="*/ 727 w 852"/>
                <a:gd name="T15" fmla="*/ 534 h 818"/>
                <a:gd name="T16" fmla="*/ 747 w 852"/>
                <a:gd name="T17" fmla="*/ 729 h 818"/>
                <a:gd name="T18" fmla="*/ 588 w 852"/>
                <a:gd name="T19" fmla="*/ 726 h 818"/>
                <a:gd name="T20" fmla="*/ 455 w 852"/>
                <a:gd name="T21" fmla="*/ 650 h 818"/>
                <a:gd name="T22" fmla="*/ 396 w 852"/>
                <a:gd name="T23" fmla="*/ 608 h 818"/>
                <a:gd name="T24" fmla="*/ 308 w 852"/>
                <a:gd name="T25" fmla="*/ 525 h 818"/>
                <a:gd name="T26" fmla="*/ 226 w 852"/>
                <a:gd name="T27" fmla="*/ 438 h 818"/>
                <a:gd name="T28" fmla="*/ 184 w 852"/>
                <a:gd name="T29" fmla="*/ 381 h 818"/>
                <a:gd name="T30" fmla="*/ 108 w 852"/>
                <a:gd name="T31" fmla="*/ 246 h 818"/>
                <a:gd name="T32" fmla="*/ 116 w 852"/>
                <a:gd name="T33" fmla="*/ 0 h 818"/>
                <a:gd name="T34" fmla="*/ 65 w 852"/>
                <a:gd name="T35" fmla="*/ 259 h 818"/>
                <a:gd name="T36" fmla="*/ 162 w 852"/>
                <a:gd name="T37" fmla="*/ 410 h 818"/>
                <a:gd name="T38" fmla="*/ 229 w 852"/>
                <a:gd name="T39" fmla="*/ 491 h 818"/>
                <a:gd name="T40" fmla="*/ 286 w 852"/>
                <a:gd name="T41" fmla="*/ 551 h 818"/>
                <a:gd name="T42" fmla="*/ 345 w 852"/>
                <a:gd name="T43" fmla="*/ 605 h 818"/>
                <a:gd name="T44" fmla="*/ 427 w 852"/>
                <a:gd name="T45" fmla="*/ 672 h 818"/>
                <a:gd name="T46" fmla="*/ 574 w 852"/>
                <a:gd name="T47" fmla="*/ 769 h 818"/>
                <a:gd name="T48" fmla="*/ 809 w 852"/>
                <a:gd name="T49" fmla="*/ 791 h 818"/>
                <a:gd name="T50" fmla="*/ 766 w 852"/>
                <a:gd name="T51" fmla="*/ 520 h 818"/>
                <a:gd name="T52" fmla="*/ 667 w 852"/>
                <a:gd name="T53" fmla="*/ 381 h 818"/>
                <a:gd name="T54" fmla="*/ 588 w 852"/>
                <a:gd name="T55" fmla="*/ 288 h 818"/>
                <a:gd name="T56" fmla="*/ 546 w 852"/>
                <a:gd name="T57" fmla="*/ 248 h 818"/>
                <a:gd name="T58" fmla="*/ 455 w 852"/>
                <a:gd name="T59" fmla="*/ 166 h 818"/>
                <a:gd name="T60" fmla="*/ 314 w 852"/>
                <a:gd name="T61" fmla="*/ 67 h 818"/>
                <a:gd name="T62" fmla="*/ 116 w 852"/>
                <a:gd name="T63" fmla="*/ 0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52" h="818">
                  <a:moveTo>
                    <a:pt x="108" y="246"/>
                  </a:moveTo>
                  <a:lnTo>
                    <a:pt x="108" y="246"/>
                  </a:lnTo>
                  <a:cubicBezTo>
                    <a:pt x="76" y="175"/>
                    <a:pt x="74" y="118"/>
                    <a:pt x="105" y="87"/>
                  </a:cubicBezTo>
                  <a:cubicBezTo>
                    <a:pt x="119" y="73"/>
                    <a:pt x="139" y="67"/>
                    <a:pt x="164" y="67"/>
                  </a:cubicBezTo>
                  <a:cubicBezTo>
                    <a:pt x="192" y="67"/>
                    <a:pt x="226" y="73"/>
                    <a:pt x="263" y="90"/>
                  </a:cubicBezTo>
                  <a:cubicBezTo>
                    <a:pt x="277" y="95"/>
                    <a:pt x="289" y="101"/>
                    <a:pt x="300" y="107"/>
                  </a:cubicBezTo>
                  <a:cubicBezTo>
                    <a:pt x="331" y="121"/>
                    <a:pt x="365" y="141"/>
                    <a:pt x="399" y="166"/>
                  </a:cubicBezTo>
                  <a:cubicBezTo>
                    <a:pt x="407" y="172"/>
                    <a:pt x="416" y="181"/>
                    <a:pt x="427" y="186"/>
                  </a:cubicBezTo>
                  <a:cubicBezTo>
                    <a:pt x="435" y="195"/>
                    <a:pt x="444" y="200"/>
                    <a:pt x="455" y="209"/>
                  </a:cubicBezTo>
                  <a:cubicBezTo>
                    <a:pt x="467" y="220"/>
                    <a:pt x="481" y="232"/>
                    <a:pt x="495" y="243"/>
                  </a:cubicBezTo>
                  <a:cubicBezTo>
                    <a:pt x="512" y="257"/>
                    <a:pt x="529" y="274"/>
                    <a:pt x="543" y="291"/>
                  </a:cubicBezTo>
                  <a:cubicBezTo>
                    <a:pt x="560" y="308"/>
                    <a:pt x="577" y="322"/>
                    <a:pt x="591" y="339"/>
                  </a:cubicBezTo>
                  <a:cubicBezTo>
                    <a:pt x="602" y="353"/>
                    <a:pt x="614" y="367"/>
                    <a:pt x="625" y="379"/>
                  </a:cubicBezTo>
                  <a:cubicBezTo>
                    <a:pt x="633" y="390"/>
                    <a:pt x="642" y="398"/>
                    <a:pt x="648" y="410"/>
                  </a:cubicBezTo>
                  <a:cubicBezTo>
                    <a:pt x="656" y="418"/>
                    <a:pt x="662" y="427"/>
                    <a:pt x="667" y="438"/>
                  </a:cubicBezTo>
                  <a:cubicBezTo>
                    <a:pt x="693" y="469"/>
                    <a:pt x="713" y="503"/>
                    <a:pt x="727" y="534"/>
                  </a:cubicBezTo>
                  <a:cubicBezTo>
                    <a:pt x="735" y="545"/>
                    <a:pt x="741" y="559"/>
                    <a:pt x="744" y="571"/>
                  </a:cubicBezTo>
                  <a:cubicBezTo>
                    <a:pt x="775" y="641"/>
                    <a:pt x="777" y="698"/>
                    <a:pt x="747" y="729"/>
                  </a:cubicBezTo>
                  <a:cubicBezTo>
                    <a:pt x="733" y="743"/>
                    <a:pt x="713" y="752"/>
                    <a:pt x="687" y="752"/>
                  </a:cubicBezTo>
                  <a:cubicBezTo>
                    <a:pt x="659" y="752"/>
                    <a:pt x="625" y="743"/>
                    <a:pt x="588" y="726"/>
                  </a:cubicBezTo>
                  <a:cubicBezTo>
                    <a:pt x="577" y="723"/>
                    <a:pt x="563" y="718"/>
                    <a:pt x="552" y="709"/>
                  </a:cubicBezTo>
                  <a:cubicBezTo>
                    <a:pt x="520" y="695"/>
                    <a:pt x="486" y="675"/>
                    <a:pt x="455" y="650"/>
                  </a:cubicBezTo>
                  <a:cubicBezTo>
                    <a:pt x="444" y="644"/>
                    <a:pt x="435" y="638"/>
                    <a:pt x="427" y="630"/>
                  </a:cubicBezTo>
                  <a:cubicBezTo>
                    <a:pt x="416" y="625"/>
                    <a:pt x="407" y="616"/>
                    <a:pt x="396" y="608"/>
                  </a:cubicBezTo>
                  <a:cubicBezTo>
                    <a:pt x="384" y="596"/>
                    <a:pt x="371" y="585"/>
                    <a:pt x="357" y="574"/>
                  </a:cubicBezTo>
                  <a:cubicBezTo>
                    <a:pt x="340" y="559"/>
                    <a:pt x="325" y="542"/>
                    <a:pt x="308" y="525"/>
                  </a:cubicBezTo>
                  <a:cubicBezTo>
                    <a:pt x="291" y="511"/>
                    <a:pt x="274" y="494"/>
                    <a:pt x="260" y="477"/>
                  </a:cubicBezTo>
                  <a:cubicBezTo>
                    <a:pt x="249" y="463"/>
                    <a:pt x="237" y="449"/>
                    <a:pt x="226" y="438"/>
                  </a:cubicBezTo>
                  <a:cubicBezTo>
                    <a:pt x="218" y="427"/>
                    <a:pt x="212" y="418"/>
                    <a:pt x="203" y="410"/>
                  </a:cubicBezTo>
                  <a:cubicBezTo>
                    <a:pt x="198" y="398"/>
                    <a:pt x="189" y="390"/>
                    <a:pt x="184" y="381"/>
                  </a:cubicBezTo>
                  <a:cubicBezTo>
                    <a:pt x="159" y="347"/>
                    <a:pt x="139" y="313"/>
                    <a:pt x="125" y="282"/>
                  </a:cubicBezTo>
                  <a:cubicBezTo>
                    <a:pt x="119" y="271"/>
                    <a:pt x="113" y="259"/>
                    <a:pt x="108" y="246"/>
                  </a:cubicBezTo>
                  <a:lnTo>
                    <a:pt x="116" y="0"/>
                  </a:lnTo>
                  <a:lnTo>
                    <a:pt x="116" y="0"/>
                  </a:lnTo>
                  <a:cubicBezTo>
                    <a:pt x="85" y="0"/>
                    <a:pt x="59" y="8"/>
                    <a:pt x="42" y="25"/>
                  </a:cubicBezTo>
                  <a:cubicBezTo>
                    <a:pt x="0" y="67"/>
                    <a:pt x="11" y="155"/>
                    <a:pt x="65" y="259"/>
                  </a:cubicBezTo>
                  <a:cubicBezTo>
                    <a:pt x="71" y="271"/>
                    <a:pt x="79" y="285"/>
                    <a:pt x="85" y="296"/>
                  </a:cubicBezTo>
                  <a:cubicBezTo>
                    <a:pt x="108" y="333"/>
                    <a:pt x="133" y="370"/>
                    <a:pt x="162" y="410"/>
                  </a:cubicBezTo>
                  <a:cubicBezTo>
                    <a:pt x="167" y="418"/>
                    <a:pt x="175" y="427"/>
                    <a:pt x="184" y="438"/>
                  </a:cubicBezTo>
                  <a:cubicBezTo>
                    <a:pt x="198" y="455"/>
                    <a:pt x="212" y="472"/>
                    <a:pt x="229" y="491"/>
                  </a:cubicBezTo>
                  <a:cubicBezTo>
                    <a:pt x="240" y="503"/>
                    <a:pt x="252" y="517"/>
                    <a:pt x="266" y="528"/>
                  </a:cubicBezTo>
                  <a:cubicBezTo>
                    <a:pt x="271" y="537"/>
                    <a:pt x="277" y="542"/>
                    <a:pt x="286" y="551"/>
                  </a:cubicBezTo>
                  <a:cubicBezTo>
                    <a:pt x="291" y="557"/>
                    <a:pt x="297" y="562"/>
                    <a:pt x="306" y="571"/>
                  </a:cubicBezTo>
                  <a:cubicBezTo>
                    <a:pt x="317" y="582"/>
                    <a:pt x="331" y="594"/>
                    <a:pt x="345" y="605"/>
                  </a:cubicBezTo>
                  <a:cubicBezTo>
                    <a:pt x="362" y="622"/>
                    <a:pt x="379" y="636"/>
                    <a:pt x="399" y="650"/>
                  </a:cubicBezTo>
                  <a:cubicBezTo>
                    <a:pt x="407" y="658"/>
                    <a:pt x="416" y="667"/>
                    <a:pt x="427" y="672"/>
                  </a:cubicBezTo>
                  <a:cubicBezTo>
                    <a:pt x="464" y="703"/>
                    <a:pt x="501" y="726"/>
                    <a:pt x="538" y="749"/>
                  </a:cubicBezTo>
                  <a:cubicBezTo>
                    <a:pt x="549" y="755"/>
                    <a:pt x="563" y="763"/>
                    <a:pt x="574" y="769"/>
                  </a:cubicBezTo>
                  <a:cubicBezTo>
                    <a:pt x="636" y="800"/>
                    <a:pt x="693" y="817"/>
                    <a:pt x="738" y="817"/>
                  </a:cubicBezTo>
                  <a:cubicBezTo>
                    <a:pt x="766" y="817"/>
                    <a:pt x="792" y="808"/>
                    <a:pt x="809" y="791"/>
                  </a:cubicBezTo>
                  <a:cubicBezTo>
                    <a:pt x="851" y="749"/>
                    <a:pt x="840" y="661"/>
                    <a:pt x="786" y="557"/>
                  </a:cubicBezTo>
                  <a:cubicBezTo>
                    <a:pt x="780" y="545"/>
                    <a:pt x="772" y="531"/>
                    <a:pt x="766" y="520"/>
                  </a:cubicBezTo>
                  <a:cubicBezTo>
                    <a:pt x="744" y="483"/>
                    <a:pt x="721" y="446"/>
                    <a:pt x="690" y="410"/>
                  </a:cubicBezTo>
                  <a:cubicBezTo>
                    <a:pt x="684" y="398"/>
                    <a:pt x="676" y="390"/>
                    <a:pt x="667" y="381"/>
                  </a:cubicBezTo>
                  <a:cubicBezTo>
                    <a:pt x="653" y="361"/>
                    <a:pt x="639" y="345"/>
                    <a:pt x="622" y="327"/>
                  </a:cubicBezTo>
                  <a:cubicBezTo>
                    <a:pt x="611" y="313"/>
                    <a:pt x="599" y="299"/>
                    <a:pt x="588" y="288"/>
                  </a:cubicBezTo>
                  <a:cubicBezTo>
                    <a:pt x="580" y="279"/>
                    <a:pt x="574" y="274"/>
                    <a:pt x="568" y="268"/>
                  </a:cubicBezTo>
                  <a:cubicBezTo>
                    <a:pt x="560" y="259"/>
                    <a:pt x="554" y="254"/>
                    <a:pt x="546" y="248"/>
                  </a:cubicBezTo>
                  <a:cubicBezTo>
                    <a:pt x="535" y="234"/>
                    <a:pt x="520" y="223"/>
                    <a:pt x="509" y="212"/>
                  </a:cubicBezTo>
                  <a:cubicBezTo>
                    <a:pt x="489" y="195"/>
                    <a:pt x="472" y="181"/>
                    <a:pt x="455" y="166"/>
                  </a:cubicBezTo>
                  <a:cubicBezTo>
                    <a:pt x="444" y="158"/>
                    <a:pt x="435" y="149"/>
                    <a:pt x="427" y="144"/>
                  </a:cubicBezTo>
                  <a:cubicBezTo>
                    <a:pt x="387" y="115"/>
                    <a:pt x="351" y="90"/>
                    <a:pt x="314" y="67"/>
                  </a:cubicBezTo>
                  <a:cubicBezTo>
                    <a:pt x="303" y="62"/>
                    <a:pt x="289" y="53"/>
                    <a:pt x="277" y="48"/>
                  </a:cubicBezTo>
                  <a:cubicBezTo>
                    <a:pt x="215" y="17"/>
                    <a:pt x="159" y="0"/>
                    <a:pt x="116" y="0"/>
                  </a:cubicBezTo>
                  <a:lnTo>
                    <a:pt x="108" y="24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62" name="Freeform 157"/>
            <p:cNvSpPr>
              <a:spLocks noChangeArrowheads="1"/>
            </p:cNvSpPr>
            <p:nvPr/>
          </p:nvSpPr>
          <p:spPr bwMode="auto">
            <a:xfrm>
              <a:off x="6694" y="1046"/>
              <a:ext cx="37" cy="37"/>
            </a:xfrm>
            <a:custGeom>
              <a:avLst/>
              <a:gdLst>
                <a:gd name="T0" fmla="*/ 85 w 168"/>
                <a:gd name="T1" fmla="*/ 0 h 167"/>
                <a:gd name="T2" fmla="*/ 85 w 168"/>
                <a:gd name="T3" fmla="*/ 0 h 167"/>
                <a:gd name="T4" fmla="*/ 0 w 168"/>
                <a:gd name="T5" fmla="*/ 85 h 167"/>
                <a:gd name="T6" fmla="*/ 85 w 168"/>
                <a:gd name="T7" fmla="*/ 166 h 167"/>
                <a:gd name="T8" fmla="*/ 167 w 168"/>
                <a:gd name="T9" fmla="*/ 85 h 167"/>
                <a:gd name="T10" fmla="*/ 85 w 168"/>
                <a:gd name="T11" fmla="*/ 0 h 167"/>
              </a:gdLst>
              <a:ahLst/>
              <a:cxnLst>
                <a:cxn ang="0">
                  <a:pos x="T0" y="T1"/>
                </a:cxn>
                <a:cxn ang="0">
                  <a:pos x="T2" y="T3"/>
                </a:cxn>
                <a:cxn ang="0">
                  <a:pos x="T4" y="T5"/>
                </a:cxn>
                <a:cxn ang="0">
                  <a:pos x="T6" y="T7"/>
                </a:cxn>
                <a:cxn ang="0">
                  <a:pos x="T8" y="T9"/>
                </a:cxn>
                <a:cxn ang="0">
                  <a:pos x="T10" y="T11"/>
                </a:cxn>
              </a:cxnLst>
              <a:rect l="0" t="0" r="r" b="b"/>
              <a:pathLst>
                <a:path w="168" h="167">
                  <a:moveTo>
                    <a:pt x="85" y="0"/>
                  </a:moveTo>
                  <a:lnTo>
                    <a:pt x="85" y="0"/>
                  </a:lnTo>
                  <a:cubicBezTo>
                    <a:pt x="37" y="0"/>
                    <a:pt x="0" y="36"/>
                    <a:pt x="0" y="85"/>
                  </a:cubicBezTo>
                  <a:cubicBezTo>
                    <a:pt x="0" y="130"/>
                    <a:pt x="37" y="166"/>
                    <a:pt x="85" y="166"/>
                  </a:cubicBezTo>
                  <a:cubicBezTo>
                    <a:pt x="130" y="166"/>
                    <a:pt x="167" y="130"/>
                    <a:pt x="167" y="85"/>
                  </a:cubicBezTo>
                  <a:cubicBezTo>
                    <a:pt x="167" y="36"/>
                    <a:pt x="130" y="0"/>
                    <a:pt x="85"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63" name="Freeform 158"/>
            <p:cNvSpPr>
              <a:spLocks noChangeArrowheads="1"/>
            </p:cNvSpPr>
            <p:nvPr/>
          </p:nvSpPr>
          <p:spPr bwMode="auto">
            <a:xfrm>
              <a:off x="6332" y="1523"/>
              <a:ext cx="204" cy="181"/>
            </a:xfrm>
            <a:custGeom>
              <a:avLst/>
              <a:gdLst>
                <a:gd name="T0" fmla="*/ 449 w 905"/>
                <a:gd name="T1" fmla="*/ 727 h 802"/>
                <a:gd name="T2" fmla="*/ 449 w 905"/>
                <a:gd name="T3" fmla="*/ 727 h 802"/>
                <a:gd name="T4" fmla="*/ 313 w 905"/>
                <a:gd name="T5" fmla="*/ 699 h 802"/>
                <a:gd name="T6" fmla="*/ 152 w 905"/>
                <a:gd name="T7" fmla="*/ 266 h 802"/>
                <a:gd name="T8" fmla="*/ 449 w 905"/>
                <a:gd name="T9" fmla="*/ 77 h 802"/>
                <a:gd name="T10" fmla="*/ 585 w 905"/>
                <a:gd name="T11" fmla="*/ 105 h 802"/>
                <a:gd name="T12" fmla="*/ 746 w 905"/>
                <a:gd name="T13" fmla="*/ 537 h 802"/>
                <a:gd name="T14" fmla="*/ 449 w 905"/>
                <a:gd name="T15" fmla="*/ 727 h 802"/>
                <a:gd name="T16" fmla="*/ 449 w 905"/>
                <a:gd name="T17" fmla="*/ 0 h 802"/>
                <a:gd name="T18" fmla="*/ 449 w 905"/>
                <a:gd name="T19" fmla="*/ 0 h 802"/>
                <a:gd name="T20" fmla="*/ 85 w 905"/>
                <a:gd name="T21" fmla="*/ 235 h 802"/>
                <a:gd name="T22" fmla="*/ 234 w 905"/>
                <a:gd name="T23" fmla="*/ 741 h 802"/>
                <a:gd name="T24" fmla="*/ 251 w 905"/>
                <a:gd name="T25" fmla="*/ 704 h 802"/>
                <a:gd name="T26" fmla="*/ 350 w 905"/>
                <a:gd name="T27" fmla="*/ 750 h 802"/>
                <a:gd name="T28" fmla="*/ 333 w 905"/>
                <a:gd name="T29" fmla="*/ 784 h 802"/>
                <a:gd name="T30" fmla="*/ 449 w 905"/>
                <a:gd name="T31" fmla="*/ 801 h 802"/>
                <a:gd name="T32" fmla="*/ 814 w 905"/>
                <a:gd name="T33" fmla="*/ 566 h 802"/>
                <a:gd name="T34" fmla="*/ 616 w 905"/>
                <a:gd name="T35" fmla="*/ 37 h 802"/>
                <a:gd name="T36" fmla="*/ 449 w 905"/>
                <a:gd name="T37" fmla="*/ 0 h 802"/>
                <a:gd name="T38" fmla="*/ 449 w 905"/>
                <a:gd name="T39" fmla="*/ 727 h 8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05" h="802">
                  <a:moveTo>
                    <a:pt x="449" y="727"/>
                  </a:moveTo>
                  <a:lnTo>
                    <a:pt x="449" y="727"/>
                  </a:lnTo>
                  <a:cubicBezTo>
                    <a:pt x="404" y="727"/>
                    <a:pt x="359" y="718"/>
                    <a:pt x="313" y="699"/>
                  </a:cubicBezTo>
                  <a:cubicBezTo>
                    <a:pt x="149" y="623"/>
                    <a:pt x="79" y="430"/>
                    <a:pt x="152" y="266"/>
                  </a:cubicBezTo>
                  <a:cubicBezTo>
                    <a:pt x="206" y="147"/>
                    <a:pt x="325" y="77"/>
                    <a:pt x="449" y="77"/>
                  </a:cubicBezTo>
                  <a:cubicBezTo>
                    <a:pt x="494" y="77"/>
                    <a:pt x="540" y="85"/>
                    <a:pt x="585" y="105"/>
                  </a:cubicBezTo>
                  <a:cubicBezTo>
                    <a:pt x="746" y="178"/>
                    <a:pt x="820" y="374"/>
                    <a:pt x="746" y="537"/>
                  </a:cubicBezTo>
                  <a:cubicBezTo>
                    <a:pt x="689" y="657"/>
                    <a:pt x="574" y="727"/>
                    <a:pt x="449" y="727"/>
                  </a:cubicBezTo>
                  <a:lnTo>
                    <a:pt x="449" y="0"/>
                  </a:lnTo>
                  <a:lnTo>
                    <a:pt x="449" y="0"/>
                  </a:lnTo>
                  <a:cubicBezTo>
                    <a:pt x="296" y="0"/>
                    <a:pt x="152" y="88"/>
                    <a:pt x="85" y="235"/>
                  </a:cubicBezTo>
                  <a:cubicBezTo>
                    <a:pt x="0" y="419"/>
                    <a:pt x="68" y="634"/>
                    <a:pt x="234" y="741"/>
                  </a:cubicBezTo>
                  <a:cubicBezTo>
                    <a:pt x="251" y="704"/>
                    <a:pt x="251" y="704"/>
                    <a:pt x="251" y="704"/>
                  </a:cubicBezTo>
                  <a:cubicBezTo>
                    <a:pt x="350" y="750"/>
                    <a:pt x="350" y="750"/>
                    <a:pt x="350" y="750"/>
                  </a:cubicBezTo>
                  <a:cubicBezTo>
                    <a:pt x="333" y="784"/>
                    <a:pt x="333" y="784"/>
                    <a:pt x="333" y="784"/>
                  </a:cubicBezTo>
                  <a:cubicBezTo>
                    <a:pt x="373" y="795"/>
                    <a:pt x="410" y="801"/>
                    <a:pt x="449" y="801"/>
                  </a:cubicBezTo>
                  <a:cubicBezTo>
                    <a:pt x="602" y="801"/>
                    <a:pt x="746" y="716"/>
                    <a:pt x="814" y="566"/>
                  </a:cubicBezTo>
                  <a:cubicBezTo>
                    <a:pt x="904" y="365"/>
                    <a:pt x="817" y="128"/>
                    <a:pt x="616" y="37"/>
                  </a:cubicBezTo>
                  <a:cubicBezTo>
                    <a:pt x="562" y="12"/>
                    <a:pt x="506" y="0"/>
                    <a:pt x="449" y="0"/>
                  </a:cubicBezTo>
                  <a:lnTo>
                    <a:pt x="449" y="72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64" name="Freeform 159"/>
            <p:cNvSpPr>
              <a:spLocks noChangeArrowheads="1"/>
            </p:cNvSpPr>
            <p:nvPr/>
          </p:nvSpPr>
          <p:spPr bwMode="auto">
            <a:xfrm>
              <a:off x="6375" y="1682"/>
              <a:ext cx="35" cy="38"/>
            </a:xfrm>
            <a:custGeom>
              <a:avLst/>
              <a:gdLst>
                <a:gd name="T0" fmla="*/ 59 w 159"/>
                <a:gd name="T1" fmla="*/ 0 h 174"/>
                <a:gd name="T2" fmla="*/ 59 w 159"/>
                <a:gd name="T3" fmla="*/ 0 h 174"/>
                <a:gd name="T4" fmla="*/ 42 w 159"/>
                <a:gd name="T5" fmla="*/ 37 h 174"/>
                <a:gd name="T6" fmla="*/ 0 w 159"/>
                <a:gd name="T7" fmla="*/ 128 h 174"/>
                <a:gd name="T8" fmla="*/ 23 w 159"/>
                <a:gd name="T9" fmla="*/ 125 h 174"/>
                <a:gd name="T10" fmla="*/ 59 w 159"/>
                <a:gd name="T11" fmla="*/ 133 h 174"/>
                <a:gd name="T12" fmla="*/ 99 w 159"/>
                <a:gd name="T13" fmla="*/ 173 h 174"/>
                <a:gd name="T14" fmla="*/ 141 w 159"/>
                <a:gd name="T15" fmla="*/ 80 h 174"/>
                <a:gd name="T16" fmla="*/ 158 w 159"/>
                <a:gd name="T17" fmla="*/ 46 h 174"/>
                <a:gd name="T18" fmla="*/ 59 w 159"/>
                <a:gd name="T19"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9" h="174">
                  <a:moveTo>
                    <a:pt x="59" y="0"/>
                  </a:moveTo>
                  <a:lnTo>
                    <a:pt x="59" y="0"/>
                  </a:lnTo>
                  <a:cubicBezTo>
                    <a:pt x="42" y="37"/>
                    <a:pt x="42" y="37"/>
                    <a:pt x="42" y="37"/>
                  </a:cubicBezTo>
                  <a:cubicBezTo>
                    <a:pt x="0" y="128"/>
                    <a:pt x="0" y="128"/>
                    <a:pt x="0" y="128"/>
                  </a:cubicBezTo>
                  <a:cubicBezTo>
                    <a:pt x="8" y="128"/>
                    <a:pt x="14" y="125"/>
                    <a:pt x="23" y="125"/>
                  </a:cubicBezTo>
                  <a:cubicBezTo>
                    <a:pt x="34" y="125"/>
                    <a:pt x="48" y="128"/>
                    <a:pt x="59" y="133"/>
                  </a:cubicBezTo>
                  <a:cubicBezTo>
                    <a:pt x="76" y="142"/>
                    <a:pt x="90" y="156"/>
                    <a:pt x="99" y="173"/>
                  </a:cubicBezTo>
                  <a:cubicBezTo>
                    <a:pt x="141" y="80"/>
                    <a:pt x="141" y="80"/>
                    <a:pt x="141" y="80"/>
                  </a:cubicBezTo>
                  <a:cubicBezTo>
                    <a:pt x="158" y="46"/>
                    <a:pt x="158" y="46"/>
                    <a:pt x="158" y="46"/>
                  </a:cubicBezTo>
                  <a:cubicBezTo>
                    <a:pt x="59" y="0"/>
                    <a:pt x="59" y="0"/>
                    <a:pt x="5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65" name="Freeform 160"/>
            <p:cNvSpPr>
              <a:spLocks noChangeArrowheads="1"/>
            </p:cNvSpPr>
            <p:nvPr/>
          </p:nvSpPr>
          <p:spPr bwMode="auto">
            <a:xfrm>
              <a:off x="6323" y="1711"/>
              <a:ext cx="77" cy="115"/>
            </a:xfrm>
            <a:custGeom>
              <a:avLst/>
              <a:gdLst>
                <a:gd name="T0" fmla="*/ 252 w 343"/>
                <a:gd name="T1" fmla="*/ 0 h 510"/>
                <a:gd name="T2" fmla="*/ 252 w 343"/>
                <a:gd name="T3" fmla="*/ 0 h 510"/>
                <a:gd name="T4" fmla="*/ 229 w 343"/>
                <a:gd name="T5" fmla="*/ 3 h 510"/>
                <a:gd name="T6" fmla="*/ 172 w 343"/>
                <a:gd name="T7" fmla="*/ 51 h 510"/>
                <a:gd name="T8" fmla="*/ 20 w 343"/>
                <a:gd name="T9" fmla="*/ 387 h 510"/>
                <a:gd name="T10" fmla="*/ 62 w 343"/>
                <a:gd name="T11" fmla="*/ 500 h 510"/>
                <a:gd name="T12" fmla="*/ 99 w 343"/>
                <a:gd name="T13" fmla="*/ 509 h 510"/>
                <a:gd name="T14" fmla="*/ 178 w 343"/>
                <a:gd name="T15" fmla="*/ 458 h 510"/>
                <a:gd name="T16" fmla="*/ 331 w 343"/>
                <a:gd name="T17" fmla="*/ 124 h 510"/>
                <a:gd name="T18" fmla="*/ 328 w 343"/>
                <a:gd name="T19" fmla="*/ 48 h 510"/>
                <a:gd name="T20" fmla="*/ 288 w 343"/>
                <a:gd name="T21" fmla="*/ 8 h 510"/>
                <a:gd name="T22" fmla="*/ 252 w 343"/>
                <a:gd name="T23" fmla="*/ 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3" h="510">
                  <a:moveTo>
                    <a:pt x="252" y="0"/>
                  </a:moveTo>
                  <a:lnTo>
                    <a:pt x="252" y="0"/>
                  </a:lnTo>
                  <a:cubicBezTo>
                    <a:pt x="243" y="0"/>
                    <a:pt x="237" y="3"/>
                    <a:pt x="229" y="3"/>
                  </a:cubicBezTo>
                  <a:cubicBezTo>
                    <a:pt x="206" y="11"/>
                    <a:pt x="184" y="28"/>
                    <a:pt x="172" y="51"/>
                  </a:cubicBezTo>
                  <a:cubicBezTo>
                    <a:pt x="20" y="387"/>
                    <a:pt x="20" y="387"/>
                    <a:pt x="20" y="387"/>
                  </a:cubicBezTo>
                  <a:cubicBezTo>
                    <a:pt x="0" y="430"/>
                    <a:pt x="20" y="480"/>
                    <a:pt x="62" y="500"/>
                  </a:cubicBezTo>
                  <a:cubicBezTo>
                    <a:pt x="76" y="506"/>
                    <a:pt x="88" y="509"/>
                    <a:pt x="99" y="509"/>
                  </a:cubicBezTo>
                  <a:cubicBezTo>
                    <a:pt x="133" y="509"/>
                    <a:pt x="164" y="489"/>
                    <a:pt x="178" y="458"/>
                  </a:cubicBezTo>
                  <a:cubicBezTo>
                    <a:pt x="331" y="124"/>
                    <a:pt x="331" y="124"/>
                    <a:pt x="331" y="124"/>
                  </a:cubicBezTo>
                  <a:cubicBezTo>
                    <a:pt x="342" y="99"/>
                    <a:pt x="339" y="70"/>
                    <a:pt x="328" y="48"/>
                  </a:cubicBezTo>
                  <a:cubicBezTo>
                    <a:pt x="319" y="31"/>
                    <a:pt x="305" y="17"/>
                    <a:pt x="288" y="8"/>
                  </a:cubicBezTo>
                  <a:cubicBezTo>
                    <a:pt x="277" y="3"/>
                    <a:pt x="263" y="0"/>
                    <a:pt x="252"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66" name="Freeform 161"/>
            <p:cNvSpPr>
              <a:spLocks noChangeArrowheads="1"/>
            </p:cNvSpPr>
            <p:nvPr/>
          </p:nvSpPr>
          <p:spPr bwMode="auto">
            <a:xfrm>
              <a:off x="5384" y="1621"/>
              <a:ext cx="201" cy="181"/>
            </a:xfrm>
            <a:custGeom>
              <a:avLst/>
              <a:gdLst>
                <a:gd name="T0" fmla="*/ 450 w 889"/>
                <a:gd name="T1" fmla="*/ 724 h 801"/>
                <a:gd name="T2" fmla="*/ 450 w 889"/>
                <a:gd name="T3" fmla="*/ 724 h 801"/>
                <a:gd name="T4" fmla="*/ 198 w 889"/>
                <a:gd name="T5" fmla="*/ 605 h 801"/>
                <a:gd name="T6" fmla="*/ 243 w 889"/>
                <a:gd name="T7" fmla="*/ 147 h 801"/>
                <a:gd name="T8" fmla="*/ 450 w 889"/>
                <a:gd name="T9" fmla="*/ 74 h 801"/>
                <a:gd name="T10" fmla="*/ 701 w 889"/>
                <a:gd name="T11" fmla="*/ 195 h 801"/>
                <a:gd name="T12" fmla="*/ 653 w 889"/>
                <a:gd name="T13" fmla="*/ 653 h 801"/>
                <a:gd name="T14" fmla="*/ 450 w 889"/>
                <a:gd name="T15" fmla="*/ 724 h 801"/>
                <a:gd name="T16" fmla="*/ 450 w 889"/>
                <a:gd name="T17" fmla="*/ 0 h 801"/>
                <a:gd name="T18" fmla="*/ 450 w 889"/>
                <a:gd name="T19" fmla="*/ 0 h 801"/>
                <a:gd name="T20" fmla="*/ 198 w 889"/>
                <a:gd name="T21" fmla="*/ 88 h 801"/>
                <a:gd name="T22" fmla="*/ 139 w 889"/>
                <a:gd name="T23" fmla="*/ 650 h 801"/>
                <a:gd name="T24" fmla="*/ 450 w 889"/>
                <a:gd name="T25" fmla="*/ 800 h 801"/>
                <a:gd name="T26" fmla="*/ 656 w 889"/>
                <a:gd name="T27" fmla="*/ 741 h 801"/>
                <a:gd name="T28" fmla="*/ 633 w 889"/>
                <a:gd name="T29" fmla="*/ 710 h 801"/>
                <a:gd name="T30" fmla="*/ 716 w 889"/>
                <a:gd name="T31" fmla="*/ 642 h 801"/>
                <a:gd name="T32" fmla="*/ 741 w 889"/>
                <a:gd name="T33" fmla="*/ 673 h 801"/>
                <a:gd name="T34" fmla="*/ 761 w 889"/>
                <a:gd name="T35" fmla="*/ 147 h 801"/>
                <a:gd name="T36" fmla="*/ 450 w 889"/>
                <a:gd name="T37" fmla="*/ 0 h 801"/>
                <a:gd name="T38" fmla="*/ 450 w 889"/>
                <a:gd name="T39" fmla="*/ 724 h 8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89" h="801">
                  <a:moveTo>
                    <a:pt x="450" y="724"/>
                  </a:moveTo>
                  <a:lnTo>
                    <a:pt x="450" y="724"/>
                  </a:lnTo>
                  <a:cubicBezTo>
                    <a:pt x="357" y="724"/>
                    <a:pt x="260" y="684"/>
                    <a:pt x="198" y="605"/>
                  </a:cubicBezTo>
                  <a:cubicBezTo>
                    <a:pt x="82" y="464"/>
                    <a:pt x="105" y="260"/>
                    <a:pt x="243" y="147"/>
                  </a:cubicBezTo>
                  <a:cubicBezTo>
                    <a:pt x="305" y="96"/>
                    <a:pt x="376" y="74"/>
                    <a:pt x="450" y="74"/>
                  </a:cubicBezTo>
                  <a:cubicBezTo>
                    <a:pt x="543" y="74"/>
                    <a:pt x="639" y="113"/>
                    <a:pt x="701" y="195"/>
                  </a:cubicBezTo>
                  <a:cubicBezTo>
                    <a:pt x="814" y="334"/>
                    <a:pt x="795" y="537"/>
                    <a:pt x="653" y="653"/>
                  </a:cubicBezTo>
                  <a:cubicBezTo>
                    <a:pt x="594" y="701"/>
                    <a:pt x="523" y="724"/>
                    <a:pt x="450" y="724"/>
                  </a:cubicBezTo>
                  <a:lnTo>
                    <a:pt x="450" y="0"/>
                  </a:lnTo>
                  <a:lnTo>
                    <a:pt x="450" y="0"/>
                  </a:lnTo>
                  <a:cubicBezTo>
                    <a:pt x="362" y="0"/>
                    <a:pt x="271" y="28"/>
                    <a:pt x="198" y="88"/>
                  </a:cubicBezTo>
                  <a:cubicBezTo>
                    <a:pt x="26" y="226"/>
                    <a:pt x="0" y="481"/>
                    <a:pt x="139" y="650"/>
                  </a:cubicBezTo>
                  <a:cubicBezTo>
                    <a:pt x="218" y="749"/>
                    <a:pt x="334" y="800"/>
                    <a:pt x="450" y="800"/>
                  </a:cubicBezTo>
                  <a:cubicBezTo>
                    <a:pt x="520" y="800"/>
                    <a:pt x="594" y="780"/>
                    <a:pt x="656" y="741"/>
                  </a:cubicBezTo>
                  <a:cubicBezTo>
                    <a:pt x="633" y="710"/>
                    <a:pt x="633" y="710"/>
                    <a:pt x="633" y="710"/>
                  </a:cubicBezTo>
                  <a:cubicBezTo>
                    <a:pt x="716" y="642"/>
                    <a:pt x="716" y="642"/>
                    <a:pt x="716" y="642"/>
                  </a:cubicBezTo>
                  <a:cubicBezTo>
                    <a:pt x="741" y="673"/>
                    <a:pt x="741" y="673"/>
                    <a:pt x="741" y="673"/>
                  </a:cubicBezTo>
                  <a:cubicBezTo>
                    <a:pt x="877" y="529"/>
                    <a:pt x="888" y="305"/>
                    <a:pt x="761" y="147"/>
                  </a:cubicBezTo>
                  <a:cubicBezTo>
                    <a:pt x="682" y="48"/>
                    <a:pt x="566" y="0"/>
                    <a:pt x="450" y="0"/>
                  </a:cubicBezTo>
                  <a:lnTo>
                    <a:pt x="450" y="724"/>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67" name="Freeform 162"/>
            <p:cNvSpPr>
              <a:spLocks noChangeArrowheads="1"/>
            </p:cNvSpPr>
            <p:nvPr/>
          </p:nvSpPr>
          <p:spPr bwMode="auto">
            <a:xfrm>
              <a:off x="5528" y="1766"/>
              <a:ext cx="38" cy="40"/>
            </a:xfrm>
            <a:custGeom>
              <a:avLst/>
              <a:gdLst>
                <a:gd name="T0" fmla="*/ 83 w 174"/>
                <a:gd name="T1" fmla="*/ 0 h 179"/>
                <a:gd name="T2" fmla="*/ 83 w 174"/>
                <a:gd name="T3" fmla="*/ 0 h 179"/>
                <a:gd name="T4" fmla="*/ 0 w 174"/>
                <a:gd name="T5" fmla="*/ 68 h 179"/>
                <a:gd name="T6" fmla="*/ 23 w 174"/>
                <a:gd name="T7" fmla="*/ 99 h 179"/>
                <a:gd name="T8" fmla="*/ 88 w 174"/>
                <a:gd name="T9" fmla="*/ 178 h 179"/>
                <a:gd name="T10" fmla="*/ 119 w 174"/>
                <a:gd name="T11" fmla="*/ 130 h 179"/>
                <a:gd name="T12" fmla="*/ 173 w 174"/>
                <a:gd name="T13" fmla="*/ 110 h 179"/>
                <a:gd name="T14" fmla="*/ 108 w 174"/>
                <a:gd name="T15" fmla="*/ 31 h 179"/>
                <a:gd name="T16" fmla="*/ 83 w 174"/>
                <a:gd name="T17" fmla="*/ 0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 h="179">
                  <a:moveTo>
                    <a:pt x="83" y="0"/>
                  </a:moveTo>
                  <a:lnTo>
                    <a:pt x="83" y="0"/>
                  </a:lnTo>
                  <a:cubicBezTo>
                    <a:pt x="0" y="68"/>
                    <a:pt x="0" y="68"/>
                    <a:pt x="0" y="68"/>
                  </a:cubicBezTo>
                  <a:cubicBezTo>
                    <a:pt x="23" y="99"/>
                    <a:pt x="23" y="99"/>
                    <a:pt x="23" y="99"/>
                  </a:cubicBezTo>
                  <a:cubicBezTo>
                    <a:pt x="88" y="178"/>
                    <a:pt x="88" y="178"/>
                    <a:pt x="88" y="178"/>
                  </a:cubicBezTo>
                  <a:cubicBezTo>
                    <a:pt x="94" y="161"/>
                    <a:pt x="102" y="141"/>
                    <a:pt x="119" y="130"/>
                  </a:cubicBezTo>
                  <a:cubicBezTo>
                    <a:pt x="134" y="116"/>
                    <a:pt x="153" y="110"/>
                    <a:pt x="173" y="110"/>
                  </a:cubicBezTo>
                  <a:cubicBezTo>
                    <a:pt x="108" y="31"/>
                    <a:pt x="108" y="31"/>
                    <a:pt x="108" y="31"/>
                  </a:cubicBezTo>
                  <a:cubicBezTo>
                    <a:pt x="83" y="0"/>
                    <a:pt x="83" y="0"/>
                    <a:pt x="83"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68" name="Freeform 163"/>
            <p:cNvSpPr>
              <a:spLocks noChangeArrowheads="1"/>
            </p:cNvSpPr>
            <p:nvPr/>
          </p:nvSpPr>
          <p:spPr bwMode="auto">
            <a:xfrm>
              <a:off x="5547" y="1791"/>
              <a:ext cx="94" cy="103"/>
            </a:xfrm>
            <a:custGeom>
              <a:avLst/>
              <a:gdLst>
                <a:gd name="T0" fmla="*/ 90 w 419"/>
                <a:gd name="T1" fmla="*/ 0 h 459"/>
                <a:gd name="T2" fmla="*/ 90 w 419"/>
                <a:gd name="T3" fmla="*/ 0 h 459"/>
                <a:gd name="T4" fmla="*/ 90 w 419"/>
                <a:gd name="T5" fmla="*/ 0 h 459"/>
                <a:gd name="T6" fmla="*/ 36 w 419"/>
                <a:gd name="T7" fmla="*/ 20 h 459"/>
                <a:gd name="T8" fmla="*/ 5 w 419"/>
                <a:gd name="T9" fmla="*/ 68 h 459"/>
                <a:gd name="T10" fmla="*/ 22 w 419"/>
                <a:gd name="T11" fmla="*/ 141 h 459"/>
                <a:gd name="T12" fmla="*/ 254 w 419"/>
                <a:gd name="T13" fmla="*/ 427 h 459"/>
                <a:gd name="T14" fmla="*/ 322 w 419"/>
                <a:gd name="T15" fmla="*/ 458 h 459"/>
                <a:gd name="T16" fmla="*/ 376 w 419"/>
                <a:gd name="T17" fmla="*/ 439 h 459"/>
                <a:gd name="T18" fmla="*/ 390 w 419"/>
                <a:gd name="T19" fmla="*/ 317 h 459"/>
                <a:gd name="T20" fmla="*/ 158 w 419"/>
                <a:gd name="T21" fmla="*/ 31 h 459"/>
                <a:gd name="T22" fmla="*/ 90 w 419"/>
                <a:gd name="T23" fmla="*/ 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9" h="459">
                  <a:moveTo>
                    <a:pt x="90" y="0"/>
                  </a:moveTo>
                  <a:lnTo>
                    <a:pt x="90" y="0"/>
                  </a:lnTo>
                  <a:lnTo>
                    <a:pt x="90" y="0"/>
                  </a:lnTo>
                  <a:cubicBezTo>
                    <a:pt x="70" y="0"/>
                    <a:pt x="51" y="6"/>
                    <a:pt x="36" y="20"/>
                  </a:cubicBezTo>
                  <a:cubicBezTo>
                    <a:pt x="19" y="31"/>
                    <a:pt x="11" y="51"/>
                    <a:pt x="5" y="68"/>
                  </a:cubicBezTo>
                  <a:cubicBezTo>
                    <a:pt x="0" y="93"/>
                    <a:pt x="5" y="119"/>
                    <a:pt x="22" y="141"/>
                  </a:cubicBezTo>
                  <a:cubicBezTo>
                    <a:pt x="254" y="427"/>
                    <a:pt x="254" y="427"/>
                    <a:pt x="254" y="427"/>
                  </a:cubicBezTo>
                  <a:cubicBezTo>
                    <a:pt x="271" y="447"/>
                    <a:pt x="296" y="458"/>
                    <a:pt x="322" y="458"/>
                  </a:cubicBezTo>
                  <a:cubicBezTo>
                    <a:pt x="342" y="458"/>
                    <a:pt x="361" y="453"/>
                    <a:pt x="376" y="439"/>
                  </a:cubicBezTo>
                  <a:cubicBezTo>
                    <a:pt x="412" y="410"/>
                    <a:pt x="418" y="354"/>
                    <a:pt x="390" y="317"/>
                  </a:cubicBezTo>
                  <a:cubicBezTo>
                    <a:pt x="158" y="31"/>
                    <a:pt x="158" y="31"/>
                    <a:pt x="158" y="31"/>
                  </a:cubicBezTo>
                  <a:cubicBezTo>
                    <a:pt x="141" y="12"/>
                    <a:pt x="115" y="0"/>
                    <a:pt x="9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69" name="Freeform 164"/>
            <p:cNvSpPr>
              <a:spLocks noChangeArrowheads="1"/>
            </p:cNvSpPr>
            <p:nvPr/>
          </p:nvSpPr>
          <p:spPr bwMode="auto">
            <a:xfrm>
              <a:off x="6456" y="1146"/>
              <a:ext cx="165" cy="312"/>
            </a:xfrm>
            <a:custGeom>
              <a:avLst/>
              <a:gdLst>
                <a:gd name="T0" fmla="*/ 111 w 731"/>
                <a:gd name="T1" fmla="*/ 1196 h 1381"/>
                <a:gd name="T2" fmla="*/ 111 w 731"/>
                <a:gd name="T3" fmla="*/ 534 h 1381"/>
                <a:gd name="T4" fmla="*/ 490 w 731"/>
                <a:gd name="T5" fmla="*/ 1196 h 1381"/>
                <a:gd name="T6" fmla="*/ 111 w 731"/>
                <a:gd name="T7" fmla="*/ 1196 h 1381"/>
                <a:gd name="T8" fmla="*/ 0 w 731"/>
                <a:gd name="T9" fmla="*/ 0 h 1381"/>
                <a:gd name="T10" fmla="*/ 0 w 731"/>
                <a:gd name="T11" fmla="*/ 1380 h 1381"/>
                <a:gd name="T12" fmla="*/ 730 w 731"/>
                <a:gd name="T13" fmla="*/ 1380 h 1381"/>
                <a:gd name="T14" fmla="*/ 0 w 731"/>
                <a:gd name="T15" fmla="*/ 0 h 13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1" h="1381">
                  <a:moveTo>
                    <a:pt x="111" y="1196"/>
                  </a:moveTo>
                  <a:lnTo>
                    <a:pt x="111" y="534"/>
                  </a:lnTo>
                  <a:lnTo>
                    <a:pt x="490" y="1196"/>
                  </a:lnTo>
                  <a:lnTo>
                    <a:pt x="111" y="1196"/>
                  </a:lnTo>
                  <a:close/>
                  <a:moveTo>
                    <a:pt x="0" y="0"/>
                  </a:moveTo>
                  <a:lnTo>
                    <a:pt x="0" y="1380"/>
                  </a:lnTo>
                  <a:lnTo>
                    <a:pt x="730" y="1380"/>
                  </a:lnTo>
                  <a:lnTo>
                    <a:pt x="0" y="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70" name="Freeform 165"/>
            <p:cNvSpPr>
              <a:spLocks noChangeArrowheads="1"/>
            </p:cNvSpPr>
            <p:nvPr/>
          </p:nvSpPr>
          <p:spPr bwMode="auto">
            <a:xfrm>
              <a:off x="6481" y="1267"/>
              <a:ext cx="85" cy="149"/>
            </a:xfrm>
            <a:custGeom>
              <a:avLst/>
              <a:gdLst>
                <a:gd name="T0" fmla="*/ 0 w 380"/>
                <a:gd name="T1" fmla="*/ 662 h 663"/>
                <a:gd name="T2" fmla="*/ 0 w 380"/>
                <a:gd name="T3" fmla="*/ 0 h 663"/>
                <a:gd name="T4" fmla="*/ 379 w 380"/>
                <a:gd name="T5" fmla="*/ 662 h 663"/>
                <a:gd name="T6" fmla="*/ 0 w 380"/>
                <a:gd name="T7" fmla="*/ 662 h 663"/>
              </a:gdLst>
              <a:ahLst/>
              <a:cxnLst>
                <a:cxn ang="0">
                  <a:pos x="T0" y="T1"/>
                </a:cxn>
                <a:cxn ang="0">
                  <a:pos x="T2" y="T3"/>
                </a:cxn>
                <a:cxn ang="0">
                  <a:pos x="T4" y="T5"/>
                </a:cxn>
                <a:cxn ang="0">
                  <a:pos x="T6" y="T7"/>
                </a:cxn>
              </a:cxnLst>
              <a:rect l="0" t="0" r="r" b="b"/>
              <a:pathLst>
                <a:path w="380" h="663">
                  <a:moveTo>
                    <a:pt x="0" y="662"/>
                  </a:moveTo>
                  <a:lnTo>
                    <a:pt x="0" y="0"/>
                  </a:lnTo>
                  <a:lnTo>
                    <a:pt x="379" y="662"/>
                  </a:lnTo>
                  <a:lnTo>
                    <a:pt x="0" y="662"/>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71" name="Freeform 166"/>
            <p:cNvSpPr>
              <a:spLocks noChangeArrowheads="1"/>
            </p:cNvSpPr>
            <p:nvPr/>
          </p:nvSpPr>
          <p:spPr bwMode="auto">
            <a:xfrm>
              <a:off x="6456" y="1146"/>
              <a:ext cx="165" cy="312"/>
            </a:xfrm>
            <a:custGeom>
              <a:avLst/>
              <a:gdLst>
                <a:gd name="T0" fmla="*/ 0 w 731"/>
                <a:gd name="T1" fmla="*/ 0 h 1381"/>
                <a:gd name="T2" fmla="*/ 0 w 731"/>
                <a:gd name="T3" fmla="*/ 1380 h 1381"/>
                <a:gd name="T4" fmla="*/ 730 w 731"/>
                <a:gd name="T5" fmla="*/ 1380 h 1381"/>
                <a:gd name="T6" fmla="*/ 0 w 731"/>
                <a:gd name="T7" fmla="*/ 0 h 1381"/>
              </a:gdLst>
              <a:ahLst/>
              <a:cxnLst>
                <a:cxn ang="0">
                  <a:pos x="T0" y="T1"/>
                </a:cxn>
                <a:cxn ang="0">
                  <a:pos x="T2" y="T3"/>
                </a:cxn>
                <a:cxn ang="0">
                  <a:pos x="T4" y="T5"/>
                </a:cxn>
                <a:cxn ang="0">
                  <a:pos x="T6" y="T7"/>
                </a:cxn>
              </a:cxnLst>
              <a:rect l="0" t="0" r="r" b="b"/>
              <a:pathLst>
                <a:path w="731" h="1381">
                  <a:moveTo>
                    <a:pt x="0" y="0"/>
                  </a:moveTo>
                  <a:lnTo>
                    <a:pt x="0" y="1380"/>
                  </a:lnTo>
                  <a:lnTo>
                    <a:pt x="730" y="1380"/>
                  </a:ln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72" name="Freeform 167"/>
            <p:cNvSpPr>
              <a:spLocks noChangeArrowheads="1"/>
            </p:cNvSpPr>
            <p:nvPr/>
          </p:nvSpPr>
          <p:spPr bwMode="auto">
            <a:xfrm>
              <a:off x="6373" y="1152"/>
              <a:ext cx="41" cy="306"/>
            </a:xfrm>
            <a:custGeom>
              <a:avLst/>
              <a:gdLst>
                <a:gd name="T0" fmla="*/ 184 w 185"/>
                <a:gd name="T1" fmla="*/ 0 h 1353"/>
                <a:gd name="T2" fmla="*/ 0 w 185"/>
                <a:gd name="T3" fmla="*/ 0 h 1353"/>
                <a:gd name="T4" fmla="*/ 0 w 185"/>
                <a:gd name="T5" fmla="*/ 1352 h 1353"/>
                <a:gd name="T6" fmla="*/ 184 w 185"/>
                <a:gd name="T7" fmla="*/ 1352 h 1353"/>
                <a:gd name="T8" fmla="*/ 184 w 185"/>
                <a:gd name="T9" fmla="*/ 0 h 1353"/>
              </a:gdLst>
              <a:ahLst/>
              <a:cxnLst>
                <a:cxn ang="0">
                  <a:pos x="T0" y="T1"/>
                </a:cxn>
                <a:cxn ang="0">
                  <a:pos x="T2" y="T3"/>
                </a:cxn>
                <a:cxn ang="0">
                  <a:pos x="T4" y="T5"/>
                </a:cxn>
                <a:cxn ang="0">
                  <a:pos x="T6" y="T7"/>
                </a:cxn>
                <a:cxn ang="0">
                  <a:pos x="T8" y="T9"/>
                </a:cxn>
              </a:cxnLst>
              <a:rect l="0" t="0" r="r" b="b"/>
              <a:pathLst>
                <a:path w="185" h="1353">
                  <a:moveTo>
                    <a:pt x="184" y="0"/>
                  </a:moveTo>
                  <a:lnTo>
                    <a:pt x="0" y="0"/>
                  </a:lnTo>
                  <a:lnTo>
                    <a:pt x="0" y="1352"/>
                  </a:lnTo>
                  <a:lnTo>
                    <a:pt x="184" y="1352"/>
                  </a:lnTo>
                  <a:lnTo>
                    <a:pt x="184"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73" name="Freeform 168"/>
            <p:cNvSpPr>
              <a:spLocks noChangeArrowheads="1"/>
            </p:cNvSpPr>
            <p:nvPr/>
          </p:nvSpPr>
          <p:spPr bwMode="auto">
            <a:xfrm>
              <a:off x="6373" y="1152"/>
              <a:ext cx="41" cy="306"/>
            </a:xfrm>
            <a:custGeom>
              <a:avLst/>
              <a:gdLst>
                <a:gd name="T0" fmla="*/ 184 w 185"/>
                <a:gd name="T1" fmla="*/ 0 h 1353"/>
                <a:gd name="T2" fmla="*/ 0 w 185"/>
                <a:gd name="T3" fmla="*/ 0 h 1353"/>
                <a:gd name="T4" fmla="*/ 0 w 185"/>
                <a:gd name="T5" fmla="*/ 1352 h 1353"/>
                <a:gd name="T6" fmla="*/ 184 w 185"/>
                <a:gd name="T7" fmla="*/ 1352 h 1353"/>
                <a:gd name="T8" fmla="*/ 184 w 185"/>
                <a:gd name="T9" fmla="*/ 0 h 1353"/>
              </a:gdLst>
              <a:ahLst/>
              <a:cxnLst>
                <a:cxn ang="0">
                  <a:pos x="T0" y="T1"/>
                </a:cxn>
                <a:cxn ang="0">
                  <a:pos x="T2" y="T3"/>
                </a:cxn>
                <a:cxn ang="0">
                  <a:pos x="T4" y="T5"/>
                </a:cxn>
                <a:cxn ang="0">
                  <a:pos x="T6" y="T7"/>
                </a:cxn>
                <a:cxn ang="0">
                  <a:pos x="T8" y="T9"/>
                </a:cxn>
              </a:cxnLst>
              <a:rect l="0" t="0" r="r" b="b"/>
              <a:pathLst>
                <a:path w="185" h="1353">
                  <a:moveTo>
                    <a:pt x="184" y="0"/>
                  </a:moveTo>
                  <a:lnTo>
                    <a:pt x="0" y="0"/>
                  </a:lnTo>
                  <a:lnTo>
                    <a:pt x="0" y="1352"/>
                  </a:lnTo>
                  <a:lnTo>
                    <a:pt x="184" y="1352"/>
                  </a:lnTo>
                  <a:lnTo>
                    <a:pt x="184"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74" name="Freeform 169"/>
            <p:cNvSpPr>
              <a:spLocks noChangeArrowheads="1"/>
            </p:cNvSpPr>
            <p:nvPr/>
          </p:nvSpPr>
          <p:spPr bwMode="auto">
            <a:xfrm>
              <a:off x="5709" y="2075"/>
              <a:ext cx="196" cy="86"/>
            </a:xfrm>
            <a:custGeom>
              <a:avLst/>
              <a:gdLst>
                <a:gd name="T0" fmla="*/ 608 w 869"/>
                <a:gd name="T1" fmla="*/ 280 h 383"/>
                <a:gd name="T2" fmla="*/ 288 w 869"/>
                <a:gd name="T3" fmla="*/ 93 h 383"/>
                <a:gd name="T4" fmla="*/ 713 w 869"/>
                <a:gd name="T5" fmla="*/ 96 h 383"/>
                <a:gd name="T6" fmla="*/ 608 w 869"/>
                <a:gd name="T7" fmla="*/ 280 h 383"/>
                <a:gd name="T8" fmla="*/ 0 w 869"/>
                <a:gd name="T9" fmla="*/ 0 h 383"/>
                <a:gd name="T10" fmla="*/ 665 w 869"/>
                <a:gd name="T11" fmla="*/ 382 h 383"/>
                <a:gd name="T12" fmla="*/ 868 w 869"/>
                <a:gd name="T13" fmla="*/ 34 h 383"/>
                <a:gd name="T14" fmla="*/ 0 w 869"/>
                <a:gd name="T15" fmla="*/ 0 h 3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9" h="383">
                  <a:moveTo>
                    <a:pt x="608" y="280"/>
                  </a:moveTo>
                  <a:lnTo>
                    <a:pt x="288" y="93"/>
                  </a:lnTo>
                  <a:lnTo>
                    <a:pt x="713" y="96"/>
                  </a:lnTo>
                  <a:lnTo>
                    <a:pt x="608" y="280"/>
                  </a:lnTo>
                  <a:close/>
                  <a:moveTo>
                    <a:pt x="0" y="0"/>
                  </a:moveTo>
                  <a:lnTo>
                    <a:pt x="665" y="382"/>
                  </a:lnTo>
                  <a:lnTo>
                    <a:pt x="868" y="34"/>
                  </a:lnTo>
                  <a:lnTo>
                    <a:pt x="0" y="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75" name="Freeform 170"/>
            <p:cNvSpPr>
              <a:spLocks noChangeArrowheads="1"/>
            </p:cNvSpPr>
            <p:nvPr/>
          </p:nvSpPr>
          <p:spPr bwMode="auto">
            <a:xfrm>
              <a:off x="5774" y="2096"/>
              <a:ext cx="96" cy="42"/>
            </a:xfrm>
            <a:custGeom>
              <a:avLst/>
              <a:gdLst>
                <a:gd name="T0" fmla="*/ 320 w 426"/>
                <a:gd name="T1" fmla="*/ 187 h 188"/>
                <a:gd name="T2" fmla="*/ 0 w 426"/>
                <a:gd name="T3" fmla="*/ 0 h 188"/>
                <a:gd name="T4" fmla="*/ 425 w 426"/>
                <a:gd name="T5" fmla="*/ 3 h 188"/>
                <a:gd name="T6" fmla="*/ 320 w 426"/>
                <a:gd name="T7" fmla="*/ 187 h 188"/>
              </a:gdLst>
              <a:ahLst/>
              <a:cxnLst>
                <a:cxn ang="0">
                  <a:pos x="T0" y="T1"/>
                </a:cxn>
                <a:cxn ang="0">
                  <a:pos x="T2" y="T3"/>
                </a:cxn>
                <a:cxn ang="0">
                  <a:pos x="T4" y="T5"/>
                </a:cxn>
                <a:cxn ang="0">
                  <a:pos x="T6" y="T7"/>
                </a:cxn>
              </a:cxnLst>
              <a:rect l="0" t="0" r="r" b="b"/>
              <a:pathLst>
                <a:path w="426" h="188">
                  <a:moveTo>
                    <a:pt x="320" y="187"/>
                  </a:moveTo>
                  <a:lnTo>
                    <a:pt x="0" y="0"/>
                  </a:lnTo>
                  <a:lnTo>
                    <a:pt x="425" y="3"/>
                  </a:lnTo>
                  <a:lnTo>
                    <a:pt x="320" y="187"/>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76" name="Freeform 171"/>
            <p:cNvSpPr>
              <a:spLocks noChangeArrowheads="1"/>
            </p:cNvSpPr>
            <p:nvPr/>
          </p:nvSpPr>
          <p:spPr bwMode="auto">
            <a:xfrm>
              <a:off x="5709" y="2075"/>
              <a:ext cx="196" cy="86"/>
            </a:xfrm>
            <a:custGeom>
              <a:avLst/>
              <a:gdLst>
                <a:gd name="T0" fmla="*/ 0 w 869"/>
                <a:gd name="T1" fmla="*/ 0 h 383"/>
                <a:gd name="T2" fmla="*/ 665 w 869"/>
                <a:gd name="T3" fmla="*/ 382 h 383"/>
                <a:gd name="T4" fmla="*/ 868 w 869"/>
                <a:gd name="T5" fmla="*/ 34 h 383"/>
                <a:gd name="T6" fmla="*/ 0 w 869"/>
                <a:gd name="T7" fmla="*/ 0 h 383"/>
              </a:gdLst>
              <a:ahLst/>
              <a:cxnLst>
                <a:cxn ang="0">
                  <a:pos x="T0" y="T1"/>
                </a:cxn>
                <a:cxn ang="0">
                  <a:pos x="T2" y="T3"/>
                </a:cxn>
                <a:cxn ang="0">
                  <a:pos x="T4" y="T5"/>
                </a:cxn>
                <a:cxn ang="0">
                  <a:pos x="T6" y="T7"/>
                </a:cxn>
              </a:cxnLst>
              <a:rect l="0" t="0" r="r" b="b"/>
              <a:pathLst>
                <a:path w="869" h="383">
                  <a:moveTo>
                    <a:pt x="0" y="0"/>
                  </a:moveTo>
                  <a:lnTo>
                    <a:pt x="665" y="382"/>
                  </a:lnTo>
                  <a:lnTo>
                    <a:pt x="868" y="34"/>
                  </a:ln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77" name="Freeform 172"/>
            <p:cNvSpPr>
              <a:spLocks noChangeArrowheads="1"/>
            </p:cNvSpPr>
            <p:nvPr/>
          </p:nvSpPr>
          <p:spPr bwMode="auto">
            <a:xfrm>
              <a:off x="5689" y="2096"/>
              <a:ext cx="158" cy="105"/>
            </a:xfrm>
            <a:custGeom>
              <a:avLst/>
              <a:gdLst>
                <a:gd name="T0" fmla="*/ 51 w 703"/>
                <a:gd name="T1" fmla="*/ 0 h 468"/>
                <a:gd name="T2" fmla="*/ 0 w 703"/>
                <a:gd name="T3" fmla="*/ 88 h 468"/>
                <a:gd name="T4" fmla="*/ 650 w 703"/>
                <a:gd name="T5" fmla="*/ 467 h 468"/>
                <a:gd name="T6" fmla="*/ 702 w 703"/>
                <a:gd name="T7" fmla="*/ 376 h 468"/>
                <a:gd name="T8" fmla="*/ 51 w 703"/>
                <a:gd name="T9" fmla="*/ 0 h 468"/>
              </a:gdLst>
              <a:ahLst/>
              <a:cxnLst>
                <a:cxn ang="0">
                  <a:pos x="T0" y="T1"/>
                </a:cxn>
                <a:cxn ang="0">
                  <a:pos x="T2" y="T3"/>
                </a:cxn>
                <a:cxn ang="0">
                  <a:pos x="T4" y="T5"/>
                </a:cxn>
                <a:cxn ang="0">
                  <a:pos x="T6" y="T7"/>
                </a:cxn>
                <a:cxn ang="0">
                  <a:pos x="T8" y="T9"/>
                </a:cxn>
              </a:cxnLst>
              <a:rect l="0" t="0" r="r" b="b"/>
              <a:pathLst>
                <a:path w="703" h="468">
                  <a:moveTo>
                    <a:pt x="51" y="0"/>
                  </a:moveTo>
                  <a:lnTo>
                    <a:pt x="0" y="88"/>
                  </a:lnTo>
                  <a:lnTo>
                    <a:pt x="650" y="467"/>
                  </a:lnTo>
                  <a:lnTo>
                    <a:pt x="702" y="376"/>
                  </a:lnTo>
                  <a:lnTo>
                    <a:pt x="51"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78" name="Freeform 173"/>
            <p:cNvSpPr>
              <a:spLocks noChangeArrowheads="1"/>
            </p:cNvSpPr>
            <p:nvPr/>
          </p:nvSpPr>
          <p:spPr bwMode="auto">
            <a:xfrm>
              <a:off x="5689" y="2096"/>
              <a:ext cx="158" cy="105"/>
            </a:xfrm>
            <a:custGeom>
              <a:avLst/>
              <a:gdLst>
                <a:gd name="T0" fmla="*/ 51 w 703"/>
                <a:gd name="T1" fmla="*/ 0 h 468"/>
                <a:gd name="T2" fmla="*/ 0 w 703"/>
                <a:gd name="T3" fmla="*/ 88 h 468"/>
                <a:gd name="T4" fmla="*/ 650 w 703"/>
                <a:gd name="T5" fmla="*/ 467 h 468"/>
                <a:gd name="T6" fmla="*/ 702 w 703"/>
                <a:gd name="T7" fmla="*/ 376 h 468"/>
                <a:gd name="T8" fmla="*/ 51 w 703"/>
                <a:gd name="T9" fmla="*/ 0 h 468"/>
              </a:gdLst>
              <a:ahLst/>
              <a:cxnLst>
                <a:cxn ang="0">
                  <a:pos x="T0" y="T1"/>
                </a:cxn>
                <a:cxn ang="0">
                  <a:pos x="T2" y="T3"/>
                </a:cxn>
                <a:cxn ang="0">
                  <a:pos x="T4" y="T5"/>
                </a:cxn>
                <a:cxn ang="0">
                  <a:pos x="T6" y="T7"/>
                </a:cxn>
                <a:cxn ang="0">
                  <a:pos x="T8" y="T9"/>
                </a:cxn>
              </a:cxnLst>
              <a:rect l="0" t="0" r="r" b="b"/>
              <a:pathLst>
                <a:path w="703" h="468">
                  <a:moveTo>
                    <a:pt x="51" y="0"/>
                  </a:moveTo>
                  <a:lnTo>
                    <a:pt x="0" y="88"/>
                  </a:lnTo>
                  <a:lnTo>
                    <a:pt x="650" y="467"/>
                  </a:lnTo>
                  <a:lnTo>
                    <a:pt x="702" y="376"/>
                  </a:lnTo>
                  <a:lnTo>
                    <a:pt x="51"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79" name="Freeform 174"/>
            <p:cNvSpPr>
              <a:spLocks noChangeArrowheads="1"/>
            </p:cNvSpPr>
            <p:nvPr/>
          </p:nvSpPr>
          <p:spPr bwMode="auto">
            <a:xfrm>
              <a:off x="6147" y="497"/>
              <a:ext cx="139" cy="113"/>
            </a:xfrm>
            <a:custGeom>
              <a:avLst/>
              <a:gdLst>
                <a:gd name="T0" fmla="*/ 181 w 618"/>
                <a:gd name="T1" fmla="*/ 0 h 504"/>
                <a:gd name="T2" fmla="*/ 181 w 618"/>
                <a:gd name="T3" fmla="*/ 0 h 504"/>
                <a:gd name="T4" fmla="*/ 0 w 618"/>
                <a:gd name="T5" fmla="*/ 48 h 504"/>
                <a:gd name="T6" fmla="*/ 0 w 618"/>
                <a:gd name="T7" fmla="*/ 501 h 504"/>
                <a:gd name="T8" fmla="*/ 161 w 618"/>
                <a:gd name="T9" fmla="*/ 455 h 504"/>
                <a:gd name="T10" fmla="*/ 300 w 618"/>
                <a:gd name="T11" fmla="*/ 503 h 504"/>
                <a:gd name="T12" fmla="*/ 617 w 618"/>
                <a:gd name="T13" fmla="*/ 501 h 504"/>
                <a:gd name="T14" fmla="*/ 617 w 618"/>
                <a:gd name="T15" fmla="*/ 48 h 504"/>
                <a:gd name="T16" fmla="*/ 309 w 618"/>
                <a:gd name="T17" fmla="*/ 48 h 504"/>
                <a:gd name="T18" fmla="*/ 181 w 618"/>
                <a:gd name="T19" fmla="*/ 0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8" h="504">
                  <a:moveTo>
                    <a:pt x="181" y="0"/>
                  </a:moveTo>
                  <a:lnTo>
                    <a:pt x="181" y="0"/>
                  </a:lnTo>
                  <a:cubicBezTo>
                    <a:pt x="88" y="0"/>
                    <a:pt x="0" y="48"/>
                    <a:pt x="0" y="48"/>
                  </a:cubicBezTo>
                  <a:cubicBezTo>
                    <a:pt x="0" y="501"/>
                    <a:pt x="0" y="501"/>
                    <a:pt x="0" y="501"/>
                  </a:cubicBezTo>
                  <a:cubicBezTo>
                    <a:pt x="63" y="467"/>
                    <a:pt x="116" y="455"/>
                    <a:pt x="161" y="455"/>
                  </a:cubicBezTo>
                  <a:cubicBezTo>
                    <a:pt x="252" y="455"/>
                    <a:pt x="300" y="503"/>
                    <a:pt x="300" y="503"/>
                  </a:cubicBezTo>
                  <a:cubicBezTo>
                    <a:pt x="617" y="501"/>
                    <a:pt x="617" y="501"/>
                    <a:pt x="617" y="501"/>
                  </a:cubicBezTo>
                  <a:cubicBezTo>
                    <a:pt x="617" y="48"/>
                    <a:pt x="617" y="48"/>
                    <a:pt x="617" y="48"/>
                  </a:cubicBezTo>
                  <a:cubicBezTo>
                    <a:pt x="309" y="48"/>
                    <a:pt x="309" y="48"/>
                    <a:pt x="309" y="48"/>
                  </a:cubicBezTo>
                  <a:cubicBezTo>
                    <a:pt x="272" y="12"/>
                    <a:pt x="226" y="0"/>
                    <a:pt x="181"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80" name="Freeform 175"/>
            <p:cNvSpPr>
              <a:spLocks noChangeArrowheads="1"/>
            </p:cNvSpPr>
            <p:nvPr/>
          </p:nvSpPr>
          <p:spPr bwMode="auto">
            <a:xfrm>
              <a:off x="6250" y="972"/>
              <a:ext cx="139" cy="114"/>
            </a:xfrm>
            <a:custGeom>
              <a:avLst/>
              <a:gdLst>
                <a:gd name="T0" fmla="*/ 181 w 617"/>
                <a:gd name="T1" fmla="*/ 0 h 507"/>
                <a:gd name="T2" fmla="*/ 181 w 617"/>
                <a:gd name="T3" fmla="*/ 0 h 507"/>
                <a:gd name="T4" fmla="*/ 0 w 617"/>
                <a:gd name="T5" fmla="*/ 50 h 507"/>
                <a:gd name="T6" fmla="*/ 0 w 617"/>
                <a:gd name="T7" fmla="*/ 500 h 507"/>
                <a:gd name="T8" fmla="*/ 161 w 617"/>
                <a:gd name="T9" fmla="*/ 455 h 507"/>
                <a:gd name="T10" fmla="*/ 302 w 617"/>
                <a:gd name="T11" fmla="*/ 506 h 507"/>
                <a:gd name="T12" fmla="*/ 616 w 617"/>
                <a:gd name="T13" fmla="*/ 503 h 507"/>
                <a:gd name="T14" fmla="*/ 616 w 617"/>
                <a:gd name="T15" fmla="*/ 50 h 507"/>
                <a:gd name="T16" fmla="*/ 308 w 617"/>
                <a:gd name="T17" fmla="*/ 50 h 507"/>
                <a:gd name="T18" fmla="*/ 181 w 617"/>
                <a:gd name="T19" fmla="*/ 0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7" h="507">
                  <a:moveTo>
                    <a:pt x="181" y="0"/>
                  </a:moveTo>
                  <a:lnTo>
                    <a:pt x="181" y="0"/>
                  </a:lnTo>
                  <a:cubicBezTo>
                    <a:pt x="87" y="0"/>
                    <a:pt x="0" y="50"/>
                    <a:pt x="0" y="50"/>
                  </a:cubicBezTo>
                  <a:cubicBezTo>
                    <a:pt x="0" y="500"/>
                    <a:pt x="0" y="500"/>
                    <a:pt x="0" y="500"/>
                  </a:cubicBezTo>
                  <a:cubicBezTo>
                    <a:pt x="62" y="466"/>
                    <a:pt x="115" y="455"/>
                    <a:pt x="161" y="455"/>
                  </a:cubicBezTo>
                  <a:cubicBezTo>
                    <a:pt x="251" y="455"/>
                    <a:pt x="302" y="506"/>
                    <a:pt x="302" y="506"/>
                  </a:cubicBezTo>
                  <a:cubicBezTo>
                    <a:pt x="616" y="503"/>
                    <a:pt x="616" y="503"/>
                    <a:pt x="616" y="503"/>
                  </a:cubicBezTo>
                  <a:cubicBezTo>
                    <a:pt x="616" y="50"/>
                    <a:pt x="616" y="50"/>
                    <a:pt x="616" y="50"/>
                  </a:cubicBezTo>
                  <a:cubicBezTo>
                    <a:pt x="308" y="50"/>
                    <a:pt x="308" y="50"/>
                    <a:pt x="308" y="50"/>
                  </a:cubicBezTo>
                  <a:cubicBezTo>
                    <a:pt x="271" y="14"/>
                    <a:pt x="226" y="0"/>
                    <a:pt x="181"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81" name="Freeform 176"/>
            <p:cNvSpPr>
              <a:spLocks noChangeArrowheads="1"/>
            </p:cNvSpPr>
            <p:nvPr/>
          </p:nvSpPr>
          <p:spPr bwMode="auto">
            <a:xfrm>
              <a:off x="5301" y="1172"/>
              <a:ext cx="172" cy="166"/>
            </a:xfrm>
            <a:custGeom>
              <a:avLst/>
              <a:gdLst>
                <a:gd name="T0" fmla="*/ 480 w 764"/>
                <a:gd name="T1" fmla="*/ 0 h 736"/>
                <a:gd name="T2" fmla="*/ 480 w 764"/>
                <a:gd name="T3" fmla="*/ 0 h 736"/>
                <a:gd name="T4" fmla="*/ 240 w 764"/>
                <a:gd name="T5" fmla="*/ 193 h 736"/>
                <a:gd name="T6" fmla="*/ 220 w 764"/>
                <a:gd name="T7" fmla="*/ 190 h 736"/>
                <a:gd name="T8" fmla="*/ 0 w 764"/>
                <a:gd name="T9" fmla="*/ 385 h 736"/>
                <a:gd name="T10" fmla="*/ 282 w 764"/>
                <a:gd name="T11" fmla="*/ 735 h 736"/>
                <a:gd name="T12" fmla="*/ 512 w 764"/>
                <a:gd name="T13" fmla="*/ 552 h 736"/>
                <a:gd name="T14" fmla="*/ 520 w 764"/>
                <a:gd name="T15" fmla="*/ 552 h 736"/>
                <a:gd name="T16" fmla="*/ 763 w 764"/>
                <a:gd name="T17" fmla="*/ 351 h 736"/>
                <a:gd name="T18" fmla="*/ 480 w 764"/>
                <a:gd name="T19" fmla="*/ 0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4" h="736">
                  <a:moveTo>
                    <a:pt x="480" y="0"/>
                  </a:moveTo>
                  <a:lnTo>
                    <a:pt x="480" y="0"/>
                  </a:lnTo>
                  <a:cubicBezTo>
                    <a:pt x="240" y="193"/>
                    <a:pt x="240" y="193"/>
                    <a:pt x="240" y="193"/>
                  </a:cubicBezTo>
                  <a:cubicBezTo>
                    <a:pt x="231" y="193"/>
                    <a:pt x="226" y="190"/>
                    <a:pt x="220" y="190"/>
                  </a:cubicBezTo>
                  <a:cubicBezTo>
                    <a:pt x="76" y="190"/>
                    <a:pt x="0" y="385"/>
                    <a:pt x="0" y="385"/>
                  </a:cubicBezTo>
                  <a:cubicBezTo>
                    <a:pt x="282" y="735"/>
                    <a:pt x="282" y="735"/>
                    <a:pt x="282" y="735"/>
                  </a:cubicBezTo>
                  <a:cubicBezTo>
                    <a:pt x="356" y="563"/>
                    <a:pt x="478" y="552"/>
                    <a:pt x="512" y="552"/>
                  </a:cubicBezTo>
                  <a:cubicBezTo>
                    <a:pt x="517" y="552"/>
                    <a:pt x="520" y="552"/>
                    <a:pt x="520" y="552"/>
                  </a:cubicBezTo>
                  <a:cubicBezTo>
                    <a:pt x="763" y="351"/>
                    <a:pt x="763" y="351"/>
                    <a:pt x="763" y="351"/>
                  </a:cubicBezTo>
                  <a:cubicBezTo>
                    <a:pt x="480" y="0"/>
                    <a:pt x="480" y="0"/>
                    <a:pt x="480"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82" name="Freeform 177"/>
            <p:cNvSpPr>
              <a:spLocks noChangeArrowheads="1"/>
            </p:cNvSpPr>
            <p:nvPr/>
          </p:nvSpPr>
          <p:spPr bwMode="auto">
            <a:xfrm>
              <a:off x="5932" y="1828"/>
              <a:ext cx="139" cy="114"/>
            </a:xfrm>
            <a:custGeom>
              <a:avLst/>
              <a:gdLst>
                <a:gd name="T0" fmla="*/ 181 w 617"/>
                <a:gd name="T1" fmla="*/ 0 h 507"/>
                <a:gd name="T2" fmla="*/ 181 w 617"/>
                <a:gd name="T3" fmla="*/ 0 h 507"/>
                <a:gd name="T4" fmla="*/ 0 w 617"/>
                <a:gd name="T5" fmla="*/ 51 h 507"/>
                <a:gd name="T6" fmla="*/ 0 w 617"/>
                <a:gd name="T7" fmla="*/ 501 h 507"/>
                <a:gd name="T8" fmla="*/ 161 w 617"/>
                <a:gd name="T9" fmla="*/ 458 h 507"/>
                <a:gd name="T10" fmla="*/ 303 w 617"/>
                <a:gd name="T11" fmla="*/ 506 h 507"/>
                <a:gd name="T12" fmla="*/ 616 w 617"/>
                <a:gd name="T13" fmla="*/ 504 h 507"/>
                <a:gd name="T14" fmla="*/ 616 w 617"/>
                <a:gd name="T15" fmla="*/ 51 h 507"/>
                <a:gd name="T16" fmla="*/ 308 w 617"/>
                <a:gd name="T17" fmla="*/ 51 h 507"/>
                <a:gd name="T18" fmla="*/ 181 w 617"/>
                <a:gd name="T19" fmla="*/ 0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7" h="507">
                  <a:moveTo>
                    <a:pt x="181" y="0"/>
                  </a:moveTo>
                  <a:lnTo>
                    <a:pt x="181" y="0"/>
                  </a:lnTo>
                  <a:cubicBezTo>
                    <a:pt x="91" y="0"/>
                    <a:pt x="0" y="51"/>
                    <a:pt x="0" y="51"/>
                  </a:cubicBezTo>
                  <a:cubicBezTo>
                    <a:pt x="0" y="501"/>
                    <a:pt x="0" y="501"/>
                    <a:pt x="0" y="501"/>
                  </a:cubicBezTo>
                  <a:cubicBezTo>
                    <a:pt x="65" y="470"/>
                    <a:pt x="119" y="458"/>
                    <a:pt x="161" y="458"/>
                  </a:cubicBezTo>
                  <a:cubicBezTo>
                    <a:pt x="255" y="458"/>
                    <a:pt x="303" y="506"/>
                    <a:pt x="303" y="506"/>
                  </a:cubicBezTo>
                  <a:cubicBezTo>
                    <a:pt x="616" y="504"/>
                    <a:pt x="616" y="504"/>
                    <a:pt x="616" y="504"/>
                  </a:cubicBezTo>
                  <a:cubicBezTo>
                    <a:pt x="616" y="51"/>
                    <a:pt x="616" y="51"/>
                    <a:pt x="616" y="51"/>
                  </a:cubicBezTo>
                  <a:cubicBezTo>
                    <a:pt x="308" y="51"/>
                    <a:pt x="308" y="51"/>
                    <a:pt x="308" y="51"/>
                  </a:cubicBezTo>
                  <a:cubicBezTo>
                    <a:pt x="272" y="14"/>
                    <a:pt x="226" y="0"/>
                    <a:pt x="181"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83" name="Freeform 178"/>
            <p:cNvSpPr>
              <a:spLocks noChangeArrowheads="1"/>
            </p:cNvSpPr>
            <p:nvPr/>
          </p:nvSpPr>
          <p:spPr bwMode="auto">
            <a:xfrm>
              <a:off x="5549" y="725"/>
              <a:ext cx="46" cy="11"/>
            </a:xfrm>
            <a:custGeom>
              <a:avLst/>
              <a:gdLst>
                <a:gd name="T0" fmla="*/ 172 w 207"/>
                <a:gd name="T1" fmla="*/ 0 h 52"/>
                <a:gd name="T2" fmla="*/ 172 w 207"/>
                <a:gd name="T3" fmla="*/ 0 h 52"/>
                <a:gd name="T4" fmla="*/ 34 w 207"/>
                <a:gd name="T5" fmla="*/ 0 h 52"/>
                <a:gd name="T6" fmla="*/ 0 w 207"/>
                <a:gd name="T7" fmla="*/ 25 h 52"/>
                <a:gd name="T8" fmla="*/ 34 w 207"/>
                <a:gd name="T9" fmla="*/ 51 h 52"/>
                <a:gd name="T10" fmla="*/ 172 w 207"/>
                <a:gd name="T11" fmla="*/ 51 h 52"/>
                <a:gd name="T12" fmla="*/ 206 w 207"/>
                <a:gd name="T13" fmla="*/ 25 h 52"/>
                <a:gd name="T14" fmla="*/ 172 w 207"/>
                <a:gd name="T15" fmla="*/ 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7" h="52">
                  <a:moveTo>
                    <a:pt x="172" y="0"/>
                  </a:moveTo>
                  <a:lnTo>
                    <a:pt x="172" y="0"/>
                  </a:lnTo>
                  <a:cubicBezTo>
                    <a:pt x="34" y="0"/>
                    <a:pt x="34" y="0"/>
                    <a:pt x="34" y="0"/>
                  </a:cubicBezTo>
                  <a:cubicBezTo>
                    <a:pt x="14" y="0"/>
                    <a:pt x="0" y="11"/>
                    <a:pt x="0" y="25"/>
                  </a:cubicBezTo>
                  <a:cubicBezTo>
                    <a:pt x="0" y="39"/>
                    <a:pt x="14" y="51"/>
                    <a:pt x="34" y="51"/>
                  </a:cubicBezTo>
                  <a:cubicBezTo>
                    <a:pt x="172" y="51"/>
                    <a:pt x="172" y="51"/>
                    <a:pt x="172" y="51"/>
                  </a:cubicBezTo>
                  <a:cubicBezTo>
                    <a:pt x="190" y="51"/>
                    <a:pt x="206" y="39"/>
                    <a:pt x="206" y="25"/>
                  </a:cubicBezTo>
                  <a:cubicBezTo>
                    <a:pt x="206" y="11"/>
                    <a:pt x="190" y="0"/>
                    <a:pt x="172"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84" name="Freeform 179"/>
            <p:cNvSpPr>
              <a:spLocks noChangeArrowheads="1"/>
            </p:cNvSpPr>
            <p:nvPr/>
          </p:nvSpPr>
          <p:spPr bwMode="auto">
            <a:xfrm>
              <a:off x="5549" y="737"/>
              <a:ext cx="46" cy="10"/>
            </a:xfrm>
            <a:custGeom>
              <a:avLst/>
              <a:gdLst>
                <a:gd name="T0" fmla="*/ 172 w 207"/>
                <a:gd name="T1" fmla="*/ 0 h 49"/>
                <a:gd name="T2" fmla="*/ 172 w 207"/>
                <a:gd name="T3" fmla="*/ 0 h 49"/>
                <a:gd name="T4" fmla="*/ 34 w 207"/>
                <a:gd name="T5" fmla="*/ 0 h 49"/>
                <a:gd name="T6" fmla="*/ 0 w 207"/>
                <a:gd name="T7" fmla="*/ 22 h 49"/>
                <a:gd name="T8" fmla="*/ 34 w 207"/>
                <a:gd name="T9" fmla="*/ 48 h 49"/>
                <a:gd name="T10" fmla="*/ 172 w 207"/>
                <a:gd name="T11" fmla="*/ 48 h 49"/>
                <a:gd name="T12" fmla="*/ 206 w 207"/>
                <a:gd name="T13" fmla="*/ 22 h 49"/>
                <a:gd name="T14" fmla="*/ 172 w 207"/>
                <a:gd name="T15" fmla="*/ 0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7" h="49">
                  <a:moveTo>
                    <a:pt x="172" y="0"/>
                  </a:moveTo>
                  <a:lnTo>
                    <a:pt x="172" y="0"/>
                  </a:lnTo>
                  <a:cubicBezTo>
                    <a:pt x="34" y="0"/>
                    <a:pt x="34" y="0"/>
                    <a:pt x="34" y="0"/>
                  </a:cubicBezTo>
                  <a:cubicBezTo>
                    <a:pt x="14" y="0"/>
                    <a:pt x="0" y="11"/>
                    <a:pt x="0" y="22"/>
                  </a:cubicBezTo>
                  <a:cubicBezTo>
                    <a:pt x="0" y="36"/>
                    <a:pt x="14" y="48"/>
                    <a:pt x="34" y="48"/>
                  </a:cubicBezTo>
                  <a:cubicBezTo>
                    <a:pt x="172" y="48"/>
                    <a:pt x="172" y="48"/>
                    <a:pt x="172" y="48"/>
                  </a:cubicBezTo>
                  <a:cubicBezTo>
                    <a:pt x="190" y="48"/>
                    <a:pt x="206" y="36"/>
                    <a:pt x="206" y="22"/>
                  </a:cubicBezTo>
                  <a:cubicBezTo>
                    <a:pt x="206" y="11"/>
                    <a:pt x="190" y="0"/>
                    <a:pt x="172"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85" name="Freeform 180"/>
            <p:cNvSpPr>
              <a:spLocks noChangeArrowheads="1"/>
            </p:cNvSpPr>
            <p:nvPr/>
          </p:nvSpPr>
          <p:spPr bwMode="auto">
            <a:xfrm>
              <a:off x="5558" y="749"/>
              <a:ext cx="27" cy="11"/>
            </a:xfrm>
            <a:custGeom>
              <a:avLst/>
              <a:gdLst>
                <a:gd name="T0" fmla="*/ 104 w 125"/>
                <a:gd name="T1" fmla="*/ 0 h 52"/>
                <a:gd name="T2" fmla="*/ 104 w 125"/>
                <a:gd name="T3" fmla="*/ 0 h 52"/>
                <a:gd name="T4" fmla="*/ 22 w 125"/>
                <a:gd name="T5" fmla="*/ 0 h 52"/>
                <a:gd name="T6" fmla="*/ 0 w 125"/>
                <a:gd name="T7" fmla="*/ 25 h 52"/>
                <a:gd name="T8" fmla="*/ 22 w 125"/>
                <a:gd name="T9" fmla="*/ 51 h 52"/>
                <a:gd name="T10" fmla="*/ 104 w 125"/>
                <a:gd name="T11" fmla="*/ 51 h 52"/>
                <a:gd name="T12" fmla="*/ 124 w 125"/>
                <a:gd name="T13" fmla="*/ 25 h 52"/>
                <a:gd name="T14" fmla="*/ 104 w 125"/>
                <a:gd name="T15" fmla="*/ 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 h="52">
                  <a:moveTo>
                    <a:pt x="104" y="0"/>
                  </a:moveTo>
                  <a:lnTo>
                    <a:pt x="104" y="0"/>
                  </a:lnTo>
                  <a:cubicBezTo>
                    <a:pt x="22" y="0"/>
                    <a:pt x="22" y="0"/>
                    <a:pt x="22" y="0"/>
                  </a:cubicBezTo>
                  <a:cubicBezTo>
                    <a:pt x="11" y="0"/>
                    <a:pt x="0" y="11"/>
                    <a:pt x="0" y="25"/>
                  </a:cubicBezTo>
                  <a:cubicBezTo>
                    <a:pt x="0" y="39"/>
                    <a:pt x="11" y="51"/>
                    <a:pt x="22" y="51"/>
                  </a:cubicBezTo>
                  <a:cubicBezTo>
                    <a:pt x="104" y="51"/>
                    <a:pt x="104" y="51"/>
                    <a:pt x="104" y="51"/>
                  </a:cubicBezTo>
                  <a:cubicBezTo>
                    <a:pt x="116" y="51"/>
                    <a:pt x="124" y="39"/>
                    <a:pt x="124" y="25"/>
                  </a:cubicBezTo>
                  <a:cubicBezTo>
                    <a:pt x="124" y="11"/>
                    <a:pt x="116" y="0"/>
                    <a:pt x="104"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86" name="Freeform 181"/>
            <p:cNvSpPr>
              <a:spLocks noChangeArrowheads="1"/>
            </p:cNvSpPr>
            <p:nvPr/>
          </p:nvSpPr>
          <p:spPr bwMode="auto">
            <a:xfrm>
              <a:off x="5471" y="545"/>
              <a:ext cx="199" cy="177"/>
            </a:xfrm>
            <a:custGeom>
              <a:avLst/>
              <a:gdLst>
                <a:gd name="T0" fmla="*/ 659 w 880"/>
                <a:gd name="T1" fmla="*/ 398 h 786"/>
                <a:gd name="T2" fmla="*/ 659 w 880"/>
                <a:gd name="T3" fmla="*/ 398 h 786"/>
                <a:gd name="T4" fmla="*/ 532 w 880"/>
                <a:gd name="T5" fmla="*/ 84 h 786"/>
                <a:gd name="T6" fmla="*/ 659 w 880"/>
                <a:gd name="T7" fmla="*/ 398 h 786"/>
                <a:gd name="T8" fmla="*/ 449 w 880"/>
                <a:gd name="T9" fmla="*/ 0 h 786"/>
                <a:gd name="T10" fmla="*/ 449 w 880"/>
                <a:gd name="T11" fmla="*/ 0 h 786"/>
                <a:gd name="T12" fmla="*/ 441 w 880"/>
                <a:gd name="T13" fmla="*/ 0 h 786"/>
                <a:gd name="T14" fmla="*/ 432 w 880"/>
                <a:gd name="T15" fmla="*/ 0 h 786"/>
                <a:gd name="T16" fmla="*/ 432 w 880"/>
                <a:gd name="T17" fmla="*/ 0 h 786"/>
                <a:gd name="T18" fmla="*/ 223 w 880"/>
                <a:gd name="T19" fmla="*/ 545 h 786"/>
                <a:gd name="T20" fmla="*/ 336 w 880"/>
                <a:gd name="T21" fmla="*/ 785 h 786"/>
                <a:gd name="T22" fmla="*/ 441 w 880"/>
                <a:gd name="T23" fmla="*/ 785 h 786"/>
                <a:gd name="T24" fmla="*/ 458 w 880"/>
                <a:gd name="T25" fmla="*/ 785 h 786"/>
                <a:gd name="T26" fmla="*/ 551 w 880"/>
                <a:gd name="T27" fmla="*/ 785 h 786"/>
                <a:gd name="T28" fmla="*/ 661 w 880"/>
                <a:gd name="T29" fmla="*/ 545 h 786"/>
                <a:gd name="T30" fmla="*/ 449 w 880"/>
                <a:gd name="T31" fmla="*/ 0 h 786"/>
                <a:gd name="T32" fmla="*/ 449 w 880"/>
                <a:gd name="T33" fmla="*/ 0 h 786"/>
                <a:gd name="T34" fmla="*/ 659 w 880"/>
                <a:gd name="T35" fmla="*/ 398 h 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80" h="786">
                  <a:moveTo>
                    <a:pt x="659" y="398"/>
                  </a:moveTo>
                  <a:lnTo>
                    <a:pt x="659" y="398"/>
                  </a:lnTo>
                  <a:cubicBezTo>
                    <a:pt x="732" y="197"/>
                    <a:pt x="532" y="84"/>
                    <a:pt x="532" y="84"/>
                  </a:cubicBezTo>
                  <a:cubicBezTo>
                    <a:pt x="828" y="132"/>
                    <a:pt x="659" y="398"/>
                    <a:pt x="659" y="398"/>
                  </a:cubicBezTo>
                  <a:lnTo>
                    <a:pt x="449" y="0"/>
                  </a:lnTo>
                  <a:lnTo>
                    <a:pt x="449" y="0"/>
                  </a:lnTo>
                  <a:cubicBezTo>
                    <a:pt x="449" y="0"/>
                    <a:pt x="444" y="0"/>
                    <a:pt x="441" y="0"/>
                  </a:cubicBezTo>
                  <a:cubicBezTo>
                    <a:pt x="438" y="0"/>
                    <a:pt x="449" y="0"/>
                    <a:pt x="432" y="0"/>
                  </a:cubicBezTo>
                  <a:lnTo>
                    <a:pt x="432" y="0"/>
                  </a:lnTo>
                  <a:cubicBezTo>
                    <a:pt x="0" y="11"/>
                    <a:pt x="104" y="437"/>
                    <a:pt x="223" y="545"/>
                  </a:cubicBezTo>
                  <a:cubicBezTo>
                    <a:pt x="342" y="650"/>
                    <a:pt x="336" y="785"/>
                    <a:pt x="336" y="785"/>
                  </a:cubicBezTo>
                  <a:cubicBezTo>
                    <a:pt x="441" y="785"/>
                    <a:pt x="441" y="785"/>
                    <a:pt x="441" y="785"/>
                  </a:cubicBezTo>
                  <a:cubicBezTo>
                    <a:pt x="458" y="785"/>
                    <a:pt x="458" y="785"/>
                    <a:pt x="458" y="785"/>
                  </a:cubicBezTo>
                  <a:cubicBezTo>
                    <a:pt x="551" y="785"/>
                    <a:pt x="551" y="785"/>
                    <a:pt x="551" y="785"/>
                  </a:cubicBezTo>
                  <a:cubicBezTo>
                    <a:pt x="551" y="785"/>
                    <a:pt x="543" y="650"/>
                    <a:pt x="661" y="545"/>
                  </a:cubicBezTo>
                  <a:cubicBezTo>
                    <a:pt x="781" y="437"/>
                    <a:pt x="879" y="11"/>
                    <a:pt x="449" y="0"/>
                  </a:cubicBezTo>
                  <a:lnTo>
                    <a:pt x="449" y="0"/>
                  </a:lnTo>
                  <a:lnTo>
                    <a:pt x="659" y="39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87" name="Freeform 182"/>
            <p:cNvSpPr>
              <a:spLocks noChangeArrowheads="1"/>
            </p:cNvSpPr>
            <p:nvPr/>
          </p:nvSpPr>
          <p:spPr bwMode="auto">
            <a:xfrm>
              <a:off x="6487" y="870"/>
              <a:ext cx="46" cy="11"/>
            </a:xfrm>
            <a:custGeom>
              <a:avLst/>
              <a:gdLst>
                <a:gd name="T0" fmla="*/ 172 w 207"/>
                <a:gd name="T1" fmla="*/ 0 h 52"/>
                <a:gd name="T2" fmla="*/ 172 w 207"/>
                <a:gd name="T3" fmla="*/ 0 h 52"/>
                <a:gd name="T4" fmla="*/ 34 w 207"/>
                <a:gd name="T5" fmla="*/ 0 h 52"/>
                <a:gd name="T6" fmla="*/ 0 w 207"/>
                <a:gd name="T7" fmla="*/ 25 h 52"/>
                <a:gd name="T8" fmla="*/ 34 w 207"/>
                <a:gd name="T9" fmla="*/ 51 h 52"/>
                <a:gd name="T10" fmla="*/ 172 w 207"/>
                <a:gd name="T11" fmla="*/ 51 h 52"/>
                <a:gd name="T12" fmla="*/ 206 w 207"/>
                <a:gd name="T13" fmla="*/ 25 h 52"/>
                <a:gd name="T14" fmla="*/ 172 w 207"/>
                <a:gd name="T15" fmla="*/ 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7" h="52">
                  <a:moveTo>
                    <a:pt x="172" y="0"/>
                  </a:moveTo>
                  <a:lnTo>
                    <a:pt x="172" y="0"/>
                  </a:lnTo>
                  <a:cubicBezTo>
                    <a:pt x="34" y="0"/>
                    <a:pt x="34" y="0"/>
                    <a:pt x="34" y="0"/>
                  </a:cubicBezTo>
                  <a:cubicBezTo>
                    <a:pt x="14" y="0"/>
                    <a:pt x="0" y="11"/>
                    <a:pt x="0" y="25"/>
                  </a:cubicBezTo>
                  <a:cubicBezTo>
                    <a:pt x="0" y="40"/>
                    <a:pt x="14" y="51"/>
                    <a:pt x="34" y="51"/>
                  </a:cubicBezTo>
                  <a:cubicBezTo>
                    <a:pt x="172" y="51"/>
                    <a:pt x="172" y="51"/>
                    <a:pt x="172" y="51"/>
                  </a:cubicBezTo>
                  <a:cubicBezTo>
                    <a:pt x="192" y="51"/>
                    <a:pt x="206" y="40"/>
                    <a:pt x="206" y="25"/>
                  </a:cubicBezTo>
                  <a:cubicBezTo>
                    <a:pt x="206" y="11"/>
                    <a:pt x="192" y="0"/>
                    <a:pt x="172"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88" name="Freeform 183"/>
            <p:cNvSpPr>
              <a:spLocks noChangeArrowheads="1"/>
            </p:cNvSpPr>
            <p:nvPr/>
          </p:nvSpPr>
          <p:spPr bwMode="auto">
            <a:xfrm>
              <a:off x="6487" y="882"/>
              <a:ext cx="46" cy="11"/>
            </a:xfrm>
            <a:custGeom>
              <a:avLst/>
              <a:gdLst>
                <a:gd name="T0" fmla="*/ 172 w 207"/>
                <a:gd name="T1" fmla="*/ 0 h 52"/>
                <a:gd name="T2" fmla="*/ 172 w 207"/>
                <a:gd name="T3" fmla="*/ 0 h 52"/>
                <a:gd name="T4" fmla="*/ 34 w 207"/>
                <a:gd name="T5" fmla="*/ 0 h 52"/>
                <a:gd name="T6" fmla="*/ 0 w 207"/>
                <a:gd name="T7" fmla="*/ 25 h 52"/>
                <a:gd name="T8" fmla="*/ 34 w 207"/>
                <a:gd name="T9" fmla="*/ 51 h 52"/>
                <a:gd name="T10" fmla="*/ 172 w 207"/>
                <a:gd name="T11" fmla="*/ 51 h 52"/>
                <a:gd name="T12" fmla="*/ 206 w 207"/>
                <a:gd name="T13" fmla="*/ 25 h 52"/>
                <a:gd name="T14" fmla="*/ 172 w 207"/>
                <a:gd name="T15" fmla="*/ 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7" h="52">
                  <a:moveTo>
                    <a:pt x="172" y="0"/>
                  </a:moveTo>
                  <a:lnTo>
                    <a:pt x="172" y="0"/>
                  </a:lnTo>
                  <a:cubicBezTo>
                    <a:pt x="34" y="0"/>
                    <a:pt x="34" y="0"/>
                    <a:pt x="34" y="0"/>
                  </a:cubicBezTo>
                  <a:cubicBezTo>
                    <a:pt x="14" y="0"/>
                    <a:pt x="0" y="11"/>
                    <a:pt x="0" y="25"/>
                  </a:cubicBezTo>
                  <a:cubicBezTo>
                    <a:pt x="0" y="39"/>
                    <a:pt x="14" y="51"/>
                    <a:pt x="34" y="51"/>
                  </a:cubicBezTo>
                  <a:cubicBezTo>
                    <a:pt x="172" y="51"/>
                    <a:pt x="172" y="51"/>
                    <a:pt x="172" y="51"/>
                  </a:cubicBezTo>
                  <a:cubicBezTo>
                    <a:pt x="192" y="51"/>
                    <a:pt x="206" y="39"/>
                    <a:pt x="206" y="25"/>
                  </a:cubicBezTo>
                  <a:cubicBezTo>
                    <a:pt x="206" y="11"/>
                    <a:pt x="192" y="0"/>
                    <a:pt x="172"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89" name="Freeform 184"/>
            <p:cNvSpPr>
              <a:spLocks noChangeArrowheads="1"/>
            </p:cNvSpPr>
            <p:nvPr/>
          </p:nvSpPr>
          <p:spPr bwMode="auto">
            <a:xfrm>
              <a:off x="6497" y="894"/>
              <a:ext cx="28" cy="11"/>
            </a:xfrm>
            <a:custGeom>
              <a:avLst/>
              <a:gdLst>
                <a:gd name="T0" fmla="*/ 102 w 126"/>
                <a:gd name="T1" fmla="*/ 0 h 51"/>
                <a:gd name="T2" fmla="*/ 102 w 126"/>
                <a:gd name="T3" fmla="*/ 0 h 51"/>
                <a:gd name="T4" fmla="*/ 20 w 126"/>
                <a:gd name="T5" fmla="*/ 0 h 51"/>
                <a:gd name="T6" fmla="*/ 0 w 126"/>
                <a:gd name="T7" fmla="*/ 25 h 51"/>
                <a:gd name="T8" fmla="*/ 20 w 126"/>
                <a:gd name="T9" fmla="*/ 50 h 51"/>
                <a:gd name="T10" fmla="*/ 102 w 126"/>
                <a:gd name="T11" fmla="*/ 50 h 51"/>
                <a:gd name="T12" fmla="*/ 125 w 126"/>
                <a:gd name="T13" fmla="*/ 25 h 51"/>
                <a:gd name="T14" fmla="*/ 102 w 126"/>
                <a:gd name="T15" fmla="*/ 0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6" h="51">
                  <a:moveTo>
                    <a:pt x="102" y="0"/>
                  </a:moveTo>
                  <a:lnTo>
                    <a:pt x="102" y="0"/>
                  </a:lnTo>
                  <a:cubicBezTo>
                    <a:pt x="20" y="0"/>
                    <a:pt x="20" y="0"/>
                    <a:pt x="20" y="0"/>
                  </a:cubicBezTo>
                  <a:cubicBezTo>
                    <a:pt x="9" y="0"/>
                    <a:pt x="0" y="11"/>
                    <a:pt x="0" y="25"/>
                  </a:cubicBezTo>
                  <a:cubicBezTo>
                    <a:pt x="0" y="39"/>
                    <a:pt x="9" y="50"/>
                    <a:pt x="20" y="50"/>
                  </a:cubicBezTo>
                  <a:cubicBezTo>
                    <a:pt x="102" y="50"/>
                    <a:pt x="102" y="50"/>
                    <a:pt x="102" y="50"/>
                  </a:cubicBezTo>
                  <a:cubicBezTo>
                    <a:pt x="113" y="50"/>
                    <a:pt x="125" y="39"/>
                    <a:pt x="125" y="25"/>
                  </a:cubicBezTo>
                  <a:cubicBezTo>
                    <a:pt x="125" y="11"/>
                    <a:pt x="113" y="0"/>
                    <a:pt x="102"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90" name="Freeform 185"/>
            <p:cNvSpPr>
              <a:spLocks noChangeArrowheads="1"/>
            </p:cNvSpPr>
            <p:nvPr/>
          </p:nvSpPr>
          <p:spPr bwMode="auto">
            <a:xfrm>
              <a:off x="6410" y="690"/>
              <a:ext cx="199" cy="177"/>
            </a:xfrm>
            <a:custGeom>
              <a:avLst/>
              <a:gdLst>
                <a:gd name="T0" fmla="*/ 659 w 883"/>
                <a:gd name="T1" fmla="*/ 399 h 787"/>
                <a:gd name="T2" fmla="*/ 659 w 883"/>
                <a:gd name="T3" fmla="*/ 399 h 787"/>
                <a:gd name="T4" fmla="*/ 534 w 883"/>
                <a:gd name="T5" fmla="*/ 88 h 787"/>
                <a:gd name="T6" fmla="*/ 659 w 883"/>
                <a:gd name="T7" fmla="*/ 399 h 787"/>
                <a:gd name="T8" fmla="*/ 449 w 883"/>
                <a:gd name="T9" fmla="*/ 0 h 787"/>
                <a:gd name="T10" fmla="*/ 449 w 883"/>
                <a:gd name="T11" fmla="*/ 0 h 787"/>
                <a:gd name="T12" fmla="*/ 441 w 883"/>
                <a:gd name="T13" fmla="*/ 0 h 787"/>
                <a:gd name="T14" fmla="*/ 432 w 883"/>
                <a:gd name="T15" fmla="*/ 0 h 787"/>
                <a:gd name="T16" fmla="*/ 432 w 883"/>
                <a:gd name="T17" fmla="*/ 0 h 787"/>
                <a:gd name="T18" fmla="*/ 223 w 883"/>
                <a:gd name="T19" fmla="*/ 546 h 787"/>
                <a:gd name="T20" fmla="*/ 336 w 883"/>
                <a:gd name="T21" fmla="*/ 786 h 787"/>
                <a:gd name="T22" fmla="*/ 441 w 883"/>
                <a:gd name="T23" fmla="*/ 786 h 787"/>
                <a:gd name="T24" fmla="*/ 458 w 883"/>
                <a:gd name="T25" fmla="*/ 786 h 787"/>
                <a:gd name="T26" fmla="*/ 554 w 883"/>
                <a:gd name="T27" fmla="*/ 786 h 787"/>
                <a:gd name="T28" fmla="*/ 664 w 883"/>
                <a:gd name="T29" fmla="*/ 546 h 787"/>
                <a:gd name="T30" fmla="*/ 449 w 883"/>
                <a:gd name="T31" fmla="*/ 0 h 787"/>
                <a:gd name="T32" fmla="*/ 449 w 883"/>
                <a:gd name="T33" fmla="*/ 0 h 787"/>
                <a:gd name="T34" fmla="*/ 659 w 883"/>
                <a:gd name="T35" fmla="*/ 399 h 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83" h="787">
                  <a:moveTo>
                    <a:pt x="659" y="399"/>
                  </a:moveTo>
                  <a:lnTo>
                    <a:pt x="659" y="399"/>
                  </a:lnTo>
                  <a:cubicBezTo>
                    <a:pt x="732" y="198"/>
                    <a:pt x="534" y="88"/>
                    <a:pt x="534" y="88"/>
                  </a:cubicBezTo>
                  <a:cubicBezTo>
                    <a:pt x="828" y="133"/>
                    <a:pt x="659" y="399"/>
                    <a:pt x="659" y="399"/>
                  </a:cubicBezTo>
                  <a:lnTo>
                    <a:pt x="449" y="0"/>
                  </a:lnTo>
                  <a:lnTo>
                    <a:pt x="449" y="0"/>
                  </a:lnTo>
                  <a:cubicBezTo>
                    <a:pt x="449" y="0"/>
                    <a:pt x="444" y="0"/>
                    <a:pt x="441" y="0"/>
                  </a:cubicBezTo>
                  <a:cubicBezTo>
                    <a:pt x="438" y="0"/>
                    <a:pt x="449" y="0"/>
                    <a:pt x="432" y="0"/>
                  </a:cubicBezTo>
                  <a:lnTo>
                    <a:pt x="432" y="0"/>
                  </a:lnTo>
                  <a:cubicBezTo>
                    <a:pt x="0" y="12"/>
                    <a:pt x="104" y="442"/>
                    <a:pt x="223" y="546"/>
                  </a:cubicBezTo>
                  <a:cubicBezTo>
                    <a:pt x="342" y="654"/>
                    <a:pt x="336" y="786"/>
                    <a:pt x="336" y="786"/>
                  </a:cubicBezTo>
                  <a:cubicBezTo>
                    <a:pt x="441" y="786"/>
                    <a:pt x="441" y="786"/>
                    <a:pt x="441" y="786"/>
                  </a:cubicBezTo>
                  <a:cubicBezTo>
                    <a:pt x="458" y="786"/>
                    <a:pt x="458" y="786"/>
                    <a:pt x="458" y="786"/>
                  </a:cubicBezTo>
                  <a:cubicBezTo>
                    <a:pt x="554" y="786"/>
                    <a:pt x="554" y="786"/>
                    <a:pt x="554" y="786"/>
                  </a:cubicBezTo>
                  <a:cubicBezTo>
                    <a:pt x="554" y="786"/>
                    <a:pt x="545" y="654"/>
                    <a:pt x="664" y="546"/>
                  </a:cubicBezTo>
                  <a:cubicBezTo>
                    <a:pt x="780" y="442"/>
                    <a:pt x="882" y="12"/>
                    <a:pt x="449" y="0"/>
                  </a:cubicBezTo>
                  <a:lnTo>
                    <a:pt x="449" y="0"/>
                  </a:lnTo>
                  <a:lnTo>
                    <a:pt x="659" y="39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91" name="Freeform 186"/>
            <p:cNvSpPr>
              <a:spLocks noChangeArrowheads="1"/>
            </p:cNvSpPr>
            <p:nvPr/>
          </p:nvSpPr>
          <p:spPr bwMode="auto">
            <a:xfrm>
              <a:off x="5283" y="1939"/>
              <a:ext cx="46" cy="11"/>
            </a:xfrm>
            <a:custGeom>
              <a:avLst/>
              <a:gdLst>
                <a:gd name="T0" fmla="*/ 172 w 207"/>
                <a:gd name="T1" fmla="*/ 0 h 52"/>
                <a:gd name="T2" fmla="*/ 172 w 207"/>
                <a:gd name="T3" fmla="*/ 0 h 52"/>
                <a:gd name="T4" fmla="*/ 34 w 207"/>
                <a:gd name="T5" fmla="*/ 0 h 52"/>
                <a:gd name="T6" fmla="*/ 0 w 207"/>
                <a:gd name="T7" fmla="*/ 26 h 52"/>
                <a:gd name="T8" fmla="*/ 34 w 207"/>
                <a:gd name="T9" fmla="*/ 51 h 52"/>
                <a:gd name="T10" fmla="*/ 172 w 207"/>
                <a:gd name="T11" fmla="*/ 51 h 52"/>
                <a:gd name="T12" fmla="*/ 206 w 207"/>
                <a:gd name="T13" fmla="*/ 26 h 52"/>
                <a:gd name="T14" fmla="*/ 172 w 207"/>
                <a:gd name="T15" fmla="*/ 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7" h="52">
                  <a:moveTo>
                    <a:pt x="172" y="0"/>
                  </a:moveTo>
                  <a:lnTo>
                    <a:pt x="172" y="0"/>
                  </a:lnTo>
                  <a:cubicBezTo>
                    <a:pt x="34" y="0"/>
                    <a:pt x="34" y="0"/>
                    <a:pt x="34" y="0"/>
                  </a:cubicBezTo>
                  <a:cubicBezTo>
                    <a:pt x="14" y="0"/>
                    <a:pt x="0" y="12"/>
                    <a:pt x="0" y="26"/>
                  </a:cubicBezTo>
                  <a:cubicBezTo>
                    <a:pt x="0" y="40"/>
                    <a:pt x="14" y="51"/>
                    <a:pt x="34" y="51"/>
                  </a:cubicBezTo>
                  <a:cubicBezTo>
                    <a:pt x="172" y="51"/>
                    <a:pt x="172" y="51"/>
                    <a:pt x="172" y="51"/>
                  </a:cubicBezTo>
                  <a:cubicBezTo>
                    <a:pt x="189" y="51"/>
                    <a:pt x="206" y="40"/>
                    <a:pt x="206" y="26"/>
                  </a:cubicBezTo>
                  <a:cubicBezTo>
                    <a:pt x="206" y="12"/>
                    <a:pt x="189" y="0"/>
                    <a:pt x="172"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92" name="Freeform 187"/>
            <p:cNvSpPr>
              <a:spLocks noChangeArrowheads="1"/>
            </p:cNvSpPr>
            <p:nvPr/>
          </p:nvSpPr>
          <p:spPr bwMode="auto">
            <a:xfrm>
              <a:off x="5283" y="1952"/>
              <a:ext cx="46" cy="11"/>
            </a:xfrm>
            <a:custGeom>
              <a:avLst/>
              <a:gdLst>
                <a:gd name="T0" fmla="*/ 172 w 207"/>
                <a:gd name="T1" fmla="*/ 0 h 52"/>
                <a:gd name="T2" fmla="*/ 172 w 207"/>
                <a:gd name="T3" fmla="*/ 0 h 52"/>
                <a:gd name="T4" fmla="*/ 34 w 207"/>
                <a:gd name="T5" fmla="*/ 0 h 52"/>
                <a:gd name="T6" fmla="*/ 0 w 207"/>
                <a:gd name="T7" fmla="*/ 25 h 52"/>
                <a:gd name="T8" fmla="*/ 34 w 207"/>
                <a:gd name="T9" fmla="*/ 51 h 52"/>
                <a:gd name="T10" fmla="*/ 172 w 207"/>
                <a:gd name="T11" fmla="*/ 51 h 52"/>
                <a:gd name="T12" fmla="*/ 206 w 207"/>
                <a:gd name="T13" fmla="*/ 25 h 52"/>
                <a:gd name="T14" fmla="*/ 172 w 207"/>
                <a:gd name="T15" fmla="*/ 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7" h="52">
                  <a:moveTo>
                    <a:pt x="172" y="0"/>
                  </a:moveTo>
                  <a:lnTo>
                    <a:pt x="172" y="0"/>
                  </a:lnTo>
                  <a:cubicBezTo>
                    <a:pt x="34" y="0"/>
                    <a:pt x="34" y="0"/>
                    <a:pt x="34" y="0"/>
                  </a:cubicBezTo>
                  <a:cubicBezTo>
                    <a:pt x="14" y="0"/>
                    <a:pt x="0" y="11"/>
                    <a:pt x="0" y="25"/>
                  </a:cubicBezTo>
                  <a:cubicBezTo>
                    <a:pt x="0" y="40"/>
                    <a:pt x="14" y="51"/>
                    <a:pt x="34" y="51"/>
                  </a:cubicBezTo>
                  <a:cubicBezTo>
                    <a:pt x="172" y="51"/>
                    <a:pt x="172" y="51"/>
                    <a:pt x="172" y="51"/>
                  </a:cubicBezTo>
                  <a:cubicBezTo>
                    <a:pt x="189" y="51"/>
                    <a:pt x="206" y="40"/>
                    <a:pt x="206" y="25"/>
                  </a:cubicBezTo>
                  <a:cubicBezTo>
                    <a:pt x="206" y="11"/>
                    <a:pt x="189" y="0"/>
                    <a:pt x="172"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93" name="Freeform 188"/>
            <p:cNvSpPr>
              <a:spLocks noChangeArrowheads="1"/>
            </p:cNvSpPr>
            <p:nvPr/>
          </p:nvSpPr>
          <p:spPr bwMode="auto">
            <a:xfrm>
              <a:off x="5291" y="1964"/>
              <a:ext cx="27" cy="10"/>
            </a:xfrm>
            <a:custGeom>
              <a:avLst/>
              <a:gdLst>
                <a:gd name="T0" fmla="*/ 105 w 125"/>
                <a:gd name="T1" fmla="*/ 0 h 49"/>
                <a:gd name="T2" fmla="*/ 105 w 125"/>
                <a:gd name="T3" fmla="*/ 0 h 49"/>
                <a:gd name="T4" fmla="*/ 20 w 125"/>
                <a:gd name="T5" fmla="*/ 0 h 49"/>
                <a:gd name="T6" fmla="*/ 0 w 125"/>
                <a:gd name="T7" fmla="*/ 22 h 49"/>
                <a:gd name="T8" fmla="*/ 20 w 125"/>
                <a:gd name="T9" fmla="*/ 48 h 49"/>
                <a:gd name="T10" fmla="*/ 105 w 125"/>
                <a:gd name="T11" fmla="*/ 48 h 49"/>
                <a:gd name="T12" fmla="*/ 124 w 125"/>
                <a:gd name="T13" fmla="*/ 22 h 49"/>
                <a:gd name="T14" fmla="*/ 105 w 125"/>
                <a:gd name="T15" fmla="*/ 0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 h="49">
                  <a:moveTo>
                    <a:pt x="105" y="0"/>
                  </a:moveTo>
                  <a:lnTo>
                    <a:pt x="105" y="0"/>
                  </a:lnTo>
                  <a:cubicBezTo>
                    <a:pt x="20" y="0"/>
                    <a:pt x="20" y="0"/>
                    <a:pt x="20" y="0"/>
                  </a:cubicBezTo>
                  <a:cubicBezTo>
                    <a:pt x="9" y="0"/>
                    <a:pt x="0" y="11"/>
                    <a:pt x="0" y="22"/>
                  </a:cubicBezTo>
                  <a:cubicBezTo>
                    <a:pt x="0" y="37"/>
                    <a:pt x="9" y="48"/>
                    <a:pt x="20" y="48"/>
                  </a:cubicBezTo>
                  <a:cubicBezTo>
                    <a:pt x="105" y="48"/>
                    <a:pt x="105" y="48"/>
                    <a:pt x="105" y="48"/>
                  </a:cubicBezTo>
                  <a:cubicBezTo>
                    <a:pt x="116" y="48"/>
                    <a:pt x="124" y="37"/>
                    <a:pt x="124" y="22"/>
                  </a:cubicBezTo>
                  <a:cubicBezTo>
                    <a:pt x="124" y="11"/>
                    <a:pt x="116" y="0"/>
                    <a:pt x="105"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94" name="Freeform 189"/>
            <p:cNvSpPr>
              <a:spLocks noChangeArrowheads="1"/>
            </p:cNvSpPr>
            <p:nvPr/>
          </p:nvSpPr>
          <p:spPr bwMode="auto">
            <a:xfrm>
              <a:off x="5205" y="1759"/>
              <a:ext cx="199" cy="177"/>
            </a:xfrm>
            <a:custGeom>
              <a:avLst/>
              <a:gdLst>
                <a:gd name="T0" fmla="*/ 655 w 880"/>
                <a:gd name="T1" fmla="*/ 399 h 787"/>
                <a:gd name="T2" fmla="*/ 655 w 880"/>
                <a:gd name="T3" fmla="*/ 399 h 787"/>
                <a:gd name="T4" fmla="*/ 531 w 880"/>
                <a:gd name="T5" fmla="*/ 84 h 787"/>
                <a:gd name="T6" fmla="*/ 655 w 880"/>
                <a:gd name="T7" fmla="*/ 399 h 787"/>
                <a:gd name="T8" fmla="*/ 449 w 880"/>
                <a:gd name="T9" fmla="*/ 0 h 787"/>
                <a:gd name="T10" fmla="*/ 449 w 880"/>
                <a:gd name="T11" fmla="*/ 0 h 787"/>
                <a:gd name="T12" fmla="*/ 441 w 880"/>
                <a:gd name="T13" fmla="*/ 0 h 787"/>
                <a:gd name="T14" fmla="*/ 432 w 880"/>
                <a:gd name="T15" fmla="*/ 0 h 787"/>
                <a:gd name="T16" fmla="*/ 432 w 880"/>
                <a:gd name="T17" fmla="*/ 0 h 787"/>
                <a:gd name="T18" fmla="*/ 220 w 880"/>
                <a:gd name="T19" fmla="*/ 545 h 787"/>
                <a:gd name="T20" fmla="*/ 336 w 880"/>
                <a:gd name="T21" fmla="*/ 786 h 787"/>
                <a:gd name="T22" fmla="*/ 438 w 880"/>
                <a:gd name="T23" fmla="*/ 786 h 787"/>
                <a:gd name="T24" fmla="*/ 457 w 880"/>
                <a:gd name="T25" fmla="*/ 786 h 787"/>
                <a:gd name="T26" fmla="*/ 551 w 880"/>
                <a:gd name="T27" fmla="*/ 786 h 787"/>
                <a:gd name="T28" fmla="*/ 661 w 880"/>
                <a:gd name="T29" fmla="*/ 545 h 787"/>
                <a:gd name="T30" fmla="*/ 449 w 880"/>
                <a:gd name="T31" fmla="*/ 0 h 787"/>
                <a:gd name="T32" fmla="*/ 449 w 880"/>
                <a:gd name="T33" fmla="*/ 0 h 787"/>
                <a:gd name="T34" fmla="*/ 655 w 880"/>
                <a:gd name="T35" fmla="*/ 399 h 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80" h="787">
                  <a:moveTo>
                    <a:pt x="655" y="399"/>
                  </a:moveTo>
                  <a:lnTo>
                    <a:pt x="655" y="399"/>
                  </a:lnTo>
                  <a:cubicBezTo>
                    <a:pt x="729" y="198"/>
                    <a:pt x="531" y="84"/>
                    <a:pt x="531" y="84"/>
                  </a:cubicBezTo>
                  <a:cubicBezTo>
                    <a:pt x="825" y="133"/>
                    <a:pt x="655" y="399"/>
                    <a:pt x="655" y="399"/>
                  </a:cubicBezTo>
                  <a:lnTo>
                    <a:pt x="449" y="0"/>
                  </a:lnTo>
                  <a:lnTo>
                    <a:pt x="449" y="0"/>
                  </a:lnTo>
                  <a:cubicBezTo>
                    <a:pt x="449" y="0"/>
                    <a:pt x="443" y="0"/>
                    <a:pt x="441" y="0"/>
                  </a:cubicBezTo>
                  <a:cubicBezTo>
                    <a:pt x="435" y="0"/>
                    <a:pt x="449" y="0"/>
                    <a:pt x="432" y="0"/>
                  </a:cubicBezTo>
                  <a:lnTo>
                    <a:pt x="432" y="0"/>
                  </a:lnTo>
                  <a:cubicBezTo>
                    <a:pt x="0" y="11"/>
                    <a:pt x="104" y="441"/>
                    <a:pt x="220" y="545"/>
                  </a:cubicBezTo>
                  <a:cubicBezTo>
                    <a:pt x="339" y="653"/>
                    <a:pt x="336" y="786"/>
                    <a:pt x="336" y="786"/>
                  </a:cubicBezTo>
                  <a:cubicBezTo>
                    <a:pt x="438" y="786"/>
                    <a:pt x="438" y="786"/>
                    <a:pt x="438" y="786"/>
                  </a:cubicBezTo>
                  <a:cubicBezTo>
                    <a:pt x="457" y="786"/>
                    <a:pt x="457" y="786"/>
                    <a:pt x="457" y="786"/>
                  </a:cubicBezTo>
                  <a:cubicBezTo>
                    <a:pt x="551" y="786"/>
                    <a:pt x="551" y="786"/>
                    <a:pt x="551" y="786"/>
                  </a:cubicBezTo>
                  <a:cubicBezTo>
                    <a:pt x="551" y="786"/>
                    <a:pt x="542" y="653"/>
                    <a:pt x="661" y="545"/>
                  </a:cubicBezTo>
                  <a:cubicBezTo>
                    <a:pt x="780" y="441"/>
                    <a:pt x="879" y="11"/>
                    <a:pt x="449" y="0"/>
                  </a:cubicBezTo>
                  <a:lnTo>
                    <a:pt x="449" y="0"/>
                  </a:lnTo>
                  <a:lnTo>
                    <a:pt x="655" y="39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95" name="Freeform 190"/>
            <p:cNvSpPr>
              <a:spLocks noChangeArrowheads="1"/>
            </p:cNvSpPr>
            <p:nvPr/>
          </p:nvSpPr>
          <p:spPr bwMode="auto">
            <a:xfrm>
              <a:off x="5629" y="761"/>
              <a:ext cx="218" cy="219"/>
            </a:xfrm>
            <a:custGeom>
              <a:avLst/>
              <a:gdLst>
                <a:gd name="T0" fmla="*/ 611 w 966"/>
                <a:gd name="T1" fmla="*/ 896 h 971"/>
                <a:gd name="T2" fmla="*/ 611 w 966"/>
                <a:gd name="T3" fmla="*/ 896 h 971"/>
                <a:gd name="T4" fmla="*/ 767 w 966"/>
                <a:gd name="T5" fmla="*/ 789 h 971"/>
                <a:gd name="T6" fmla="*/ 631 w 966"/>
                <a:gd name="T7" fmla="*/ 563 h 971"/>
                <a:gd name="T8" fmla="*/ 815 w 966"/>
                <a:gd name="T9" fmla="*/ 800 h 971"/>
                <a:gd name="T10" fmla="*/ 611 w 966"/>
                <a:gd name="T11" fmla="*/ 896 h 971"/>
                <a:gd name="T12" fmla="*/ 481 w 966"/>
                <a:gd name="T13" fmla="*/ 0 h 971"/>
                <a:gd name="T14" fmla="*/ 481 w 966"/>
                <a:gd name="T15" fmla="*/ 0 h 971"/>
                <a:gd name="T16" fmla="*/ 343 w 966"/>
                <a:gd name="T17" fmla="*/ 54 h 971"/>
                <a:gd name="T18" fmla="*/ 343 w 966"/>
                <a:gd name="T19" fmla="*/ 56 h 971"/>
                <a:gd name="T20" fmla="*/ 340 w 966"/>
                <a:gd name="T21" fmla="*/ 56 h 971"/>
                <a:gd name="T22" fmla="*/ 340 w 966"/>
                <a:gd name="T23" fmla="*/ 156 h 971"/>
                <a:gd name="T24" fmla="*/ 343 w 966"/>
                <a:gd name="T25" fmla="*/ 156 h 971"/>
                <a:gd name="T26" fmla="*/ 382 w 966"/>
                <a:gd name="T27" fmla="*/ 187 h 971"/>
                <a:gd name="T28" fmla="*/ 382 w 966"/>
                <a:gd name="T29" fmla="*/ 413 h 971"/>
                <a:gd name="T30" fmla="*/ 351 w 966"/>
                <a:gd name="T31" fmla="*/ 469 h 971"/>
                <a:gd name="T32" fmla="*/ 130 w 966"/>
                <a:gd name="T33" fmla="*/ 894 h 971"/>
                <a:gd name="T34" fmla="*/ 456 w 966"/>
                <a:gd name="T35" fmla="*/ 970 h 971"/>
                <a:gd name="T36" fmla="*/ 484 w 966"/>
                <a:gd name="T37" fmla="*/ 970 h 971"/>
                <a:gd name="T38" fmla="*/ 509 w 966"/>
                <a:gd name="T39" fmla="*/ 970 h 971"/>
                <a:gd name="T40" fmla="*/ 835 w 966"/>
                <a:gd name="T41" fmla="*/ 894 h 971"/>
                <a:gd name="T42" fmla="*/ 620 w 966"/>
                <a:gd name="T43" fmla="*/ 469 h 971"/>
                <a:gd name="T44" fmla="*/ 597 w 966"/>
                <a:gd name="T45" fmla="*/ 413 h 971"/>
                <a:gd name="T46" fmla="*/ 597 w 966"/>
                <a:gd name="T47" fmla="*/ 187 h 971"/>
                <a:gd name="T48" fmla="*/ 620 w 966"/>
                <a:gd name="T49" fmla="*/ 156 h 971"/>
                <a:gd name="T50" fmla="*/ 626 w 966"/>
                <a:gd name="T51" fmla="*/ 156 h 971"/>
                <a:gd name="T52" fmla="*/ 626 w 966"/>
                <a:gd name="T53" fmla="*/ 56 h 971"/>
                <a:gd name="T54" fmla="*/ 620 w 966"/>
                <a:gd name="T55" fmla="*/ 56 h 971"/>
                <a:gd name="T56" fmla="*/ 620 w 966"/>
                <a:gd name="T57" fmla="*/ 54 h 971"/>
                <a:gd name="T58" fmla="*/ 481 w 966"/>
                <a:gd name="T59" fmla="*/ 0 h 971"/>
                <a:gd name="T60" fmla="*/ 611 w 966"/>
                <a:gd name="T61" fmla="*/ 896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66" h="971">
                  <a:moveTo>
                    <a:pt x="611" y="896"/>
                  </a:moveTo>
                  <a:lnTo>
                    <a:pt x="611" y="896"/>
                  </a:lnTo>
                  <a:cubicBezTo>
                    <a:pt x="611" y="896"/>
                    <a:pt x="758" y="868"/>
                    <a:pt x="767" y="789"/>
                  </a:cubicBezTo>
                  <a:cubicBezTo>
                    <a:pt x="772" y="710"/>
                    <a:pt x="631" y="563"/>
                    <a:pt x="631" y="563"/>
                  </a:cubicBezTo>
                  <a:cubicBezTo>
                    <a:pt x="631" y="563"/>
                    <a:pt x="815" y="704"/>
                    <a:pt x="815" y="800"/>
                  </a:cubicBezTo>
                  <a:cubicBezTo>
                    <a:pt x="812" y="896"/>
                    <a:pt x="611" y="896"/>
                    <a:pt x="611" y="896"/>
                  </a:cubicBezTo>
                  <a:lnTo>
                    <a:pt x="481" y="0"/>
                  </a:lnTo>
                  <a:lnTo>
                    <a:pt x="481" y="0"/>
                  </a:lnTo>
                  <a:cubicBezTo>
                    <a:pt x="405" y="0"/>
                    <a:pt x="343" y="23"/>
                    <a:pt x="343" y="54"/>
                  </a:cubicBezTo>
                  <a:cubicBezTo>
                    <a:pt x="343" y="54"/>
                    <a:pt x="343" y="54"/>
                    <a:pt x="343" y="56"/>
                  </a:cubicBezTo>
                  <a:cubicBezTo>
                    <a:pt x="340" y="56"/>
                    <a:pt x="340" y="56"/>
                    <a:pt x="340" y="56"/>
                  </a:cubicBezTo>
                  <a:cubicBezTo>
                    <a:pt x="340" y="156"/>
                    <a:pt x="340" y="156"/>
                    <a:pt x="340" y="156"/>
                  </a:cubicBezTo>
                  <a:cubicBezTo>
                    <a:pt x="343" y="156"/>
                    <a:pt x="343" y="156"/>
                    <a:pt x="343" y="156"/>
                  </a:cubicBezTo>
                  <a:cubicBezTo>
                    <a:pt x="345" y="167"/>
                    <a:pt x="354" y="178"/>
                    <a:pt x="382" y="187"/>
                  </a:cubicBezTo>
                  <a:cubicBezTo>
                    <a:pt x="382" y="237"/>
                    <a:pt x="382" y="376"/>
                    <a:pt x="382" y="413"/>
                  </a:cubicBezTo>
                  <a:cubicBezTo>
                    <a:pt x="382" y="458"/>
                    <a:pt x="351" y="469"/>
                    <a:pt x="351" y="469"/>
                  </a:cubicBezTo>
                  <a:cubicBezTo>
                    <a:pt x="300" y="501"/>
                    <a:pt x="0" y="803"/>
                    <a:pt x="130" y="894"/>
                  </a:cubicBezTo>
                  <a:cubicBezTo>
                    <a:pt x="230" y="962"/>
                    <a:pt x="388" y="970"/>
                    <a:pt x="456" y="970"/>
                  </a:cubicBezTo>
                  <a:cubicBezTo>
                    <a:pt x="467" y="970"/>
                    <a:pt x="479" y="970"/>
                    <a:pt x="484" y="970"/>
                  </a:cubicBezTo>
                  <a:cubicBezTo>
                    <a:pt x="490" y="970"/>
                    <a:pt x="498" y="970"/>
                    <a:pt x="509" y="970"/>
                  </a:cubicBezTo>
                  <a:cubicBezTo>
                    <a:pt x="580" y="970"/>
                    <a:pt x="736" y="962"/>
                    <a:pt x="835" y="894"/>
                  </a:cubicBezTo>
                  <a:cubicBezTo>
                    <a:pt x="965" y="803"/>
                    <a:pt x="671" y="501"/>
                    <a:pt x="620" y="469"/>
                  </a:cubicBezTo>
                  <a:cubicBezTo>
                    <a:pt x="620" y="469"/>
                    <a:pt x="597" y="458"/>
                    <a:pt x="597" y="413"/>
                  </a:cubicBezTo>
                  <a:cubicBezTo>
                    <a:pt x="597" y="376"/>
                    <a:pt x="597" y="235"/>
                    <a:pt x="597" y="187"/>
                  </a:cubicBezTo>
                  <a:cubicBezTo>
                    <a:pt x="611" y="178"/>
                    <a:pt x="617" y="167"/>
                    <a:pt x="620" y="156"/>
                  </a:cubicBezTo>
                  <a:cubicBezTo>
                    <a:pt x="626" y="156"/>
                    <a:pt x="626" y="156"/>
                    <a:pt x="626" y="156"/>
                  </a:cubicBezTo>
                  <a:cubicBezTo>
                    <a:pt x="626" y="56"/>
                    <a:pt x="626" y="56"/>
                    <a:pt x="626" y="56"/>
                  </a:cubicBezTo>
                  <a:cubicBezTo>
                    <a:pt x="620" y="56"/>
                    <a:pt x="620" y="56"/>
                    <a:pt x="620" y="56"/>
                  </a:cubicBezTo>
                  <a:cubicBezTo>
                    <a:pt x="620" y="54"/>
                    <a:pt x="620" y="54"/>
                    <a:pt x="620" y="54"/>
                  </a:cubicBezTo>
                  <a:cubicBezTo>
                    <a:pt x="620" y="23"/>
                    <a:pt x="557" y="0"/>
                    <a:pt x="481" y="0"/>
                  </a:cubicBezTo>
                  <a:lnTo>
                    <a:pt x="611" y="89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sp>
          <p:nvSpPr>
            <p:cNvPr id="96" name="Freeform 191"/>
            <p:cNvSpPr>
              <a:spLocks noChangeArrowheads="1"/>
            </p:cNvSpPr>
            <p:nvPr/>
          </p:nvSpPr>
          <p:spPr bwMode="auto">
            <a:xfrm>
              <a:off x="6116" y="1714"/>
              <a:ext cx="218" cy="220"/>
            </a:xfrm>
            <a:custGeom>
              <a:avLst/>
              <a:gdLst>
                <a:gd name="T0" fmla="*/ 608 w 965"/>
                <a:gd name="T1" fmla="*/ 896 h 974"/>
                <a:gd name="T2" fmla="*/ 608 w 965"/>
                <a:gd name="T3" fmla="*/ 896 h 974"/>
                <a:gd name="T4" fmla="*/ 763 w 965"/>
                <a:gd name="T5" fmla="*/ 792 h 974"/>
                <a:gd name="T6" fmla="*/ 630 w 965"/>
                <a:gd name="T7" fmla="*/ 565 h 974"/>
                <a:gd name="T8" fmla="*/ 811 w 965"/>
                <a:gd name="T9" fmla="*/ 800 h 974"/>
                <a:gd name="T10" fmla="*/ 608 w 965"/>
                <a:gd name="T11" fmla="*/ 896 h 974"/>
                <a:gd name="T12" fmla="*/ 480 w 965"/>
                <a:gd name="T13" fmla="*/ 0 h 974"/>
                <a:gd name="T14" fmla="*/ 480 w 965"/>
                <a:gd name="T15" fmla="*/ 0 h 974"/>
                <a:gd name="T16" fmla="*/ 339 w 965"/>
                <a:gd name="T17" fmla="*/ 53 h 974"/>
                <a:gd name="T18" fmla="*/ 342 w 965"/>
                <a:gd name="T19" fmla="*/ 56 h 974"/>
                <a:gd name="T20" fmla="*/ 339 w 965"/>
                <a:gd name="T21" fmla="*/ 56 h 974"/>
                <a:gd name="T22" fmla="*/ 339 w 965"/>
                <a:gd name="T23" fmla="*/ 158 h 974"/>
                <a:gd name="T24" fmla="*/ 342 w 965"/>
                <a:gd name="T25" fmla="*/ 158 h 974"/>
                <a:gd name="T26" fmla="*/ 381 w 965"/>
                <a:gd name="T27" fmla="*/ 189 h 974"/>
                <a:gd name="T28" fmla="*/ 381 w 965"/>
                <a:gd name="T29" fmla="*/ 416 h 974"/>
                <a:gd name="T30" fmla="*/ 350 w 965"/>
                <a:gd name="T31" fmla="*/ 472 h 974"/>
                <a:gd name="T32" fmla="*/ 130 w 965"/>
                <a:gd name="T33" fmla="*/ 893 h 974"/>
                <a:gd name="T34" fmla="*/ 455 w 965"/>
                <a:gd name="T35" fmla="*/ 973 h 974"/>
                <a:gd name="T36" fmla="*/ 480 w 965"/>
                <a:gd name="T37" fmla="*/ 970 h 974"/>
                <a:gd name="T38" fmla="*/ 509 w 965"/>
                <a:gd name="T39" fmla="*/ 973 h 974"/>
                <a:gd name="T40" fmla="*/ 834 w 965"/>
                <a:gd name="T41" fmla="*/ 893 h 974"/>
                <a:gd name="T42" fmla="*/ 616 w 965"/>
                <a:gd name="T43" fmla="*/ 472 h 974"/>
                <a:gd name="T44" fmla="*/ 594 w 965"/>
                <a:gd name="T45" fmla="*/ 416 h 974"/>
                <a:gd name="T46" fmla="*/ 594 w 965"/>
                <a:gd name="T47" fmla="*/ 187 h 974"/>
                <a:gd name="T48" fmla="*/ 619 w 965"/>
                <a:gd name="T49" fmla="*/ 158 h 974"/>
                <a:gd name="T50" fmla="*/ 625 w 965"/>
                <a:gd name="T51" fmla="*/ 158 h 974"/>
                <a:gd name="T52" fmla="*/ 625 w 965"/>
                <a:gd name="T53" fmla="*/ 56 h 974"/>
                <a:gd name="T54" fmla="*/ 619 w 965"/>
                <a:gd name="T55" fmla="*/ 56 h 974"/>
                <a:gd name="T56" fmla="*/ 619 w 965"/>
                <a:gd name="T57" fmla="*/ 53 h 974"/>
                <a:gd name="T58" fmla="*/ 480 w 965"/>
                <a:gd name="T59" fmla="*/ 0 h 974"/>
                <a:gd name="T60" fmla="*/ 608 w 965"/>
                <a:gd name="T61" fmla="*/ 896 h 9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65" h="974">
                  <a:moveTo>
                    <a:pt x="608" y="896"/>
                  </a:moveTo>
                  <a:lnTo>
                    <a:pt x="608" y="896"/>
                  </a:lnTo>
                  <a:cubicBezTo>
                    <a:pt x="608" y="896"/>
                    <a:pt x="757" y="868"/>
                    <a:pt x="763" y="792"/>
                  </a:cubicBezTo>
                  <a:cubicBezTo>
                    <a:pt x="772" y="712"/>
                    <a:pt x="630" y="565"/>
                    <a:pt x="630" y="565"/>
                  </a:cubicBezTo>
                  <a:cubicBezTo>
                    <a:pt x="630" y="565"/>
                    <a:pt x="814" y="704"/>
                    <a:pt x="811" y="800"/>
                  </a:cubicBezTo>
                  <a:cubicBezTo>
                    <a:pt x="811" y="896"/>
                    <a:pt x="608" y="896"/>
                    <a:pt x="608" y="896"/>
                  </a:cubicBezTo>
                  <a:lnTo>
                    <a:pt x="480" y="0"/>
                  </a:lnTo>
                  <a:lnTo>
                    <a:pt x="480" y="0"/>
                  </a:lnTo>
                  <a:cubicBezTo>
                    <a:pt x="401" y="0"/>
                    <a:pt x="339" y="25"/>
                    <a:pt x="339" y="53"/>
                  </a:cubicBezTo>
                  <a:cubicBezTo>
                    <a:pt x="339" y="56"/>
                    <a:pt x="339" y="56"/>
                    <a:pt x="342" y="56"/>
                  </a:cubicBezTo>
                  <a:cubicBezTo>
                    <a:pt x="339" y="56"/>
                    <a:pt x="339" y="56"/>
                    <a:pt x="339" y="56"/>
                  </a:cubicBezTo>
                  <a:cubicBezTo>
                    <a:pt x="339" y="158"/>
                    <a:pt x="339" y="158"/>
                    <a:pt x="339" y="158"/>
                  </a:cubicBezTo>
                  <a:cubicBezTo>
                    <a:pt x="342" y="158"/>
                    <a:pt x="342" y="158"/>
                    <a:pt x="342" y="158"/>
                  </a:cubicBezTo>
                  <a:cubicBezTo>
                    <a:pt x="342" y="170"/>
                    <a:pt x="353" y="181"/>
                    <a:pt x="381" y="189"/>
                  </a:cubicBezTo>
                  <a:cubicBezTo>
                    <a:pt x="381" y="237"/>
                    <a:pt x="381" y="379"/>
                    <a:pt x="381" y="416"/>
                  </a:cubicBezTo>
                  <a:cubicBezTo>
                    <a:pt x="381" y="460"/>
                    <a:pt x="350" y="472"/>
                    <a:pt x="350" y="472"/>
                  </a:cubicBezTo>
                  <a:cubicBezTo>
                    <a:pt x="299" y="500"/>
                    <a:pt x="0" y="803"/>
                    <a:pt x="130" y="893"/>
                  </a:cubicBezTo>
                  <a:cubicBezTo>
                    <a:pt x="229" y="964"/>
                    <a:pt x="384" y="973"/>
                    <a:pt x="455" y="973"/>
                  </a:cubicBezTo>
                  <a:cubicBezTo>
                    <a:pt x="466" y="973"/>
                    <a:pt x="475" y="973"/>
                    <a:pt x="480" y="970"/>
                  </a:cubicBezTo>
                  <a:cubicBezTo>
                    <a:pt x="486" y="973"/>
                    <a:pt x="497" y="973"/>
                    <a:pt x="509" y="973"/>
                  </a:cubicBezTo>
                  <a:cubicBezTo>
                    <a:pt x="577" y="973"/>
                    <a:pt x="735" y="964"/>
                    <a:pt x="834" y="893"/>
                  </a:cubicBezTo>
                  <a:cubicBezTo>
                    <a:pt x="964" y="803"/>
                    <a:pt x="667" y="500"/>
                    <a:pt x="616" y="472"/>
                  </a:cubicBezTo>
                  <a:cubicBezTo>
                    <a:pt x="616" y="472"/>
                    <a:pt x="594" y="460"/>
                    <a:pt x="594" y="416"/>
                  </a:cubicBezTo>
                  <a:cubicBezTo>
                    <a:pt x="594" y="379"/>
                    <a:pt x="594" y="235"/>
                    <a:pt x="594" y="187"/>
                  </a:cubicBezTo>
                  <a:cubicBezTo>
                    <a:pt x="608" y="178"/>
                    <a:pt x="616" y="170"/>
                    <a:pt x="619" y="158"/>
                  </a:cubicBezTo>
                  <a:cubicBezTo>
                    <a:pt x="625" y="158"/>
                    <a:pt x="625" y="158"/>
                    <a:pt x="625" y="158"/>
                  </a:cubicBezTo>
                  <a:cubicBezTo>
                    <a:pt x="625" y="56"/>
                    <a:pt x="625" y="56"/>
                    <a:pt x="625" y="56"/>
                  </a:cubicBezTo>
                  <a:cubicBezTo>
                    <a:pt x="619" y="56"/>
                    <a:pt x="619" y="56"/>
                    <a:pt x="619" y="56"/>
                  </a:cubicBezTo>
                  <a:cubicBezTo>
                    <a:pt x="619" y="56"/>
                    <a:pt x="619" y="56"/>
                    <a:pt x="619" y="53"/>
                  </a:cubicBezTo>
                  <a:cubicBezTo>
                    <a:pt x="619" y="25"/>
                    <a:pt x="557" y="0"/>
                    <a:pt x="480" y="0"/>
                  </a:cubicBezTo>
                  <a:lnTo>
                    <a:pt x="608" y="89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5397"/>
            </a:p>
          </p:txBody>
        </p:sp>
      </p:grpSp>
      <p:sp>
        <p:nvSpPr>
          <p:cNvPr id="97" name="Freeform 196"/>
          <p:cNvSpPr>
            <a:spLocks noChangeArrowheads="1"/>
          </p:cNvSpPr>
          <p:nvPr userDrawn="1"/>
        </p:nvSpPr>
        <p:spPr bwMode="auto">
          <a:xfrm>
            <a:off x="4371648" y="3362470"/>
            <a:ext cx="3132395" cy="3503858"/>
          </a:xfrm>
          <a:custGeom>
            <a:avLst/>
            <a:gdLst>
              <a:gd name="T0" fmla="*/ 2125 w 5594"/>
              <a:gd name="T1" fmla="*/ 6183 h 6258"/>
              <a:gd name="T2" fmla="*/ 2125 w 5594"/>
              <a:gd name="T3" fmla="*/ 6183 h 6258"/>
              <a:gd name="T4" fmla="*/ 1528 w 5594"/>
              <a:gd name="T5" fmla="*/ 5314 h 6258"/>
              <a:gd name="T6" fmla="*/ 688 w 5594"/>
              <a:gd name="T7" fmla="*/ 5290 h 6258"/>
              <a:gd name="T8" fmla="*/ 590 w 5594"/>
              <a:gd name="T9" fmla="*/ 4822 h 6258"/>
              <a:gd name="T10" fmla="*/ 431 w 5594"/>
              <a:gd name="T11" fmla="*/ 4639 h 6258"/>
              <a:gd name="T12" fmla="*/ 533 w 5594"/>
              <a:gd name="T13" fmla="*/ 4512 h 6258"/>
              <a:gd name="T14" fmla="*/ 359 w 5594"/>
              <a:gd name="T15" fmla="*/ 4396 h 6258"/>
              <a:gd name="T16" fmla="*/ 252 w 5594"/>
              <a:gd name="T17" fmla="*/ 4203 h 6258"/>
              <a:gd name="T18" fmla="*/ 133 w 5594"/>
              <a:gd name="T19" fmla="*/ 3879 h 6258"/>
              <a:gd name="T20" fmla="*/ 566 w 5594"/>
              <a:gd name="T21" fmla="*/ 2953 h 6258"/>
              <a:gd name="T22" fmla="*/ 1307 w 5594"/>
              <a:gd name="T23" fmla="*/ 728 h 6258"/>
              <a:gd name="T24" fmla="*/ 5191 w 5594"/>
              <a:gd name="T25" fmla="*/ 1885 h 6258"/>
              <a:gd name="T26" fmla="*/ 4324 w 5594"/>
              <a:gd name="T27" fmla="*/ 4586 h 6258"/>
              <a:gd name="T28" fmla="*/ 4363 w 5594"/>
              <a:gd name="T29" fmla="*/ 6257 h 6258"/>
              <a:gd name="T30" fmla="*/ 2125 w 5594"/>
              <a:gd name="T31" fmla="*/ 6257 h 6258"/>
              <a:gd name="T32" fmla="*/ 2125 w 5594"/>
              <a:gd name="T33" fmla="*/ 6183 h 6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94" h="6258">
                <a:moveTo>
                  <a:pt x="2125" y="6183"/>
                </a:moveTo>
                <a:lnTo>
                  <a:pt x="2125" y="6183"/>
                </a:lnTo>
                <a:cubicBezTo>
                  <a:pt x="2125" y="6183"/>
                  <a:pt x="2156" y="5290"/>
                  <a:pt x="1528" y="5314"/>
                </a:cubicBezTo>
                <a:cubicBezTo>
                  <a:pt x="899" y="5341"/>
                  <a:pt x="840" y="5526"/>
                  <a:pt x="688" y="5290"/>
                </a:cubicBezTo>
                <a:cubicBezTo>
                  <a:pt x="538" y="5055"/>
                  <a:pt x="690" y="4922"/>
                  <a:pt x="590" y="4822"/>
                </a:cubicBezTo>
                <a:cubicBezTo>
                  <a:pt x="590" y="4822"/>
                  <a:pt x="433" y="4741"/>
                  <a:pt x="431" y="4639"/>
                </a:cubicBezTo>
                <a:cubicBezTo>
                  <a:pt x="431" y="4536"/>
                  <a:pt x="533" y="4512"/>
                  <a:pt x="533" y="4512"/>
                </a:cubicBezTo>
                <a:cubicBezTo>
                  <a:pt x="533" y="4512"/>
                  <a:pt x="364" y="4508"/>
                  <a:pt x="359" y="4396"/>
                </a:cubicBezTo>
                <a:cubicBezTo>
                  <a:pt x="352" y="4284"/>
                  <a:pt x="428" y="4277"/>
                  <a:pt x="252" y="4203"/>
                </a:cubicBezTo>
                <a:cubicBezTo>
                  <a:pt x="76" y="4129"/>
                  <a:pt x="26" y="4062"/>
                  <a:pt x="133" y="3879"/>
                </a:cubicBezTo>
                <a:cubicBezTo>
                  <a:pt x="243" y="3694"/>
                  <a:pt x="607" y="3175"/>
                  <a:pt x="566" y="2953"/>
                </a:cubicBezTo>
                <a:cubicBezTo>
                  <a:pt x="524" y="2730"/>
                  <a:pt x="0" y="1457"/>
                  <a:pt x="1307" y="728"/>
                </a:cubicBezTo>
                <a:cubicBezTo>
                  <a:pt x="2615" y="0"/>
                  <a:pt x="4789" y="314"/>
                  <a:pt x="5191" y="1885"/>
                </a:cubicBezTo>
                <a:cubicBezTo>
                  <a:pt x="5593" y="3456"/>
                  <a:pt x="4324" y="4586"/>
                  <a:pt x="4324" y="4586"/>
                </a:cubicBezTo>
                <a:cubicBezTo>
                  <a:pt x="4324" y="4586"/>
                  <a:pt x="3796" y="5578"/>
                  <a:pt x="4363" y="6257"/>
                </a:cubicBezTo>
                <a:cubicBezTo>
                  <a:pt x="2125" y="6257"/>
                  <a:pt x="2125" y="6257"/>
                  <a:pt x="2125" y="6257"/>
                </a:cubicBezTo>
                <a:lnTo>
                  <a:pt x="2125" y="6183"/>
                </a:lnTo>
              </a:path>
            </a:pathLst>
          </a:custGeom>
          <a:solidFill>
            <a:srgbClr val="2DCCD3"/>
          </a:solidFill>
          <a:ln>
            <a:noFill/>
          </a:ln>
          <a:effectLst/>
        </p:spPr>
        <p:txBody>
          <a:bodyPr wrap="none" anchor="ctr"/>
          <a:lstStyle/>
          <a:p>
            <a:endParaRPr lang="en-US" sz="5397"/>
          </a:p>
        </p:txBody>
      </p:sp>
      <p:sp>
        <p:nvSpPr>
          <p:cNvPr id="98" name="Freeform 220"/>
          <p:cNvSpPr>
            <a:spLocks noChangeArrowheads="1"/>
          </p:cNvSpPr>
          <p:nvPr userDrawn="1"/>
        </p:nvSpPr>
        <p:spPr bwMode="auto">
          <a:xfrm>
            <a:off x="3626518" y="3159564"/>
            <a:ext cx="513821" cy="370912"/>
          </a:xfrm>
          <a:custGeom>
            <a:avLst/>
            <a:gdLst>
              <a:gd name="T0" fmla="*/ 523 w 1365"/>
              <a:gd name="T1" fmla="*/ 841 h 988"/>
              <a:gd name="T2" fmla="*/ 523 w 1365"/>
              <a:gd name="T3" fmla="*/ 841 h 988"/>
              <a:gd name="T4" fmla="*/ 887 w 1365"/>
              <a:gd name="T5" fmla="*/ 916 h 988"/>
              <a:gd name="T6" fmla="*/ 1119 w 1365"/>
              <a:gd name="T7" fmla="*/ 833 h 988"/>
              <a:gd name="T8" fmla="*/ 1356 w 1365"/>
              <a:gd name="T9" fmla="*/ 396 h 988"/>
              <a:gd name="T10" fmla="*/ 1025 w 1365"/>
              <a:gd name="T11" fmla="*/ 39 h 988"/>
              <a:gd name="T12" fmla="*/ 662 w 1365"/>
              <a:gd name="T13" fmla="*/ 214 h 988"/>
              <a:gd name="T14" fmla="*/ 619 w 1365"/>
              <a:gd name="T15" fmla="*/ 241 h 988"/>
              <a:gd name="T16" fmla="*/ 573 w 1365"/>
              <a:gd name="T17" fmla="*/ 221 h 988"/>
              <a:gd name="T18" fmla="*/ 248 w 1365"/>
              <a:gd name="T19" fmla="*/ 175 h 988"/>
              <a:gd name="T20" fmla="*/ 0 w 1365"/>
              <a:gd name="T21" fmla="*/ 427 h 988"/>
              <a:gd name="T22" fmla="*/ 31 w 1365"/>
              <a:gd name="T23" fmla="*/ 447 h 988"/>
              <a:gd name="T24" fmla="*/ 310 w 1365"/>
              <a:gd name="T25" fmla="*/ 987 h 988"/>
              <a:gd name="T26" fmla="*/ 523 w 1365"/>
              <a:gd name="T27" fmla="*/ 841 h 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65" h="988">
                <a:moveTo>
                  <a:pt x="523" y="841"/>
                </a:moveTo>
                <a:lnTo>
                  <a:pt x="523" y="841"/>
                </a:lnTo>
                <a:cubicBezTo>
                  <a:pt x="698" y="808"/>
                  <a:pt x="829" y="877"/>
                  <a:pt x="887" y="916"/>
                </a:cubicBezTo>
                <a:cubicBezTo>
                  <a:pt x="931" y="889"/>
                  <a:pt x="1014" y="849"/>
                  <a:pt x="1119" y="833"/>
                </a:cubicBezTo>
                <a:cubicBezTo>
                  <a:pt x="1123" y="706"/>
                  <a:pt x="1175" y="495"/>
                  <a:pt x="1356" y="396"/>
                </a:cubicBezTo>
                <a:cubicBezTo>
                  <a:pt x="1364" y="302"/>
                  <a:pt x="1291" y="83"/>
                  <a:pt x="1025" y="39"/>
                </a:cubicBezTo>
                <a:cubicBezTo>
                  <a:pt x="779" y="0"/>
                  <a:pt x="667" y="206"/>
                  <a:pt x="662" y="214"/>
                </a:cubicBezTo>
                <a:cubicBezTo>
                  <a:pt x="652" y="231"/>
                  <a:pt x="637" y="241"/>
                  <a:pt x="619" y="241"/>
                </a:cubicBezTo>
                <a:cubicBezTo>
                  <a:pt x="600" y="243"/>
                  <a:pt x="583" y="235"/>
                  <a:pt x="573" y="221"/>
                </a:cubicBezTo>
                <a:cubicBezTo>
                  <a:pt x="571" y="216"/>
                  <a:pt x="490" y="119"/>
                  <a:pt x="248" y="175"/>
                </a:cubicBezTo>
                <a:cubicBezTo>
                  <a:pt x="50" y="223"/>
                  <a:pt x="8" y="373"/>
                  <a:pt x="0" y="427"/>
                </a:cubicBezTo>
                <a:cubicBezTo>
                  <a:pt x="11" y="433"/>
                  <a:pt x="21" y="441"/>
                  <a:pt x="31" y="447"/>
                </a:cubicBezTo>
                <a:cubicBezTo>
                  <a:pt x="233" y="593"/>
                  <a:pt x="294" y="829"/>
                  <a:pt x="310" y="987"/>
                </a:cubicBezTo>
                <a:cubicBezTo>
                  <a:pt x="354" y="922"/>
                  <a:pt x="419" y="862"/>
                  <a:pt x="523" y="841"/>
                </a:cubicBezTo>
              </a:path>
            </a:pathLst>
          </a:custGeom>
          <a:solidFill>
            <a:schemeClr val="bg1">
              <a:lumMod val="95000"/>
            </a:schemeClr>
          </a:solidFill>
          <a:ln>
            <a:noFill/>
          </a:ln>
          <a:effectLst/>
        </p:spPr>
        <p:txBody>
          <a:bodyPr wrap="none" anchor="ctr"/>
          <a:lstStyle/>
          <a:p>
            <a:endParaRPr lang="en-US" sz="5397"/>
          </a:p>
        </p:txBody>
      </p:sp>
      <p:sp>
        <p:nvSpPr>
          <p:cNvPr id="99" name="Freeform 221"/>
          <p:cNvSpPr>
            <a:spLocks noChangeArrowheads="1"/>
          </p:cNvSpPr>
          <p:nvPr userDrawn="1"/>
        </p:nvSpPr>
        <p:spPr bwMode="auto">
          <a:xfrm>
            <a:off x="5169721" y="4004356"/>
            <a:ext cx="1396792" cy="1250787"/>
          </a:xfrm>
          <a:custGeom>
            <a:avLst/>
            <a:gdLst>
              <a:gd name="T0" fmla="*/ 3693 w 3708"/>
              <a:gd name="T1" fmla="*/ 1750 h 3319"/>
              <a:gd name="T2" fmla="*/ 3220 w 3708"/>
              <a:gd name="T3" fmla="*/ 729 h 3319"/>
              <a:gd name="T4" fmla="*/ 1585 w 3708"/>
              <a:gd name="T5" fmla="*/ 361 h 3319"/>
              <a:gd name="T6" fmla="*/ 286 w 3708"/>
              <a:gd name="T7" fmla="*/ 1662 h 3319"/>
              <a:gd name="T8" fmla="*/ 1319 w 3708"/>
              <a:gd name="T9" fmla="*/ 1716 h 3319"/>
              <a:gd name="T10" fmla="*/ 644 w 3708"/>
              <a:gd name="T11" fmla="*/ 1092 h 3319"/>
              <a:gd name="T12" fmla="*/ 683 w 3708"/>
              <a:gd name="T13" fmla="*/ 1519 h 3319"/>
              <a:gd name="T14" fmla="*/ 969 w 3708"/>
              <a:gd name="T15" fmla="*/ 1539 h 3319"/>
              <a:gd name="T16" fmla="*/ 644 w 3708"/>
              <a:gd name="T17" fmla="*/ 1614 h 3319"/>
              <a:gd name="T18" fmla="*/ 579 w 3708"/>
              <a:gd name="T19" fmla="*/ 1008 h 3319"/>
              <a:gd name="T20" fmla="*/ 1331 w 3708"/>
              <a:gd name="T21" fmla="*/ 642 h 3319"/>
              <a:gd name="T22" fmla="*/ 2150 w 3708"/>
              <a:gd name="T23" fmla="*/ 506 h 3319"/>
              <a:gd name="T24" fmla="*/ 2568 w 3708"/>
              <a:gd name="T25" fmla="*/ 925 h 3319"/>
              <a:gd name="T26" fmla="*/ 3251 w 3708"/>
              <a:gd name="T27" fmla="*/ 1516 h 3319"/>
              <a:gd name="T28" fmla="*/ 3195 w 3708"/>
              <a:gd name="T29" fmla="*/ 2162 h 3319"/>
              <a:gd name="T30" fmla="*/ 2108 w 3708"/>
              <a:gd name="T31" fmla="*/ 2097 h 3319"/>
              <a:gd name="T32" fmla="*/ 1723 w 3708"/>
              <a:gd name="T33" fmla="*/ 2266 h 3319"/>
              <a:gd name="T34" fmla="*/ 1577 w 3708"/>
              <a:gd name="T35" fmla="*/ 2043 h 3319"/>
              <a:gd name="T36" fmla="*/ 1743 w 3708"/>
              <a:gd name="T37" fmla="*/ 2164 h 3319"/>
              <a:gd name="T38" fmla="*/ 2812 w 3708"/>
              <a:gd name="T39" fmla="*/ 2025 h 3319"/>
              <a:gd name="T40" fmla="*/ 3270 w 3708"/>
              <a:gd name="T41" fmla="*/ 1900 h 3319"/>
              <a:gd name="T42" fmla="*/ 3143 w 3708"/>
              <a:gd name="T43" fmla="*/ 1521 h 3319"/>
              <a:gd name="T44" fmla="*/ 2589 w 3708"/>
              <a:gd name="T45" fmla="*/ 1027 h 3319"/>
              <a:gd name="T46" fmla="*/ 2745 w 3708"/>
              <a:gd name="T47" fmla="*/ 1629 h 3319"/>
              <a:gd name="T48" fmla="*/ 2666 w 3708"/>
              <a:gd name="T49" fmla="*/ 1696 h 3319"/>
              <a:gd name="T50" fmla="*/ 1960 w 3708"/>
              <a:gd name="T51" fmla="*/ 1587 h 3319"/>
              <a:gd name="T52" fmla="*/ 1450 w 3708"/>
              <a:gd name="T53" fmla="*/ 1758 h 3319"/>
              <a:gd name="T54" fmla="*/ 1033 w 3708"/>
              <a:gd name="T55" fmla="*/ 2237 h 3319"/>
              <a:gd name="T56" fmla="*/ 1766 w 3708"/>
              <a:gd name="T57" fmla="*/ 2753 h 3319"/>
              <a:gd name="T58" fmla="*/ 2466 w 3708"/>
              <a:gd name="T59" fmla="*/ 2706 h 3319"/>
              <a:gd name="T60" fmla="*/ 2433 w 3708"/>
              <a:gd name="T61" fmla="*/ 2406 h 3319"/>
              <a:gd name="T62" fmla="*/ 2466 w 3708"/>
              <a:gd name="T63" fmla="*/ 2308 h 3319"/>
              <a:gd name="T64" fmla="*/ 2554 w 3708"/>
              <a:gd name="T65" fmla="*/ 2762 h 3319"/>
              <a:gd name="T66" fmla="*/ 2050 w 3708"/>
              <a:gd name="T67" fmla="*/ 2941 h 3319"/>
              <a:gd name="T68" fmla="*/ 2499 w 3708"/>
              <a:gd name="T69" fmla="*/ 3303 h 3319"/>
              <a:gd name="T70" fmla="*/ 3264 w 3708"/>
              <a:gd name="T71" fmla="*/ 2420 h 3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708" h="3319">
                <a:moveTo>
                  <a:pt x="3693" y="1750"/>
                </a:moveTo>
                <a:lnTo>
                  <a:pt x="3693" y="1750"/>
                </a:lnTo>
                <a:cubicBezTo>
                  <a:pt x="3680" y="1321"/>
                  <a:pt x="3437" y="1156"/>
                  <a:pt x="3437" y="1156"/>
                </a:cubicBezTo>
                <a:cubicBezTo>
                  <a:pt x="3437" y="1156"/>
                  <a:pt x="3410" y="950"/>
                  <a:pt x="3220" y="729"/>
                </a:cubicBezTo>
                <a:cubicBezTo>
                  <a:pt x="2928" y="411"/>
                  <a:pt x="2558" y="467"/>
                  <a:pt x="2558" y="467"/>
                </a:cubicBezTo>
                <a:cubicBezTo>
                  <a:pt x="2079" y="0"/>
                  <a:pt x="1585" y="361"/>
                  <a:pt x="1585" y="361"/>
                </a:cubicBezTo>
                <a:cubicBezTo>
                  <a:pt x="904" y="136"/>
                  <a:pt x="708" y="671"/>
                  <a:pt x="708" y="671"/>
                </a:cubicBezTo>
                <a:cubicBezTo>
                  <a:pt x="319" y="713"/>
                  <a:pt x="0" y="1171"/>
                  <a:pt x="286" y="1662"/>
                </a:cubicBezTo>
                <a:cubicBezTo>
                  <a:pt x="504" y="2039"/>
                  <a:pt x="827" y="2043"/>
                  <a:pt x="967" y="2025"/>
                </a:cubicBezTo>
                <a:cubicBezTo>
                  <a:pt x="1010" y="1908"/>
                  <a:pt x="1108" y="1775"/>
                  <a:pt x="1319" y="1716"/>
                </a:cubicBezTo>
                <a:cubicBezTo>
                  <a:pt x="1321" y="1696"/>
                  <a:pt x="1346" y="1294"/>
                  <a:pt x="1079" y="1102"/>
                </a:cubicBezTo>
                <a:cubicBezTo>
                  <a:pt x="919" y="987"/>
                  <a:pt x="742" y="1015"/>
                  <a:pt x="644" y="1092"/>
                </a:cubicBezTo>
                <a:cubicBezTo>
                  <a:pt x="550" y="1162"/>
                  <a:pt x="525" y="1273"/>
                  <a:pt x="571" y="1394"/>
                </a:cubicBezTo>
                <a:cubicBezTo>
                  <a:pt x="596" y="1456"/>
                  <a:pt x="633" y="1498"/>
                  <a:pt x="683" y="1519"/>
                </a:cubicBezTo>
                <a:cubicBezTo>
                  <a:pt x="781" y="1558"/>
                  <a:pt x="898" y="1512"/>
                  <a:pt x="900" y="1510"/>
                </a:cubicBezTo>
                <a:cubicBezTo>
                  <a:pt x="927" y="1500"/>
                  <a:pt x="956" y="1512"/>
                  <a:pt x="969" y="1539"/>
                </a:cubicBezTo>
                <a:cubicBezTo>
                  <a:pt x="979" y="1566"/>
                  <a:pt x="967" y="1596"/>
                  <a:pt x="940" y="1608"/>
                </a:cubicBezTo>
                <a:cubicBezTo>
                  <a:pt x="933" y="1610"/>
                  <a:pt x="783" y="1673"/>
                  <a:pt x="644" y="1614"/>
                </a:cubicBezTo>
                <a:cubicBezTo>
                  <a:pt x="567" y="1583"/>
                  <a:pt x="511" y="1521"/>
                  <a:pt x="475" y="1433"/>
                </a:cubicBezTo>
                <a:cubicBezTo>
                  <a:pt x="411" y="1266"/>
                  <a:pt x="450" y="1108"/>
                  <a:pt x="579" y="1008"/>
                </a:cubicBezTo>
                <a:cubicBezTo>
                  <a:pt x="700" y="917"/>
                  <a:pt x="863" y="896"/>
                  <a:pt x="1010" y="950"/>
                </a:cubicBezTo>
                <a:cubicBezTo>
                  <a:pt x="1038" y="842"/>
                  <a:pt x="1123" y="692"/>
                  <a:pt x="1331" y="642"/>
                </a:cubicBezTo>
                <a:cubicBezTo>
                  <a:pt x="1531" y="596"/>
                  <a:pt x="1652" y="640"/>
                  <a:pt x="1712" y="681"/>
                </a:cubicBezTo>
                <a:cubicBezTo>
                  <a:pt x="1785" y="586"/>
                  <a:pt x="1935" y="471"/>
                  <a:pt x="2150" y="506"/>
                </a:cubicBezTo>
                <a:cubicBezTo>
                  <a:pt x="2327" y="536"/>
                  <a:pt x="2429" y="629"/>
                  <a:pt x="2483" y="702"/>
                </a:cubicBezTo>
                <a:cubicBezTo>
                  <a:pt x="2533" y="769"/>
                  <a:pt x="2562" y="850"/>
                  <a:pt x="2568" y="925"/>
                </a:cubicBezTo>
                <a:cubicBezTo>
                  <a:pt x="2770" y="875"/>
                  <a:pt x="3003" y="938"/>
                  <a:pt x="3141" y="1077"/>
                </a:cubicBezTo>
                <a:cubicBezTo>
                  <a:pt x="3253" y="1192"/>
                  <a:pt x="3291" y="1346"/>
                  <a:pt x="3251" y="1516"/>
                </a:cubicBezTo>
                <a:cubicBezTo>
                  <a:pt x="3303" y="1566"/>
                  <a:pt x="3403" y="1696"/>
                  <a:pt x="3374" y="1912"/>
                </a:cubicBezTo>
                <a:cubicBezTo>
                  <a:pt x="3357" y="2027"/>
                  <a:pt x="3295" y="2116"/>
                  <a:pt x="3195" y="2162"/>
                </a:cubicBezTo>
                <a:cubicBezTo>
                  <a:pt x="3068" y="2220"/>
                  <a:pt x="2895" y="2202"/>
                  <a:pt x="2756" y="2112"/>
                </a:cubicBezTo>
                <a:cubicBezTo>
                  <a:pt x="2558" y="1987"/>
                  <a:pt x="2250" y="1981"/>
                  <a:pt x="2108" y="2097"/>
                </a:cubicBezTo>
                <a:cubicBezTo>
                  <a:pt x="1997" y="2191"/>
                  <a:pt x="1870" y="2281"/>
                  <a:pt x="1750" y="2270"/>
                </a:cubicBezTo>
                <a:cubicBezTo>
                  <a:pt x="1741" y="2270"/>
                  <a:pt x="1731" y="2268"/>
                  <a:pt x="1723" y="2266"/>
                </a:cubicBezTo>
                <a:cubicBezTo>
                  <a:pt x="1652" y="2252"/>
                  <a:pt x="1594" y="2199"/>
                  <a:pt x="1554" y="2112"/>
                </a:cubicBezTo>
                <a:cubicBezTo>
                  <a:pt x="1541" y="2087"/>
                  <a:pt x="1552" y="2056"/>
                  <a:pt x="1577" y="2043"/>
                </a:cubicBezTo>
                <a:cubicBezTo>
                  <a:pt x="1604" y="2031"/>
                  <a:pt x="1635" y="2043"/>
                  <a:pt x="1648" y="2068"/>
                </a:cubicBezTo>
                <a:cubicBezTo>
                  <a:pt x="1675" y="2125"/>
                  <a:pt x="1706" y="2156"/>
                  <a:pt x="1743" y="2164"/>
                </a:cubicBezTo>
                <a:cubicBezTo>
                  <a:pt x="1831" y="2183"/>
                  <a:pt x="1954" y="2091"/>
                  <a:pt x="2041" y="2018"/>
                </a:cubicBezTo>
                <a:cubicBezTo>
                  <a:pt x="2218" y="1871"/>
                  <a:pt x="2572" y="1873"/>
                  <a:pt x="2812" y="2025"/>
                </a:cubicBezTo>
                <a:cubicBezTo>
                  <a:pt x="2922" y="2095"/>
                  <a:pt x="3055" y="2112"/>
                  <a:pt x="3151" y="2066"/>
                </a:cubicBezTo>
                <a:cubicBezTo>
                  <a:pt x="3218" y="2037"/>
                  <a:pt x="3260" y="1979"/>
                  <a:pt x="3270" y="1900"/>
                </a:cubicBezTo>
                <a:cubicBezTo>
                  <a:pt x="3301" y="1679"/>
                  <a:pt x="3164" y="1579"/>
                  <a:pt x="3164" y="1577"/>
                </a:cubicBezTo>
                <a:cubicBezTo>
                  <a:pt x="3145" y="1564"/>
                  <a:pt x="3137" y="1541"/>
                  <a:pt x="3143" y="1521"/>
                </a:cubicBezTo>
                <a:cubicBezTo>
                  <a:pt x="3185" y="1373"/>
                  <a:pt x="3160" y="1244"/>
                  <a:pt x="3066" y="1150"/>
                </a:cubicBezTo>
                <a:cubicBezTo>
                  <a:pt x="2953" y="1033"/>
                  <a:pt x="2758" y="983"/>
                  <a:pt x="2589" y="1027"/>
                </a:cubicBezTo>
                <a:cubicBezTo>
                  <a:pt x="2368" y="1083"/>
                  <a:pt x="2337" y="1321"/>
                  <a:pt x="2331" y="1398"/>
                </a:cubicBezTo>
                <a:cubicBezTo>
                  <a:pt x="2462" y="1404"/>
                  <a:pt x="2608" y="1462"/>
                  <a:pt x="2745" y="1629"/>
                </a:cubicBezTo>
                <a:cubicBezTo>
                  <a:pt x="2764" y="1652"/>
                  <a:pt x="2762" y="1685"/>
                  <a:pt x="2739" y="1702"/>
                </a:cubicBezTo>
                <a:cubicBezTo>
                  <a:pt x="2716" y="1720"/>
                  <a:pt x="2683" y="1719"/>
                  <a:pt x="2666" y="1696"/>
                </a:cubicBezTo>
                <a:cubicBezTo>
                  <a:pt x="2372" y="1337"/>
                  <a:pt x="2039" y="1579"/>
                  <a:pt x="2025" y="1589"/>
                </a:cubicBezTo>
                <a:cubicBezTo>
                  <a:pt x="2006" y="1604"/>
                  <a:pt x="1977" y="1604"/>
                  <a:pt x="1960" y="1587"/>
                </a:cubicBezTo>
                <a:cubicBezTo>
                  <a:pt x="1954" y="1583"/>
                  <a:pt x="1831" y="1477"/>
                  <a:pt x="1652" y="1514"/>
                </a:cubicBezTo>
                <a:cubicBezTo>
                  <a:pt x="1479" y="1548"/>
                  <a:pt x="1450" y="1756"/>
                  <a:pt x="1450" y="1758"/>
                </a:cubicBezTo>
                <a:cubicBezTo>
                  <a:pt x="1446" y="1781"/>
                  <a:pt x="1429" y="1798"/>
                  <a:pt x="1406" y="1802"/>
                </a:cubicBezTo>
                <a:cubicBezTo>
                  <a:pt x="1010" y="1875"/>
                  <a:pt x="1031" y="2222"/>
                  <a:pt x="1033" y="2237"/>
                </a:cubicBezTo>
                <a:cubicBezTo>
                  <a:pt x="1033" y="2256"/>
                  <a:pt x="1025" y="2272"/>
                  <a:pt x="1013" y="2283"/>
                </a:cubicBezTo>
                <a:cubicBezTo>
                  <a:pt x="1073" y="2801"/>
                  <a:pt x="1766" y="2753"/>
                  <a:pt x="1766" y="2753"/>
                </a:cubicBezTo>
                <a:cubicBezTo>
                  <a:pt x="1768" y="2760"/>
                  <a:pt x="1768" y="2766"/>
                  <a:pt x="1771" y="2772"/>
                </a:cubicBezTo>
                <a:cubicBezTo>
                  <a:pt x="1791" y="2779"/>
                  <a:pt x="2256" y="2955"/>
                  <a:pt x="2466" y="2706"/>
                </a:cubicBezTo>
                <a:cubicBezTo>
                  <a:pt x="2518" y="2618"/>
                  <a:pt x="2535" y="2545"/>
                  <a:pt x="2516" y="2491"/>
                </a:cubicBezTo>
                <a:cubicBezTo>
                  <a:pt x="2493" y="2429"/>
                  <a:pt x="2433" y="2408"/>
                  <a:pt x="2433" y="2406"/>
                </a:cubicBezTo>
                <a:cubicBezTo>
                  <a:pt x="2404" y="2397"/>
                  <a:pt x="2389" y="2368"/>
                  <a:pt x="2400" y="2341"/>
                </a:cubicBezTo>
                <a:cubicBezTo>
                  <a:pt x="2408" y="2314"/>
                  <a:pt x="2439" y="2300"/>
                  <a:pt x="2466" y="2308"/>
                </a:cubicBezTo>
                <a:cubicBezTo>
                  <a:pt x="2470" y="2310"/>
                  <a:pt x="2575" y="2347"/>
                  <a:pt x="2614" y="2456"/>
                </a:cubicBezTo>
                <a:cubicBezTo>
                  <a:pt x="2645" y="2541"/>
                  <a:pt x="2624" y="2645"/>
                  <a:pt x="2554" y="2762"/>
                </a:cubicBezTo>
                <a:cubicBezTo>
                  <a:pt x="2552" y="2764"/>
                  <a:pt x="2549" y="2766"/>
                  <a:pt x="2549" y="2768"/>
                </a:cubicBezTo>
                <a:cubicBezTo>
                  <a:pt x="2418" y="2926"/>
                  <a:pt x="2220" y="2953"/>
                  <a:pt x="2050" y="2941"/>
                </a:cubicBezTo>
                <a:cubicBezTo>
                  <a:pt x="1956" y="2933"/>
                  <a:pt x="1873" y="2912"/>
                  <a:pt x="1812" y="2895"/>
                </a:cubicBezTo>
                <a:cubicBezTo>
                  <a:pt x="1935" y="3164"/>
                  <a:pt x="2208" y="3289"/>
                  <a:pt x="2499" y="3303"/>
                </a:cubicBezTo>
                <a:cubicBezTo>
                  <a:pt x="2839" y="3318"/>
                  <a:pt x="2903" y="3062"/>
                  <a:pt x="2903" y="3062"/>
                </a:cubicBezTo>
                <a:cubicBezTo>
                  <a:pt x="3362" y="2883"/>
                  <a:pt x="3264" y="2420"/>
                  <a:pt x="3264" y="2420"/>
                </a:cubicBezTo>
                <a:cubicBezTo>
                  <a:pt x="3455" y="2393"/>
                  <a:pt x="3707" y="2179"/>
                  <a:pt x="3693" y="1750"/>
                </a:cubicBezTo>
              </a:path>
            </a:pathLst>
          </a:custGeom>
          <a:solidFill>
            <a:schemeClr val="bg1">
              <a:lumMod val="95000"/>
            </a:schemeClr>
          </a:solidFill>
          <a:ln>
            <a:noFill/>
          </a:ln>
          <a:effectLst/>
        </p:spPr>
        <p:txBody>
          <a:bodyPr wrap="none" anchor="ctr"/>
          <a:lstStyle/>
          <a:p>
            <a:endParaRPr lang="en-US" sz="5397"/>
          </a:p>
        </p:txBody>
      </p:sp>
      <p:grpSp>
        <p:nvGrpSpPr>
          <p:cNvPr id="100" name="Group 99"/>
          <p:cNvGrpSpPr/>
          <p:nvPr userDrawn="1"/>
        </p:nvGrpSpPr>
        <p:grpSpPr>
          <a:xfrm>
            <a:off x="3549243" y="2886751"/>
            <a:ext cx="1706955" cy="1190219"/>
            <a:chOff x="5575610" y="3362252"/>
            <a:chExt cx="2494914" cy="1991559"/>
          </a:xfrm>
        </p:grpSpPr>
        <p:cxnSp>
          <p:nvCxnSpPr>
            <p:cNvPr id="101" name="Straight Connector 100"/>
            <p:cNvCxnSpPr/>
            <p:nvPr/>
          </p:nvCxnSpPr>
          <p:spPr>
            <a:xfrm>
              <a:off x="6242135" y="3362252"/>
              <a:ext cx="1828389" cy="1991559"/>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a:off x="5575610" y="3367668"/>
              <a:ext cx="688227"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103" name="Group 102"/>
          <p:cNvGrpSpPr/>
          <p:nvPr userDrawn="1"/>
        </p:nvGrpSpPr>
        <p:grpSpPr>
          <a:xfrm flipH="1">
            <a:off x="6525693" y="3191103"/>
            <a:ext cx="1052350" cy="865433"/>
            <a:chOff x="5265494" y="3362252"/>
            <a:chExt cx="2137865" cy="2260247"/>
          </a:xfrm>
        </p:grpSpPr>
        <p:cxnSp>
          <p:nvCxnSpPr>
            <p:cNvPr id="104" name="Straight Connector 103"/>
            <p:cNvCxnSpPr/>
            <p:nvPr/>
          </p:nvCxnSpPr>
          <p:spPr>
            <a:xfrm>
              <a:off x="6242135" y="3362252"/>
              <a:ext cx="1161224" cy="2260247"/>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a:off x="5265494" y="3367668"/>
              <a:ext cx="998342"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106" name="Group 105"/>
          <p:cNvGrpSpPr/>
          <p:nvPr userDrawn="1"/>
        </p:nvGrpSpPr>
        <p:grpSpPr>
          <a:xfrm flipH="1" flipV="1">
            <a:off x="6610901" y="4999211"/>
            <a:ext cx="1545798" cy="478806"/>
            <a:chOff x="5590820" y="3356648"/>
            <a:chExt cx="2493459" cy="1198198"/>
          </a:xfrm>
        </p:grpSpPr>
        <p:cxnSp>
          <p:nvCxnSpPr>
            <p:cNvPr id="107" name="Straight Connector 106"/>
            <p:cNvCxnSpPr/>
            <p:nvPr/>
          </p:nvCxnSpPr>
          <p:spPr>
            <a:xfrm>
              <a:off x="6591987" y="3357904"/>
              <a:ext cx="1492292" cy="1196942"/>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flipV="1">
              <a:off x="5590820" y="3356648"/>
              <a:ext cx="1015547"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grpSp>
      <p:sp>
        <p:nvSpPr>
          <p:cNvPr id="109" name="Freeform 220"/>
          <p:cNvSpPr>
            <a:spLocks noChangeArrowheads="1"/>
          </p:cNvSpPr>
          <p:nvPr userDrawn="1"/>
        </p:nvSpPr>
        <p:spPr bwMode="auto">
          <a:xfrm>
            <a:off x="5596243" y="4218998"/>
            <a:ext cx="476460" cy="371872"/>
          </a:xfrm>
          <a:custGeom>
            <a:avLst/>
            <a:gdLst>
              <a:gd name="T0" fmla="*/ 523 w 1365"/>
              <a:gd name="T1" fmla="*/ 841 h 988"/>
              <a:gd name="T2" fmla="*/ 523 w 1365"/>
              <a:gd name="T3" fmla="*/ 841 h 988"/>
              <a:gd name="T4" fmla="*/ 887 w 1365"/>
              <a:gd name="T5" fmla="*/ 916 h 988"/>
              <a:gd name="T6" fmla="*/ 1119 w 1365"/>
              <a:gd name="T7" fmla="*/ 833 h 988"/>
              <a:gd name="T8" fmla="*/ 1356 w 1365"/>
              <a:gd name="T9" fmla="*/ 396 h 988"/>
              <a:gd name="T10" fmla="*/ 1025 w 1365"/>
              <a:gd name="T11" fmla="*/ 39 h 988"/>
              <a:gd name="T12" fmla="*/ 662 w 1365"/>
              <a:gd name="T13" fmla="*/ 214 h 988"/>
              <a:gd name="T14" fmla="*/ 619 w 1365"/>
              <a:gd name="T15" fmla="*/ 241 h 988"/>
              <a:gd name="T16" fmla="*/ 573 w 1365"/>
              <a:gd name="T17" fmla="*/ 221 h 988"/>
              <a:gd name="T18" fmla="*/ 248 w 1365"/>
              <a:gd name="T19" fmla="*/ 175 h 988"/>
              <a:gd name="T20" fmla="*/ 0 w 1365"/>
              <a:gd name="T21" fmla="*/ 427 h 988"/>
              <a:gd name="T22" fmla="*/ 31 w 1365"/>
              <a:gd name="T23" fmla="*/ 447 h 988"/>
              <a:gd name="T24" fmla="*/ 310 w 1365"/>
              <a:gd name="T25" fmla="*/ 987 h 988"/>
              <a:gd name="T26" fmla="*/ 523 w 1365"/>
              <a:gd name="T27" fmla="*/ 841 h 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65" h="988">
                <a:moveTo>
                  <a:pt x="523" y="841"/>
                </a:moveTo>
                <a:lnTo>
                  <a:pt x="523" y="841"/>
                </a:lnTo>
                <a:cubicBezTo>
                  <a:pt x="698" y="808"/>
                  <a:pt x="829" y="877"/>
                  <a:pt x="887" y="916"/>
                </a:cubicBezTo>
                <a:cubicBezTo>
                  <a:pt x="931" y="889"/>
                  <a:pt x="1014" y="849"/>
                  <a:pt x="1119" y="833"/>
                </a:cubicBezTo>
                <a:cubicBezTo>
                  <a:pt x="1123" y="706"/>
                  <a:pt x="1175" y="495"/>
                  <a:pt x="1356" y="396"/>
                </a:cubicBezTo>
                <a:cubicBezTo>
                  <a:pt x="1364" y="302"/>
                  <a:pt x="1291" y="83"/>
                  <a:pt x="1025" y="39"/>
                </a:cubicBezTo>
                <a:cubicBezTo>
                  <a:pt x="779" y="0"/>
                  <a:pt x="667" y="206"/>
                  <a:pt x="662" y="214"/>
                </a:cubicBezTo>
                <a:cubicBezTo>
                  <a:pt x="652" y="231"/>
                  <a:pt x="637" y="241"/>
                  <a:pt x="619" y="241"/>
                </a:cubicBezTo>
                <a:cubicBezTo>
                  <a:pt x="600" y="243"/>
                  <a:pt x="583" y="235"/>
                  <a:pt x="573" y="221"/>
                </a:cubicBezTo>
                <a:cubicBezTo>
                  <a:pt x="571" y="216"/>
                  <a:pt x="490" y="119"/>
                  <a:pt x="248" y="175"/>
                </a:cubicBezTo>
                <a:cubicBezTo>
                  <a:pt x="50" y="223"/>
                  <a:pt x="8" y="373"/>
                  <a:pt x="0" y="427"/>
                </a:cubicBezTo>
                <a:cubicBezTo>
                  <a:pt x="11" y="433"/>
                  <a:pt x="21" y="441"/>
                  <a:pt x="31" y="447"/>
                </a:cubicBezTo>
                <a:cubicBezTo>
                  <a:pt x="233" y="593"/>
                  <a:pt x="294" y="829"/>
                  <a:pt x="310" y="987"/>
                </a:cubicBezTo>
                <a:cubicBezTo>
                  <a:pt x="354" y="922"/>
                  <a:pt x="419" y="862"/>
                  <a:pt x="523" y="841"/>
                </a:cubicBezTo>
              </a:path>
            </a:pathLst>
          </a:custGeom>
          <a:solidFill>
            <a:schemeClr val="bg1">
              <a:lumMod val="95000"/>
            </a:schemeClr>
          </a:solidFill>
          <a:ln>
            <a:noFill/>
          </a:ln>
          <a:effectLst/>
        </p:spPr>
        <p:txBody>
          <a:bodyPr wrap="none" anchor="ctr"/>
          <a:lstStyle/>
          <a:p>
            <a:endParaRPr lang="en-US" sz="5397"/>
          </a:p>
        </p:txBody>
      </p:sp>
      <p:sp>
        <p:nvSpPr>
          <p:cNvPr id="110" name="TextBox 109"/>
          <p:cNvSpPr txBox="1"/>
          <p:nvPr userDrawn="1"/>
        </p:nvSpPr>
        <p:spPr>
          <a:xfrm>
            <a:off x="7325302" y="2929145"/>
            <a:ext cx="852569" cy="507831"/>
          </a:xfrm>
          <a:prstGeom prst="rect">
            <a:avLst/>
          </a:prstGeom>
          <a:noFill/>
        </p:spPr>
        <p:txBody>
          <a:bodyPr wrap="square" rtlCol="0">
            <a:spAutoFit/>
          </a:bodyPr>
          <a:lstStyle/>
          <a:p>
            <a:pPr algn="ctr"/>
            <a:r>
              <a:rPr lang="en-US" sz="2700" b="1">
                <a:solidFill>
                  <a:schemeClr val="accent2"/>
                </a:solidFill>
                <a:latin typeface="Open Sans Extrabold" panose="020B0606030504020204" pitchFamily="34" charset="0"/>
                <a:ea typeface="Open Sans Extrabold" panose="020B0606030504020204" pitchFamily="34" charset="0"/>
                <a:cs typeface="Open Sans Extrabold" panose="020B0606030504020204" pitchFamily="34" charset="0"/>
              </a:rPr>
              <a:t>2</a:t>
            </a:r>
          </a:p>
        </p:txBody>
      </p:sp>
      <p:sp>
        <p:nvSpPr>
          <p:cNvPr id="111" name="TextBox 110"/>
          <p:cNvSpPr txBox="1"/>
          <p:nvPr userDrawn="1"/>
        </p:nvSpPr>
        <p:spPr>
          <a:xfrm>
            <a:off x="8169788" y="5266261"/>
            <a:ext cx="384975" cy="507831"/>
          </a:xfrm>
          <a:prstGeom prst="rect">
            <a:avLst/>
          </a:prstGeom>
          <a:noFill/>
        </p:spPr>
        <p:txBody>
          <a:bodyPr wrap="square" rtlCol="0">
            <a:spAutoFit/>
          </a:bodyPr>
          <a:lstStyle/>
          <a:p>
            <a:pPr algn="ctr"/>
            <a:r>
              <a:rPr lang="en-US" sz="2700" b="1">
                <a:solidFill>
                  <a:schemeClr val="accent3"/>
                </a:solidFill>
                <a:latin typeface="Open Sans Extrabold" panose="020B0606030504020204" pitchFamily="34" charset="0"/>
                <a:ea typeface="Open Sans Extrabold" panose="020B0606030504020204" pitchFamily="34" charset="0"/>
                <a:cs typeface="Open Sans Extrabold" panose="020B0606030504020204" pitchFamily="34" charset="0"/>
              </a:rPr>
              <a:t>3</a:t>
            </a:r>
          </a:p>
        </p:txBody>
      </p:sp>
      <p:sp>
        <p:nvSpPr>
          <p:cNvPr id="112" name="TextBox 111"/>
          <p:cNvSpPr txBox="1"/>
          <p:nvPr userDrawn="1"/>
        </p:nvSpPr>
        <p:spPr>
          <a:xfrm>
            <a:off x="3104428" y="2641828"/>
            <a:ext cx="372383" cy="507831"/>
          </a:xfrm>
          <a:prstGeom prst="rect">
            <a:avLst/>
          </a:prstGeom>
          <a:noFill/>
        </p:spPr>
        <p:txBody>
          <a:bodyPr wrap="square" rtlCol="0">
            <a:spAutoFit/>
          </a:bodyPr>
          <a:lstStyle/>
          <a:p>
            <a:pPr algn="r"/>
            <a:r>
              <a:rPr lang="en-US" sz="2700" b="1">
                <a:solidFill>
                  <a:srgbClr val="2DCCD3"/>
                </a:solidFill>
                <a:latin typeface="Open Sans Extrabold" panose="020B0606030504020204" pitchFamily="34" charset="0"/>
                <a:ea typeface="Open Sans Extrabold" panose="020B0606030504020204" pitchFamily="34" charset="0"/>
                <a:cs typeface="Open Sans Extrabold" panose="020B0606030504020204" pitchFamily="34" charset="0"/>
              </a:rPr>
              <a:t>1</a:t>
            </a:r>
            <a:endParaRPr lang="en-US" sz="8623" b="1">
              <a:solidFill>
                <a:srgbClr val="2DCCD3"/>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6" name="Text Placeholder 115"/>
          <p:cNvSpPr>
            <a:spLocks noGrp="1"/>
          </p:cNvSpPr>
          <p:nvPr>
            <p:ph type="body" sz="quarter" idx="10"/>
          </p:nvPr>
        </p:nvSpPr>
        <p:spPr>
          <a:xfrm>
            <a:off x="507869" y="2019302"/>
            <a:ext cx="2596474" cy="1724025"/>
          </a:xfrm>
        </p:spPr>
        <p:txBody>
          <a:bodyPr>
            <a:normAutofit/>
          </a:bodyPr>
          <a:lstStyle>
            <a:lvl1pPr marL="0" indent="0">
              <a:buNone/>
              <a:defRPr sz="2000"/>
            </a:lvl1pPr>
          </a:lstStyle>
          <a:p>
            <a:pPr lvl="0"/>
            <a:r>
              <a:rPr lang="en-US"/>
              <a:t>Click to edit Master text styles</a:t>
            </a:r>
          </a:p>
        </p:txBody>
      </p:sp>
      <p:sp>
        <p:nvSpPr>
          <p:cNvPr id="117" name="Text Placeholder 115"/>
          <p:cNvSpPr>
            <a:spLocks noGrp="1"/>
          </p:cNvSpPr>
          <p:nvPr>
            <p:ph type="body" sz="quarter" idx="11"/>
          </p:nvPr>
        </p:nvSpPr>
        <p:spPr>
          <a:xfrm>
            <a:off x="8025693" y="2409690"/>
            <a:ext cx="2596474" cy="1724025"/>
          </a:xfrm>
        </p:spPr>
        <p:txBody>
          <a:bodyPr>
            <a:normAutofit/>
          </a:bodyPr>
          <a:lstStyle>
            <a:lvl1pPr marL="0" indent="0">
              <a:buNone/>
              <a:defRPr sz="2000"/>
            </a:lvl1pPr>
          </a:lstStyle>
          <a:p>
            <a:pPr lvl="0"/>
            <a:r>
              <a:rPr lang="en-US"/>
              <a:t>Click to edit Master text styles</a:t>
            </a:r>
          </a:p>
        </p:txBody>
      </p:sp>
      <p:sp>
        <p:nvSpPr>
          <p:cNvPr id="118" name="Text Placeholder 115"/>
          <p:cNvSpPr>
            <a:spLocks noGrp="1"/>
          </p:cNvSpPr>
          <p:nvPr>
            <p:ph type="body" sz="quarter" idx="12"/>
          </p:nvPr>
        </p:nvSpPr>
        <p:spPr>
          <a:xfrm>
            <a:off x="8611584" y="4697002"/>
            <a:ext cx="2596474" cy="1488083"/>
          </a:xfrm>
        </p:spPr>
        <p:txBody>
          <a:bodyPr>
            <a:normAutofit/>
          </a:bodyPr>
          <a:lstStyle>
            <a:lvl1pPr marL="0" indent="0">
              <a:buNone/>
              <a:defRPr sz="2000"/>
            </a:lvl1pPr>
          </a:lstStyle>
          <a:p>
            <a:pPr lvl="0"/>
            <a:r>
              <a:rPr lang="en-US"/>
              <a:t>Click to edit Master text styles</a:t>
            </a:r>
          </a:p>
        </p:txBody>
      </p:sp>
    </p:spTree>
    <p:extLst>
      <p:ext uri="{BB962C8B-B14F-4D97-AF65-F5344CB8AC3E}">
        <p14:creationId xmlns:p14="http://schemas.microsoft.com/office/powerpoint/2010/main" val="253273860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raphic 8">
    <p:spTree>
      <p:nvGrpSpPr>
        <p:cNvPr id="1" name=""/>
        <p:cNvGrpSpPr/>
        <p:nvPr/>
      </p:nvGrpSpPr>
      <p:grpSpPr>
        <a:xfrm>
          <a:off x="0" y="0"/>
          <a:ext cx="0" cy="0"/>
          <a:chOff x="0" y="0"/>
          <a:chExt cx="0" cy="0"/>
        </a:xfrm>
      </p:grpSpPr>
      <p:grpSp>
        <p:nvGrpSpPr>
          <p:cNvPr id="3" name="Group 2"/>
          <p:cNvGrpSpPr/>
          <p:nvPr userDrawn="1"/>
        </p:nvGrpSpPr>
        <p:grpSpPr>
          <a:xfrm>
            <a:off x="5787725" y="1618421"/>
            <a:ext cx="7950425" cy="4577842"/>
            <a:chOff x="5898415" y="1976415"/>
            <a:chExt cx="5654530" cy="3255020"/>
          </a:xfrm>
        </p:grpSpPr>
        <p:sp>
          <p:nvSpPr>
            <p:cNvPr id="4" name="Freeform 45"/>
            <p:cNvSpPr>
              <a:spLocks/>
            </p:cNvSpPr>
            <p:nvPr/>
          </p:nvSpPr>
          <p:spPr bwMode="auto">
            <a:xfrm>
              <a:off x="5898415" y="5105745"/>
              <a:ext cx="2848207" cy="125690"/>
            </a:xfrm>
            <a:custGeom>
              <a:avLst/>
              <a:gdLst>
                <a:gd name="T0" fmla="*/ 0 w 885"/>
                <a:gd name="T1" fmla="*/ 16 h 39"/>
                <a:gd name="T2" fmla="*/ 78 w 885"/>
                <a:gd name="T3" fmla="*/ 39 h 39"/>
                <a:gd name="T4" fmla="*/ 885 w 885"/>
                <a:gd name="T5" fmla="*/ 39 h 39"/>
                <a:gd name="T6" fmla="*/ 885 w 885"/>
                <a:gd name="T7" fmla="*/ 0 h 39"/>
                <a:gd name="T8" fmla="*/ 0 w 885"/>
                <a:gd name="T9" fmla="*/ 0 h 39"/>
                <a:gd name="T10" fmla="*/ 0 w 885"/>
                <a:gd name="T11" fmla="*/ 16 h 39"/>
              </a:gdLst>
              <a:ahLst/>
              <a:cxnLst>
                <a:cxn ang="0">
                  <a:pos x="T0" y="T1"/>
                </a:cxn>
                <a:cxn ang="0">
                  <a:pos x="T2" y="T3"/>
                </a:cxn>
                <a:cxn ang="0">
                  <a:pos x="T4" y="T5"/>
                </a:cxn>
                <a:cxn ang="0">
                  <a:pos x="T6" y="T7"/>
                </a:cxn>
                <a:cxn ang="0">
                  <a:pos x="T8" y="T9"/>
                </a:cxn>
                <a:cxn ang="0">
                  <a:pos x="T10" y="T11"/>
                </a:cxn>
              </a:cxnLst>
              <a:rect l="0" t="0" r="r" b="b"/>
              <a:pathLst>
                <a:path w="885" h="39">
                  <a:moveTo>
                    <a:pt x="0" y="16"/>
                  </a:moveTo>
                  <a:cubicBezTo>
                    <a:pt x="0" y="23"/>
                    <a:pt x="30" y="39"/>
                    <a:pt x="78" y="39"/>
                  </a:cubicBezTo>
                  <a:cubicBezTo>
                    <a:pt x="126" y="39"/>
                    <a:pt x="885" y="39"/>
                    <a:pt x="885" y="39"/>
                  </a:cubicBezTo>
                  <a:cubicBezTo>
                    <a:pt x="885" y="0"/>
                    <a:pt x="885" y="0"/>
                    <a:pt x="885" y="0"/>
                  </a:cubicBezTo>
                  <a:cubicBezTo>
                    <a:pt x="0" y="0"/>
                    <a:pt x="0" y="0"/>
                    <a:pt x="0" y="0"/>
                  </a:cubicBezTo>
                  <a:lnTo>
                    <a:pt x="0" y="16"/>
                  </a:lnTo>
                  <a:close/>
                </a:path>
              </a:pathLst>
            </a:custGeom>
            <a:solidFill>
              <a:srgbClr val="B3B4B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350">
                <a:latin typeface="Lato Light" charset="0"/>
              </a:endParaRPr>
            </a:p>
          </p:txBody>
        </p:sp>
        <p:sp>
          <p:nvSpPr>
            <p:cNvPr id="5" name="Freeform 46"/>
            <p:cNvSpPr>
              <a:spLocks/>
            </p:cNvSpPr>
            <p:nvPr/>
          </p:nvSpPr>
          <p:spPr bwMode="auto">
            <a:xfrm>
              <a:off x="8704736" y="5105745"/>
              <a:ext cx="2848207" cy="125690"/>
            </a:xfrm>
            <a:custGeom>
              <a:avLst/>
              <a:gdLst>
                <a:gd name="T0" fmla="*/ 884 w 884"/>
                <a:gd name="T1" fmla="*/ 16 h 39"/>
                <a:gd name="T2" fmla="*/ 806 w 884"/>
                <a:gd name="T3" fmla="*/ 39 h 39"/>
                <a:gd name="T4" fmla="*/ 0 w 884"/>
                <a:gd name="T5" fmla="*/ 39 h 39"/>
                <a:gd name="T6" fmla="*/ 0 w 884"/>
                <a:gd name="T7" fmla="*/ 0 h 39"/>
                <a:gd name="T8" fmla="*/ 884 w 884"/>
                <a:gd name="T9" fmla="*/ 0 h 39"/>
                <a:gd name="T10" fmla="*/ 884 w 884"/>
                <a:gd name="T11" fmla="*/ 16 h 39"/>
              </a:gdLst>
              <a:ahLst/>
              <a:cxnLst>
                <a:cxn ang="0">
                  <a:pos x="T0" y="T1"/>
                </a:cxn>
                <a:cxn ang="0">
                  <a:pos x="T2" y="T3"/>
                </a:cxn>
                <a:cxn ang="0">
                  <a:pos x="T4" y="T5"/>
                </a:cxn>
                <a:cxn ang="0">
                  <a:pos x="T6" y="T7"/>
                </a:cxn>
                <a:cxn ang="0">
                  <a:pos x="T8" y="T9"/>
                </a:cxn>
                <a:cxn ang="0">
                  <a:pos x="T10" y="T11"/>
                </a:cxn>
              </a:cxnLst>
              <a:rect l="0" t="0" r="r" b="b"/>
              <a:pathLst>
                <a:path w="884" h="39">
                  <a:moveTo>
                    <a:pt x="884" y="16"/>
                  </a:moveTo>
                  <a:cubicBezTo>
                    <a:pt x="884" y="23"/>
                    <a:pt x="854" y="39"/>
                    <a:pt x="806" y="39"/>
                  </a:cubicBezTo>
                  <a:cubicBezTo>
                    <a:pt x="758" y="39"/>
                    <a:pt x="0" y="39"/>
                    <a:pt x="0" y="39"/>
                  </a:cubicBezTo>
                  <a:cubicBezTo>
                    <a:pt x="0" y="0"/>
                    <a:pt x="0" y="0"/>
                    <a:pt x="0" y="0"/>
                  </a:cubicBezTo>
                  <a:cubicBezTo>
                    <a:pt x="884" y="0"/>
                    <a:pt x="884" y="0"/>
                    <a:pt x="884" y="0"/>
                  </a:cubicBezTo>
                  <a:lnTo>
                    <a:pt x="884" y="16"/>
                  </a:lnTo>
                  <a:close/>
                </a:path>
              </a:pathLst>
            </a:custGeom>
            <a:solidFill>
              <a:srgbClr val="B3B4B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350">
                <a:latin typeface="Lato Light" charset="0"/>
              </a:endParaRPr>
            </a:p>
          </p:txBody>
        </p:sp>
        <p:sp>
          <p:nvSpPr>
            <p:cNvPr id="6" name="Freeform 47"/>
            <p:cNvSpPr>
              <a:spLocks/>
            </p:cNvSpPr>
            <p:nvPr/>
          </p:nvSpPr>
          <p:spPr bwMode="auto">
            <a:xfrm>
              <a:off x="6455812" y="1976415"/>
              <a:ext cx="4581618" cy="3138999"/>
            </a:xfrm>
            <a:custGeom>
              <a:avLst/>
              <a:gdLst>
                <a:gd name="T0" fmla="*/ 1378 w 1423"/>
                <a:gd name="T1" fmla="*/ 0 h 974"/>
                <a:gd name="T2" fmla="*/ 45 w 1423"/>
                <a:gd name="T3" fmla="*/ 0 h 974"/>
                <a:gd name="T4" fmla="*/ 0 w 1423"/>
                <a:gd name="T5" fmla="*/ 45 h 974"/>
                <a:gd name="T6" fmla="*/ 0 w 1423"/>
                <a:gd name="T7" fmla="*/ 218 h 974"/>
                <a:gd name="T8" fmla="*/ 0 w 1423"/>
                <a:gd name="T9" fmla="*/ 929 h 974"/>
                <a:gd name="T10" fmla="*/ 45 w 1423"/>
                <a:gd name="T11" fmla="*/ 974 h 974"/>
                <a:gd name="T12" fmla="*/ 1378 w 1423"/>
                <a:gd name="T13" fmla="*/ 974 h 974"/>
                <a:gd name="T14" fmla="*/ 1423 w 1423"/>
                <a:gd name="T15" fmla="*/ 929 h 974"/>
                <a:gd name="T16" fmla="*/ 1423 w 1423"/>
                <a:gd name="T17" fmla="*/ 45 h 974"/>
                <a:gd name="T18" fmla="*/ 1378 w 1423"/>
                <a:gd name="T19" fmla="*/ 0 h 9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23" h="974">
                  <a:moveTo>
                    <a:pt x="1378" y="0"/>
                  </a:moveTo>
                  <a:cubicBezTo>
                    <a:pt x="45" y="0"/>
                    <a:pt x="45" y="0"/>
                    <a:pt x="45" y="0"/>
                  </a:cubicBezTo>
                  <a:cubicBezTo>
                    <a:pt x="20" y="0"/>
                    <a:pt x="0" y="20"/>
                    <a:pt x="0" y="45"/>
                  </a:cubicBezTo>
                  <a:cubicBezTo>
                    <a:pt x="0" y="218"/>
                    <a:pt x="0" y="218"/>
                    <a:pt x="0" y="218"/>
                  </a:cubicBezTo>
                  <a:cubicBezTo>
                    <a:pt x="0" y="929"/>
                    <a:pt x="0" y="929"/>
                    <a:pt x="0" y="929"/>
                  </a:cubicBezTo>
                  <a:cubicBezTo>
                    <a:pt x="0" y="954"/>
                    <a:pt x="20" y="974"/>
                    <a:pt x="45" y="974"/>
                  </a:cubicBezTo>
                  <a:cubicBezTo>
                    <a:pt x="1378" y="974"/>
                    <a:pt x="1378" y="974"/>
                    <a:pt x="1378" y="974"/>
                  </a:cubicBezTo>
                  <a:cubicBezTo>
                    <a:pt x="1403" y="974"/>
                    <a:pt x="1423" y="954"/>
                    <a:pt x="1423" y="929"/>
                  </a:cubicBezTo>
                  <a:cubicBezTo>
                    <a:pt x="1423" y="45"/>
                    <a:pt x="1423" y="45"/>
                    <a:pt x="1423" y="45"/>
                  </a:cubicBezTo>
                  <a:cubicBezTo>
                    <a:pt x="1423" y="20"/>
                    <a:pt x="1403" y="0"/>
                    <a:pt x="1378" y="0"/>
                  </a:cubicBezTo>
                  <a:close/>
                </a:path>
              </a:pathLst>
            </a:custGeom>
            <a:solidFill>
              <a:srgbClr val="D2D3D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350">
                <a:latin typeface="Lato Light" charset="0"/>
              </a:endParaRPr>
            </a:p>
          </p:txBody>
        </p:sp>
        <p:sp>
          <p:nvSpPr>
            <p:cNvPr id="7" name="Freeform 48"/>
            <p:cNvSpPr>
              <a:spLocks/>
            </p:cNvSpPr>
            <p:nvPr/>
          </p:nvSpPr>
          <p:spPr bwMode="auto">
            <a:xfrm>
              <a:off x="6471923" y="1992528"/>
              <a:ext cx="4552622" cy="3106772"/>
            </a:xfrm>
            <a:custGeom>
              <a:avLst/>
              <a:gdLst>
                <a:gd name="T0" fmla="*/ 40 w 1414"/>
                <a:gd name="T1" fmla="*/ 964 h 964"/>
                <a:gd name="T2" fmla="*/ 0 w 1414"/>
                <a:gd name="T3" fmla="*/ 924 h 964"/>
                <a:gd name="T4" fmla="*/ 0 w 1414"/>
                <a:gd name="T5" fmla="*/ 40 h 964"/>
                <a:gd name="T6" fmla="*/ 40 w 1414"/>
                <a:gd name="T7" fmla="*/ 0 h 964"/>
                <a:gd name="T8" fmla="*/ 1373 w 1414"/>
                <a:gd name="T9" fmla="*/ 0 h 964"/>
                <a:gd name="T10" fmla="*/ 1414 w 1414"/>
                <a:gd name="T11" fmla="*/ 40 h 964"/>
                <a:gd name="T12" fmla="*/ 1414 w 1414"/>
                <a:gd name="T13" fmla="*/ 924 h 964"/>
                <a:gd name="T14" fmla="*/ 1373 w 1414"/>
                <a:gd name="T15" fmla="*/ 964 h 964"/>
                <a:gd name="T16" fmla="*/ 40 w 1414"/>
                <a:gd name="T17" fmla="*/ 964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4" h="964">
                  <a:moveTo>
                    <a:pt x="40" y="964"/>
                  </a:moveTo>
                  <a:cubicBezTo>
                    <a:pt x="18" y="964"/>
                    <a:pt x="0" y="946"/>
                    <a:pt x="0" y="924"/>
                  </a:cubicBezTo>
                  <a:cubicBezTo>
                    <a:pt x="0" y="40"/>
                    <a:pt x="0" y="40"/>
                    <a:pt x="0" y="40"/>
                  </a:cubicBezTo>
                  <a:cubicBezTo>
                    <a:pt x="0" y="18"/>
                    <a:pt x="18" y="0"/>
                    <a:pt x="40" y="0"/>
                  </a:cubicBezTo>
                  <a:cubicBezTo>
                    <a:pt x="1373" y="0"/>
                    <a:pt x="1373" y="0"/>
                    <a:pt x="1373" y="0"/>
                  </a:cubicBezTo>
                  <a:cubicBezTo>
                    <a:pt x="1396" y="0"/>
                    <a:pt x="1414" y="18"/>
                    <a:pt x="1414" y="40"/>
                  </a:cubicBezTo>
                  <a:cubicBezTo>
                    <a:pt x="1414" y="924"/>
                    <a:pt x="1414" y="924"/>
                    <a:pt x="1414" y="924"/>
                  </a:cubicBezTo>
                  <a:cubicBezTo>
                    <a:pt x="1414" y="946"/>
                    <a:pt x="1396" y="964"/>
                    <a:pt x="1373" y="964"/>
                  </a:cubicBezTo>
                  <a:lnTo>
                    <a:pt x="40" y="964"/>
                  </a:lnTo>
                  <a:close/>
                </a:path>
              </a:pathLst>
            </a:custGeom>
            <a:solidFill>
              <a:schemeClr val="bg1">
                <a:lumMod val="8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350">
                <a:latin typeface="Lato Light" charset="0"/>
              </a:endParaRPr>
            </a:p>
          </p:txBody>
        </p:sp>
        <p:sp>
          <p:nvSpPr>
            <p:cNvPr id="8" name="Rectangle 50"/>
            <p:cNvSpPr>
              <a:spLocks noChangeArrowheads="1"/>
            </p:cNvSpPr>
            <p:nvPr/>
          </p:nvSpPr>
          <p:spPr bwMode="auto">
            <a:xfrm>
              <a:off x="5898415" y="5054180"/>
              <a:ext cx="5654530" cy="103129"/>
            </a:xfrm>
            <a:prstGeom prst="rect">
              <a:avLst/>
            </a:prstGeom>
            <a:solidFill>
              <a:schemeClr val="bg1">
                <a:lumMod val="95000"/>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sz="1350">
                <a:latin typeface="Lato Light" charset="0"/>
              </a:endParaRPr>
            </a:p>
          </p:txBody>
        </p:sp>
        <p:sp>
          <p:nvSpPr>
            <p:cNvPr id="9" name="Freeform 51"/>
            <p:cNvSpPr>
              <a:spLocks/>
            </p:cNvSpPr>
            <p:nvPr/>
          </p:nvSpPr>
          <p:spPr bwMode="auto">
            <a:xfrm>
              <a:off x="8318101" y="5054180"/>
              <a:ext cx="811932" cy="58010"/>
            </a:xfrm>
            <a:custGeom>
              <a:avLst/>
              <a:gdLst>
                <a:gd name="T0" fmla="*/ 0 w 252"/>
                <a:gd name="T1" fmla="*/ 0 h 18"/>
                <a:gd name="T2" fmla="*/ 22 w 252"/>
                <a:gd name="T3" fmla="*/ 18 h 18"/>
                <a:gd name="T4" fmla="*/ 230 w 252"/>
                <a:gd name="T5" fmla="*/ 18 h 18"/>
                <a:gd name="T6" fmla="*/ 252 w 252"/>
                <a:gd name="T7" fmla="*/ 0 h 18"/>
                <a:gd name="T8" fmla="*/ 0 w 252"/>
                <a:gd name="T9" fmla="*/ 0 h 18"/>
              </a:gdLst>
              <a:ahLst/>
              <a:cxnLst>
                <a:cxn ang="0">
                  <a:pos x="T0" y="T1"/>
                </a:cxn>
                <a:cxn ang="0">
                  <a:pos x="T2" y="T3"/>
                </a:cxn>
                <a:cxn ang="0">
                  <a:pos x="T4" y="T5"/>
                </a:cxn>
                <a:cxn ang="0">
                  <a:pos x="T6" y="T7"/>
                </a:cxn>
                <a:cxn ang="0">
                  <a:pos x="T8" y="T9"/>
                </a:cxn>
              </a:cxnLst>
              <a:rect l="0" t="0" r="r" b="b"/>
              <a:pathLst>
                <a:path w="252" h="18">
                  <a:moveTo>
                    <a:pt x="0" y="0"/>
                  </a:moveTo>
                  <a:cubicBezTo>
                    <a:pt x="2" y="10"/>
                    <a:pt x="11" y="18"/>
                    <a:pt x="22" y="18"/>
                  </a:cubicBezTo>
                  <a:cubicBezTo>
                    <a:pt x="230" y="18"/>
                    <a:pt x="230" y="18"/>
                    <a:pt x="230" y="18"/>
                  </a:cubicBezTo>
                  <a:cubicBezTo>
                    <a:pt x="241" y="18"/>
                    <a:pt x="250" y="10"/>
                    <a:pt x="252" y="0"/>
                  </a:cubicBezTo>
                  <a:lnTo>
                    <a:pt x="0" y="0"/>
                  </a:lnTo>
                  <a:close/>
                </a:path>
              </a:pathLst>
            </a:custGeom>
            <a:solidFill>
              <a:srgbClr val="B3B4B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350">
                <a:latin typeface="Lato Light" charset="0"/>
              </a:endParaRPr>
            </a:p>
          </p:txBody>
        </p:sp>
        <p:sp>
          <p:nvSpPr>
            <p:cNvPr id="10" name="Rectangle 52"/>
            <p:cNvSpPr>
              <a:spLocks noChangeArrowheads="1"/>
            </p:cNvSpPr>
            <p:nvPr/>
          </p:nvSpPr>
          <p:spPr bwMode="auto">
            <a:xfrm>
              <a:off x="6623354" y="2189119"/>
              <a:ext cx="4249758" cy="2684587"/>
            </a:xfrm>
            <a:prstGeom prst="rect">
              <a:avLst/>
            </a:prstGeom>
            <a:solidFill>
              <a:schemeClr val="bg1">
                <a:lumMod val="95000"/>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sz="1350">
                <a:latin typeface="Lato Light" charset="0"/>
              </a:endParaRPr>
            </a:p>
          </p:txBody>
        </p:sp>
        <p:sp>
          <p:nvSpPr>
            <p:cNvPr id="11" name="Oval 54"/>
            <p:cNvSpPr>
              <a:spLocks noChangeArrowheads="1"/>
            </p:cNvSpPr>
            <p:nvPr/>
          </p:nvSpPr>
          <p:spPr bwMode="auto">
            <a:xfrm>
              <a:off x="8720847" y="2076321"/>
              <a:ext cx="48330" cy="48343"/>
            </a:xfrm>
            <a:prstGeom prst="ellipse">
              <a:avLst/>
            </a:prstGeom>
            <a:solidFill>
              <a:srgbClr val="2C2C2C"/>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350">
                <a:latin typeface="Lato Light" charset="0"/>
              </a:endParaRPr>
            </a:p>
          </p:txBody>
        </p:sp>
        <p:sp>
          <p:nvSpPr>
            <p:cNvPr id="12" name="Oval 55"/>
            <p:cNvSpPr>
              <a:spLocks noChangeArrowheads="1"/>
            </p:cNvSpPr>
            <p:nvPr/>
          </p:nvSpPr>
          <p:spPr bwMode="auto">
            <a:xfrm>
              <a:off x="8720847" y="2073099"/>
              <a:ext cx="48330" cy="45119"/>
            </a:xfrm>
            <a:prstGeom prst="ellipse">
              <a:avLst/>
            </a:prstGeom>
            <a:solidFill>
              <a:srgbClr val="0A0A0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350">
                <a:latin typeface="Lato Light" charset="0"/>
              </a:endParaRPr>
            </a:p>
          </p:txBody>
        </p:sp>
        <p:sp>
          <p:nvSpPr>
            <p:cNvPr id="13" name="Oval 56"/>
            <p:cNvSpPr>
              <a:spLocks noChangeArrowheads="1"/>
            </p:cNvSpPr>
            <p:nvPr/>
          </p:nvSpPr>
          <p:spPr bwMode="auto">
            <a:xfrm>
              <a:off x="8730511" y="2079544"/>
              <a:ext cx="28999" cy="32228"/>
            </a:xfrm>
            <a:prstGeom prst="ellipse">
              <a:avLst/>
            </a:pr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350">
                <a:latin typeface="Lato Light" charset="0"/>
              </a:endParaRPr>
            </a:p>
          </p:txBody>
        </p:sp>
        <p:sp>
          <p:nvSpPr>
            <p:cNvPr id="14" name="Oval 57"/>
            <p:cNvSpPr>
              <a:spLocks noChangeArrowheads="1"/>
            </p:cNvSpPr>
            <p:nvPr/>
          </p:nvSpPr>
          <p:spPr bwMode="auto">
            <a:xfrm>
              <a:off x="8736955" y="2089212"/>
              <a:ext cx="16111" cy="16115"/>
            </a:xfrm>
            <a:prstGeom prst="ellipse">
              <a:avLst/>
            </a:prstGeom>
            <a:solidFill>
              <a:srgbClr val="2C99B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350">
                <a:latin typeface="Lato Light" charset="0"/>
              </a:endParaRPr>
            </a:p>
          </p:txBody>
        </p:sp>
        <p:sp>
          <p:nvSpPr>
            <p:cNvPr id="15" name="Freeform 58"/>
            <p:cNvSpPr>
              <a:spLocks/>
            </p:cNvSpPr>
            <p:nvPr/>
          </p:nvSpPr>
          <p:spPr bwMode="auto">
            <a:xfrm>
              <a:off x="8743399" y="2092436"/>
              <a:ext cx="3223" cy="6446"/>
            </a:xfrm>
            <a:custGeom>
              <a:avLst/>
              <a:gdLst>
                <a:gd name="T0" fmla="*/ 1 w 1"/>
                <a:gd name="T1" fmla="*/ 1 h 2"/>
                <a:gd name="T2" fmla="*/ 1 w 1"/>
                <a:gd name="T3" fmla="*/ 2 h 2"/>
                <a:gd name="T4" fmla="*/ 0 w 1"/>
                <a:gd name="T5" fmla="*/ 1 h 2"/>
                <a:gd name="T6" fmla="*/ 1 w 1"/>
                <a:gd name="T7" fmla="*/ 0 h 2"/>
                <a:gd name="T8" fmla="*/ 1 w 1"/>
                <a:gd name="T9" fmla="*/ 1 h 2"/>
              </a:gdLst>
              <a:ahLst/>
              <a:cxnLst>
                <a:cxn ang="0">
                  <a:pos x="T0" y="T1"/>
                </a:cxn>
                <a:cxn ang="0">
                  <a:pos x="T2" y="T3"/>
                </a:cxn>
                <a:cxn ang="0">
                  <a:pos x="T4" y="T5"/>
                </a:cxn>
                <a:cxn ang="0">
                  <a:pos x="T6" y="T7"/>
                </a:cxn>
                <a:cxn ang="0">
                  <a:pos x="T8" y="T9"/>
                </a:cxn>
              </a:cxnLst>
              <a:rect l="0" t="0" r="r" b="b"/>
              <a:pathLst>
                <a:path w="1" h="2">
                  <a:moveTo>
                    <a:pt x="1" y="1"/>
                  </a:moveTo>
                  <a:lnTo>
                    <a:pt x="1" y="2"/>
                  </a:lnTo>
                  <a:lnTo>
                    <a:pt x="0" y="1"/>
                  </a:lnTo>
                  <a:lnTo>
                    <a:pt x="1" y="0"/>
                  </a:lnTo>
                  <a:lnTo>
                    <a:pt x="1"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350">
                <a:latin typeface="Lato Light" charset="0"/>
              </a:endParaRPr>
            </a:p>
          </p:txBody>
        </p:sp>
      </p:grpSp>
      <p:graphicFrame>
        <p:nvGraphicFramePr>
          <p:cNvPr id="16" name="Chart 15"/>
          <p:cNvGraphicFramePr/>
          <p:nvPr userDrawn="1"/>
        </p:nvGraphicFramePr>
        <p:xfrm>
          <a:off x="7010992" y="2314205"/>
          <a:ext cx="5553718" cy="2816348"/>
        </p:xfrm>
        <a:graphic>
          <a:graphicData uri="http://schemas.openxmlformats.org/drawingml/2006/chart">
            <c:chart xmlns:c="http://schemas.openxmlformats.org/drawingml/2006/chart" xmlns:r="http://schemas.openxmlformats.org/officeDocument/2006/relationships" r:id="rId2"/>
          </a:graphicData>
        </a:graphic>
      </p:graphicFrame>
      <p:sp>
        <p:nvSpPr>
          <p:cNvPr id="19" name="Title Placeholder 1">
            <a:extLst>
              <a:ext uri="{FF2B5EF4-FFF2-40B4-BE49-F238E27FC236}">
                <a16:creationId xmlns:a16="http://schemas.microsoft.com/office/drawing/2014/main" id="{52F11403-DA79-5C40-BF3F-17C97ED04F8A}"/>
              </a:ext>
            </a:extLst>
          </p:cNvPr>
          <p:cNvSpPr>
            <a:spLocks noGrp="1"/>
          </p:cNvSpPr>
          <p:nvPr>
            <p:ph type="title"/>
          </p:nvPr>
        </p:nvSpPr>
        <p:spPr>
          <a:xfrm>
            <a:off x="507868" y="228600"/>
            <a:ext cx="10964864"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20" name="Text Placeholder 4">
            <a:extLst>
              <a:ext uri="{FF2B5EF4-FFF2-40B4-BE49-F238E27FC236}">
                <a16:creationId xmlns:a16="http://schemas.microsoft.com/office/drawing/2014/main" id="{1E5A938C-CE18-F54C-BEF9-505E2332EEF3}"/>
              </a:ext>
            </a:extLst>
          </p:cNvPr>
          <p:cNvSpPr>
            <a:spLocks noGrp="1"/>
          </p:cNvSpPr>
          <p:nvPr>
            <p:ph type="body" sz="quarter" idx="10"/>
          </p:nvPr>
        </p:nvSpPr>
        <p:spPr>
          <a:xfrm>
            <a:off x="507869" y="1531917"/>
            <a:ext cx="5708433"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5449739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6783" y="3873332"/>
            <a:ext cx="6574876" cy="1122453"/>
          </a:xfrm>
        </p:spPr>
        <p:txBody>
          <a:bodyPr>
            <a:noAutofit/>
          </a:bodyPr>
          <a:lstStyle>
            <a:lvl1pPr algn="r">
              <a:defRPr sz="4399">
                <a:latin typeface="Georgia" panose="02040502050405020303" pitchFamily="18" charset="0"/>
              </a:defRPr>
            </a:lvl1pPr>
          </a:lstStyle>
          <a:p>
            <a:r>
              <a:rPr lang="en-US"/>
              <a:t>Click to edit Master title style</a:t>
            </a:r>
          </a:p>
        </p:txBody>
      </p:sp>
      <p:sp>
        <p:nvSpPr>
          <p:cNvPr id="3" name="Rectangle 2"/>
          <p:cNvSpPr/>
          <p:nvPr userDrawn="1"/>
        </p:nvSpPr>
        <p:spPr>
          <a:xfrm>
            <a:off x="8258271" y="0"/>
            <a:ext cx="3930554" cy="6858000"/>
          </a:xfrm>
          <a:prstGeom prst="rect">
            <a:avLst/>
          </a:prstGeom>
          <a:solidFill>
            <a:srgbClr val="1D376C"/>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62" tIns="34281" rIns="68562" bIns="34281" numCol="1" spcCol="0" rtlCol="0" fromWordArt="0" anchor="ctr" anchorCtr="0" forceAA="0" compatLnSpc="1">
            <a:prstTxWarp prst="textNoShape">
              <a:avLst/>
            </a:prstTxWarp>
            <a:noAutofit/>
          </a:bodyPr>
          <a:lstStyle/>
          <a:p>
            <a:pPr algn="ctr"/>
            <a:endParaRPr lang="en-US" sz="1350"/>
          </a:p>
        </p:txBody>
      </p:sp>
      <p:pic>
        <p:nvPicPr>
          <p:cNvPr id="4" name="Picture 3">
            <a:extLst>
              <a:ext uri="{FF2B5EF4-FFF2-40B4-BE49-F238E27FC236}">
                <a16:creationId xmlns:a16="http://schemas.microsoft.com/office/drawing/2014/main" id="{E5D25B73-62CF-2C4F-BB7F-FA0D0A19B177}"/>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rot="5400000">
            <a:off x="8834686" y="2041763"/>
            <a:ext cx="1561113" cy="4785593"/>
          </a:xfrm>
          <a:prstGeom prst="rect">
            <a:avLst/>
          </a:prstGeom>
        </p:spPr>
      </p:pic>
      <p:sp>
        <p:nvSpPr>
          <p:cNvPr id="5" name="Rectangle 4">
            <a:extLst>
              <a:ext uri="{FF2B5EF4-FFF2-40B4-BE49-F238E27FC236}">
                <a16:creationId xmlns:a16="http://schemas.microsoft.com/office/drawing/2014/main" id="{7363DA87-A31F-F84B-A25D-AF4E959B7FDE}"/>
              </a:ext>
            </a:extLst>
          </p:cNvPr>
          <p:cNvSpPr/>
          <p:nvPr userDrawn="1"/>
        </p:nvSpPr>
        <p:spPr>
          <a:xfrm>
            <a:off x="6483816" y="6427416"/>
            <a:ext cx="5585421" cy="338433"/>
          </a:xfrm>
          <a:prstGeom prst="rect">
            <a:avLst/>
          </a:prstGeom>
        </p:spPr>
        <p:txBody>
          <a:bodyPr wrap="square" lIns="182760" tIns="91380" rIns="182760" bIns="91380">
            <a:spAutoFit/>
          </a:bodyPr>
          <a:lstStyle/>
          <a:p>
            <a:pPr algn="r"/>
            <a:r>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t>© 2021 Tennessee Department of Education </a:t>
            </a:r>
            <a:endParaRPr lang="id-ID"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9570177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Transition Slide">
    <p:spTree>
      <p:nvGrpSpPr>
        <p:cNvPr id="1" name=""/>
        <p:cNvGrpSpPr/>
        <p:nvPr/>
      </p:nvGrpSpPr>
      <p:grpSpPr>
        <a:xfrm>
          <a:off x="0" y="0"/>
          <a:ext cx="0" cy="0"/>
          <a:chOff x="0" y="0"/>
          <a:chExt cx="0" cy="0"/>
        </a:xfrm>
      </p:grpSpPr>
      <p:sp>
        <p:nvSpPr>
          <p:cNvPr id="3" name="Rectangle 2"/>
          <p:cNvSpPr/>
          <p:nvPr userDrawn="1"/>
        </p:nvSpPr>
        <p:spPr>
          <a:xfrm>
            <a:off x="8258271" y="0"/>
            <a:ext cx="3930554" cy="6858000"/>
          </a:xfrm>
          <a:prstGeom prst="rect">
            <a:avLst/>
          </a:prstGeom>
          <a:solidFill>
            <a:srgbClr val="1D376C"/>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62" tIns="34281" rIns="68562" bIns="34281" numCol="1" spcCol="0" rtlCol="0" fromWordArt="0" anchor="ctr" anchorCtr="0" forceAA="0" compatLnSpc="1">
            <a:prstTxWarp prst="textNoShape">
              <a:avLst/>
            </a:prstTxWarp>
            <a:noAutofit/>
          </a:bodyPr>
          <a:lstStyle/>
          <a:p>
            <a:pPr algn="ctr"/>
            <a:endParaRPr lang="en-US" sz="1350"/>
          </a:p>
        </p:txBody>
      </p:sp>
      <p:sp>
        <p:nvSpPr>
          <p:cNvPr id="5" name="Rectangle 4">
            <a:extLst>
              <a:ext uri="{FF2B5EF4-FFF2-40B4-BE49-F238E27FC236}">
                <a16:creationId xmlns:a16="http://schemas.microsoft.com/office/drawing/2014/main" id="{7363DA87-A31F-F84B-A25D-AF4E959B7FDE}"/>
              </a:ext>
            </a:extLst>
          </p:cNvPr>
          <p:cNvSpPr/>
          <p:nvPr userDrawn="1"/>
        </p:nvSpPr>
        <p:spPr>
          <a:xfrm>
            <a:off x="6483816" y="6427416"/>
            <a:ext cx="5585421" cy="338433"/>
          </a:xfrm>
          <a:prstGeom prst="rect">
            <a:avLst/>
          </a:prstGeom>
        </p:spPr>
        <p:txBody>
          <a:bodyPr wrap="square" lIns="182760" tIns="91380" rIns="182760" bIns="91380">
            <a:spAutoFit/>
          </a:bodyPr>
          <a:lstStyle/>
          <a:p>
            <a:pPr algn="r"/>
            <a:r>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t>© 2021 Tennessee Department of Education </a:t>
            </a:r>
            <a:endParaRPr lang="id-ID"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97287763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pic>
        <p:nvPicPr>
          <p:cNvPr id="3" name="Picture Placeholder 3">
            <a:extLst>
              <a:ext uri="{FF2B5EF4-FFF2-40B4-BE49-F238E27FC236}">
                <a16:creationId xmlns:a16="http://schemas.microsoft.com/office/drawing/2014/main" id="{BBB78F13-FDC2-7342-BD3F-3B0DB4AFD2EA}"/>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t="28238" b="32232"/>
          <a:stretch/>
        </p:blipFill>
        <p:spPr>
          <a:xfrm>
            <a:off x="-1" y="4044614"/>
            <a:ext cx="12188826" cy="2813386"/>
          </a:xfrm>
          <a:prstGeom prst="rect">
            <a:avLst/>
          </a:prstGeom>
        </p:spPr>
      </p:pic>
      <p:sp>
        <p:nvSpPr>
          <p:cNvPr id="5" name="Rectangle 4">
            <a:extLst>
              <a:ext uri="{FF2B5EF4-FFF2-40B4-BE49-F238E27FC236}">
                <a16:creationId xmlns:a16="http://schemas.microsoft.com/office/drawing/2014/main" id="{3DB69308-2F65-2848-AAFA-EE30143CC517}"/>
              </a:ext>
            </a:extLst>
          </p:cNvPr>
          <p:cNvSpPr/>
          <p:nvPr userDrawn="1"/>
        </p:nvSpPr>
        <p:spPr>
          <a:xfrm>
            <a:off x="-1" y="4044614"/>
            <a:ext cx="12188826" cy="2813386"/>
          </a:xfrm>
          <a:prstGeom prst="rect">
            <a:avLst/>
          </a:prstGeom>
          <a:solidFill>
            <a:srgbClr val="1D376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6" name="Picture 5">
            <a:extLst>
              <a:ext uri="{FF2B5EF4-FFF2-40B4-BE49-F238E27FC236}">
                <a16:creationId xmlns:a16="http://schemas.microsoft.com/office/drawing/2014/main" id="{E5D25B73-62CF-2C4F-BB7F-FA0D0A19B177}"/>
              </a:ext>
            </a:extLst>
          </p:cNvPr>
          <p:cNvPicPr>
            <a:picLocks noChangeAspect="1"/>
          </p:cNvPicPr>
          <p:nvPr userDrawn="1"/>
        </p:nvPicPr>
        <p:blipFill rotWithShape="1">
          <a:blip r:embed="rId3" cstate="email">
            <a:extLst>
              <a:ext uri="{28A0092B-C50C-407E-A947-70E740481C1C}">
                <a14:useLocalDpi xmlns:a14="http://schemas.microsoft.com/office/drawing/2010/main" val="0"/>
              </a:ext>
            </a:extLst>
          </a:blip>
          <a:srcRect b="30308"/>
          <a:stretch/>
        </p:blipFill>
        <p:spPr>
          <a:xfrm>
            <a:off x="10018681" y="670209"/>
            <a:ext cx="1560707" cy="3374409"/>
          </a:xfrm>
          <a:prstGeom prst="rect">
            <a:avLst/>
          </a:prstGeom>
        </p:spPr>
      </p:pic>
      <p:pic>
        <p:nvPicPr>
          <p:cNvPr id="8" name="Picture 7">
            <a:extLst>
              <a:ext uri="{FF2B5EF4-FFF2-40B4-BE49-F238E27FC236}">
                <a16:creationId xmlns:a16="http://schemas.microsoft.com/office/drawing/2014/main" id="{A24EC782-1B54-8047-A170-93C1869A6BD4}"/>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167705" y="6065843"/>
            <a:ext cx="1590642" cy="629429"/>
          </a:xfrm>
          <a:prstGeom prst="rect">
            <a:avLst/>
          </a:prstGeom>
        </p:spPr>
      </p:pic>
      <p:sp>
        <p:nvSpPr>
          <p:cNvPr id="10" name="Rectangle 9">
            <a:extLst>
              <a:ext uri="{FF2B5EF4-FFF2-40B4-BE49-F238E27FC236}">
                <a16:creationId xmlns:a16="http://schemas.microsoft.com/office/drawing/2014/main" id="{2AA97B32-3A17-0747-BB33-6F857A35200C}"/>
              </a:ext>
            </a:extLst>
          </p:cNvPr>
          <p:cNvSpPr/>
          <p:nvPr userDrawn="1"/>
        </p:nvSpPr>
        <p:spPr>
          <a:xfrm>
            <a:off x="6483816" y="6427416"/>
            <a:ext cx="5585421" cy="338433"/>
          </a:xfrm>
          <a:prstGeom prst="rect">
            <a:avLst/>
          </a:prstGeom>
        </p:spPr>
        <p:txBody>
          <a:bodyPr wrap="square" lIns="182760" tIns="91380" rIns="182760" bIns="91380">
            <a:spAutoFit/>
          </a:bodyPr>
          <a:lstStyle/>
          <a:p>
            <a:pPr algn="r"/>
            <a:r>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t>© 2021 Tennessee Department of Education </a:t>
            </a:r>
            <a:endParaRPr lang="id-ID"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Title Placeholder 1">
            <a:extLst>
              <a:ext uri="{FF2B5EF4-FFF2-40B4-BE49-F238E27FC236}">
                <a16:creationId xmlns:a16="http://schemas.microsoft.com/office/drawing/2014/main" id="{A18A5E09-F974-6F47-9E79-B36FE2C36050}"/>
              </a:ext>
            </a:extLst>
          </p:cNvPr>
          <p:cNvSpPr>
            <a:spLocks noGrp="1"/>
          </p:cNvSpPr>
          <p:nvPr>
            <p:ph type="title"/>
          </p:nvPr>
        </p:nvSpPr>
        <p:spPr>
          <a:xfrm>
            <a:off x="507868" y="228600"/>
            <a:ext cx="9239384"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12" name="Text Placeholder 4">
            <a:extLst>
              <a:ext uri="{FF2B5EF4-FFF2-40B4-BE49-F238E27FC236}">
                <a16:creationId xmlns:a16="http://schemas.microsoft.com/office/drawing/2014/main" id="{A7B203F4-996A-F649-BA2A-71E24A932007}"/>
              </a:ext>
            </a:extLst>
          </p:cNvPr>
          <p:cNvSpPr>
            <a:spLocks noGrp="1"/>
          </p:cNvSpPr>
          <p:nvPr>
            <p:ph type="body" sz="quarter" idx="10"/>
          </p:nvPr>
        </p:nvSpPr>
        <p:spPr>
          <a:xfrm>
            <a:off x="507868" y="1531919"/>
            <a:ext cx="9239384" cy="23499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1580112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Final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5D25B73-62CF-2C4F-BB7F-FA0D0A19B177}"/>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b="30308"/>
          <a:stretch/>
        </p:blipFill>
        <p:spPr>
          <a:xfrm>
            <a:off x="10018681" y="286320"/>
            <a:ext cx="1560707" cy="3374409"/>
          </a:xfrm>
          <a:prstGeom prst="rect">
            <a:avLst/>
          </a:prstGeom>
        </p:spPr>
      </p:pic>
      <p:pic>
        <p:nvPicPr>
          <p:cNvPr id="3" name="Picture Placeholder 3">
            <a:extLst>
              <a:ext uri="{FF2B5EF4-FFF2-40B4-BE49-F238E27FC236}">
                <a16:creationId xmlns:a16="http://schemas.microsoft.com/office/drawing/2014/main" id="{BBB78F13-FDC2-7342-BD3F-3B0DB4AFD2EA}"/>
              </a:ext>
            </a:extLst>
          </p:cNvPr>
          <p:cNvPicPr>
            <a:picLocks noChangeAspect="1"/>
          </p:cNvPicPr>
          <p:nvPr userDrawn="1"/>
        </p:nvPicPr>
        <p:blipFill rotWithShape="1">
          <a:blip r:embed="rId3" cstate="email">
            <a:extLst>
              <a:ext uri="{28A0092B-C50C-407E-A947-70E740481C1C}">
                <a14:useLocalDpi xmlns:a14="http://schemas.microsoft.com/office/drawing/2010/main" val="0"/>
              </a:ext>
            </a:extLst>
          </a:blip>
          <a:srcRect t="20229" b="37094"/>
          <a:stretch/>
        </p:blipFill>
        <p:spPr>
          <a:xfrm>
            <a:off x="1" y="3483594"/>
            <a:ext cx="12188825" cy="3374409"/>
          </a:xfrm>
          <a:prstGeom prst="rect">
            <a:avLst/>
          </a:prstGeom>
        </p:spPr>
      </p:pic>
      <p:sp>
        <p:nvSpPr>
          <p:cNvPr id="5" name="Rectangle 4">
            <a:extLst>
              <a:ext uri="{FF2B5EF4-FFF2-40B4-BE49-F238E27FC236}">
                <a16:creationId xmlns:a16="http://schemas.microsoft.com/office/drawing/2014/main" id="{3DB69308-2F65-2848-AAFA-EE30143CC517}"/>
              </a:ext>
            </a:extLst>
          </p:cNvPr>
          <p:cNvSpPr/>
          <p:nvPr userDrawn="1"/>
        </p:nvSpPr>
        <p:spPr>
          <a:xfrm>
            <a:off x="-1" y="3483592"/>
            <a:ext cx="12188826" cy="3374408"/>
          </a:xfrm>
          <a:prstGeom prst="rect">
            <a:avLst/>
          </a:prstGeom>
          <a:solidFill>
            <a:srgbClr val="1D376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a:extLst>
              <a:ext uri="{FF2B5EF4-FFF2-40B4-BE49-F238E27FC236}">
                <a16:creationId xmlns:a16="http://schemas.microsoft.com/office/drawing/2014/main" id="{A24EC782-1B54-8047-A170-93C1869A6BD4}"/>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167705" y="6065843"/>
            <a:ext cx="1590642" cy="629429"/>
          </a:xfrm>
          <a:prstGeom prst="rect">
            <a:avLst/>
          </a:prstGeom>
        </p:spPr>
      </p:pic>
      <p:sp>
        <p:nvSpPr>
          <p:cNvPr id="10" name="Rectangle 9">
            <a:extLst>
              <a:ext uri="{FF2B5EF4-FFF2-40B4-BE49-F238E27FC236}">
                <a16:creationId xmlns:a16="http://schemas.microsoft.com/office/drawing/2014/main" id="{2AA97B32-3A17-0747-BB33-6F857A35200C}"/>
              </a:ext>
            </a:extLst>
          </p:cNvPr>
          <p:cNvSpPr/>
          <p:nvPr userDrawn="1"/>
        </p:nvSpPr>
        <p:spPr>
          <a:xfrm>
            <a:off x="6483816" y="6427416"/>
            <a:ext cx="5585421" cy="338433"/>
          </a:xfrm>
          <a:prstGeom prst="rect">
            <a:avLst/>
          </a:prstGeom>
        </p:spPr>
        <p:txBody>
          <a:bodyPr wrap="square" lIns="182760" tIns="91380" rIns="182760" bIns="91380">
            <a:spAutoFit/>
          </a:bodyPr>
          <a:lstStyle/>
          <a:p>
            <a:pPr algn="r"/>
            <a:r>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t>© 2021 Tennessee Department of Education </a:t>
            </a:r>
            <a:endParaRPr lang="id-ID"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Title Placeholder 1">
            <a:extLst>
              <a:ext uri="{FF2B5EF4-FFF2-40B4-BE49-F238E27FC236}">
                <a16:creationId xmlns:a16="http://schemas.microsoft.com/office/drawing/2014/main" id="{A18A5E09-F974-6F47-9E79-B36FE2C36050}"/>
              </a:ext>
            </a:extLst>
          </p:cNvPr>
          <p:cNvSpPr>
            <a:spLocks noGrp="1"/>
          </p:cNvSpPr>
          <p:nvPr>
            <p:ph type="title"/>
          </p:nvPr>
        </p:nvSpPr>
        <p:spPr>
          <a:xfrm>
            <a:off x="507868" y="670207"/>
            <a:ext cx="9239384"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12" name="Text Placeholder 4">
            <a:extLst>
              <a:ext uri="{FF2B5EF4-FFF2-40B4-BE49-F238E27FC236}">
                <a16:creationId xmlns:a16="http://schemas.microsoft.com/office/drawing/2014/main" id="{A7B203F4-996A-F649-BA2A-71E24A932007}"/>
              </a:ext>
            </a:extLst>
          </p:cNvPr>
          <p:cNvSpPr>
            <a:spLocks noGrp="1"/>
          </p:cNvSpPr>
          <p:nvPr>
            <p:ph type="body" sz="quarter" idx="10"/>
          </p:nvPr>
        </p:nvSpPr>
        <p:spPr>
          <a:xfrm>
            <a:off x="507868" y="1973525"/>
            <a:ext cx="9239384" cy="972744"/>
          </a:xfrm>
        </p:spPr>
        <p:txBody>
          <a:bodyPr/>
          <a:lstStyle>
            <a:lvl1pPr marL="0" indent="0">
              <a:buNone/>
              <a:defRPr/>
            </a:lvl1pPr>
            <a:lvl2pPr marL="342815" indent="0">
              <a:buNone/>
              <a:defRPr/>
            </a:lvl2pPr>
            <a:lvl3pPr marL="685629" indent="0">
              <a:buNone/>
              <a:defRPr/>
            </a:lvl3pPr>
            <a:lvl4pPr marL="1028443" indent="0">
              <a:buNone/>
              <a:defRPr/>
            </a:lvl4pPr>
            <a:lvl5pPr marL="1371257" indent="0">
              <a:buNone/>
              <a:defRPr/>
            </a:lvl5pPr>
          </a:lstStyle>
          <a:p>
            <a:pPr lvl="0"/>
            <a:r>
              <a:rPr lang="en-US"/>
              <a:t>Click to edit Master text styles</a:t>
            </a:r>
          </a:p>
        </p:txBody>
      </p:sp>
    </p:spTree>
    <p:extLst>
      <p:ext uri="{BB962C8B-B14F-4D97-AF65-F5344CB8AC3E}">
        <p14:creationId xmlns:p14="http://schemas.microsoft.com/office/powerpoint/2010/main" val="236123541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037630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E558E6-2CC7-AC4B-A717-85D2E24F4DB5}"/>
              </a:ext>
            </a:extLst>
          </p:cNvPr>
          <p:cNvSpPr/>
          <p:nvPr userDrawn="1"/>
        </p:nvSpPr>
        <p:spPr>
          <a:xfrm>
            <a:off x="0" y="5740400"/>
            <a:ext cx="12188825" cy="1117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7743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3">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891E509F-E98D-3848-BA75-E94AF92FD6AD}"/>
              </a:ext>
            </a:extLst>
          </p:cNvPr>
          <p:cNvSpPr>
            <a:spLocks noGrp="1"/>
          </p:cNvSpPr>
          <p:nvPr>
            <p:ph type="title"/>
          </p:nvPr>
        </p:nvSpPr>
        <p:spPr>
          <a:xfrm>
            <a:off x="507868" y="228600"/>
            <a:ext cx="11204832"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8" name="Text Placeholder 4">
            <a:extLst>
              <a:ext uri="{FF2B5EF4-FFF2-40B4-BE49-F238E27FC236}">
                <a16:creationId xmlns:a16="http://schemas.microsoft.com/office/drawing/2014/main" id="{BD9C32CE-05CD-9E4D-AB4D-99C9C3D549CB}"/>
              </a:ext>
            </a:extLst>
          </p:cNvPr>
          <p:cNvSpPr>
            <a:spLocks noGrp="1"/>
          </p:cNvSpPr>
          <p:nvPr>
            <p:ph type="body" sz="quarter" idx="10"/>
          </p:nvPr>
        </p:nvSpPr>
        <p:spPr>
          <a:xfrm>
            <a:off x="507868" y="1531917"/>
            <a:ext cx="11204831" cy="43117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6" name="Group 5">
            <a:extLst>
              <a:ext uri="{FF2B5EF4-FFF2-40B4-BE49-F238E27FC236}">
                <a16:creationId xmlns:a16="http://schemas.microsoft.com/office/drawing/2014/main" id="{B5D10000-67FF-DD43-9E31-3F0A5DAC7F84}"/>
              </a:ext>
            </a:extLst>
          </p:cNvPr>
          <p:cNvGrpSpPr/>
          <p:nvPr userDrawn="1"/>
        </p:nvGrpSpPr>
        <p:grpSpPr>
          <a:xfrm>
            <a:off x="87609" y="6201840"/>
            <a:ext cx="12013611" cy="175769"/>
            <a:chOff x="-556175" y="5388428"/>
            <a:chExt cx="10206500" cy="149291"/>
          </a:xfrm>
        </p:grpSpPr>
        <p:grpSp>
          <p:nvGrpSpPr>
            <p:cNvPr id="7" name="Group 6">
              <a:extLst>
                <a:ext uri="{FF2B5EF4-FFF2-40B4-BE49-F238E27FC236}">
                  <a16:creationId xmlns:a16="http://schemas.microsoft.com/office/drawing/2014/main" id="{A3A15094-7A12-4547-841F-3F598746B08A}"/>
                </a:ext>
              </a:extLst>
            </p:cNvPr>
            <p:cNvGrpSpPr/>
            <p:nvPr userDrawn="1"/>
          </p:nvGrpSpPr>
          <p:grpSpPr>
            <a:xfrm>
              <a:off x="-556175" y="5388428"/>
              <a:ext cx="2501953" cy="149291"/>
              <a:chOff x="6927228" y="7552706"/>
              <a:chExt cx="5016271" cy="227062"/>
            </a:xfrm>
          </p:grpSpPr>
          <p:sp>
            <p:nvSpPr>
              <p:cNvPr id="156" name="Oval 155">
                <a:extLst>
                  <a:ext uri="{FF2B5EF4-FFF2-40B4-BE49-F238E27FC236}">
                    <a16:creationId xmlns:a16="http://schemas.microsoft.com/office/drawing/2014/main" id="{AC81769C-ACD0-AA46-B55B-55D9845DC1D2}"/>
                  </a:ext>
                </a:extLst>
              </p:cNvPr>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7" name="Oval 156">
                <a:extLst>
                  <a:ext uri="{FF2B5EF4-FFF2-40B4-BE49-F238E27FC236}">
                    <a16:creationId xmlns:a16="http://schemas.microsoft.com/office/drawing/2014/main" id="{BC76E733-8AC1-8244-A878-DA7EECA7CB64}"/>
                  </a:ext>
                </a:extLst>
              </p:cNvPr>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8" name="Oval 157">
                <a:extLst>
                  <a:ext uri="{FF2B5EF4-FFF2-40B4-BE49-F238E27FC236}">
                    <a16:creationId xmlns:a16="http://schemas.microsoft.com/office/drawing/2014/main" id="{5826B60D-6BD7-BE4E-B6AE-340C1C09DC50}"/>
                  </a:ext>
                </a:extLst>
              </p:cNvPr>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9" name="Oval 158">
                <a:extLst>
                  <a:ext uri="{FF2B5EF4-FFF2-40B4-BE49-F238E27FC236}">
                    <a16:creationId xmlns:a16="http://schemas.microsoft.com/office/drawing/2014/main" id="{3611D097-B55B-AE44-9B42-DCA92C06CDC0}"/>
                  </a:ext>
                </a:extLst>
              </p:cNvPr>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0" name="Oval 159">
                <a:extLst>
                  <a:ext uri="{FF2B5EF4-FFF2-40B4-BE49-F238E27FC236}">
                    <a16:creationId xmlns:a16="http://schemas.microsoft.com/office/drawing/2014/main" id="{46C53F09-7D4D-B94C-B8E0-11F2795FDB96}"/>
                  </a:ext>
                </a:extLst>
              </p:cNvPr>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1" name="Oval 160">
                <a:extLst>
                  <a:ext uri="{FF2B5EF4-FFF2-40B4-BE49-F238E27FC236}">
                    <a16:creationId xmlns:a16="http://schemas.microsoft.com/office/drawing/2014/main" id="{1A486865-4261-1B4B-B0F7-2D5849B35D2B}"/>
                  </a:ext>
                </a:extLst>
              </p:cNvPr>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2" name="Oval 161">
                <a:extLst>
                  <a:ext uri="{FF2B5EF4-FFF2-40B4-BE49-F238E27FC236}">
                    <a16:creationId xmlns:a16="http://schemas.microsoft.com/office/drawing/2014/main" id="{AC73E1FF-F2EC-BE45-AEB5-7FFAABDE2BA1}"/>
                  </a:ext>
                </a:extLst>
              </p:cNvPr>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3" name="Oval 162">
                <a:extLst>
                  <a:ext uri="{FF2B5EF4-FFF2-40B4-BE49-F238E27FC236}">
                    <a16:creationId xmlns:a16="http://schemas.microsoft.com/office/drawing/2014/main" id="{D3859127-8766-774E-AF82-8BEF0AC5F539}"/>
                  </a:ext>
                </a:extLst>
              </p:cNvPr>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4" name="Oval 163">
                <a:extLst>
                  <a:ext uri="{FF2B5EF4-FFF2-40B4-BE49-F238E27FC236}">
                    <a16:creationId xmlns:a16="http://schemas.microsoft.com/office/drawing/2014/main" id="{EDACB262-FDFC-F442-9CCA-41D550EB3488}"/>
                  </a:ext>
                </a:extLst>
              </p:cNvPr>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5" name="Oval 164">
                <a:extLst>
                  <a:ext uri="{FF2B5EF4-FFF2-40B4-BE49-F238E27FC236}">
                    <a16:creationId xmlns:a16="http://schemas.microsoft.com/office/drawing/2014/main" id="{7B900191-750E-A946-8349-F4790B296A57}"/>
                  </a:ext>
                </a:extLst>
              </p:cNvPr>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6" name="Oval 165">
                <a:extLst>
                  <a:ext uri="{FF2B5EF4-FFF2-40B4-BE49-F238E27FC236}">
                    <a16:creationId xmlns:a16="http://schemas.microsoft.com/office/drawing/2014/main" id="{7C70DE60-DBF4-CA44-AF95-5957981C2ACB}"/>
                  </a:ext>
                </a:extLst>
              </p:cNvPr>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7" name="Oval 166">
                <a:extLst>
                  <a:ext uri="{FF2B5EF4-FFF2-40B4-BE49-F238E27FC236}">
                    <a16:creationId xmlns:a16="http://schemas.microsoft.com/office/drawing/2014/main" id="{FCC1CCEA-99D5-4D4F-A014-D288FAABDB0E}"/>
                  </a:ext>
                </a:extLst>
              </p:cNvPr>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8" name="Oval 167">
                <a:extLst>
                  <a:ext uri="{FF2B5EF4-FFF2-40B4-BE49-F238E27FC236}">
                    <a16:creationId xmlns:a16="http://schemas.microsoft.com/office/drawing/2014/main" id="{9A88879A-B09A-F545-B3CD-B5C985D01F3D}"/>
                  </a:ext>
                </a:extLst>
              </p:cNvPr>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9" name="Oval 168">
                <a:extLst>
                  <a:ext uri="{FF2B5EF4-FFF2-40B4-BE49-F238E27FC236}">
                    <a16:creationId xmlns:a16="http://schemas.microsoft.com/office/drawing/2014/main" id="{2599358C-6F81-C24A-BC47-7167EC978622}"/>
                  </a:ext>
                </a:extLst>
              </p:cNvPr>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0" name="Oval 169">
                <a:extLst>
                  <a:ext uri="{FF2B5EF4-FFF2-40B4-BE49-F238E27FC236}">
                    <a16:creationId xmlns:a16="http://schemas.microsoft.com/office/drawing/2014/main" id="{99754045-23E0-6543-91C2-E7296919294A}"/>
                  </a:ext>
                </a:extLst>
              </p:cNvPr>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1" name="Oval 170">
                <a:extLst>
                  <a:ext uri="{FF2B5EF4-FFF2-40B4-BE49-F238E27FC236}">
                    <a16:creationId xmlns:a16="http://schemas.microsoft.com/office/drawing/2014/main" id="{DCA3B432-94C5-E841-A4FA-1DAB112F779F}"/>
                  </a:ext>
                </a:extLst>
              </p:cNvPr>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2" name="Oval 171">
                <a:extLst>
                  <a:ext uri="{FF2B5EF4-FFF2-40B4-BE49-F238E27FC236}">
                    <a16:creationId xmlns:a16="http://schemas.microsoft.com/office/drawing/2014/main" id="{BB765CDB-B45E-4446-8F5B-E51DB59E6B26}"/>
                  </a:ext>
                </a:extLst>
              </p:cNvPr>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3" name="Oval 172">
                <a:extLst>
                  <a:ext uri="{FF2B5EF4-FFF2-40B4-BE49-F238E27FC236}">
                    <a16:creationId xmlns:a16="http://schemas.microsoft.com/office/drawing/2014/main" id="{FED056CB-4654-0144-B516-8F7048BA26AB}"/>
                  </a:ext>
                </a:extLst>
              </p:cNvPr>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4" name="Oval 173">
                <a:extLst>
                  <a:ext uri="{FF2B5EF4-FFF2-40B4-BE49-F238E27FC236}">
                    <a16:creationId xmlns:a16="http://schemas.microsoft.com/office/drawing/2014/main" id="{3EBDDD1E-2CE1-5E47-B197-FBB2AEAA3ED9}"/>
                  </a:ext>
                </a:extLst>
              </p:cNvPr>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5" name="Oval 174">
                <a:extLst>
                  <a:ext uri="{FF2B5EF4-FFF2-40B4-BE49-F238E27FC236}">
                    <a16:creationId xmlns:a16="http://schemas.microsoft.com/office/drawing/2014/main" id="{104DEC34-9F54-5C41-B50C-D1871B7F6532}"/>
                  </a:ext>
                </a:extLst>
              </p:cNvPr>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6" name="Oval 175">
                <a:extLst>
                  <a:ext uri="{FF2B5EF4-FFF2-40B4-BE49-F238E27FC236}">
                    <a16:creationId xmlns:a16="http://schemas.microsoft.com/office/drawing/2014/main" id="{4F96B8D3-C1A3-9D45-B2C0-0F7F96815FED}"/>
                  </a:ext>
                </a:extLst>
              </p:cNvPr>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7" name="Oval 176">
                <a:extLst>
                  <a:ext uri="{FF2B5EF4-FFF2-40B4-BE49-F238E27FC236}">
                    <a16:creationId xmlns:a16="http://schemas.microsoft.com/office/drawing/2014/main" id="{50123706-07DE-0E4E-90CE-C4D6842A0A28}"/>
                  </a:ext>
                </a:extLst>
              </p:cNvPr>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8" name="Oval 177">
                <a:extLst>
                  <a:ext uri="{FF2B5EF4-FFF2-40B4-BE49-F238E27FC236}">
                    <a16:creationId xmlns:a16="http://schemas.microsoft.com/office/drawing/2014/main" id="{AE7D8CBD-6778-B94D-B063-660BD02DA285}"/>
                  </a:ext>
                </a:extLst>
              </p:cNvPr>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9" name="Oval 178">
                <a:extLst>
                  <a:ext uri="{FF2B5EF4-FFF2-40B4-BE49-F238E27FC236}">
                    <a16:creationId xmlns:a16="http://schemas.microsoft.com/office/drawing/2014/main" id="{3C62E5E3-D59A-4443-9ACE-988B9A158680}"/>
                  </a:ext>
                </a:extLst>
              </p:cNvPr>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0" name="Oval 179">
                <a:extLst>
                  <a:ext uri="{FF2B5EF4-FFF2-40B4-BE49-F238E27FC236}">
                    <a16:creationId xmlns:a16="http://schemas.microsoft.com/office/drawing/2014/main" id="{41978F71-AF9E-7D4C-9AB6-5A1FD0B24805}"/>
                  </a:ext>
                </a:extLst>
              </p:cNvPr>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1" name="Oval 180">
                <a:extLst>
                  <a:ext uri="{FF2B5EF4-FFF2-40B4-BE49-F238E27FC236}">
                    <a16:creationId xmlns:a16="http://schemas.microsoft.com/office/drawing/2014/main" id="{589FFE61-9030-534B-A6F4-2FC1730F52D8}"/>
                  </a:ext>
                </a:extLst>
              </p:cNvPr>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2" name="Oval 181">
                <a:extLst>
                  <a:ext uri="{FF2B5EF4-FFF2-40B4-BE49-F238E27FC236}">
                    <a16:creationId xmlns:a16="http://schemas.microsoft.com/office/drawing/2014/main" id="{014C2F76-16A9-E840-B6E6-F49949CEEB9E}"/>
                  </a:ext>
                </a:extLst>
              </p:cNvPr>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3" name="Oval 182">
                <a:extLst>
                  <a:ext uri="{FF2B5EF4-FFF2-40B4-BE49-F238E27FC236}">
                    <a16:creationId xmlns:a16="http://schemas.microsoft.com/office/drawing/2014/main" id="{6639544A-CF32-BC4D-BFC0-E2DC34E49E58}"/>
                  </a:ext>
                </a:extLst>
              </p:cNvPr>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4" name="Oval 183">
                <a:extLst>
                  <a:ext uri="{FF2B5EF4-FFF2-40B4-BE49-F238E27FC236}">
                    <a16:creationId xmlns:a16="http://schemas.microsoft.com/office/drawing/2014/main" id="{D3BCBB0D-40AC-FF4B-A1D4-E8BD7CAFB73A}"/>
                  </a:ext>
                </a:extLst>
              </p:cNvPr>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5" name="Oval 184">
                <a:extLst>
                  <a:ext uri="{FF2B5EF4-FFF2-40B4-BE49-F238E27FC236}">
                    <a16:creationId xmlns:a16="http://schemas.microsoft.com/office/drawing/2014/main" id="{109A4713-EEC6-724A-924A-004AB4FBE64B}"/>
                  </a:ext>
                </a:extLst>
              </p:cNvPr>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6" name="Oval 185">
                <a:extLst>
                  <a:ext uri="{FF2B5EF4-FFF2-40B4-BE49-F238E27FC236}">
                    <a16:creationId xmlns:a16="http://schemas.microsoft.com/office/drawing/2014/main" id="{F88CCCC1-D404-1F41-B8D3-15E36B5964CC}"/>
                  </a:ext>
                </a:extLst>
              </p:cNvPr>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7" name="Oval 186">
                <a:extLst>
                  <a:ext uri="{FF2B5EF4-FFF2-40B4-BE49-F238E27FC236}">
                    <a16:creationId xmlns:a16="http://schemas.microsoft.com/office/drawing/2014/main" id="{94D58B8E-0625-054E-8C67-52822EB7A05F}"/>
                  </a:ext>
                </a:extLst>
              </p:cNvPr>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8" name="Oval 187">
                <a:extLst>
                  <a:ext uri="{FF2B5EF4-FFF2-40B4-BE49-F238E27FC236}">
                    <a16:creationId xmlns:a16="http://schemas.microsoft.com/office/drawing/2014/main" id="{CB9DCFAA-93B3-8644-AD88-9EC07EEA99E8}"/>
                  </a:ext>
                </a:extLst>
              </p:cNvPr>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9" name="Oval 188">
                <a:extLst>
                  <a:ext uri="{FF2B5EF4-FFF2-40B4-BE49-F238E27FC236}">
                    <a16:creationId xmlns:a16="http://schemas.microsoft.com/office/drawing/2014/main" id="{EDB23739-9E10-4345-8C0E-6C0F3ECEC3DC}"/>
                  </a:ext>
                </a:extLst>
              </p:cNvPr>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0" name="Oval 189">
                <a:extLst>
                  <a:ext uri="{FF2B5EF4-FFF2-40B4-BE49-F238E27FC236}">
                    <a16:creationId xmlns:a16="http://schemas.microsoft.com/office/drawing/2014/main" id="{E83BE764-F6D7-D047-990F-AB458CD41F44}"/>
                  </a:ext>
                </a:extLst>
              </p:cNvPr>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1" name="Oval 190">
                <a:extLst>
                  <a:ext uri="{FF2B5EF4-FFF2-40B4-BE49-F238E27FC236}">
                    <a16:creationId xmlns:a16="http://schemas.microsoft.com/office/drawing/2014/main" id="{1E74F30B-2336-9346-9200-F78A2723F3E2}"/>
                  </a:ext>
                </a:extLst>
              </p:cNvPr>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2" name="Oval 191">
                <a:extLst>
                  <a:ext uri="{FF2B5EF4-FFF2-40B4-BE49-F238E27FC236}">
                    <a16:creationId xmlns:a16="http://schemas.microsoft.com/office/drawing/2014/main" id="{70734039-795D-5D48-9694-F635EE86C9FF}"/>
                  </a:ext>
                </a:extLst>
              </p:cNvPr>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3" name="Oval 192">
                <a:extLst>
                  <a:ext uri="{FF2B5EF4-FFF2-40B4-BE49-F238E27FC236}">
                    <a16:creationId xmlns:a16="http://schemas.microsoft.com/office/drawing/2014/main" id="{FC1E56BE-4508-6A44-B8D0-6CAF3643EDEA}"/>
                  </a:ext>
                </a:extLst>
              </p:cNvPr>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4" name="Oval 193">
                <a:extLst>
                  <a:ext uri="{FF2B5EF4-FFF2-40B4-BE49-F238E27FC236}">
                    <a16:creationId xmlns:a16="http://schemas.microsoft.com/office/drawing/2014/main" id="{D211267B-870F-6946-ABDF-1F5861ADC466}"/>
                  </a:ext>
                </a:extLst>
              </p:cNvPr>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5" name="Oval 194">
                <a:extLst>
                  <a:ext uri="{FF2B5EF4-FFF2-40B4-BE49-F238E27FC236}">
                    <a16:creationId xmlns:a16="http://schemas.microsoft.com/office/drawing/2014/main" id="{8D151696-3744-F44E-A416-96C512145F81}"/>
                  </a:ext>
                </a:extLst>
              </p:cNvPr>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6" name="Oval 195">
                <a:extLst>
                  <a:ext uri="{FF2B5EF4-FFF2-40B4-BE49-F238E27FC236}">
                    <a16:creationId xmlns:a16="http://schemas.microsoft.com/office/drawing/2014/main" id="{1136BDF7-A7C7-5D43-973B-785D3D698F45}"/>
                  </a:ext>
                </a:extLst>
              </p:cNvPr>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7" name="Oval 196">
                <a:extLst>
                  <a:ext uri="{FF2B5EF4-FFF2-40B4-BE49-F238E27FC236}">
                    <a16:creationId xmlns:a16="http://schemas.microsoft.com/office/drawing/2014/main" id="{C20E71D8-1BF8-BC4A-94D3-40D6ADC9BB31}"/>
                  </a:ext>
                </a:extLst>
              </p:cNvPr>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8" name="Oval 197">
                <a:extLst>
                  <a:ext uri="{FF2B5EF4-FFF2-40B4-BE49-F238E27FC236}">
                    <a16:creationId xmlns:a16="http://schemas.microsoft.com/office/drawing/2014/main" id="{01BE462C-96AE-244A-9A1E-F1D3E8526D7F}"/>
                  </a:ext>
                </a:extLst>
              </p:cNvPr>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9" name="Oval 198">
                <a:extLst>
                  <a:ext uri="{FF2B5EF4-FFF2-40B4-BE49-F238E27FC236}">
                    <a16:creationId xmlns:a16="http://schemas.microsoft.com/office/drawing/2014/main" id="{69E1E159-EF97-C547-9277-59CA6EA00875}"/>
                  </a:ext>
                </a:extLst>
              </p:cNvPr>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0" name="Oval 199">
                <a:extLst>
                  <a:ext uri="{FF2B5EF4-FFF2-40B4-BE49-F238E27FC236}">
                    <a16:creationId xmlns:a16="http://schemas.microsoft.com/office/drawing/2014/main" id="{CA5878C4-288C-1C4B-84A2-5070CB95B58A}"/>
                  </a:ext>
                </a:extLst>
              </p:cNvPr>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1" name="Oval 200">
                <a:extLst>
                  <a:ext uri="{FF2B5EF4-FFF2-40B4-BE49-F238E27FC236}">
                    <a16:creationId xmlns:a16="http://schemas.microsoft.com/office/drawing/2014/main" id="{A6C3D10E-8DA4-C24C-B029-754C4867904F}"/>
                  </a:ext>
                </a:extLst>
              </p:cNvPr>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2" name="Oval 201">
                <a:extLst>
                  <a:ext uri="{FF2B5EF4-FFF2-40B4-BE49-F238E27FC236}">
                    <a16:creationId xmlns:a16="http://schemas.microsoft.com/office/drawing/2014/main" id="{353F3EB9-2191-E741-87F6-7825BE855E9A}"/>
                  </a:ext>
                </a:extLst>
              </p:cNvPr>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3" name="Oval 202">
                <a:extLst>
                  <a:ext uri="{FF2B5EF4-FFF2-40B4-BE49-F238E27FC236}">
                    <a16:creationId xmlns:a16="http://schemas.microsoft.com/office/drawing/2014/main" id="{7E45163F-DBE1-914F-8A1F-1A787E2DC332}"/>
                  </a:ext>
                </a:extLst>
              </p:cNvPr>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grpSp>
          <p:nvGrpSpPr>
            <p:cNvPr id="9" name="Group 8">
              <a:extLst>
                <a:ext uri="{FF2B5EF4-FFF2-40B4-BE49-F238E27FC236}">
                  <a16:creationId xmlns:a16="http://schemas.microsoft.com/office/drawing/2014/main" id="{86297214-78B1-CF4B-B744-901345F30602}"/>
                </a:ext>
              </a:extLst>
            </p:cNvPr>
            <p:cNvGrpSpPr/>
            <p:nvPr userDrawn="1"/>
          </p:nvGrpSpPr>
          <p:grpSpPr>
            <a:xfrm>
              <a:off x="2008922" y="5388428"/>
              <a:ext cx="2501953" cy="149291"/>
              <a:chOff x="6927228" y="7552706"/>
              <a:chExt cx="5016271" cy="227062"/>
            </a:xfrm>
          </p:grpSpPr>
          <p:sp>
            <p:nvSpPr>
              <p:cNvPr id="108" name="Oval 107">
                <a:extLst>
                  <a:ext uri="{FF2B5EF4-FFF2-40B4-BE49-F238E27FC236}">
                    <a16:creationId xmlns:a16="http://schemas.microsoft.com/office/drawing/2014/main" id="{292706E5-076B-5F4C-812F-FEC6E9915D44}"/>
                  </a:ext>
                </a:extLst>
              </p:cNvPr>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9" name="Oval 108">
                <a:extLst>
                  <a:ext uri="{FF2B5EF4-FFF2-40B4-BE49-F238E27FC236}">
                    <a16:creationId xmlns:a16="http://schemas.microsoft.com/office/drawing/2014/main" id="{4E3D1405-581F-6244-91CD-85A984DEC763}"/>
                  </a:ext>
                </a:extLst>
              </p:cNvPr>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0" name="Oval 109">
                <a:extLst>
                  <a:ext uri="{FF2B5EF4-FFF2-40B4-BE49-F238E27FC236}">
                    <a16:creationId xmlns:a16="http://schemas.microsoft.com/office/drawing/2014/main" id="{6F2BCD18-8678-404E-9D15-F1BD7C07525D}"/>
                  </a:ext>
                </a:extLst>
              </p:cNvPr>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1" name="Oval 110">
                <a:extLst>
                  <a:ext uri="{FF2B5EF4-FFF2-40B4-BE49-F238E27FC236}">
                    <a16:creationId xmlns:a16="http://schemas.microsoft.com/office/drawing/2014/main" id="{27BFD6CE-ECCD-444D-A7B0-4B48D67FDF74}"/>
                  </a:ext>
                </a:extLst>
              </p:cNvPr>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2" name="Oval 111">
                <a:extLst>
                  <a:ext uri="{FF2B5EF4-FFF2-40B4-BE49-F238E27FC236}">
                    <a16:creationId xmlns:a16="http://schemas.microsoft.com/office/drawing/2014/main" id="{37929201-4384-E146-B984-1B2B04F2FDCF}"/>
                  </a:ext>
                </a:extLst>
              </p:cNvPr>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3" name="Oval 112">
                <a:extLst>
                  <a:ext uri="{FF2B5EF4-FFF2-40B4-BE49-F238E27FC236}">
                    <a16:creationId xmlns:a16="http://schemas.microsoft.com/office/drawing/2014/main" id="{41A8DBFB-0288-314B-8FC9-105BF1D70A18}"/>
                  </a:ext>
                </a:extLst>
              </p:cNvPr>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4" name="Oval 113">
                <a:extLst>
                  <a:ext uri="{FF2B5EF4-FFF2-40B4-BE49-F238E27FC236}">
                    <a16:creationId xmlns:a16="http://schemas.microsoft.com/office/drawing/2014/main" id="{B66C2E77-979E-8447-B176-1CCDA73AD475}"/>
                  </a:ext>
                </a:extLst>
              </p:cNvPr>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5" name="Oval 114">
                <a:extLst>
                  <a:ext uri="{FF2B5EF4-FFF2-40B4-BE49-F238E27FC236}">
                    <a16:creationId xmlns:a16="http://schemas.microsoft.com/office/drawing/2014/main" id="{B4F26C27-0427-084D-90EE-625F83DD47D3}"/>
                  </a:ext>
                </a:extLst>
              </p:cNvPr>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6" name="Oval 115">
                <a:extLst>
                  <a:ext uri="{FF2B5EF4-FFF2-40B4-BE49-F238E27FC236}">
                    <a16:creationId xmlns:a16="http://schemas.microsoft.com/office/drawing/2014/main" id="{72460563-A889-E945-8955-E9D1F149E02A}"/>
                  </a:ext>
                </a:extLst>
              </p:cNvPr>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7" name="Oval 116">
                <a:extLst>
                  <a:ext uri="{FF2B5EF4-FFF2-40B4-BE49-F238E27FC236}">
                    <a16:creationId xmlns:a16="http://schemas.microsoft.com/office/drawing/2014/main" id="{40A6ACA5-BBB6-6141-8F99-097460C84ACF}"/>
                  </a:ext>
                </a:extLst>
              </p:cNvPr>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8" name="Oval 117">
                <a:extLst>
                  <a:ext uri="{FF2B5EF4-FFF2-40B4-BE49-F238E27FC236}">
                    <a16:creationId xmlns:a16="http://schemas.microsoft.com/office/drawing/2014/main" id="{4BCCFF44-BB58-5643-A26C-CA81C93C438C}"/>
                  </a:ext>
                </a:extLst>
              </p:cNvPr>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9" name="Oval 118">
                <a:extLst>
                  <a:ext uri="{FF2B5EF4-FFF2-40B4-BE49-F238E27FC236}">
                    <a16:creationId xmlns:a16="http://schemas.microsoft.com/office/drawing/2014/main" id="{661A0BA7-8837-BC4A-A51F-2CF4F9B61308}"/>
                  </a:ext>
                </a:extLst>
              </p:cNvPr>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0" name="Oval 119">
                <a:extLst>
                  <a:ext uri="{FF2B5EF4-FFF2-40B4-BE49-F238E27FC236}">
                    <a16:creationId xmlns:a16="http://schemas.microsoft.com/office/drawing/2014/main" id="{02926DD6-27B3-8149-B92A-D411A42B44C6}"/>
                  </a:ext>
                </a:extLst>
              </p:cNvPr>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1" name="Oval 120">
                <a:extLst>
                  <a:ext uri="{FF2B5EF4-FFF2-40B4-BE49-F238E27FC236}">
                    <a16:creationId xmlns:a16="http://schemas.microsoft.com/office/drawing/2014/main" id="{5EB62302-9E2F-5544-A7B6-57F7CED38A4F}"/>
                  </a:ext>
                </a:extLst>
              </p:cNvPr>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2" name="Oval 121">
                <a:extLst>
                  <a:ext uri="{FF2B5EF4-FFF2-40B4-BE49-F238E27FC236}">
                    <a16:creationId xmlns:a16="http://schemas.microsoft.com/office/drawing/2014/main" id="{79815D6B-B72A-E045-8689-A8ED057DEC6E}"/>
                  </a:ext>
                </a:extLst>
              </p:cNvPr>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3" name="Oval 122">
                <a:extLst>
                  <a:ext uri="{FF2B5EF4-FFF2-40B4-BE49-F238E27FC236}">
                    <a16:creationId xmlns:a16="http://schemas.microsoft.com/office/drawing/2014/main" id="{083634D3-5FEC-8842-B7B2-8B230768EFE2}"/>
                  </a:ext>
                </a:extLst>
              </p:cNvPr>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4" name="Oval 123">
                <a:extLst>
                  <a:ext uri="{FF2B5EF4-FFF2-40B4-BE49-F238E27FC236}">
                    <a16:creationId xmlns:a16="http://schemas.microsoft.com/office/drawing/2014/main" id="{BD9E4A9B-0FED-554A-A870-B4709BE5CFC2}"/>
                  </a:ext>
                </a:extLst>
              </p:cNvPr>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5" name="Oval 124">
                <a:extLst>
                  <a:ext uri="{FF2B5EF4-FFF2-40B4-BE49-F238E27FC236}">
                    <a16:creationId xmlns:a16="http://schemas.microsoft.com/office/drawing/2014/main" id="{60B57485-220E-714B-A2C2-B3B85ADE0B00}"/>
                  </a:ext>
                </a:extLst>
              </p:cNvPr>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6" name="Oval 125">
                <a:extLst>
                  <a:ext uri="{FF2B5EF4-FFF2-40B4-BE49-F238E27FC236}">
                    <a16:creationId xmlns:a16="http://schemas.microsoft.com/office/drawing/2014/main" id="{8AFB7CB3-A903-DD4A-B6F2-0F5CF5CDE097}"/>
                  </a:ext>
                </a:extLst>
              </p:cNvPr>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7" name="Oval 126">
                <a:extLst>
                  <a:ext uri="{FF2B5EF4-FFF2-40B4-BE49-F238E27FC236}">
                    <a16:creationId xmlns:a16="http://schemas.microsoft.com/office/drawing/2014/main" id="{57F66685-D8F3-2C42-9253-CB6FE5AB0831}"/>
                  </a:ext>
                </a:extLst>
              </p:cNvPr>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8" name="Oval 127">
                <a:extLst>
                  <a:ext uri="{FF2B5EF4-FFF2-40B4-BE49-F238E27FC236}">
                    <a16:creationId xmlns:a16="http://schemas.microsoft.com/office/drawing/2014/main" id="{FD9D70CF-6892-AB40-9B13-D229F7448A06}"/>
                  </a:ext>
                </a:extLst>
              </p:cNvPr>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9" name="Oval 128">
                <a:extLst>
                  <a:ext uri="{FF2B5EF4-FFF2-40B4-BE49-F238E27FC236}">
                    <a16:creationId xmlns:a16="http://schemas.microsoft.com/office/drawing/2014/main" id="{7E74A9E9-14B9-254D-A201-96B112C001BA}"/>
                  </a:ext>
                </a:extLst>
              </p:cNvPr>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0" name="Oval 129">
                <a:extLst>
                  <a:ext uri="{FF2B5EF4-FFF2-40B4-BE49-F238E27FC236}">
                    <a16:creationId xmlns:a16="http://schemas.microsoft.com/office/drawing/2014/main" id="{F7C45194-5CBF-6840-B5A4-8D3A44D4FD60}"/>
                  </a:ext>
                </a:extLst>
              </p:cNvPr>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1" name="Oval 130">
                <a:extLst>
                  <a:ext uri="{FF2B5EF4-FFF2-40B4-BE49-F238E27FC236}">
                    <a16:creationId xmlns:a16="http://schemas.microsoft.com/office/drawing/2014/main" id="{0C9F3887-2520-364D-8505-A53938DB66CA}"/>
                  </a:ext>
                </a:extLst>
              </p:cNvPr>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2" name="Oval 131">
                <a:extLst>
                  <a:ext uri="{FF2B5EF4-FFF2-40B4-BE49-F238E27FC236}">
                    <a16:creationId xmlns:a16="http://schemas.microsoft.com/office/drawing/2014/main" id="{535A291F-F9F8-6240-AB7E-9688DCD3AD53}"/>
                  </a:ext>
                </a:extLst>
              </p:cNvPr>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3" name="Oval 132">
                <a:extLst>
                  <a:ext uri="{FF2B5EF4-FFF2-40B4-BE49-F238E27FC236}">
                    <a16:creationId xmlns:a16="http://schemas.microsoft.com/office/drawing/2014/main" id="{AF7E5FF7-B52D-A849-BEF0-E1DF76E4E0CA}"/>
                  </a:ext>
                </a:extLst>
              </p:cNvPr>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4" name="Oval 133">
                <a:extLst>
                  <a:ext uri="{FF2B5EF4-FFF2-40B4-BE49-F238E27FC236}">
                    <a16:creationId xmlns:a16="http://schemas.microsoft.com/office/drawing/2014/main" id="{EB3407C5-1F9F-D949-9ABA-889FE9C4A39E}"/>
                  </a:ext>
                </a:extLst>
              </p:cNvPr>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5" name="Oval 134">
                <a:extLst>
                  <a:ext uri="{FF2B5EF4-FFF2-40B4-BE49-F238E27FC236}">
                    <a16:creationId xmlns:a16="http://schemas.microsoft.com/office/drawing/2014/main" id="{716575CD-F19A-224E-8826-8835C6162D6A}"/>
                  </a:ext>
                </a:extLst>
              </p:cNvPr>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6" name="Oval 135">
                <a:extLst>
                  <a:ext uri="{FF2B5EF4-FFF2-40B4-BE49-F238E27FC236}">
                    <a16:creationId xmlns:a16="http://schemas.microsoft.com/office/drawing/2014/main" id="{EDC22ADC-686E-504D-B0D0-4B51D43A2AFD}"/>
                  </a:ext>
                </a:extLst>
              </p:cNvPr>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7" name="Oval 136">
                <a:extLst>
                  <a:ext uri="{FF2B5EF4-FFF2-40B4-BE49-F238E27FC236}">
                    <a16:creationId xmlns:a16="http://schemas.microsoft.com/office/drawing/2014/main" id="{5F35CC8B-996A-144F-946D-15D332A9336D}"/>
                  </a:ext>
                </a:extLst>
              </p:cNvPr>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8" name="Oval 137">
                <a:extLst>
                  <a:ext uri="{FF2B5EF4-FFF2-40B4-BE49-F238E27FC236}">
                    <a16:creationId xmlns:a16="http://schemas.microsoft.com/office/drawing/2014/main" id="{6E5CBD76-CCC7-5142-8407-168685142F4D}"/>
                  </a:ext>
                </a:extLst>
              </p:cNvPr>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9" name="Oval 138">
                <a:extLst>
                  <a:ext uri="{FF2B5EF4-FFF2-40B4-BE49-F238E27FC236}">
                    <a16:creationId xmlns:a16="http://schemas.microsoft.com/office/drawing/2014/main" id="{F2F2862C-DA42-3B4E-842C-C81DD965EF1C}"/>
                  </a:ext>
                </a:extLst>
              </p:cNvPr>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0" name="Oval 139">
                <a:extLst>
                  <a:ext uri="{FF2B5EF4-FFF2-40B4-BE49-F238E27FC236}">
                    <a16:creationId xmlns:a16="http://schemas.microsoft.com/office/drawing/2014/main" id="{396FE1C5-2B0A-584A-B04A-4F3DA96992C2}"/>
                  </a:ext>
                </a:extLst>
              </p:cNvPr>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1" name="Oval 140">
                <a:extLst>
                  <a:ext uri="{FF2B5EF4-FFF2-40B4-BE49-F238E27FC236}">
                    <a16:creationId xmlns:a16="http://schemas.microsoft.com/office/drawing/2014/main" id="{567B61A4-0A80-8F4E-8D71-6166C6E33FC3}"/>
                  </a:ext>
                </a:extLst>
              </p:cNvPr>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2" name="Oval 141">
                <a:extLst>
                  <a:ext uri="{FF2B5EF4-FFF2-40B4-BE49-F238E27FC236}">
                    <a16:creationId xmlns:a16="http://schemas.microsoft.com/office/drawing/2014/main" id="{FEAA5028-41C5-6647-A1CC-45132219185D}"/>
                  </a:ext>
                </a:extLst>
              </p:cNvPr>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3" name="Oval 142">
                <a:extLst>
                  <a:ext uri="{FF2B5EF4-FFF2-40B4-BE49-F238E27FC236}">
                    <a16:creationId xmlns:a16="http://schemas.microsoft.com/office/drawing/2014/main" id="{725B31FB-57CE-1545-8795-44733B298239}"/>
                  </a:ext>
                </a:extLst>
              </p:cNvPr>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4" name="Oval 143">
                <a:extLst>
                  <a:ext uri="{FF2B5EF4-FFF2-40B4-BE49-F238E27FC236}">
                    <a16:creationId xmlns:a16="http://schemas.microsoft.com/office/drawing/2014/main" id="{7D4072B1-FF73-9848-9733-7C55D1A0050F}"/>
                  </a:ext>
                </a:extLst>
              </p:cNvPr>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5" name="Oval 144">
                <a:extLst>
                  <a:ext uri="{FF2B5EF4-FFF2-40B4-BE49-F238E27FC236}">
                    <a16:creationId xmlns:a16="http://schemas.microsoft.com/office/drawing/2014/main" id="{3BE2D710-FF1F-954D-AF85-6DA1D68D3AF6}"/>
                  </a:ext>
                </a:extLst>
              </p:cNvPr>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6" name="Oval 145">
                <a:extLst>
                  <a:ext uri="{FF2B5EF4-FFF2-40B4-BE49-F238E27FC236}">
                    <a16:creationId xmlns:a16="http://schemas.microsoft.com/office/drawing/2014/main" id="{805013CF-77D8-7341-9093-41782D24F6C9}"/>
                  </a:ext>
                </a:extLst>
              </p:cNvPr>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7" name="Oval 146">
                <a:extLst>
                  <a:ext uri="{FF2B5EF4-FFF2-40B4-BE49-F238E27FC236}">
                    <a16:creationId xmlns:a16="http://schemas.microsoft.com/office/drawing/2014/main" id="{E29D4563-308F-B44A-9773-E565F20D211F}"/>
                  </a:ext>
                </a:extLst>
              </p:cNvPr>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8" name="Oval 147">
                <a:extLst>
                  <a:ext uri="{FF2B5EF4-FFF2-40B4-BE49-F238E27FC236}">
                    <a16:creationId xmlns:a16="http://schemas.microsoft.com/office/drawing/2014/main" id="{F47E6BB1-1E6D-044C-932D-F7F73227459A}"/>
                  </a:ext>
                </a:extLst>
              </p:cNvPr>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9" name="Oval 148">
                <a:extLst>
                  <a:ext uri="{FF2B5EF4-FFF2-40B4-BE49-F238E27FC236}">
                    <a16:creationId xmlns:a16="http://schemas.microsoft.com/office/drawing/2014/main" id="{280F1885-F2F7-404A-A8A0-90189995FA59}"/>
                  </a:ext>
                </a:extLst>
              </p:cNvPr>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0" name="Oval 149">
                <a:extLst>
                  <a:ext uri="{FF2B5EF4-FFF2-40B4-BE49-F238E27FC236}">
                    <a16:creationId xmlns:a16="http://schemas.microsoft.com/office/drawing/2014/main" id="{8BDD3253-8FFE-0745-863F-B612B527939A}"/>
                  </a:ext>
                </a:extLst>
              </p:cNvPr>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1" name="Oval 150">
                <a:extLst>
                  <a:ext uri="{FF2B5EF4-FFF2-40B4-BE49-F238E27FC236}">
                    <a16:creationId xmlns:a16="http://schemas.microsoft.com/office/drawing/2014/main" id="{793644F3-7B15-0448-99E0-A95C47E1D63A}"/>
                  </a:ext>
                </a:extLst>
              </p:cNvPr>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2" name="Oval 151">
                <a:extLst>
                  <a:ext uri="{FF2B5EF4-FFF2-40B4-BE49-F238E27FC236}">
                    <a16:creationId xmlns:a16="http://schemas.microsoft.com/office/drawing/2014/main" id="{77FB7D09-035C-C646-B7E8-C044DB0F2B91}"/>
                  </a:ext>
                </a:extLst>
              </p:cNvPr>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3" name="Oval 152">
                <a:extLst>
                  <a:ext uri="{FF2B5EF4-FFF2-40B4-BE49-F238E27FC236}">
                    <a16:creationId xmlns:a16="http://schemas.microsoft.com/office/drawing/2014/main" id="{91AC3056-116B-5445-BC1D-67EE52B6E646}"/>
                  </a:ext>
                </a:extLst>
              </p:cNvPr>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4" name="Oval 153">
                <a:extLst>
                  <a:ext uri="{FF2B5EF4-FFF2-40B4-BE49-F238E27FC236}">
                    <a16:creationId xmlns:a16="http://schemas.microsoft.com/office/drawing/2014/main" id="{99197D4B-68B1-E745-8F21-415016EAB75A}"/>
                  </a:ext>
                </a:extLst>
              </p:cNvPr>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5" name="Oval 154">
                <a:extLst>
                  <a:ext uri="{FF2B5EF4-FFF2-40B4-BE49-F238E27FC236}">
                    <a16:creationId xmlns:a16="http://schemas.microsoft.com/office/drawing/2014/main" id="{02C8B4F6-259F-584B-8F27-69244A42D5B5}"/>
                  </a:ext>
                </a:extLst>
              </p:cNvPr>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grpSp>
          <p:nvGrpSpPr>
            <p:cNvPr id="10" name="Group 9">
              <a:extLst>
                <a:ext uri="{FF2B5EF4-FFF2-40B4-BE49-F238E27FC236}">
                  <a16:creationId xmlns:a16="http://schemas.microsoft.com/office/drawing/2014/main" id="{50D03E38-69EB-DC4D-A1D7-FB8B055B3764}"/>
                </a:ext>
              </a:extLst>
            </p:cNvPr>
            <p:cNvGrpSpPr/>
            <p:nvPr userDrawn="1"/>
          </p:nvGrpSpPr>
          <p:grpSpPr>
            <a:xfrm>
              <a:off x="4583275" y="5388428"/>
              <a:ext cx="2501953" cy="149291"/>
              <a:chOff x="6927228" y="7552706"/>
              <a:chExt cx="5016271" cy="227062"/>
            </a:xfrm>
          </p:grpSpPr>
          <p:sp>
            <p:nvSpPr>
              <p:cNvPr id="60" name="Oval 59">
                <a:extLst>
                  <a:ext uri="{FF2B5EF4-FFF2-40B4-BE49-F238E27FC236}">
                    <a16:creationId xmlns:a16="http://schemas.microsoft.com/office/drawing/2014/main" id="{DF83B358-F012-4445-AC3A-1ABD62EB8A5E}"/>
                  </a:ext>
                </a:extLst>
              </p:cNvPr>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1" name="Oval 60">
                <a:extLst>
                  <a:ext uri="{FF2B5EF4-FFF2-40B4-BE49-F238E27FC236}">
                    <a16:creationId xmlns:a16="http://schemas.microsoft.com/office/drawing/2014/main" id="{0B0CFAB7-51E2-C64C-9CC8-F024812FF95C}"/>
                  </a:ext>
                </a:extLst>
              </p:cNvPr>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2" name="Oval 61">
                <a:extLst>
                  <a:ext uri="{FF2B5EF4-FFF2-40B4-BE49-F238E27FC236}">
                    <a16:creationId xmlns:a16="http://schemas.microsoft.com/office/drawing/2014/main" id="{D9D9FB5E-EC1A-CC46-9248-EAA8754542AF}"/>
                  </a:ext>
                </a:extLst>
              </p:cNvPr>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3" name="Oval 62">
                <a:extLst>
                  <a:ext uri="{FF2B5EF4-FFF2-40B4-BE49-F238E27FC236}">
                    <a16:creationId xmlns:a16="http://schemas.microsoft.com/office/drawing/2014/main" id="{81DC9453-8CB4-C446-B4DB-E592CB833E6D}"/>
                  </a:ext>
                </a:extLst>
              </p:cNvPr>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4" name="Oval 63">
                <a:extLst>
                  <a:ext uri="{FF2B5EF4-FFF2-40B4-BE49-F238E27FC236}">
                    <a16:creationId xmlns:a16="http://schemas.microsoft.com/office/drawing/2014/main" id="{EEFC4078-951A-8747-8304-DD69FAB1D965}"/>
                  </a:ext>
                </a:extLst>
              </p:cNvPr>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5" name="Oval 64">
                <a:extLst>
                  <a:ext uri="{FF2B5EF4-FFF2-40B4-BE49-F238E27FC236}">
                    <a16:creationId xmlns:a16="http://schemas.microsoft.com/office/drawing/2014/main" id="{008135A2-0ADA-EE43-BF14-307F8D29A195}"/>
                  </a:ext>
                </a:extLst>
              </p:cNvPr>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6" name="Oval 65">
                <a:extLst>
                  <a:ext uri="{FF2B5EF4-FFF2-40B4-BE49-F238E27FC236}">
                    <a16:creationId xmlns:a16="http://schemas.microsoft.com/office/drawing/2014/main" id="{1AA7F266-163E-8E44-A219-3936AC3BE608}"/>
                  </a:ext>
                </a:extLst>
              </p:cNvPr>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7" name="Oval 66">
                <a:extLst>
                  <a:ext uri="{FF2B5EF4-FFF2-40B4-BE49-F238E27FC236}">
                    <a16:creationId xmlns:a16="http://schemas.microsoft.com/office/drawing/2014/main" id="{1BF96821-339B-7540-AF72-5322BFCDC839}"/>
                  </a:ext>
                </a:extLst>
              </p:cNvPr>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8" name="Oval 67">
                <a:extLst>
                  <a:ext uri="{FF2B5EF4-FFF2-40B4-BE49-F238E27FC236}">
                    <a16:creationId xmlns:a16="http://schemas.microsoft.com/office/drawing/2014/main" id="{EF8393D7-2917-A94A-919B-650F3CE90BBF}"/>
                  </a:ext>
                </a:extLst>
              </p:cNvPr>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9" name="Oval 68">
                <a:extLst>
                  <a:ext uri="{FF2B5EF4-FFF2-40B4-BE49-F238E27FC236}">
                    <a16:creationId xmlns:a16="http://schemas.microsoft.com/office/drawing/2014/main" id="{979D1CD9-296B-0845-8DB1-810AFB122683}"/>
                  </a:ext>
                </a:extLst>
              </p:cNvPr>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0" name="Oval 69">
                <a:extLst>
                  <a:ext uri="{FF2B5EF4-FFF2-40B4-BE49-F238E27FC236}">
                    <a16:creationId xmlns:a16="http://schemas.microsoft.com/office/drawing/2014/main" id="{30D36610-910D-DA42-875F-F4B35ED17CD1}"/>
                  </a:ext>
                </a:extLst>
              </p:cNvPr>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1" name="Oval 70">
                <a:extLst>
                  <a:ext uri="{FF2B5EF4-FFF2-40B4-BE49-F238E27FC236}">
                    <a16:creationId xmlns:a16="http://schemas.microsoft.com/office/drawing/2014/main" id="{D5F38B31-6862-3243-BEF5-366B7DB8D7B4}"/>
                  </a:ext>
                </a:extLst>
              </p:cNvPr>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2" name="Oval 71">
                <a:extLst>
                  <a:ext uri="{FF2B5EF4-FFF2-40B4-BE49-F238E27FC236}">
                    <a16:creationId xmlns:a16="http://schemas.microsoft.com/office/drawing/2014/main" id="{78087064-1DB8-0946-BB41-42B82E19F5E8}"/>
                  </a:ext>
                </a:extLst>
              </p:cNvPr>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3" name="Oval 72">
                <a:extLst>
                  <a:ext uri="{FF2B5EF4-FFF2-40B4-BE49-F238E27FC236}">
                    <a16:creationId xmlns:a16="http://schemas.microsoft.com/office/drawing/2014/main" id="{0E0F0522-2F6B-EC43-A2B6-550C1BCD9F01}"/>
                  </a:ext>
                </a:extLst>
              </p:cNvPr>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4" name="Oval 73">
                <a:extLst>
                  <a:ext uri="{FF2B5EF4-FFF2-40B4-BE49-F238E27FC236}">
                    <a16:creationId xmlns:a16="http://schemas.microsoft.com/office/drawing/2014/main" id="{35EFFE54-37C4-9048-BE15-4D39983644B0}"/>
                  </a:ext>
                </a:extLst>
              </p:cNvPr>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5" name="Oval 74">
                <a:extLst>
                  <a:ext uri="{FF2B5EF4-FFF2-40B4-BE49-F238E27FC236}">
                    <a16:creationId xmlns:a16="http://schemas.microsoft.com/office/drawing/2014/main" id="{FED94618-5D44-5C4B-A7B4-B6B9A3C5592A}"/>
                  </a:ext>
                </a:extLst>
              </p:cNvPr>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6" name="Oval 75">
                <a:extLst>
                  <a:ext uri="{FF2B5EF4-FFF2-40B4-BE49-F238E27FC236}">
                    <a16:creationId xmlns:a16="http://schemas.microsoft.com/office/drawing/2014/main" id="{E44D03E3-63F4-6440-BFB0-562E5210B3F6}"/>
                  </a:ext>
                </a:extLst>
              </p:cNvPr>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7" name="Oval 76">
                <a:extLst>
                  <a:ext uri="{FF2B5EF4-FFF2-40B4-BE49-F238E27FC236}">
                    <a16:creationId xmlns:a16="http://schemas.microsoft.com/office/drawing/2014/main" id="{257295A1-8673-6541-B40A-740E74900996}"/>
                  </a:ext>
                </a:extLst>
              </p:cNvPr>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8" name="Oval 77">
                <a:extLst>
                  <a:ext uri="{FF2B5EF4-FFF2-40B4-BE49-F238E27FC236}">
                    <a16:creationId xmlns:a16="http://schemas.microsoft.com/office/drawing/2014/main" id="{E3F61C51-FF64-314A-8ED8-591841616E38}"/>
                  </a:ext>
                </a:extLst>
              </p:cNvPr>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9" name="Oval 78">
                <a:extLst>
                  <a:ext uri="{FF2B5EF4-FFF2-40B4-BE49-F238E27FC236}">
                    <a16:creationId xmlns:a16="http://schemas.microsoft.com/office/drawing/2014/main" id="{28B7D709-C184-D540-A4A0-8D4E03DFB698}"/>
                  </a:ext>
                </a:extLst>
              </p:cNvPr>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0" name="Oval 79">
                <a:extLst>
                  <a:ext uri="{FF2B5EF4-FFF2-40B4-BE49-F238E27FC236}">
                    <a16:creationId xmlns:a16="http://schemas.microsoft.com/office/drawing/2014/main" id="{3D872C8F-5DD9-AE44-A051-3F62028060FD}"/>
                  </a:ext>
                </a:extLst>
              </p:cNvPr>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1" name="Oval 80">
                <a:extLst>
                  <a:ext uri="{FF2B5EF4-FFF2-40B4-BE49-F238E27FC236}">
                    <a16:creationId xmlns:a16="http://schemas.microsoft.com/office/drawing/2014/main" id="{1B265698-03A2-E74B-B1BC-8DADEB338400}"/>
                  </a:ext>
                </a:extLst>
              </p:cNvPr>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2" name="Oval 81">
                <a:extLst>
                  <a:ext uri="{FF2B5EF4-FFF2-40B4-BE49-F238E27FC236}">
                    <a16:creationId xmlns:a16="http://schemas.microsoft.com/office/drawing/2014/main" id="{F5A50DE7-C78C-9441-878B-7EED15998D72}"/>
                  </a:ext>
                </a:extLst>
              </p:cNvPr>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3" name="Oval 82">
                <a:extLst>
                  <a:ext uri="{FF2B5EF4-FFF2-40B4-BE49-F238E27FC236}">
                    <a16:creationId xmlns:a16="http://schemas.microsoft.com/office/drawing/2014/main" id="{7D29EEB4-E77B-0A40-8550-48358B40D293}"/>
                  </a:ext>
                </a:extLst>
              </p:cNvPr>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4" name="Oval 83">
                <a:extLst>
                  <a:ext uri="{FF2B5EF4-FFF2-40B4-BE49-F238E27FC236}">
                    <a16:creationId xmlns:a16="http://schemas.microsoft.com/office/drawing/2014/main" id="{334AB9B7-5A59-2C40-947D-339323EAF64A}"/>
                  </a:ext>
                </a:extLst>
              </p:cNvPr>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5" name="Oval 84">
                <a:extLst>
                  <a:ext uri="{FF2B5EF4-FFF2-40B4-BE49-F238E27FC236}">
                    <a16:creationId xmlns:a16="http://schemas.microsoft.com/office/drawing/2014/main" id="{A39BADCC-E5D0-3B47-8FF0-DA5D7A6F6A8F}"/>
                  </a:ext>
                </a:extLst>
              </p:cNvPr>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6" name="Oval 85">
                <a:extLst>
                  <a:ext uri="{FF2B5EF4-FFF2-40B4-BE49-F238E27FC236}">
                    <a16:creationId xmlns:a16="http://schemas.microsoft.com/office/drawing/2014/main" id="{80815E60-D580-3D4D-9577-9E3F28318836}"/>
                  </a:ext>
                </a:extLst>
              </p:cNvPr>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7" name="Oval 86">
                <a:extLst>
                  <a:ext uri="{FF2B5EF4-FFF2-40B4-BE49-F238E27FC236}">
                    <a16:creationId xmlns:a16="http://schemas.microsoft.com/office/drawing/2014/main" id="{ECF54FB2-76F1-C449-AC3C-7F608DABC9AC}"/>
                  </a:ext>
                </a:extLst>
              </p:cNvPr>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8" name="Oval 87">
                <a:extLst>
                  <a:ext uri="{FF2B5EF4-FFF2-40B4-BE49-F238E27FC236}">
                    <a16:creationId xmlns:a16="http://schemas.microsoft.com/office/drawing/2014/main" id="{9B50446C-7133-CA47-95D7-4088A012ED87}"/>
                  </a:ext>
                </a:extLst>
              </p:cNvPr>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9" name="Oval 88">
                <a:extLst>
                  <a:ext uri="{FF2B5EF4-FFF2-40B4-BE49-F238E27FC236}">
                    <a16:creationId xmlns:a16="http://schemas.microsoft.com/office/drawing/2014/main" id="{F27C3106-421B-5D48-8E14-E49DC444A984}"/>
                  </a:ext>
                </a:extLst>
              </p:cNvPr>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0" name="Oval 89">
                <a:extLst>
                  <a:ext uri="{FF2B5EF4-FFF2-40B4-BE49-F238E27FC236}">
                    <a16:creationId xmlns:a16="http://schemas.microsoft.com/office/drawing/2014/main" id="{389D8682-C322-A54B-AE4C-01A52CC5EF78}"/>
                  </a:ext>
                </a:extLst>
              </p:cNvPr>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1" name="Oval 90">
                <a:extLst>
                  <a:ext uri="{FF2B5EF4-FFF2-40B4-BE49-F238E27FC236}">
                    <a16:creationId xmlns:a16="http://schemas.microsoft.com/office/drawing/2014/main" id="{FD5D83B9-2A90-5744-9D12-465762EC988C}"/>
                  </a:ext>
                </a:extLst>
              </p:cNvPr>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2" name="Oval 91">
                <a:extLst>
                  <a:ext uri="{FF2B5EF4-FFF2-40B4-BE49-F238E27FC236}">
                    <a16:creationId xmlns:a16="http://schemas.microsoft.com/office/drawing/2014/main" id="{C66BB921-2452-694F-8E9A-26069D607E67}"/>
                  </a:ext>
                </a:extLst>
              </p:cNvPr>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3" name="Oval 92">
                <a:extLst>
                  <a:ext uri="{FF2B5EF4-FFF2-40B4-BE49-F238E27FC236}">
                    <a16:creationId xmlns:a16="http://schemas.microsoft.com/office/drawing/2014/main" id="{0CBC8AB1-5CBD-E64F-A202-D1D90143BF30}"/>
                  </a:ext>
                </a:extLst>
              </p:cNvPr>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4" name="Oval 93">
                <a:extLst>
                  <a:ext uri="{FF2B5EF4-FFF2-40B4-BE49-F238E27FC236}">
                    <a16:creationId xmlns:a16="http://schemas.microsoft.com/office/drawing/2014/main" id="{DA7DAC34-6AED-6C4F-9B83-3914DEB95F3C}"/>
                  </a:ext>
                </a:extLst>
              </p:cNvPr>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5" name="Oval 94">
                <a:extLst>
                  <a:ext uri="{FF2B5EF4-FFF2-40B4-BE49-F238E27FC236}">
                    <a16:creationId xmlns:a16="http://schemas.microsoft.com/office/drawing/2014/main" id="{D0D6C7F3-B425-4E4F-866C-120C25EBA053}"/>
                  </a:ext>
                </a:extLst>
              </p:cNvPr>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6" name="Oval 95">
                <a:extLst>
                  <a:ext uri="{FF2B5EF4-FFF2-40B4-BE49-F238E27FC236}">
                    <a16:creationId xmlns:a16="http://schemas.microsoft.com/office/drawing/2014/main" id="{DD50A258-8AA1-9445-B251-2B6B68E65F97}"/>
                  </a:ext>
                </a:extLst>
              </p:cNvPr>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7" name="Oval 96">
                <a:extLst>
                  <a:ext uri="{FF2B5EF4-FFF2-40B4-BE49-F238E27FC236}">
                    <a16:creationId xmlns:a16="http://schemas.microsoft.com/office/drawing/2014/main" id="{D57B083A-9063-FE45-8303-4126F7DCD87A}"/>
                  </a:ext>
                </a:extLst>
              </p:cNvPr>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8" name="Oval 97">
                <a:extLst>
                  <a:ext uri="{FF2B5EF4-FFF2-40B4-BE49-F238E27FC236}">
                    <a16:creationId xmlns:a16="http://schemas.microsoft.com/office/drawing/2014/main" id="{E33C4777-3165-6046-98E4-45327DE8E11E}"/>
                  </a:ext>
                </a:extLst>
              </p:cNvPr>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9" name="Oval 98">
                <a:extLst>
                  <a:ext uri="{FF2B5EF4-FFF2-40B4-BE49-F238E27FC236}">
                    <a16:creationId xmlns:a16="http://schemas.microsoft.com/office/drawing/2014/main" id="{9E7CB826-708C-1441-B1DD-D88EF14F6241}"/>
                  </a:ext>
                </a:extLst>
              </p:cNvPr>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0" name="Oval 99">
                <a:extLst>
                  <a:ext uri="{FF2B5EF4-FFF2-40B4-BE49-F238E27FC236}">
                    <a16:creationId xmlns:a16="http://schemas.microsoft.com/office/drawing/2014/main" id="{C5E96F96-021C-CE44-9DD2-CDC018BD0D76}"/>
                  </a:ext>
                </a:extLst>
              </p:cNvPr>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1" name="Oval 100">
                <a:extLst>
                  <a:ext uri="{FF2B5EF4-FFF2-40B4-BE49-F238E27FC236}">
                    <a16:creationId xmlns:a16="http://schemas.microsoft.com/office/drawing/2014/main" id="{DF448B1A-2AC4-2D47-8024-EBF9DB0810D1}"/>
                  </a:ext>
                </a:extLst>
              </p:cNvPr>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2" name="Oval 101">
                <a:extLst>
                  <a:ext uri="{FF2B5EF4-FFF2-40B4-BE49-F238E27FC236}">
                    <a16:creationId xmlns:a16="http://schemas.microsoft.com/office/drawing/2014/main" id="{C107FAEB-0D07-2F48-8EB1-7DA42F5FCBCC}"/>
                  </a:ext>
                </a:extLst>
              </p:cNvPr>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3" name="Oval 102">
                <a:extLst>
                  <a:ext uri="{FF2B5EF4-FFF2-40B4-BE49-F238E27FC236}">
                    <a16:creationId xmlns:a16="http://schemas.microsoft.com/office/drawing/2014/main" id="{DD1F9484-750A-8542-9677-223E0C814619}"/>
                  </a:ext>
                </a:extLst>
              </p:cNvPr>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4" name="Oval 103">
                <a:extLst>
                  <a:ext uri="{FF2B5EF4-FFF2-40B4-BE49-F238E27FC236}">
                    <a16:creationId xmlns:a16="http://schemas.microsoft.com/office/drawing/2014/main" id="{36C2DE35-6592-8D46-91C2-E7E229AF8C2E}"/>
                  </a:ext>
                </a:extLst>
              </p:cNvPr>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5" name="Oval 104">
                <a:extLst>
                  <a:ext uri="{FF2B5EF4-FFF2-40B4-BE49-F238E27FC236}">
                    <a16:creationId xmlns:a16="http://schemas.microsoft.com/office/drawing/2014/main" id="{2F00CD62-DA8E-1D46-9A2B-C44D2E205F98}"/>
                  </a:ext>
                </a:extLst>
              </p:cNvPr>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6" name="Oval 105">
                <a:extLst>
                  <a:ext uri="{FF2B5EF4-FFF2-40B4-BE49-F238E27FC236}">
                    <a16:creationId xmlns:a16="http://schemas.microsoft.com/office/drawing/2014/main" id="{BD30E9B3-AE1A-3949-89A0-A8D4072212CC}"/>
                  </a:ext>
                </a:extLst>
              </p:cNvPr>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7" name="Oval 106">
                <a:extLst>
                  <a:ext uri="{FF2B5EF4-FFF2-40B4-BE49-F238E27FC236}">
                    <a16:creationId xmlns:a16="http://schemas.microsoft.com/office/drawing/2014/main" id="{A609772A-8D5B-674D-B520-98089C35BE9C}"/>
                  </a:ext>
                </a:extLst>
              </p:cNvPr>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grpSp>
          <p:nvGrpSpPr>
            <p:cNvPr id="11" name="Group 10">
              <a:extLst>
                <a:ext uri="{FF2B5EF4-FFF2-40B4-BE49-F238E27FC236}">
                  <a16:creationId xmlns:a16="http://schemas.microsoft.com/office/drawing/2014/main" id="{97264B34-1353-B840-B929-B78AE18C8968}"/>
                </a:ext>
              </a:extLst>
            </p:cNvPr>
            <p:cNvGrpSpPr/>
            <p:nvPr userDrawn="1"/>
          </p:nvGrpSpPr>
          <p:grpSpPr>
            <a:xfrm>
              <a:off x="7148372" y="5388428"/>
              <a:ext cx="2501953" cy="149291"/>
              <a:chOff x="6927228" y="7552706"/>
              <a:chExt cx="5016271" cy="227062"/>
            </a:xfrm>
          </p:grpSpPr>
          <p:sp>
            <p:nvSpPr>
              <p:cNvPr id="12" name="Oval 11">
                <a:extLst>
                  <a:ext uri="{FF2B5EF4-FFF2-40B4-BE49-F238E27FC236}">
                    <a16:creationId xmlns:a16="http://schemas.microsoft.com/office/drawing/2014/main" id="{06455C24-9D00-3E42-B03D-9131EA1007BF}"/>
                  </a:ext>
                </a:extLst>
              </p:cNvPr>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 name="Oval 12">
                <a:extLst>
                  <a:ext uri="{FF2B5EF4-FFF2-40B4-BE49-F238E27FC236}">
                    <a16:creationId xmlns:a16="http://schemas.microsoft.com/office/drawing/2014/main" id="{9BF9D318-54BD-6548-8035-05EB85BEA27D}"/>
                  </a:ext>
                </a:extLst>
              </p:cNvPr>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 name="Oval 13">
                <a:extLst>
                  <a:ext uri="{FF2B5EF4-FFF2-40B4-BE49-F238E27FC236}">
                    <a16:creationId xmlns:a16="http://schemas.microsoft.com/office/drawing/2014/main" id="{2057AD0F-E641-3B49-8157-42793C103BC7}"/>
                  </a:ext>
                </a:extLst>
              </p:cNvPr>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 name="Oval 14">
                <a:extLst>
                  <a:ext uri="{FF2B5EF4-FFF2-40B4-BE49-F238E27FC236}">
                    <a16:creationId xmlns:a16="http://schemas.microsoft.com/office/drawing/2014/main" id="{B355372B-14E8-094B-AF56-18AD8DB080E8}"/>
                  </a:ext>
                </a:extLst>
              </p:cNvPr>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 name="Oval 15">
                <a:extLst>
                  <a:ext uri="{FF2B5EF4-FFF2-40B4-BE49-F238E27FC236}">
                    <a16:creationId xmlns:a16="http://schemas.microsoft.com/office/drawing/2014/main" id="{ADDEA467-0890-2E43-A9C6-7F9B1D6AF8EC}"/>
                  </a:ext>
                </a:extLst>
              </p:cNvPr>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 name="Oval 16">
                <a:extLst>
                  <a:ext uri="{FF2B5EF4-FFF2-40B4-BE49-F238E27FC236}">
                    <a16:creationId xmlns:a16="http://schemas.microsoft.com/office/drawing/2014/main" id="{48FA7C5F-6973-8E4F-9F6F-AA3305E2AB5C}"/>
                  </a:ext>
                </a:extLst>
              </p:cNvPr>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 name="Oval 17">
                <a:extLst>
                  <a:ext uri="{FF2B5EF4-FFF2-40B4-BE49-F238E27FC236}">
                    <a16:creationId xmlns:a16="http://schemas.microsoft.com/office/drawing/2014/main" id="{5C7D7484-03A9-E845-AC47-694AD30250B6}"/>
                  </a:ext>
                </a:extLst>
              </p:cNvPr>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 name="Oval 18">
                <a:extLst>
                  <a:ext uri="{FF2B5EF4-FFF2-40B4-BE49-F238E27FC236}">
                    <a16:creationId xmlns:a16="http://schemas.microsoft.com/office/drawing/2014/main" id="{751892BF-DF01-9F48-984B-22DFA1F94AAC}"/>
                  </a:ext>
                </a:extLst>
              </p:cNvPr>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 name="Oval 19">
                <a:extLst>
                  <a:ext uri="{FF2B5EF4-FFF2-40B4-BE49-F238E27FC236}">
                    <a16:creationId xmlns:a16="http://schemas.microsoft.com/office/drawing/2014/main" id="{42BA570F-EEED-1D46-B19E-A3CFC99248D1}"/>
                  </a:ext>
                </a:extLst>
              </p:cNvPr>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1" name="Oval 20">
                <a:extLst>
                  <a:ext uri="{FF2B5EF4-FFF2-40B4-BE49-F238E27FC236}">
                    <a16:creationId xmlns:a16="http://schemas.microsoft.com/office/drawing/2014/main" id="{1EFA85B5-5007-0F41-8FE1-2E864981C6CB}"/>
                  </a:ext>
                </a:extLst>
              </p:cNvPr>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2" name="Oval 21">
                <a:extLst>
                  <a:ext uri="{FF2B5EF4-FFF2-40B4-BE49-F238E27FC236}">
                    <a16:creationId xmlns:a16="http://schemas.microsoft.com/office/drawing/2014/main" id="{B40490A4-6A5F-DA43-938B-BA8011D41839}"/>
                  </a:ext>
                </a:extLst>
              </p:cNvPr>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3" name="Oval 22">
                <a:extLst>
                  <a:ext uri="{FF2B5EF4-FFF2-40B4-BE49-F238E27FC236}">
                    <a16:creationId xmlns:a16="http://schemas.microsoft.com/office/drawing/2014/main" id="{A12CA745-1BFE-C54E-A388-1C71FEA6F59E}"/>
                  </a:ext>
                </a:extLst>
              </p:cNvPr>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4" name="Oval 23">
                <a:extLst>
                  <a:ext uri="{FF2B5EF4-FFF2-40B4-BE49-F238E27FC236}">
                    <a16:creationId xmlns:a16="http://schemas.microsoft.com/office/drawing/2014/main" id="{414DD249-A210-A448-B03A-022B96494C8C}"/>
                  </a:ext>
                </a:extLst>
              </p:cNvPr>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5" name="Oval 24">
                <a:extLst>
                  <a:ext uri="{FF2B5EF4-FFF2-40B4-BE49-F238E27FC236}">
                    <a16:creationId xmlns:a16="http://schemas.microsoft.com/office/drawing/2014/main" id="{1856CFBD-76DE-E54B-8811-40BF5B851514}"/>
                  </a:ext>
                </a:extLst>
              </p:cNvPr>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6" name="Oval 25">
                <a:extLst>
                  <a:ext uri="{FF2B5EF4-FFF2-40B4-BE49-F238E27FC236}">
                    <a16:creationId xmlns:a16="http://schemas.microsoft.com/office/drawing/2014/main" id="{F3E13981-996B-F74E-BDB0-BBD65F1DCF24}"/>
                  </a:ext>
                </a:extLst>
              </p:cNvPr>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7" name="Oval 26">
                <a:extLst>
                  <a:ext uri="{FF2B5EF4-FFF2-40B4-BE49-F238E27FC236}">
                    <a16:creationId xmlns:a16="http://schemas.microsoft.com/office/drawing/2014/main" id="{35226105-411C-9546-8605-7F0029202508}"/>
                  </a:ext>
                </a:extLst>
              </p:cNvPr>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8" name="Oval 27">
                <a:extLst>
                  <a:ext uri="{FF2B5EF4-FFF2-40B4-BE49-F238E27FC236}">
                    <a16:creationId xmlns:a16="http://schemas.microsoft.com/office/drawing/2014/main" id="{69AA2FDC-7E18-8143-B79A-88D706793D6D}"/>
                  </a:ext>
                </a:extLst>
              </p:cNvPr>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9" name="Oval 28">
                <a:extLst>
                  <a:ext uri="{FF2B5EF4-FFF2-40B4-BE49-F238E27FC236}">
                    <a16:creationId xmlns:a16="http://schemas.microsoft.com/office/drawing/2014/main" id="{E45312BB-D91F-214A-A12F-CCCA557A28B0}"/>
                  </a:ext>
                </a:extLst>
              </p:cNvPr>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0" name="Oval 29">
                <a:extLst>
                  <a:ext uri="{FF2B5EF4-FFF2-40B4-BE49-F238E27FC236}">
                    <a16:creationId xmlns:a16="http://schemas.microsoft.com/office/drawing/2014/main" id="{B7A711E9-D108-364B-846D-FE2A61BA462F}"/>
                  </a:ext>
                </a:extLst>
              </p:cNvPr>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1" name="Oval 30">
                <a:extLst>
                  <a:ext uri="{FF2B5EF4-FFF2-40B4-BE49-F238E27FC236}">
                    <a16:creationId xmlns:a16="http://schemas.microsoft.com/office/drawing/2014/main" id="{12D691DA-3FA9-D94F-A669-867ECD0ACC11}"/>
                  </a:ext>
                </a:extLst>
              </p:cNvPr>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2" name="Oval 31">
                <a:extLst>
                  <a:ext uri="{FF2B5EF4-FFF2-40B4-BE49-F238E27FC236}">
                    <a16:creationId xmlns:a16="http://schemas.microsoft.com/office/drawing/2014/main" id="{A6D2D21F-8FD5-0A49-B275-A50B6C81DB26}"/>
                  </a:ext>
                </a:extLst>
              </p:cNvPr>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3" name="Oval 32">
                <a:extLst>
                  <a:ext uri="{FF2B5EF4-FFF2-40B4-BE49-F238E27FC236}">
                    <a16:creationId xmlns:a16="http://schemas.microsoft.com/office/drawing/2014/main" id="{C8A3FE7C-CCE3-E54C-9DD5-38276A91560D}"/>
                  </a:ext>
                </a:extLst>
              </p:cNvPr>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4" name="Oval 33">
                <a:extLst>
                  <a:ext uri="{FF2B5EF4-FFF2-40B4-BE49-F238E27FC236}">
                    <a16:creationId xmlns:a16="http://schemas.microsoft.com/office/drawing/2014/main" id="{1D28709A-CD3D-BB4A-ABA0-2337551819AB}"/>
                  </a:ext>
                </a:extLst>
              </p:cNvPr>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5" name="Oval 34">
                <a:extLst>
                  <a:ext uri="{FF2B5EF4-FFF2-40B4-BE49-F238E27FC236}">
                    <a16:creationId xmlns:a16="http://schemas.microsoft.com/office/drawing/2014/main" id="{6BD1E5D2-367A-6945-8DA7-31C5CBDF3520}"/>
                  </a:ext>
                </a:extLst>
              </p:cNvPr>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6" name="Oval 35">
                <a:extLst>
                  <a:ext uri="{FF2B5EF4-FFF2-40B4-BE49-F238E27FC236}">
                    <a16:creationId xmlns:a16="http://schemas.microsoft.com/office/drawing/2014/main" id="{4C7FC2FE-5670-5D43-BB96-CC0BB20D6F01}"/>
                  </a:ext>
                </a:extLst>
              </p:cNvPr>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7" name="Oval 36">
                <a:extLst>
                  <a:ext uri="{FF2B5EF4-FFF2-40B4-BE49-F238E27FC236}">
                    <a16:creationId xmlns:a16="http://schemas.microsoft.com/office/drawing/2014/main" id="{EE110EAD-D09B-0949-9FAC-B9E5336BD679}"/>
                  </a:ext>
                </a:extLst>
              </p:cNvPr>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8" name="Oval 37">
                <a:extLst>
                  <a:ext uri="{FF2B5EF4-FFF2-40B4-BE49-F238E27FC236}">
                    <a16:creationId xmlns:a16="http://schemas.microsoft.com/office/drawing/2014/main" id="{9902BEEE-E692-AD4A-A016-57551BC4FE33}"/>
                  </a:ext>
                </a:extLst>
              </p:cNvPr>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9" name="Oval 38">
                <a:extLst>
                  <a:ext uri="{FF2B5EF4-FFF2-40B4-BE49-F238E27FC236}">
                    <a16:creationId xmlns:a16="http://schemas.microsoft.com/office/drawing/2014/main" id="{D2BCF384-61FE-474F-8678-D22C29522898}"/>
                  </a:ext>
                </a:extLst>
              </p:cNvPr>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0" name="Oval 39">
                <a:extLst>
                  <a:ext uri="{FF2B5EF4-FFF2-40B4-BE49-F238E27FC236}">
                    <a16:creationId xmlns:a16="http://schemas.microsoft.com/office/drawing/2014/main" id="{9C0E0173-D74F-8F4D-A549-DB54BDBAE66E}"/>
                  </a:ext>
                </a:extLst>
              </p:cNvPr>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1" name="Oval 40">
                <a:extLst>
                  <a:ext uri="{FF2B5EF4-FFF2-40B4-BE49-F238E27FC236}">
                    <a16:creationId xmlns:a16="http://schemas.microsoft.com/office/drawing/2014/main" id="{39C27113-99AA-B049-8007-E2F256506BDE}"/>
                  </a:ext>
                </a:extLst>
              </p:cNvPr>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2" name="Oval 41">
                <a:extLst>
                  <a:ext uri="{FF2B5EF4-FFF2-40B4-BE49-F238E27FC236}">
                    <a16:creationId xmlns:a16="http://schemas.microsoft.com/office/drawing/2014/main" id="{0FAA9F2E-EA23-0342-B585-56175D882949}"/>
                  </a:ext>
                </a:extLst>
              </p:cNvPr>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3" name="Oval 42">
                <a:extLst>
                  <a:ext uri="{FF2B5EF4-FFF2-40B4-BE49-F238E27FC236}">
                    <a16:creationId xmlns:a16="http://schemas.microsoft.com/office/drawing/2014/main" id="{5FBC823E-7C2A-E04D-AEC4-9F891174BFA2}"/>
                  </a:ext>
                </a:extLst>
              </p:cNvPr>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4" name="Oval 43">
                <a:extLst>
                  <a:ext uri="{FF2B5EF4-FFF2-40B4-BE49-F238E27FC236}">
                    <a16:creationId xmlns:a16="http://schemas.microsoft.com/office/drawing/2014/main" id="{9F67A6D3-BDDD-1A42-8E08-885709559F7B}"/>
                  </a:ext>
                </a:extLst>
              </p:cNvPr>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5" name="Oval 44">
                <a:extLst>
                  <a:ext uri="{FF2B5EF4-FFF2-40B4-BE49-F238E27FC236}">
                    <a16:creationId xmlns:a16="http://schemas.microsoft.com/office/drawing/2014/main" id="{5537C916-282F-FF46-8D64-7B69850B2886}"/>
                  </a:ext>
                </a:extLst>
              </p:cNvPr>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6" name="Oval 45">
                <a:extLst>
                  <a:ext uri="{FF2B5EF4-FFF2-40B4-BE49-F238E27FC236}">
                    <a16:creationId xmlns:a16="http://schemas.microsoft.com/office/drawing/2014/main" id="{819AC659-69E8-9042-8C36-62644A554E46}"/>
                  </a:ext>
                </a:extLst>
              </p:cNvPr>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7" name="Oval 46">
                <a:extLst>
                  <a:ext uri="{FF2B5EF4-FFF2-40B4-BE49-F238E27FC236}">
                    <a16:creationId xmlns:a16="http://schemas.microsoft.com/office/drawing/2014/main" id="{FC56E4CB-B47A-5948-979C-ED344D50B0F1}"/>
                  </a:ext>
                </a:extLst>
              </p:cNvPr>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8" name="Oval 47">
                <a:extLst>
                  <a:ext uri="{FF2B5EF4-FFF2-40B4-BE49-F238E27FC236}">
                    <a16:creationId xmlns:a16="http://schemas.microsoft.com/office/drawing/2014/main" id="{6C2692BD-89C9-DF47-8AEA-9017569DB778}"/>
                  </a:ext>
                </a:extLst>
              </p:cNvPr>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9" name="Oval 48">
                <a:extLst>
                  <a:ext uri="{FF2B5EF4-FFF2-40B4-BE49-F238E27FC236}">
                    <a16:creationId xmlns:a16="http://schemas.microsoft.com/office/drawing/2014/main" id="{141AED1D-2BE5-AF42-9F28-A20471EED34D}"/>
                  </a:ext>
                </a:extLst>
              </p:cNvPr>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0" name="Oval 49">
                <a:extLst>
                  <a:ext uri="{FF2B5EF4-FFF2-40B4-BE49-F238E27FC236}">
                    <a16:creationId xmlns:a16="http://schemas.microsoft.com/office/drawing/2014/main" id="{ED400831-0FCD-774D-BDC8-FFE72A97E550}"/>
                  </a:ext>
                </a:extLst>
              </p:cNvPr>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1" name="Oval 50">
                <a:extLst>
                  <a:ext uri="{FF2B5EF4-FFF2-40B4-BE49-F238E27FC236}">
                    <a16:creationId xmlns:a16="http://schemas.microsoft.com/office/drawing/2014/main" id="{2C3CAB3B-A75A-D74A-BFD3-F8171988C7C3}"/>
                  </a:ext>
                </a:extLst>
              </p:cNvPr>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2" name="Oval 51">
                <a:extLst>
                  <a:ext uri="{FF2B5EF4-FFF2-40B4-BE49-F238E27FC236}">
                    <a16:creationId xmlns:a16="http://schemas.microsoft.com/office/drawing/2014/main" id="{545A9641-E700-F248-9D33-500442AC5D7A}"/>
                  </a:ext>
                </a:extLst>
              </p:cNvPr>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3" name="Oval 52">
                <a:extLst>
                  <a:ext uri="{FF2B5EF4-FFF2-40B4-BE49-F238E27FC236}">
                    <a16:creationId xmlns:a16="http://schemas.microsoft.com/office/drawing/2014/main" id="{11AF4AB0-7D82-E647-87BE-B74954EE8B1A}"/>
                  </a:ext>
                </a:extLst>
              </p:cNvPr>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4" name="Oval 53">
                <a:extLst>
                  <a:ext uri="{FF2B5EF4-FFF2-40B4-BE49-F238E27FC236}">
                    <a16:creationId xmlns:a16="http://schemas.microsoft.com/office/drawing/2014/main" id="{0E07ED09-94BB-2742-8051-944ACD929212}"/>
                  </a:ext>
                </a:extLst>
              </p:cNvPr>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5" name="Oval 54">
                <a:extLst>
                  <a:ext uri="{FF2B5EF4-FFF2-40B4-BE49-F238E27FC236}">
                    <a16:creationId xmlns:a16="http://schemas.microsoft.com/office/drawing/2014/main" id="{467A6002-BF98-BB47-B773-94158633CF8C}"/>
                  </a:ext>
                </a:extLst>
              </p:cNvPr>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6" name="Oval 55">
                <a:extLst>
                  <a:ext uri="{FF2B5EF4-FFF2-40B4-BE49-F238E27FC236}">
                    <a16:creationId xmlns:a16="http://schemas.microsoft.com/office/drawing/2014/main" id="{F10122CE-0D61-534D-8216-10B671E3925E}"/>
                  </a:ext>
                </a:extLst>
              </p:cNvPr>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7" name="Oval 56">
                <a:extLst>
                  <a:ext uri="{FF2B5EF4-FFF2-40B4-BE49-F238E27FC236}">
                    <a16:creationId xmlns:a16="http://schemas.microsoft.com/office/drawing/2014/main" id="{E7DEED5B-3E22-DD47-9F07-F1D320D6B728}"/>
                  </a:ext>
                </a:extLst>
              </p:cNvPr>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8" name="Oval 57">
                <a:extLst>
                  <a:ext uri="{FF2B5EF4-FFF2-40B4-BE49-F238E27FC236}">
                    <a16:creationId xmlns:a16="http://schemas.microsoft.com/office/drawing/2014/main" id="{9D7049D5-06F4-9C48-A4FA-95128E7BB4B8}"/>
                  </a:ext>
                </a:extLst>
              </p:cNvPr>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9" name="Oval 58">
                <a:extLst>
                  <a:ext uri="{FF2B5EF4-FFF2-40B4-BE49-F238E27FC236}">
                    <a16:creationId xmlns:a16="http://schemas.microsoft.com/office/drawing/2014/main" id="{314E10B6-8E47-EA46-B151-9A59EF161010}"/>
                  </a:ext>
                </a:extLst>
              </p:cNvPr>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grpSp>
    </p:spTree>
    <p:extLst>
      <p:ext uri="{BB962C8B-B14F-4D97-AF65-F5344CB8AC3E}">
        <p14:creationId xmlns:p14="http://schemas.microsoft.com/office/powerpoint/2010/main" val="548284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4">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5A17CE0F-86B2-4F4A-8062-08DFB4C0BFA0}"/>
              </a:ext>
            </a:extLst>
          </p:cNvPr>
          <p:cNvSpPr>
            <a:spLocks noGrp="1"/>
          </p:cNvSpPr>
          <p:nvPr>
            <p:ph type="title"/>
          </p:nvPr>
        </p:nvSpPr>
        <p:spPr>
          <a:xfrm>
            <a:off x="2102455" y="228600"/>
            <a:ext cx="9610246"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11" name="Content Placeholder 4">
            <a:extLst>
              <a:ext uri="{FF2B5EF4-FFF2-40B4-BE49-F238E27FC236}">
                <a16:creationId xmlns:a16="http://schemas.microsoft.com/office/drawing/2014/main" id="{5107627E-8D49-1F41-B296-873CA2E250E3}"/>
              </a:ext>
            </a:extLst>
          </p:cNvPr>
          <p:cNvSpPr>
            <a:spLocks noGrp="1"/>
          </p:cNvSpPr>
          <p:nvPr>
            <p:ph sz="quarter" idx="12"/>
          </p:nvPr>
        </p:nvSpPr>
        <p:spPr>
          <a:xfrm>
            <a:off x="2102330" y="1531917"/>
            <a:ext cx="9610246" cy="43354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 name="Group 1">
            <a:extLst>
              <a:ext uri="{FF2B5EF4-FFF2-40B4-BE49-F238E27FC236}">
                <a16:creationId xmlns:a16="http://schemas.microsoft.com/office/drawing/2014/main" id="{800B34F4-D37B-4FCE-B19E-8AC2D3136F87}"/>
              </a:ext>
            </a:extLst>
          </p:cNvPr>
          <p:cNvGrpSpPr/>
          <p:nvPr userDrawn="1"/>
        </p:nvGrpSpPr>
        <p:grpSpPr>
          <a:xfrm>
            <a:off x="8528034" y="6106160"/>
            <a:ext cx="3210027" cy="196444"/>
            <a:chOff x="6927228" y="7552706"/>
            <a:chExt cx="5016271" cy="227062"/>
          </a:xfrm>
        </p:grpSpPr>
        <p:sp>
          <p:nvSpPr>
            <p:cNvPr id="3" name="Oval 2">
              <a:extLst>
                <a:ext uri="{FF2B5EF4-FFF2-40B4-BE49-F238E27FC236}">
                  <a16:creationId xmlns:a16="http://schemas.microsoft.com/office/drawing/2014/main" id="{3D79D985-522E-4815-9A90-CCB2102481D8}"/>
                </a:ext>
              </a:extLst>
            </p:cNvPr>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 name="Oval 3">
              <a:extLst>
                <a:ext uri="{FF2B5EF4-FFF2-40B4-BE49-F238E27FC236}">
                  <a16:creationId xmlns:a16="http://schemas.microsoft.com/office/drawing/2014/main" id="{79991DFE-94E4-19AB-0972-9088099F7E00}"/>
                </a:ext>
              </a:extLst>
            </p:cNvPr>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 name="Oval 4">
              <a:extLst>
                <a:ext uri="{FF2B5EF4-FFF2-40B4-BE49-F238E27FC236}">
                  <a16:creationId xmlns:a16="http://schemas.microsoft.com/office/drawing/2014/main" id="{B0A4D449-EF5B-3993-277C-449A2CFF57DF}"/>
                </a:ext>
              </a:extLst>
            </p:cNvPr>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9" name="Oval 58">
              <a:extLst>
                <a:ext uri="{FF2B5EF4-FFF2-40B4-BE49-F238E27FC236}">
                  <a16:creationId xmlns:a16="http://schemas.microsoft.com/office/drawing/2014/main" id="{44463259-608B-E08B-D5CE-F8DC6BECF6E2}"/>
                </a:ext>
              </a:extLst>
            </p:cNvPr>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0" name="Oval 59">
              <a:extLst>
                <a:ext uri="{FF2B5EF4-FFF2-40B4-BE49-F238E27FC236}">
                  <a16:creationId xmlns:a16="http://schemas.microsoft.com/office/drawing/2014/main" id="{DF675E3D-B129-E72A-E03D-2E93027FA320}"/>
                </a:ext>
              </a:extLst>
            </p:cNvPr>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1" name="Oval 60">
              <a:extLst>
                <a:ext uri="{FF2B5EF4-FFF2-40B4-BE49-F238E27FC236}">
                  <a16:creationId xmlns:a16="http://schemas.microsoft.com/office/drawing/2014/main" id="{25F26DBF-EDAC-20C4-6EC5-9DB9EF743A50}"/>
                </a:ext>
              </a:extLst>
            </p:cNvPr>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2" name="Oval 61">
              <a:extLst>
                <a:ext uri="{FF2B5EF4-FFF2-40B4-BE49-F238E27FC236}">
                  <a16:creationId xmlns:a16="http://schemas.microsoft.com/office/drawing/2014/main" id="{821616D7-BEEA-38D6-8DE2-533BDE863130}"/>
                </a:ext>
              </a:extLst>
            </p:cNvPr>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3" name="Oval 62">
              <a:extLst>
                <a:ext uri="{FF2B5EF4-FFF2-40B4-BE49-F238E27FC236}">
                  <a16:creationId xmlns:a16="http://schemas.microsoft.com/office/drawing/2014/main" id="{097235D8-3725-2BF7-1FA7-E0CBCCA96A8D}"/>
                </a:ext>
              </a:extLst>
            </p:cNvPr>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4" name="Oval 63">
              <a:extLst>
                <a:ext uri="{FF2B5EF4-FFF2-40B4-BE49-F238E27FC236}">
                  <a16:creationId xmlns:a16="http://schemas.microsoft.com/office/drawing/2014/main" id="{F47862A7-7803-A1F4-84E2-AE3E916E4B9F}"/>
                </a:ext>
              </a:extLst>
            </p:cNvPr>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5" name="Oval 64">
              <a:extLst>
                <a:ext uri="{FF2B5EF4-FFF2-40B4-BE49-F238E27FC236}">
                  <a16:creationId xmlns:a16="http://schemas.microsoft.com/office/drawing/2014/main" id="{91FF9CD8-1A58-E1A7-807B-85DA801F6A6B}"/>
                </a:ext>
              </a:extLst>
            </p:cNvPr>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6" name="Oval 65">
              <a:extLst>
                <a:ext uri="{FF2B5EF4-FFF2-40B4-BE49-F238E27FC236}">
                  <a16:creationId xmlns:a16="http://schemas.microsoft.com/office/drawing/2014/main" id="{44F93EA7-D6B3-ED8F-0CA5-8A1C2743FE27}"/>
                </a:ext>
              </a:extLst>
            </p:cNvPr>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7" name="Oval 66">
              <a:extLst>
                <a:ext uri="{FF2B5EF4-FFF2-40B4-BE49-F238E27FC236}">
                  <a16:creationId xmlns:a16="http://schemas.microsoft.com/office/drawing/2014/main" id="{85DAFC5D-831F-7CE6-6969-C5F5FC17EBD7}"/>
                </a:ext>
              </a:extLst>
            </p:cNvPr>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8" name="Oval 67">
              <a:extLst>
                <a:ext uri="{FF2B5EF4-FFF2-40B4-BE49-F238E27FC236}">
                  <a16:creationId xmlns:a16="http://schemas.microsoft.com/office/drawing/2014/main" id="{FF61CE59-B617-169E-F5F8-D197A929534C}"/>
                </a:ext>
              </a:extLst>
            </p:cNvPr>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9" name="Oval 68">
              <a:extLst>
                <a:ext uri="{FF2B5EF4-FFF2-40B4-BE49-F238E27FC236}">
                  <a16:creationId xmlns:a16="http://schemas.microsoft.com/office/drawing/2014/main" id="{A79C6CE1-2D95-E701-8511-69F4F10CC640}"/>
                </a:ext>
              </a:extLst>
            </p:cNvPr>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0" name="Oval 69">
              <a:extLst>
                <a:ext uri="{FF2B5EF4-FFF2-40B4-BE49-F238E27FC236}">
                  <a16:creationId xmlns:a16="http://schemas.microsoft.com/office/drawing/2014/main" id="{98F2DF64-891F-1D9D-AD98-A204C7ECB46B}"/>
                </a:ext>
              </a:extLst>
            </p:cNvPr>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1" name="Oval 70">
              <a:extLst>
                <a:ext uri="{FF2B5EF4-FFF2-40B4-BE49-F238E27FC236}">
                  <a16:creationId xmlns:a16="http://schemas.microsoft.com/office/drawing/2014/main" id="{DA0404E7-26AB-7047-24B4-F88E21A7C5F9}"/>
                </a:ext>
              </a:extLst>
            </p:cNvPr>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2" name="Oval 71">
              <a:extLst>
                <a:ext uri="{FF2B5EF4-FFF2-40B4-BE49-F238E27FC236}">
                  <a16:creationId xmlns:a16="http://schemas.microsoft.com/office/drawing/2014/main" id="{24929038-12E0-10F7-317B-CE2DF81AB786}"/>
                </a:ext>
              </a:extLst>
            </p:cNvPr>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3" name="Oval 72">
              <a:extLst>
                <a:ext uri="{FF2B5EF4-FFF2-40B4-BE49-F238E27FC236}">
                  <a16:creationId xmlns:a16="http://schemas.microsoft.com/office/drawing/2014/main" id="{84BD55B9-A153-D481-66A8-BEB251A2B2A5}"/>
                </a:ext>
              </a:extLst>
            </p:cNvPr>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4" name="Oval 73">
              <a:extLst>
                <a:ext uri="{FF2B5EF4-FFF2-40B4-BE49-F238E27FC236}">
                  <a16:creationId xmlns:a16="http://schemas.microsoft.com/office/drawing/2014/main" id="{292EA9E0-1EF4-60B3-060C-5C40BECBD008}"/>
                </a:ext>
              </a:extLst>
            </p:cNvPr>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5" name="Oval 74">
              <a:extLst>
                <a:ext uri="{FF2B5EF4-FFF2-40B4-BE49-F238E27FC236}">
                  <a16:creationId xmlns:a16="http://schemas.microsoft.com/office/drawing/2014/main" id="{ECE7DD42-BEEC-2EA7-F803-4ABFE8C038DA}"/>
                </a:ext>
              </a:extLst>
            </p:cNvPr>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6" name="Oval 75">
              <a:extLst>
                <a:ext uri="{FF2B5EF4-FFF2-40B4-BE49-F238E27FC236}">
                  <a16:creationId xmlns:a16="http://schemas.microsoft.com/office/drawing/2014/main" id="{A60D47DB-51AA-D091-1402-757DA94FD198}"/>
                </a:ext>
              </a:extLst>
            </p:cNvPr>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7" name="Oval 76">
              <a:extLst>
                <a:ext uri="{FF2B5EF4-FFF2-40B4-BE49-F238E27FC236}">
                  <a16:creationId xmlns:a16="http://schemas.microsoft.com/office/drawing/2014/main" id="{85BA26B2-60A8-3E34-C3F3-254E98C4A9C1}"/>
                </a:ext>
              </a:extLst>
            </p:cNvPr>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8" name="Oval 77">
              <a:extLst>
                <a:ext uri="{FF2B5EF4-FFF2-40B4-BE49-F238E27FC236}">
                  <a16:creationId xmlns:a16="http://schemas.microsoft.com/office/drawing/2014/main" id="{985FB6BF-A280-B9AA-036C-069B10CCFB70}"/>
                </a:ext>
              </a:extLst>
            </p:cNvPr>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9" name="Oval 78">
              <a:extLst>
                <a:ext uri="{FF2B5EF4-FFF2-40B4-BE49-F238E27FC236}">
                  <a16:creationId xmlns:a16="http://schemas.microsoft.com/office/drawing/2014/main" id="{76BFA3FB-EB9E-9C53-2E8D-337501C33471}"/>
                </a:ext>
              </a:extLst>
            </p:cNvPr>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0" name="Oval 79">
              <a:extLst>
                <a:ext uri="{FF2B5EF4-FFF2-40B4-BE49-F238E27FC236}">
                  <a16:creationId xmlns:a16="http://schemas.microsoft.com/office/drawing/2014/main" id="{BE257809-91C9-54B8-974F-9D44D2CAB4D3}"/>
                </a:ext>
              </a:extLst>
            </p:cNvPr>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1" name="Oval 80">
              <a:extLst>
                <a:ext uri="{FF2B5EF4-FFF2-40B4-BE49-F238E27FC236}">
                  <a16:creationId xmlns:a16="http://schemas.microsoft.com/office/drawing/2014/main" id="{A5A00912-2EC0-668B-9829-BA72DEFDB3C8}"/>
                </a:ext>
              </a:extLst>
            </p:cNvPr>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2" name="Oval 81">
              <a:extLst>
                <a:ext uri="{FF2B5EF4-FFF2-40B4-BE49-F238E27FC236}">
                  <a16:creationId xmlns:a16="http://schemas.microsoft.com/office/drawing/2014/main" id="{72ED9DEE-1621-BFB0-629A-36410ECB94AB}"/>
                </a:ext>
              </a:extLst>
            </p:cNvPr>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3" name="Oval 82">
              <a:extLst>
                <a:ext uri="{FF2B5EF4-FFF2-40B4-BE49-F238E27FC236}">
                  <a16:creationId xmlns:a16="http://schemas.microsoft.com/office/drawing/2014/main" id="{42EAAB73-3433-053F-17F3-572C20CA8460}"/>
                </a:ext>
              </a:extLst>
            </p:cNvPr>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4" name="Oval 83">
              <a:extLst>
                <a:ext uri="{FF2B5EF4-FFF2-40B4-BE49-F238E27FC236}">
                  <a16:creationId xmlns:a16="http://schemas.microsoft.com/office/drawing/2014/main" id="{75963C91-7D74-2A9B-EAC1-CF50B4E21B7A}"/>
                </a:ext>
              </a:extLst>
            </p:cNvPr>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5" name="Oval 84">
              <a:extLst>
                <a:ext uri="{FF2B5EF4-FFF2-40B4-BE49-F238E27FC236}">
                  <a16:creationId xmlns:a16="http://schemas.microsoft.com/office/drawing/2014/main" id="{87293302-A164-C136-54A2-7BA6EF412302}"/>
                </a:ext>
              </a:extLst>
            </p:cNvPr>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6" name="Oval 85">
              <a:extLst>
                <a:ext uri="{FF2B5EF4-FFF2-40B4-BE49-F238E27FC236}">
                  <a16:creationId xmlns:a16="http://schemas.microsoft.com/office/drawing/2014/main" id="{1154296C-7268-08D1-FB83-FEE1198CB90F}"/>
                </a:ext>
              </a:extLst>
            </p:cNvPr>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7" name="Oval 86">
              <a:extLst>
                <a:ext uri="{FF2B5EF4-FFF2-40B4-BE49-F238E27FC236}">
                  <a16:creationId xmlns:a16="http://schemas.microsoft.com/office/drawing/2014/main" id="{13A7833B-A9B7-6397-0160-7A2A473C46DC}"/>
                </a:ext>
              </a:extLst>
            </p:cNvPr>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8" name="Oval 87">
              <a:extLst>
                <a:ext uri="{FF2B5EF4-FFF2-40B4-BE49-F238E27FC236}">
                  <a16:creationId xmlns:a16="http://schemas.microsoft.com/office/drawing/2014/main" id="{8209A318-9D33-89C6-CEE5-9B65B5CBC845}"/>
                </a:ext>
              </a:extLst>
            </p:cNvPr>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9" name="Oval 88">
              <a:extLst>
                <a:ext uri="{FF2B5EF4-FFF2-40B4-BE49-F238E27FC236}">
                  <a16:creationId xmlns:a16="http://schemas.microsoft.com/office/drawing/2014/main" id="{739EB5A9-440D-E966-2A7F-51EFB41EC164}"/>
                </a:ext>
              </a:extLst>
            </p:cNvPr>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0" name="Oval 89">
              <a:extLst>
                <a:ext uri="{FF2B5EF4-FFF2-40B4-BE49-F238E27FC236}">
                  <a16:creationId xmlns:a16="http://schemas.microsoft.com/office/drawing/2014/main" id="{A4BF16B5-C4D3-9C56-3D42-BA5128EC4D21}"/>
                </a:ext>
              </a:extLst>
            </p:cNvPr>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1" name="Oval 90">
              <a:extLst>
                <a:ext uri="{FF2B5EF4-FFF2-40B4-BE49-F238E27FC236}">
                  <a16:creationId xmlns:a16="http://schemas.microsoft.com/office/drawing/2014/main" id="{9BCAAF9B-73C3-52B9-A7BB-82217926591B}"/>
                </a:ext>
              </a:extLst>
            </p:cNvPr>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2" name="Oval 91">
              <a:extLst>
                <a:ext uri="{FF2B5EF4-FFF2-40B4-BE49-F238E27FC236}">
                  <a16:creationId xmlns:a16="http://schemas.microsoft.com/office/drawing/2014/main" id="{8F93CD8F-7644-9ACC-31B8-C493D312FC77}"/>
                </a:ext>
              </a:extLst>
            </p:cNvPr>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3" name="Oval 92">
              <a:extLst>
                <a:ext uri="{FF2B5EF4-FFF2-40B4-BE49-F238E27FC236}">
                  <a16:creationId xmlns:a16="http://schemas.microsoft.com/office/drawing/2014/main" id="{C9990D3F-44C8-D228-C7EA-CBD7717FBF5E}"/>
                </a:ext>
              </a:extLst>
            </p:cNvPr>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4" name="Oval 93">
              <a:extLst>
                <a:ext uri="{FF2B5EF4-FFF2-40B4-BE49-F238E27FC236}">
                  <a16:creationId xmlns:a16="http://schemas.microsoft.com/office/drawing/2014/main" id="{1FE225CB-51B9-4E01-EC39-1575092D1286}"/>
                </a:ext>
              </a:extLst>
            </p:cNvPr>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5" name="Oval 94">
              <a:extLst>
                <a:ext uri="{FF2B5EF4-FFF2-40B4-BE49-F238E27FC236}">
                  <a16:creationId xmlns:a16="http://schemas.microsoft.com/office/drawing/2014/main" id="{B99E5398-1B3C-FF77-A50B-F5D27F60DDB4}"/>
                </a:ext>
              </a:extLst>
            </p:cNvPr>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6" name="Oval 95">
              <a:extLst>
                <a:ext uri="{FF2B5EF4-FFF2-40B4-BE49-F238E27FC236}">
                  <a16:creationId xmlns:a16="http://schemas.microsoft.com/office/drawing/2014/main" id="{C842B528-A8EE-E257-827E-733123B701C1}"/>
                </a:ext>
              </a:extLst>
            </p:cNvPr>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7" name="Oval 96">
              <a:extLst>
                <a:ext uri="{FF2B5EF4-FFF2-40B4-BE49-F238E27FC236}">
                  <a16:creationId xmlns:a16="http://schemas.microsoft.com/office/drawing/2014/main" id="{AECBA0FA-8421-7094-7C24-70C585702CE8}"/>
                </a:ext>
              </a:extLst>
            </p:cNvPr>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8" name="Oval 97">
              <a:extLst>
                <a:ext uri="{FF2B5EF4-FFF2-40B4-BE49-F238E27FC236}">
                  <a16:creationId xmlns:a16="http://schemas.microsoft.com/office/drawing/2014/main" id="{0D169013-4512-F5F2-066E-D7A2E27C15D2}"/>
                </a:ext>
              </a:extLst>
            </p:cNvPr>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9" name="Oval 98">
              <a:extLst>
                <a:ext uri="{FF2B5EF4-FFF2-40B4-BE49-F238E27FC236}">
                  <a16:creationId xmlns:a16="http://schemas.microsoft.com/office/drawing/2014/main" id="{4F61AD7B-30F1-CA25-081A-C12DAF007F13}"/>
                </a:ext>
              </a:extLst>
            </p:cNvPr>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0" name="Oval 99">
              <a:extLst>
                <a:ext uri="{FF2B5EF4-FFF2-40B4-BE49-F238E27FC236}">
                  <a16:creationId xmlns:a16="http://schemas.microsoft.com/office/drawing/2014/main" id="{A4BE33CE-C2CC-FC5F-06D4-6F70D8CC5918}"/>
                </a:ext>
              </a:extLst>
            </p:cNvPr>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1" name="Oval 100">
              <a:extLst>
                <a:ext uri="{FF2B5EF4-FFF2-40B4-BE49-F238E27FC236}">
                  <a16:creationId xmlns:a16="http://schemas.microsoft.com/office/drawing/2014/main" id="{8279D601-5CF4-2C8C-951B-0BB86C7E553B}"/>
                </a:ext>
              </a:extLst>
            </p:cNvPr>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2" name="Oval 101">
              <a:extLst>
                <a:ext uri="{FF2B5EF4-FFF2-40B4-BE49-F238E27FC236}">
                  <a16:creationId xmlns:a16="http://schemas.microsoft.com/office/drawing/2014/main" id="{82733E9E-0A64-25A8-960F-DB6409D242B5}"/>
                </a:ext>
              </a:extLst>
            </p:cNvPr>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3" name="Oval 102">
              <a:extLst>
                <a:ext uri="{FF2B5EF4-FFF2-40B4-BE49-F238E27FC236}">
                  <a16:creationId xmlns:a16="http://schemas.microsoft.com/office/drawing/2014/main" id="{2CB0BD8E-2776-176D-33E5-48A3432A190C}"/>
                </a:ext>
              </a:extLst>
            </p:cNvPr>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sp>
        <p:nvSpPr>
          <p:cNvPr id="8" name="Rectangle 7">
            <a:extLst>
              <a:ext uri="{FF2B5EF4-FFF2-40B4-BE49-F238E27FC236}">
                <a16:creationId xmlns:a16="http://schemas.microsoft.com/office/drawing/2014/main" id="{E30DDD92-F8D7-27FF-AD91-CA3E7478236B}"/>
              </a:ext>
            </a:extLst>
          </p:cNvPr>
          <p:cNvSpPr/>
          <p:nvPr userDrawn="1"/>
        </p:nvSpPr>
        <p:spPr>
          <a:xfrm>
            <a:off x="0" y="0"/>
            <a:ext cx="1827213" cy="6858000"/>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a:p>
        </p:txBody>
      </p:sp>
    </p:spTree>
    <p:extLst>
      <p:ext uri="{BB962C8B-B14F-4D97-AF65-F5344CB8AC3E}">
        <p14:creationId xmlns:p14="http://schemas.microsoft.com/office/powerpoint/2010/main" val="56897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le 1">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C73B2B5-0208-6E49-B4DB-F158C5731BA9}"/>
              </a:ext>
            </a:extLst>
          </p:cNvPr>
          <p:cNvSpPr>
            <a:spLocks noGrp="1"/>
          </p:cNvSpPr>
          <p:nvPr>
            <p:ph type="title" hasCustomPrompt="1"/>
          </p:nvPr>
        </p:nvSpPr>
        <p:spPr>
          <a:xfrm>
            <a:off x="2102455" y="228600"/>
            <a:ext cx="9610246" cy="1208314"/>
          </a:xfrm>
        </p:spPr>
        <p:txBody>
          <a:bodyPr/>
          <a:lstStyle>
            <a:lvl1pPr>
              <a:defRPr sz="3200"/>
            </a:lvl1pPr>
          </a:lstStyle>
          <a:p>
            <a:r>
              <a:rPr lang="en-US" dirty="0">
                <a:latin typeface="Open Sans" panose="020B0606030504020204" pitchFamily="34" charset="0"/>
              </a:rPr>
              <a:t>Table Example (this slide cannot be edited)</a:t>
            </a:r>
          </a:p>
        </p:txBody>
      </p:sp>
      <p:graphicFrame>
        <p:nvGraphicFramePr>
          <p:cNvPr id="4" name="Table 4">
            <a:extLst>
              <a:ext uri="{FF2B5EF4-FFF2-40B4-BE49-F238E27FC236}">
                <a16:creationId xmlns:a16="http://schemas.microsoft.com/office/drawing/2014/main" id="{1BC0C0AC-259E-8F45-A45D-E10E772A4F95}"/>
              </a:ext>
            </a:extLst>
          </p:cNvPr>
          <p:cNvGraphicFramePr>
            <a:graphicFrameLocks/>
          </p:cNvGraphicFramePr>
          <p:nvPr userDrawn="1">
            <p:extLst>
              <p:ext uri="{D42A27DB-BD31-4B8C-83A1-F6EECF244321}">
                <p14:modId xmlns:p14="http://schemas.microsoft.com/office/powerpoint/2010/main" val="1097459670"/>
              </p:ext>
            </p:extLst>
          </p:nvPr>
        </p:nvGraphicFramePr>
        <p:xfrm>
          <a:off x="2101850" y="1436914"/>
          <a:ext cx="9610725" cy="4778358"/>
        </p:xfrm>
        <a:graphic>
          <a:graphicData uri="http://schemas.openxmlformats.org/drawingml/2006/table">
            <a:tbl>
              <a:tblPr firstRow="1" bandRow="1">
                <a:tableStyleId>{21E4AEA4-8DFA-4A89-87EB-49C32662AFE0}</a:tableStyleId>
              </a:tblPr>
              <a:tblGrid>
                <a:gridCol w="1922145">
                  <a:extLst>
                    <a:ext uri="{9D8B030D-6E8A-4147-A177-3AD203B41FA5}">
                      <a16:colId xmlns:a16="http://schemas.microsoft.com/office/drawing/2014/main" val="648917623"/>
                    </a:ext>
                  </a:extLst>
                </a:gridCol>
                <a:gridCol w="1922145">
                  <a:extLst>
                    <a:ext uri="{9D8B030D-6E8A-4147-A177-3AD203B41FA5}">
                      <a16:colId xmlns:a16="http://schemas.microsoft.com/office/drawing/2014/main" val="600804887"/>
                    </a:ext>
                  </a:extLst>
                </a:gridCol>
                <a:gridCol w="1922145">
                  <a:extLst>
                    <a:ext uri="{9D8B030D-6E8A-4147-A177-3AD203B41FA5}">
                      <a16:colId xmlns:a16="http://schemas.microsoft.com/office/drawing/2014/main" val="2796580745"/>
                    </a:ext>
                  </a:extLst>
                </a:gridCol>
                <a:gridCol w="1922145">
                  <a:extLst>
                    <a:ext uri="{9D8B030D-6E8A-4147-A177-3AD203B41FA5}">
                      <a16:colId xmlns:a16="http://schemas.microsoft.com/office/drawing/2014/main" val="541427354"/>
                    </a:ext>
                  </a:extLst>
                </a:gridCol>
                <a:gridCol w="1922145">
                  <a:extLst>
                    <a:ext uri="{9D8B030D-6E8A-4147-A177-3AD203B41FA5}">
                      <a16:colId xmlns:a16="http://schemas.microsoft.com/office/drawing/2014/main" val="814551050"/>
                    </a:ext>
                  </a:extLst>
                </a:gridCol>
              </a:tblGrid>
              <a:tr h="367566">
                <a:tc>
                  <a:txBody>
                    <a:bodyPr/>
                    <a:lstStyle/>
                    <a:p>
                      <a:r>
                        <a:rPr lang="en-US">
                          <a:solidFill>
                            <a:schemeClr val="bg1"/>
                          </a:solidFill>
                        </a:rPr>
                        <a:t>Header Row</a:t>
                      </a:r>
                    </a:p>
                  </a:txBody>
                  <a:tcPr anchor="ctr">
                    <a:lnR w="3175" cap="flat" cmpd="sng" algn="ctr">
                      <a:solidFill>
                        <a:schemeClr val="tx2"/>
                      </a:solidFill>
                      <a:prstDash val="solid"/>
                      <a:round/>
                      <a:headEnd type="none" w="med" len="med"/>
                      <a:tailEnd type="none" w="med" len="med"/>
                    </a:lnR>
                    <a:lnB w="3175" cap="flat" cmpd="sng" algn="ctr">
                      <a:solidFill>
                        <a:schemeClr val="tx2"/>
                      </a:solidFill>
                      <a:prstDash val="solid"/>
                      <a:round/>
                      <a:headEnd type="none" w="med" len="med"/>
                      <a:tailEnd type="none" w="med" len="med"/>
                    </a:lnB>
                  </a:tcPr>
                </a:tc>
                <a:tc>
                  <a:txBody>
                    <a:bodyPr/>
                    <a:lstStyle/>
                    <a:p>
                      <a:endParaRPr lang="en-US">
                        <a:solidFill>
                          <a:schemeClr val="bg1"/>
                        </a:solidFill>
                      </a:endParaRPr>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B w="3175" cap="flat" cmpd="sng" algn="ctr">
                      <a:solidFill>
                        <a:schemeClr val="tx2"/>
                      </a:solidFill>
                      <a:prstDash val="solid"/>
                      <a:round/>
                      <a:headEnd type="none" w="med" len="med"/>
                      <a:tailEnd type="none" w="med" len="med"/>
                    </a:lnB>
                  </a:tcPr>
                </a:tc>
                <a:tc>
                  <a:txBody>
                    <a:bodyPr/>
                    <a:lstStyle/>
                    <a:p>
                      <a:endParaRPr lang="en-US">
                        <a:solidFill>
                          <a:schemeClr val="bg1"/>
                        </a:solidFill>
                      </a:endParaRPr>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B w="3175" cap="flat" cmpd="sng" algn="ctr">
                      <a:solidFill>
                        <a:schemeClr val="tx2"/>
                      </a:solidFill>
                      <a:prstDash val="solid"/>
                      <a:round/>
                      <a:headEnd type="none" w="med" len="med"/>
                      <a:tailEnd type="none" w="med" len="med"/>
                    </a:lnB>
                  </a:tcPr>
                </a:tc>
                <a:tc>
                  <a:txBody>
                    <a:bodyPr/>
                    <a:lstStyle/>
                    <a:p>
                      <a:endParaRPr lang="en-US">
                        <a:solidFill>
                          <a:schemeClr val="bg1"/>
                        </a:solidFill>
                      </a:endParaRPr>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B w="3175" cap="flat" cmpd="sng" algn="ctr">
                      <a:solidFill>
                        <a:schemeClr val="tx2"/>
                      </a:solidFill>
                      <a:prstDash val="solid"/>
                      <a:round/>
                      <a:headEnd type="none" w="med" len="med"/>
                      <a:tailEnd type="none" w="med" len="med"/>
                    </a:lnB>
                  </a:tcPr>
                </a:tc>
                <a:tc>
                  <a:txBody>
                    <a:bodyPr/>
                    <a:lstStyle/>
                    <a:p>
                      <a:endParaRPr lang="en-US">
                        <a:solidFill>
                          <a:schemeClr val="bg1"/>
                        </a:solidFill>
                      </a:endParaRPr>
                    </a:p>
                  </a:txBody>
                  <a:tcPr anchor="ctr">
                    <a:lnL w="3175" cap="flat" cmpd="sng" algn="ctr">
                      <a:solidFill>
                        <a:schemeClr val="tx2"/>
                      </a:solidFill>
                      <a:prstDash val="solid"/>
                      <a:round/>
                      <a:headEnd type="none" w="med" len="med"/>
                      <a:tailEnd type="none" w="med" len="med"/>
                    </a:lnL>
                    <a:lnB w="317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758531304"/>
                  </a:ext>
                </a:extLst>
              </a:tr>
              <a:tr h="367566">
                <a:tc>
                  <a:txBody>
                    <a:bodyPr/>
                    <a:lstStyle/>
                    <a:p>
                      <a:r>
                        <a:rPr lang="en-US"/>
                        <a:t>Row 1</a:t>
                      </a:r>
                    </a:p>
                  </a:txBody>
                  <a:tcPr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856013265"/>
                  </a:ext>
                </a:extLst>
              </a:tr>
              <a:tr h="367566">
                <a:tc>
                  <a:txBody>
                    <a:bodyPr/>
                    <a:lstStyle/>
                    <a:p>
                      <a:endParaRPr lang="en-US"/>
                    </a:p>
                  </a:txBody>
                  <a:tcPr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665799826"/>
                  </a:ext>
                </a:extLst>
              </a:tr>
              <a:tr h="367566">
                <a:tc>
                  <a:txBody>
                    <a:bodyPr/>
                    <a:lstStyle/>
                    <a:p>
                      <a:endParaRPr lang="en-US"/>
                    </a:p>
                  </a:txBody>
                  <a:tcPr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12874840"/>
                  </a:ext>
                </a:extLst>
              </a:tr>
              <a:tr h="367566">
                <a:tc>
                  <a:txBody>
                    <a:bodyPr/>
                    <a:lstStyle/>
                    <a:p>
                      <a:endParaRPr lang="en-US"/>
                    </a:p>
                  </a:txBody>
                  <a:tcPr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283410066"/>
                  </a:ext>
                </a:extLst>
              </a:tr>
              <a:tr h="367566">
                <a:tc>
                  <a:txBody>
                    <a:bodyPr/>
                    <a:lstStyle/>
                    <a:p>
                      <a:endParaRPr lang="en-US"/>
                    </a:p>
                  </a:txBody>
                  <a:tcPr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2996617798"/>
                  </a:ext>
                </a:extLst>
              </a:tr>
              <a:tr h="367566">
                <a:tc>
                  <a:txBody>
                    <a:bodyPr/>
                    <a:lstStyle/>
                    <a:p>
                      <a:endParaRPr lang="en-US" dirty="0"/>
                    </a:p>
                  </a:txBody>
                  <a:tcPr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951368491"/>
                  </a:ext>
                </a:extLst>
              </a:tr>
              <a:tr h="367566">
                <a:tc>
                  <a:txBody>
                    <a:bodyPr/>
                    <a:lstStyle/>
                    <a:p>
                      <a:endParaRPr lang="en-US"/>
                    </a:p>
                  </a:txBody>
                  <a:tcPr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3024443610"/>
                  </a:ext>
                </a:extLst>
              </a:tr>
              <a:tr h="367566">
                <a:tc>
                  <a:txBody>
                    <a:bodyPr/>
                    <a:lstStyle/>
                    <a:p>
                      <a:endParaRPr lang="en-US"/>
                    </a:p>
                  </a:txBody>
                  <a:tcPr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440834433"/>
                  </a:ext>
                </a:extLst>
              </a:tr>
              <a:tr h="367566">
                <a:tc>
                  <a:txBody>
                    <a:bodyPr/>
                    <a:lstStyle/>
                    <a:p>
                      <a:endParaRPr lang="en-US"/>
                    </a:p>
                  </a:txBody>
                  <a:tcPr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4052657742"/>
                  </a:ext>
                </a:extLst>
              </a:tr>
              <a:tr h="367566">
                <a:tc>
                  <a:txBody>
                    <a:bodyPr/>
                    <a:lstStyle/>
                    <a:p>
                      <a:endParaRPr lang="en-US"/>
                    </a:p>
                  </a:txBody>
                  <a:tcPr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89897714"/>
                  </a:ext>
                </a:extLst>
              </a:tr>
              <a:tr h="367566">
                <a:tc>
                  <a:txBody>
                    <a:bodyPr/>
                    <a:lstStyle/>
                    <a:p>
                      <a:endParaRPr lang="en-US"/>
                    </a:p>
                  </a:txBody>
                  <a:tcPr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3858734154"/>
                  </a:ext>
                </a:extLst>
              </a:tr>
              <a:tr h="367566">
                <a:tc>
                  <a:txBody>
                    <a:bodyPr/>
                    <a:lstStyle/>
                    <a:p>
                      <a:endParaRPr lang="en-US" dirty="0"/>
                    </a:p>
                  </a:txBody>
                  <a:tcPr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solidFill>
                      <a:schemeClr val="bg1"/>
                    </a:solidFill>
                  </a:tcPr>
                </a:tc>
                <a:tc>
                  <a:txBody>
                    <a:bodyPr/>
                    <a:lstStyle/>
                    <a:p>
                      <a:endParaRPr lang="en-US" dirty="0"/>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solidFill>
                      <a:schemeClr val="bg1"/>
                    </a:solidFill>
                  </a:tcPr>
                </a:tc>
                <a:tc>
                  <a:txBody>
                    <a:bodyPr/>
                    <a:lstStyle/>
                    <a:p>
                      <a:endParaRPr lang="en-US" dirty="0"/>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solidFill>
                      <a:schemeClr val="bg1"/>
                    </a:solidFill>
                  </a:tcPr>
                </a:tc>
                <a:tc>
                  <a:txBody>
                    <a:bodyPr/>
                    <a:lstStyle/>
                    <a:p>
                      <a:endParaRPr lang="en-US" dirty="0"/>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solidFill>
                      <a:schemeClr val="bg1"/>
                    </a:solidFill>
                  </a:tcPr>
                </a:tc>
                <a:tc>
                  <a:txBody>
                    <a:bodyPr/>
                    <a:lstStyle/>
                    <a:p>
                      <a:endParaRPr lang="en-US" dirty="0"/>
                    </a:p>
                  </a:txBody>
                  <a:tcPr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solidFill>
                      <a:schemeClr val="bg1"/>
                    </a:solidFill>
                  </a:tcPr>
                </a:tc>
                <a:extLst>
                  <a:ext uri="{0D108BD9-81ED-4DB2-BD59-A6C34878D82A}">
                    <a16:rowId xmlns:a16="http://schemas.microsoft.com/office/drawing/2014/main" val="1957898536"/>
                  </a:ext>
                </a:extLst>
              </a:tr>
            </a:tbl>
          </a:graphicData>
        </a:graphic>
      </p:graphicFrame>
      <p:sp>
        <p:nvSpPr>
          <p:cNvPr id="2" name="Rectangle 1">
            <a:extLst>
              <a:ext uri="{FF2B5EF4-FFF2-40B4-BE49-F238E27FC236}">
                <a16:creationId xmlns:a16="http://schemas.microsoft.com/office/drawing/2014/main" id="{4B51C083-0763-45B6-7488-022FBAB4066D}"/>
              </a:ext>
            </a:extLst>
          </p:cNvPr>
          <p:cNvSpPr/>
          <p:nvPr userDrawn="1"/>
        </p:nvSpPr>
        <p:spPr>
          <a:xfrm>
            <a:off x="0" y="0"/>
            <a:ext cx="1827213" cy="6858000"/>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a:p>
        </p:txBody>
      </p:sp>
    </p:spTree>
    <p:extLst>
      <p:ext uri="{BB962C8B-B14F-4D97-AF65-F5344CB8AC3E}">
        <p14:creationId xmlns:p14="http://schemas.microsoft.com/office/powerpoint/2010/main" val="706987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slideLayout" Target="../slideLayouts/slideLayout62.xml"/><Relationship Id="rId3" Type="http://schemas.openxmlformats.org/officeDocument/2006/relationships/slideLayout" Target="../slideLayouts/slideLayout39.xml"/><Relationship Id="rId21" Type="http://schemas.openxmlformats.org/officeDocument/2006/relationships/slideLayout" Target="../slideLayouts/slideLayout57.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slideLayout" Target="../slideLayouts/slideLayout61.xml"/><Relationship Id="rId33" Type="http://schemas.openxmlformats.org/officeDocument/2006/relationships/image" Target="../media/image121.png"/><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29" Type="http://schemas.openxmlformats.org/officeDocument/2006/relationships/slideLayout" Target="../slideLayouts/slideLayout65.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slideLayout" Target="../slideLayouts/slideLayout60.xml"/><Relationship Id="rId32" Type="http://schemas.openxmlformats.org/officeDocument/2006/relationships/theme" Target="../theme/theme3.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slideLayout" Target="../slideLayouts/slideLayout59.xml"/><Relationship Id="rId28" Type="http://schemas.openxmlformats.org/officeDocument/2006/relationships/slideLayout" Target="../slideLayouts/slideLayout64.xml"/><Relationship Id="rId10" Type="http://schemas.openxmlformats.org/officeDocument/2006/relationships/slideLayout" Target="../slideLayouts/slideLayout46.xml"/><Relationship Id="rId19" Type="http://schemas.openxmlformats.org/officeDocument/2006/relationships/slideLayout" Target="../slideLayouts/slideLayout55.xml"/><Relationship Id="rId31" Type="http://schemas.openxmlformats.org/officeDocument/2006/relationships/slideLayout" Target="../slideLayouts/slideLayout67.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slideLayout" Target="../slideLayouts/slideLayout63.xml"/><Relationship Id="rId30" Type="http://schemas.openxmlformats.org/officeDocument/2006/relationships/slideLayout" Target="../slideLayouts/slideLayout66.xml"/><Relationship Id="rId8"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7868" y="1531919"/>
            <a:ext cx="11071516" cy="43354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507868" y="228600"/>
            <a:ext cx="11071516" cy="1208314"/>
          </a:xfrm>
          <a:prstGeom prst="rect">
            <a:avLst/>
          </a:prstGeom>
        </p:spPr>
        <p:txBody>
          <a:bodyPr vert="horz" lIns="91440" tIns="45720" rIns="91440" bIns="45720" rtlCol="0" anchor="ctr">
            <a:normAutofit/>
          </a:bodyPr>
          <a:lstStyle/>
          <a:p>
            <a:r>
              <a:rPr lang="en-US" dirty="0"/>
              <a:t>Click to edit title style</a:t>
            </a:r>
          </a:p>
        </p:txBody>
      </p:sp>
      <p:sp>
        <p:nvSpPr>
          <p:cNvPr id="4" name="Text Placeholder 11">
            <a:extLst>
              <a:ext uri="{FF2B5EF4-FFF2-40B4-BE49-F238E27FC236}">
                <a16:creationId xmlns:a16="http://schemas.microsoft.com/office/drawing/2014/main" id="{C68D8C1C-F6AD-DDA8-C956-474970713F5E}"/>
              </a:ext>
            </a:extLst>
          </p:cNvPr>
          <p:cNvSpPr txBox="1">
            <a:spLocks/>
          </p:cNvSpPr>
          <p:nvPr userDrawn="1"/>
        </p:nvSpPr>
        <p:spPr>
          <a:xfrm>
            <a:off x="7032343" y="6515754"/>
            <a:ext cx="5105401" cy="236981"/>
          </a:xfrm>
          <a:prstGeom prst="rect">
            <a:avLst/>
          </a:prstGeom>
        </p:spPr>
        <p:txBody>
          <a:bodyPr>
            <a:normAutofit lnSpcReduction="10000"/>
          </a:bodyPr>
          <a:lstStyle>
            <a:lvl1pPr marL="0" marR="0" indent="0" algn="r" defTabSz="685629" rtl="0" eaLnBrk="1" fontAlgn="auto" latinLnBrk="0" hangingPunct="1">
              <a:lnSpc>
                <a:spcPct val="100000"/>
              </a:lnSpc>
              <a:spcBef>
                <a:spcPct val="20000"/>
              </a:spcBef>
              <a:spcAft>
                <a:spcPts val="0"/>
              </a:spcAft>
              <a:buClr>
                <a:schemeClr val="tx1"/>
              </a:buClr>
              <a:buSzTx/>
              <a:buFont typeface="Wingdings" panose="05000000000000000000" pitchFamily="2" charset="2"/>
              <a:buNone/>
              <a:tabLst/>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defRPr/>
            </a:pPr>
            <a:r>
              <a:rPr lang="en-US" dirty="0">
                <a:solidFill>
                  <a:schemeClr val="tx2"/>
                </a:solidFill>
              </a:rPr>
              <a:t>© Tennessee Department of Education </a:t>
            </a:r>
            <a:endParaRPr lang="id-ID" dirty="0">
              <a:solidFill>
                <a:schemeClr val="tx2"/>
              </a:solidFill>
            </a:endParaRPr>
          </a:p>
        </p:txBody>
      </p:sp>
    </p:spTree>
    <p:extLst>
      <p:ext uri="{BB962C8B-B14F-4D97-AF65-F5344CB8AC3E}">
        <p14:creationId xmlns:p14="http://schemas.microsoft.com/office/powerpoint/2010/main" val="3932844464"/>
      </p:ext>
    </p:extLst>
  </p:cSld>
  <p:clrMap bg1="lt1" tx1="dk1" bg2="lt2" tx2="dk2" accent1="accent1" accent2="accent2" accent3="accent3" accent4="accent4" accent5="accent5" accent6="accent6" hlink="hlink" folHlink="folHlink"/>
  <p:sldLayoutIdLst>
    <p:sldLayoutId id="2147483973" r:id="rId1"/>
    <p:sldLayoutId id="2147483997" r:id="rId2"/>
    <p:sldLayoutId id="2147483988" r:id="rId3"/>
    <p:sldLayoutId id="2147483918" r:id="rId4"/>
    <p:sldLayoutId id="2147483989" r:id="rId5"/>
    <p:sldLayoutId id="2147483990" r:id="rId6"/>
    <p:sldLayoutId id="2147483921" r:id="rId7"/>
    <p:sldLayoutId id="2147483930" r:id="rId8"/>
    <p:sldLayoutId id="2147483986" r:id="rId9"/>
    <p:sldLayoutId id="2147483991" r:id="rId10"/>
    <p:sldLayoutId id="2147483992" r:id="rId11"/>
    <p:sldLayoutId id="2147483977" r:id="rId12"/>
    <p:sldLayoutId id="2147483984" r:id="rId13"/>
    <p:sldLayoutId id="2147483983" r:id="rId14"/>
    <p:sldLayoutId id="2147483993" r:id="rId15"/>
    <p:sldLayoutId id="2147483994" r:id="rId16"/>
    <p:sldLayoutId id="2147483995" r:id="rId17"/>
    <p:sldLayoutId id="2147483996" r:id="rId18"/>
    <p:sldLayoutId id="2147483966" r:id="rId19"/>
    <p:sldLayoutId id="2147483945" r:id="rId20"/>
    <p:sldLayoutId id="2147483967" r:id="rId21"/>
    <p:sldLayoutId id="2147483987" r:id="rId22"/>
    <p:sldLayoutId id="2147483960" r:id="rId23"/>
    <p:sldLayoutId id="2147483961" r:id="rId24"/>
    <p:sldLayoutId id="2147483959" r:id="rId25"/>
  </p:sldLayoutIdLst>
  <p:txStyles>
    <p:titleStyle>
      <a:lvl1pPr algn="l" defTabSz="685629" rtl="0" eaLnBrk="1" latinLnBrk="0" hangingPunct="1">
        <a:spcBef>
          <a:spcPct val="0"/>
        </a:spcBef>
        <a:buNone/>
        <a:defRPr sz="3599" b="1" kern="1200">
          <a:solidFill>
            <a:schemeClr val="accent2"/>
          </a:solidFill>
          <a:latin typeface="Georgia" panose="02040502050405020303" pitchFamily="18" charset="0"/>
          <a:ea typeface="Open Sans" panose="020B0606030504020204" pitchFamily="34" charset="0"/>
          <a:cs typeface="Open Sans" panose="020B0606030504020204" pitchFamily="34" charset="0"/>
        </a:defRPr>
      </a:lvl1pPr>
    </p:titleStyle>
    <p:bodyStyle>
      <a:lvl1pPr marL="257111" indent="-257111" algn="l" defTabSz="685629" rtl="0" eaLnBrk="1" latinLnBrk="0" hangingPunct="1">
        <a:spcBef>
          <a:spcPct val="20000"/>
        </a:spcBef>
        <a:buClr>
          <a:schemeClr val="tx1"/>
        </a:buClr>
        <a:buFont typeface="Wingdings" panose="05000000000000000000" pitchFamily="2" charset="2"/>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629" rtl="0" eaLnBrk="1" latinLnBrk="0" hangingPunct="1">
        <a:defRPr sz="1350" kern="1200">
          <a:solidFill>
            <a:schemeClr val="tx1"/>
          </a:solidFill>
          <a:latin typeface="+mn-lt"/>
          <a:ea typeface="+mn-ea"/>
          <a:cs typeface="+mn-cs"/>
        </a:defRPr>
      </a:lvl1pPr>
      <a:lvl2pPr marL="342815" algn="l" defTabSz="685629" rtl="0" eaLnBrk="1" latinLnBrk="0" hangingPunct="1">
        <a:defRPr sz="1350" kern="1200">
          <a:solidFill>
            <a:schemeClr val="tx1"/>
          </a:solidFill>
          <a:latin typeface="+mn-lt"/>
          <a:ea typeface="+mn-ea"/>
          <a:cs typeface="+mn-cs"/>
        </a:defRPr>
      </a:lvl2pPr>
      <a:lvl3pPr marL="685629" algn="l" defTabSz="685629" rtl="0" eaLnBrk="1" latinLnBrk="0" hangingPunct="1">
        <a:defRPr sz="1350" kern="1200">
          <a:solidFill>
            <a:schemeClr val="tx1"/>
          </a:solidFill>
          <a:latin typeface="+mn-lt"/>
          <a:ea typeface="+mn-ea"/>
          <a:cs typeface="+mn-cs"/>
        </a:defRPr>
      </a:lvl3pPr>
      <a:lvl4pPr marL="1028443" algn="l" defTabSz="685629" rtl="0" eaLnBrk="1" latinLnBrk="0" hangingPunct="1">
        <a:defRPr sz="1350" kern="1200">
          <a:solidFill>
            <a:schemeClr val="tx1"/>
          </a:solidFill>
          <a:latin typeface="+mn-lt"/>
          <a:ea typeface="+mn-ea"/>
          <a:cs typeface="+mn-cs"/>
        </a:defRPr>
      </a:lvl4pPr>
      <a:lvl5pPr marL="1371257" algn="l" defTabSz="685629" rtl="0" eaLnBrk="1" latinLnBrk="0" hangingPunct="1">
        <a:defRPr sz="1350" kern="1200">
          <a:solidFill>
            <a:schemeClr val="tx1"/>
          </a:solidFill>
          <a:latin typeface="+mn-lt"/>
          <a:ea typeface="+mn-ea"/>
          <a:cs typeface="+mn-cs"/>
        </a:defRPr>
      </a:lvl5pPr>
      <a:lvl6pPr marL="1714072" algn="l" defTabSz="685629" rtl="0" eaLnBrk="1" latinLnBrk="0" hangingPunct="1">
        <a:defRPr sz="1350" kern="1200">
          <a:solidFill>
            <a:schemeClr val="tx1"/>
          </a:solidFill>
          <a:latin typeface="+mn-lt"/>
          <a:ea typeface="+mn-ea"/>
          <a:cs typeface="+mn-cs"/>
        </a:defRPr>
      </a:lvl6pPr>
      <a:lvl7pPr marL="2056886" algn="l" defTabSz="685629" rtl="0" eaLnBrk="1" latinLnBrk="0" hangingPunct="1">
        <a:defRPr sz="1350" kern="1200">
          <a:solidFill>
            <a:schemeClr val="tx1"/>
          </a:solidFill>
          <a:latin typeface="+mn-lt"/>
          <a:ea typeface="+mn-ea"/>
          <a:cs typeface="+mn-cs"/>
        </a:defRPr>
      </a:lvl7pPr>
      <a:lvl8pPr marL="2399700" algn="l" defTabSz="685629" rtl="0" eaLnBrk="1" latinLnBrk="0" hangingPunct="1">
        <a:defRPr sz="1350" kern="1200">
          <a:solidFill>
            <a:schemeClr val="tx1"/>
          </a:solidFill>
          <a:latin typeface="+mn-lt"/>
          <a:ea typeface="+mn-ea"/>
          <a:cs typeface="+mn-cs"/>
        </a:defRPr>
      </a:lvl8pPr>
      <a:lvl9pPr marL="2742514" algn="l" defTabSz="685629"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7868" y="1531919"/>
            <a:ext cx="11071516" cy="433548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laceholder 1"/>
          <p:cNvSpPr>
            <a:spLocks noGrp="1"/>
          </p:cNvSpPr>
          <p:nvPr>
            <p:ph type="title"/>
          </p:nvPr>
        </p:nvSpPr>
        <p:spPr>
          <a:xfrm>
            <a:off x="507868" y="228600"/>
            <a:ext cx="11071516" cy="1208314"/>
          </a:xfrm>
          <a:prstGeom prst="rect">
            <a:avLst/>
          </a:prstGeom>
        </p:spPr>
        <p:txBody>
          <a:bodyPr vert="horz" lIns="91440" tIns="45720" rIns="91440" bIns="45720" rtlCol="0" anchor="ctr">
            <a:normAutofit/>
          </a:bodyPr>
          <a:lstStyle/>
          <a:p>
            <a:r>
              <a:rPr lang="en-US" dirty="0"/>
              <a:t>Click to edit title style</a:t>
            </a:r>
          </a:p>
        </p:txBody>
      </p:sp>
      <p:sp>
        <p:nvSpPr>
          <p:cNvPr id="4" name="Text Placeholder 11">
            <a:extLst>
              <a:ext uri="{FF2B5EF4-FFF2-40B4-BE49-F238E27FC236}">
                <a16:creationId xmlns:a16="http://schemas.microsoft.com/office/drawing/2014/main" id="{C68D8C1C-F6AD-DDA8-C956-474970713F5E}"/>
              </a:ext>
            </a:extLst>
          </p:cNvPr>
          <p:cNvSpPr txBox="1">
            <a:spLocks/>
          </p:cNvSpPr>
          <p:nvPr userDrawn="1"/>
        </p:nvSpPr>
        <p:spPr>
          <a:xfrm>
            <a:off x="7032343" y="6515754"/>
            <a:ext cx="5105401" cy="236981"/>
          </a:xfrm>
          <a:prstGeom prst="rect">
            <a:avLst/>
          </a:prstGeom>
        </p:spPr>
        <p:txBody>
          <a:bodyPr>
            <a:normAutofit lnSpcReduction="10000"/>
          </a:bodyPr>
          <a:lstStyle>
            <a:lvl1pPr marL="0" marR="0" indent="0" algn="r" defTabSz="685629" rtl="0" eaLnBrk="1" fontAlgn="auto" latinLnBrk="0" hangingPunct="1">
              <a:lnSpc>
                <a:spcPct val="100000"/>
              </a:lnSpc>
              <a:spcBef>
                <a:spcPct val="20000"/>
              </a:spcBef>
              <a:spcAft>
                <a:spcPts val="0"/>
              </a:spcAft>
              <a:buClr>
                <a:schemeClr val="tx1"/>
              </a:buClr>
              <a:buSzTx/>
              <a:buFont typeface="Wingdings" panose="05000000000000000000" pitchFamily="2" charset="2"/>
              <a:buNone/>
              <a:tabLst/>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defRPr/>
            </a:pPr>
            <a:r>
              <a:rPr lang="en-US" dirty="0">
                <a:solidFill>
                  <a:schemeClr val="tx2"/>
                </a:solidFill>
              </a:rPr>
              <a:t>© Tennessee Department of Education </a:t>
            </a:r>
            <a:endParaRPr lang="id-ID" dirty="0">
              <a:solidFill>
                <a:schemeClr val="tx2"/>
              </a:solidFill>
            </a:endParaRPr>
          </a:p>
        </p:txBody>
      </p:sp>
    </p:spTree>
    <p:extLst>
      <p:ext uri="{BB962C8B-B14F-4D97-AF65-F5344CB8AC3E}">
        <p14:creationId xmlns:p14="http://schemas.microsoft.com/office/powerpoint/2010/main" val="378738394"/>
      </p:ext>
    </p:extLst>
  </p:cSld>
  <p:clrMap bg1="lt1" tx1="dk1" bg2="lt2" tx2="dk2" accent1="accent1" accent2="accent2" accent3="accent3" accent4="accent4" accent5="accent5" accent6="accent6" hlink="hlink" folHlink="folHlink"/>
  <p:sldLayoutIdLst>
    <p:sldLayoutId id="2147483931" r:id="rId1"/>
    <p:sldLayoutId id="2147483923" r:id="rId2"/>
    <p:sldLayoutId id="2147483920" r:id="rId3"/>
    <p:sldLayoutId id="2147483981" r:id="rId4"/>
    <p:sldLayoutId id="2147483922" r:id="rId5"/>
    <p:sldLayoutId id="2147483976" r:id="rId6"/>
    <p:sldLayoutId id="2147483962" r:id="rId7"/>
    <p:sldLayoutId id="2147483979" r:id="rId8"/>
    <p:sldLayoutId id="2147483978" r:id="rId9"/>
    <p:sldLayoutId id="2147483942" r:id="rId10"/>
    <p:sldLayoutId id="2147483943" r:id="rId11"/>
  </p:sldLayoutIdLst>
  <p:txStyles>
    <p:titleStyle>
      <a:lvl1pPr algn="l" defTabSz="685629" rtl="0" eaLnBrk="1" latinLnBrk="0" hangingPunct="1">
        <a:spcBef>
          <a:spcPct val="0"/>
        </a:spcBef>
        <a:buNone/>
        <a:defRPr sz="3599" b="1" kern="1200">
          <a:solidFill>
            <a:schemeClr val="accent2"/>
          </a:solidFill>
          <a:latin typeface="Georgia" panose="02040502050405020303" pitchFamily="18" charset="0"/>
          <a:ea typeface="Open Sans" panose="020B0606030504020204" pitchFamily="34" charset="0"/>
          <a:cs typeface="Open Sans" panose="020B0606030504020204" pitchFamily="34" charset="0"/>
        </a:defRPr>
      </a:lvl1pPr>
    </p:titleStyle>
    <p:bodyStyle>
      <a:lvl1pPr marL="257111" indent="-257111" algn="l" defTabSz="685629" rtl="0" eaLnBrk="1" latinLnBrk="0" hangingPunct="1">
        <a:spcBef>
          <a:spcPct val="20000"/>
        </a:spcBef>
        <a:buClr>
          <a:schemeClr val="tx1"/>
        </a:buClr>
        <a:buFont typeface="Wingdings" panose="05000000000000000000" pitchFamily="2" charset="2"/>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629" rtl="0" eaLnBrk="1" latinLnBrk="0" hangingPunct="1">
        <a:defRPr sz="1350" kern="1200">
          <a:solidFill>
            <a:schemeClr val="tx1"/>
          </a:solidFill>
          <a:latin typeface="+mn-lt"/>
          <a:ea typeface="+mn-ea"/>
          <a:cs typeface="+mn-cs"/>
        </a:defRPr>
      </a:lvl1pPr>
      <a:lvl2pPr marL="342815" algn="l" defTabSz="685629" rtl="0" eaLnBrk="1" latinLnBrk="0" hangingPunct="1">
        <a:defRPr sz="1350" kern="1200">
          <a:solidFill>
            <a:schemeClr val="tx1"/>
          </a:solidFill>
          <a:latin typeface="+mn-lt"/>
          <a:ea typeface="+mn-ea"/>
          <a:cs typeface="+mn-cs"/>
        </a:defRPr>
      </a:lvl2pPr>
      <a:lvl3pPr marL="685629" algn="l" defTabSz="685629" rtl="0" eaLnBrk="1" latinLnBrk="0" hangingPunct="1">
        <a:defRPr sz="1350" kern="1200">
          <a:solidFill>
            <a:schemeClr val="tx1"/>
          </a:solidFill>
          <a:latin typeface="+mn-lt"/>
          <a:ea typeface="+mn-ea"/>
          <a:cs typeface="+mn-cs"/>
        </a:defRPr>
      </a:lvl3pPr>
      <a:lvl4pPr marL="1028443" algn="l" defTabSz="685629" rtl="0" eaLnBrk="1" latinLnBrk="0" hangingPunct="1">
        <a:defRPr sz="1350" kern="1200">
          <a:solidFill>
            <a:schemeClr val="tx1"/>
          </a:solidFill>
          <a:latin typeface="+mn-lt"/>
          <a:ea typeface="+mn-ea"/>
          <a:cs typeface="+mn-cs"/>
        </a:defRPr>
      </a:lvl4pPr>
      <a:lvl5pPr marL="1371257" algn="l" defTabSz="685629" rtl="0" eaLnBrk="1" latinLnBrk="0" hangingPunct="1">
        <a:defRPr sz="1350" kern="1200">
          <a:solidFill>
            <a:schemeClr val="tx1"/>
          </a:solidFill>
          <a:latin typeface="+mn-lt"/>
          <a:ea typeface="+mn-ea"/>
          <a:cs typeface="+mn-cs"/>
        </a:defRPr>
      </a:lvl5pPr>
      <a:lvl6pPr marL="1714072" algn="l" defTabSz="685629" rtl="0" eaLnBrk="1" latinLnBrk="0" hangingPunct="1">
        <a:defRPr sz="1350" kern="1200">
          <a:solidFill>
            <a:schemeClr val="tx1"/>
          </a:solidFill>
          <a:latin typeface="+mn-lt"/>
          <a:ea typeface="+mn-ea"/>
          <a:cs typeface="+mn-cs"/>
        </a:defRPr>
      </a:lvl6pPr>
      <a:lvl7pPr marL="2056886" algn="l" defTabSz="685629" rtl="0" eaLnBrk="1" latinLnBrk="0" hangingPunct="1">
        <a:defRPr sz="1350" kern="1200">
          <a:solidFill>
            <a:schemeClr val="tx1"/>
          </a:solidFill>
          <a:latin typeface="+mn-lt"/>
          <a:ea typeface="+mn-ea"/>
          <a:cs typeface="+mn-cs"/>
        </a:defRPr>
      </a:lvl7pPr>
      <a:lvl8pPr marL="2399700" algn="l" defTabSz="685629" rtl="0" eaLnBrk="1" latinLnBrk="0" hangingPunct="1">
        <a:defRPr sz="1350" kern="1200">
          <a:solidFill>
            <a:schemeClr val="tx1"/>
          </a:solidFill>
          <a:latin typeface="+mn-lt"/>
          <a:ea typeface="+mn-ea"/>
          <a:cs typeface="+mn-cs"/>
        </a:defRPr>
      </a:lvl8pPr>
      <a:lvl9pPr marL="2742514" algn="l" defTabSz="685629"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7868" y="1531919"/>
            <a:ext cx="11071516" cy="43354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507868" y="228600"/>
            <a:ext cx="11071516" cy="1208314"/>
          </a:xfrm>
          <a:prstGeom prst="rect">
            <a:avLst/>
          </a:prstGeom>
        </p:spPr>
        <p:txBody>
          <a:bodyPr vert="horz" lIns="91440" tIns="45720" rIns="91440" bIns="45720" rtlCol="0" anchor="ctr">
            <a:normAutofit/>
          </a:bodyPr>
          <a:lstStyle/>
          <a:p>
            <a:r>
              <a:rPr lang="en-US"/>
              <a:t>Click to edit title style</a:t>
            </a:r>
          </a:p>
        </p:txBody>
      </p:sp>
      <p:pic>
        <p:nvPicPr>
          <p:cNvPr id="5" name="Picture 4">
            <a:extLst>
              <a:ext uri="{FF2B5EF4-FFF2-40B4-BE49-F238E27FC236}">
                <a16:creationId xmlns:a16="http://schemas.microsoft.com/office/drawing/2014/main" id="{2A94C78C-4F6E-C84A-9EB5-1C075E2309F2}"/>
              </a:ext>
            </a:extLst>
          </p:cNvPr>
          <p:cNvPicPr>
            <a:picLocks noChangeAspect="1"/>
          </p:cNvPicPr>
          <p:nvPr userDrawn="1"/>
        </p:nvPicPr>
        <p:blipFill>
          <a:blip r:embed="rId33" cstate="email">
            <a:extLst>
              <a:ext uri="{28A0092B-C50C-407E-A947-70E740481C1C}">
                <a14:useLocalDpi xmlns:a14="http://schemas.microsoft.com/office/drawing/2010/main" val="0"/>
              </a:ext>
            </a:extLst>
          </a:blip>
          <a:stretch>
            <a:fillRect/>
          </a:stretch>
        </p:blipFill>
        <p:spPr>
          <a:xfrm>
            <a:off x="167706" y="6065841"/>
            <a:ext cx="1586983" cy="627866"/>
          </a:xfrm>
          <a:prstGeom prst="rect">
            <a:avLst/>
          </a:prstGeom>
        </p:spPr>
      </p:pic>
      <p:sp>
        <p:nvSpPr>
          <p:cNvPr id="6" name="Rectangle 5">
            <a:extLst>
              <a:ext uri="{FF2B5EF4-FFF2-40B4-BE49-F238E27FC236}">
                <a16:creationId xmlns:a16="http://schemas.microsoft.com/office/drawing/2014/main" id="{BBDFB7DA-84FC-AD4D-9684-D0C052A5C846}"/>
              </a:ext>
            </a:extLst>
          </p:cNvPr>
          <p:cNvSpPr/>
          <p:nvPr userDrawn="1"/>
        </p:nvSpPr>
        <p:spPr>
          <a:xfrm>
            <a:off x="6483816" y="6427416"/>
            <a:ext cx="5585421" cy="338433"/>
          </a:xfrm>
          <a:prstGeom prst="rect">
            <a:avLst/>
          </a:prstGeom>
        </p:spPr>
        <p:txBody>
          <a:bodyPr wrap="square" lIns="182760" tIns="91380" rIns="182760" bIns="91380">
            <a:spAutoFit/>
          </a:bodyPr>
          <a:lstStyle/>
          <a:p>
            <a:pPr algn="r"/>
            <a:r>
              <a:rPr lang="en-US" sz="1000">
                <a:solidFill>
                  <a:schemeClr val="tx2"/>
                </a:solidFill>
                <a:latin typeface="Open Sans" panose="020B0606030504020204" pitchFamily="34" charset="0"/>
                <a:ea typeface="Open Sans" panose="020B0606030504020204" pitchFamily="34" charset="0"/>
                <a:cs typeface="Open Sans" panose="020B0606030504020204" pitchFamily="34" charset="0"/>
              </a:rPr>
              <a:t>© 2021 Tennessee Department of Education </a:t>
            </a:r>
            <a:endParaRPr lang="id-ID" sz="100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45559825"/>
      </p:ext>
    </p:extLst>
  </p:cSld>
  <p:clrMap bg1="lt1" tx1="dk1" bg2="lt2" tx2="dk2" accent1="accent1" accent2="accent2" accent3="accent3" accent4="accent4" accent5="accent5" accent6="accent6" hlink="hlink" folHlink="folHlink"/>
  <p:sldLayoutIdLst>
    <p:sldLayoutId id="2147484000" r:id="rId1"/>
    <p:sldLayoutId id="2147484001" r:id="rId2"/>
    <p:sldLayoutId id="2147484002" r:id="rId3"/>
    <p:sldLayoutId id="2147484003" r:id="rId4"/>
    <p:sldLayoutId id="2147484004" r:id="rId5"/>
    <p:sldLayoutId id="2147484005" r:id="rId6"/>
    <p:sldLayoutId id="2147484006" r:id="rId7"/>
    <p:sldLayoutId id="2147484007" r:id="rId8"/>
    <p:sldLayoutId id="2147484008" r:id="rId9"/>
    <p:sldLayoutId id="2147484009" r:id="rId10"/>
    <p:sldLayoutId id="2147484010" r:id="rId11"/>
    <p:sldLayoutId id="2147484011" r:id="rId12"/>
    <p:sldLayoutId id="2147484012" r:id="rId13"/>
    <p:sldLayoutId id="2147484013" r:id="rId14"/>
    <p:sldLayoutId id="2147484014" r:id="rId15"/>
    <p:sldLayoutId id="2147484015" r:id="rId16"/>
    <p:sldLayoutId id="2147484016" r:id="rId17"/>
    <p:sldLayoutId id="2147484017" r:id="rId18"/>
    <p:sldLayoutId id="2147484018" r:id="rId19"/>
    <p:sldLayoutId id="2147484019" r:id="rId20"/>
    <p:sldLayoutId id="2147484020" r:id="rId21"/>
    <p:sldLayoutId id="2147484021" r:id="rId22"/>
    <p:sldLayoutId id="2147484022" r:id="rId23"/>
    <p:sldLayoutId id="2147484023" r:id="rId24"/>
    <p:sldLayoutId id="2147484024" r:id="rId25"/>
    <p:sldLayoutId id="2147484025" r:id="rId26"/>
    <p:sldLayoutId id="2147484026" r:id="rId27"/>
    <p:sldLayoutId id="2147484027" r:id="rId28"/>
    <p:sldLayoutId id="2147484028" r:id="rId29"/>
    <p:sldLayoutId id="2147484029" r:id="rId30"/>
    <p:sldLayoutId id="2147484030" r:id="rId31"/>
  </p:sldLayoutIdLst>
  <p:txStyles>
    <p:titleStyle>
      <a:lvl1pPr algn="l" defTabSz="685629" rtl="0" eaLnBrk="1" latinLnBrk="0" hangingPunct="1">
        <a:spcBef>
          <a:spcPct val="0"/>
        </a:spcBef>
        <a:buNone/>
        <a:defRPr sz="3599" b="1" kern="1200">
          <a:solidFill>
            <a:schemeClr val="accent6"/>
          </a:solidFill>
          <a:latin typeface="Georgia" panose="02040502050405020303" pitchFamily="18" charset="0"/>
          <a:ea typeface="+mj-ea"/>
          <a:cs typeface="+mj-cs"/>
        </a:defRPr>
      </a:lvl1pPr>
    </p:titleStyle>
    <p:bodyStyle>
      <a:lvl1pPr marL="257111" indent="-257111" algn="l" defTabSz="685629" rtl="0" eaLnBrk="1" latinLnBrk="0" hangingPunct="1">
        <a:spcBef>
          <a:spcPct val="20000"/>
        </a:spcBef>
        <a:buClr>
          <a:schemeClr val="tx1"/>
        </a:buClr>
        <a:buFont typeface="Wingdings" panose="05000000000000000000" pitchFamily="2" charset="2"/>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629" rtl="0" eaLnBrk="1" latinLnBrk="0" hangingPunct="1">
        <a:defRPr sz="1350" kern="1200">
          <a:solidFill>
            <a:schemeClr val="tx1"/>
          </a:solidFill>
          <a:latin typeface="+mn-lt"/>
          <a:ea typeface="+mn-ea"/>
          <a:cs typeface="+mn-cs"/>
        </a:defRPr>
      </a:lvl1pPr>
      <a:lvl2pPr marL="342815" algn="l" defTabSz="685629" rtl="0" eaLnBrk="1" latinLnBrk="0" hangingPunct="1">
        <a:defRPr sz="1350" kern="1200">
          <a:solidFill>
            <a:schemeClr val="tx1"/>
          </a:solidFill>
          <a:latin typeface="+mn-lt"/>
          <a:ea typeface="+mn-ea"/>
          <a:cs typeface="+mn-cs"/>
        </a:defRPr>
      </a:lvl2pPr>
      <a:lvl3pPr marL="685629" algn="l" defTabSz="685629" rtl="0" eaLnBrk="1" latinLnBrk="0" hangingPunct="1">
        <a:defRPr sz="1350" kern="1200">
          <a:solidFill>
            <a:schemeClr val="tx1"/>
          </a:solidFill>
          <a:latin typeface="+mn-lt"/>
          <a:ea typeface="+mn-ea"/>
          <a:cs typeface="+mn-cs"/>
        </a:defRPr>
      </a:lvl3pPr>
      <a:lvl4pPr marL="1028443" algn="l" defTabSz="685629" rtl="0" eaLnBrk="1" latinLnBrk="0" hangingPunct="1">
        <a:defRPr sz="1350" kern="1200">
          <a:solidFill>
            <a:schemeClr val="tx1"/>
          </a:solidFill>
          <a:latin typeface="+mn-lt"/>
          <a:ea typeface="+mn-ea"/>
          <a:cs typeface="+mn-cs"/>
        </a:defRPr>
      </a:lvl4pPr>
      <a:lvl5pPr marL="1371257" algn="l" defTabSz="685629" rtl="0" eaLnBrk="1" latinLnBrk="0" hangingPunct="1">
        <a:defRPr sz="1350" kern="1200">
          <a:solidFill>
            <a:schemeClr val="tx1"/>
          </a:solidFill>
          <a:latin typeface="+mn-lt"/>
          <a:ea typeface="+mn-ea"/>
          <a:cs typeface="+mn-cs"/>
        </a:defRPr>
      </a:lvl5pPr>
      <a:lvl6pPr marL="1714072" algn="l" defTabSz="685629" rtl="0" eaLnBrk="1" latinLnBrk="0" hangingPunct="1">
        <a:defRPr sz="1350" kern="1200">
          <a:solidFill>
            <a:schemeClr val="tx1"/>
          </a:solidFill>
          <a:latin typeface="+mn-lt"/>
          <a:ea typeface="+mn-ea"/>
          <a:cs typeface="+mn-cs"/>
        </a:defRPr>
      </a:lvl6pPr>
      <a:lvl7pPr marL="2056886" algn="l" defTabSz="685629" rtl="0" eaLnBrk="1" latinLnBrk="0" hangingPunct="1">
        <a:defRPr sz="1350" kern="1200">
          <a:solidFill>
            <a:schemeClr val="tx1"/>
          </a:solidFill>
          <a:latin typeface="+mn-lt"/>
          <a:ea typeface="+mn-ea"/>
          <a:cs typeface="+mn-cs"/>
        </a:defRPr>
      </a:lvl7pPr>
      <a:lvl8pPr marL="2399700" algn="l" defTabSz="685629" rtl="0" eaLnBrk="1" latinLnBrk="0" hangingPunct="1">
        <a:defRPr sz="1350" kern="1200">
          <a:solidFill>
            <a:schemeClr val="tx1"/>
          </a:solidFill>
          <a:latin typeface="+mn-lt"/>
          <a:ea typeface="+mn-ea"/>
          <a:cs typeface="+mn-cs"/>
        </a:defRPr>
      </a:lvl8pPr>
      <a:lvl9pPr marL="2742514" algn="l" defTabSz="685629"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156.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hyperlink" Target="https://www.researchgate.net/publication/296913394_Supporting_Paraeducators_through_a_Collaborative_Classroom_Support_Plan" TargetMode="Externa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9.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hyperlink" Target="https://exceptionalchildren.org/teacher-resources/qa-document/teacher-communication-form-paraeducators?check_logged_in=1" TargetMode="External"/><Relationship Id="rId1" Type="http://schemas.openxmlformats.org/officeDocument/2006/relationships/slideLayout" Target="../slideLayouts/slideLayout8.xml"/><Relationship Id="rId4" Type="http://schemas.openxmlformats.org/officeDocument/2006/relationships/image" Target="../media/image160.emf"/></Relationships>
</file>

<file path=ppt/slides/_rels/slide22.xml.rels><?xml version="1.0" encoding="UTF-8" standalone="yes"?>
<Relationships xmlns="http://schemas.openxmlformats.org/package/2006/relationships"><Relationship Id="rId3" Type="http://schemas.openxmlformats.org/officeDocument/2006/relationships/hyperlink" Target="https://meadowscenter.org/resource/collaborative-instructional-logs/" TargetMode="External"/><Relationship Id="rId2" Type="http://schemas.openxmlformats.org/officeDocument/2006/relationships/image" Target="../media/image161.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163.svg"/><Relationship Id="rId2" Type="http://schemas.openxmlformats.org/officeDocument/2006/relationships/image" Target="../media/image162.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65.emf"/><Relationship Id="rId2" Type="http://schemas.openxmlformats.org/officeDocument/2006/relationships/image" Target="../media/image164.emf"/><Relationship Id="rId1" Type="http://schemas.openxmlformats.org/officeDocument/2006/relationships/slideLayout" Target="../slideLayouts/slideLayout7.xml"/><Relationship Id="rId4" Type="http://schemas.openxmlformats.org/officeDocument/2006/relationships/hyperlink" Target="https://www.researchgate.net/publication/296913394_Supporting_Paraeducators_through_a_Collaborative_Classroom_Support_Plan"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hyperlink" Target="https://vkc.vumc.org/vkc/triad/workshop/saparaed/" TargetMode="External"/><Relationship Id="rId2" Type="http://schemas.openxmlformats.org/officeDocument/2006/relationships/image" Target="../media/image166.jpeg"/><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52.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hyperlink" Target="mailto:Alison.Gauld@tn.gov" TargetMode="Externa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54.svg"/><Relationship Id="rId2" Type="http://schemas.openxmlformats.org/officeDocument/2006/relationships/image" Target="../media/image153.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B1178177-9AED-8F21-210D-91E3CA47920B}"/>
              </a:ext>
            </a:extLst>
          </p:cNvPr>
          <p:cNvSpPr>
            <a:spLocks noGrp="1"/>
          </p:cNvSpPr>
          <p:nvPr>
            <p:ph type="subTitle" idx="1"/>
          </p:nvPr>
        </p:nvSpPr>
        <p:spPr/>
        <p:txBody>
          <a:bodyPr/>
          <a:lstStyle/>
          <a:p>
            <a:r>
              <a:rPr lang="en-US"/>
              <a:t>Alison Gauld, Ed.D.</a:t>
            </a:r>
          </a:p>
        </p:txBody>
      </p:sp>
      <p:sp>
        <p:nvSpPr>
          <p:cNvPr id="3" name="Title 2">
            <a:extLst>
              <a:ext uri="{FF2B5EF4-FFF2-40B4-BE49-F238E27FC236}">
                <a16:creationId xmlns:a16="http://schemas.microsoft.com/office/drawing/2014/main" id="{7FFC345E-5BB4-9093-FC87-226194F23CFF}"/>
              </a:ext>
            </a:extLst>
          </p:cNvPr>
          <p:cNvSpPr>
            <a:spLocks noGrp="1"/>
          </p:cNvSpPr>
          <p:nvPr>
            <p:ph type="title"/>
          </p:nvPr>
        </p:nvSpPr>
        <p:spPr/>
        <p:txBody>
          <a:bodyPr/>
          <a:lstStyle/>
          <a:p>
            <a:r>
              <a:rPr lang="en-US"/>
              <a:t>Paraeducators as Partners</a:t>
            </a:r>
          </a:p>
        </p:txBody>
      </p:sp>
      <p:sp>
        <p:nvSpPr>
          <p:cNvPr id="4" name="Text Placeholder 3">
            <a:extLst>
              <a:ext uri="{FF2B5EF4-FFF2-40B4-BE49-F238E27FC236}">
                <a16:creationId xmlns:a16="http://schemas.microsoft.com/office/drawing/2014/main" id="{5F10BBDA-FAD1-B04B-134C-1BDA9EEE1267}"/>
              </a:ext>
            </a:extLst>
          </p:cNvPr>
          <p:cNvSpPr>
            <a:spLocks noGrp="1"/>
          </p:cNvSpPr>
          <p:nvPr>
            <p:ph type="body" sz="quarter" idx="10"/>
          </p:nvPr>
        </p:nvSpPr>
        <p:spPr>
          <a:xfrm>
            <a:off x="503239" y="4560752"/>
            <a:ext cx="5909064" cy="533400"/>
          </a:xfrm>
        </p:spPr>
        <p:txBody>
          <a:bodyPr>
            <a:normAutofit fontScale="77500" lnSpcReduction="20000"/>
          </a:bodyPr>
          <a:lstStyle/>
          <a:p>
            <a:r>
              <a:rPr lang="en-US"/>
              <a:t>Senior Manager of Professional Development and Low Incidence Disabilities |Special Education and Student Support</a:t>
            </a:r>
          </a:p>
        </p:txBody>
      </p:sp>
      <p:sp>
        <p:nvSpPr>
          <p:cNvPr id="5" name="Text Placeholder 11">
            <a:extLst>
              <a:ext uri="{FF2B5EF4-FFF2-40B4-BE49-F238E27FC236}">
                <a16:creationId xmlns:a16="http://schemas.microsoft.com/office/drawing/2014/main" id="{027BB873-715B-67A7-0114-C31526454A31}"/>
              </a:ext>
            </a:extLst>
          </p:cNvPr>
          <p:cNvSpPr txBox="1">
            <a:spLocks/>
          </p:cNvSpPr>
          <p:nvPr/>
        </p:nvSpPr>
        <p:spPr>
          <a:xfrm>
            <a:off x="7032343" y="6515754"/>
            <a:ext cx="5105401" cy="236981"/>
          </a:xfrm>
          <a:prstGeom prst="rect">
            <a:avLst/>
          </a:prstGeom>
        </p:spPr>
        <p:txBody>
          <a:bodyPr>
            <a:normAutofit lnSpcReduction="10000"/>
          </a:bodyPr>
          <a:lstStyle>
            <a:lvl1pPr marL="0" marR="0" indent="0" algn="r" defTabSz="685629" rtl="0" eaLnBrk="1" fontAlgn="auto" latinLnBrk="0" hangingPunct="1">
              <a:lnSpc>
                <a:spcPct val="100000"/>
              </a:lnSpc>
              <a:spcBef>
                <a:spcPct val="20000"/>
              </a:spcBef>
              <a:spcAft>
                <a:spcPts val="0"/>
              </a:spcAft>
              <a:buClr>
                <a:schemeClr val="tx1"/>
              </a:buClr>
              <a:buSzTx/>
              <a:buFont typeface="Wingdings" panose="05000000000000000000" pitchFamily="2" charset="2"/>
              <a:buNone/>
              <a:tabLst/>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defRPr/>
            </a:pPr>
            <a:r>
              <a:rPr lang="en-US">
                <a:solidFill>
                  <a:schemeClr val="bg1"/>
                </a:solidFill>
              </a:rPr>
              <a:t>© Tennessee Department of Education </a:t>
            </a:r>
            <a:endParaRPr lang="id-ID">
              <a:solidFill>
                <a:schemeClr val="bg1"/>
              </a:solidFill>
            </a:endParaRPr>
          </a:p>
        </p:txBody>
      </p:sp>
      <p:pic>
        <p:nvPicPr>
          <p:cNvPr id="7" name="Picture Placeholder 6" descr="Two people working on STEM project">
            <a:extLst>
              <a:ext uri="{FF2B5EF4-FFF2-40B4-BE49-F238E27FC236}">
                <a16:creationId xmlns:a16="http://schemas.microsoft.com/office/drawing/2014/main" id="{0802CF97-C916-8EBF-4549-FDDB94AC4CEB}"/>
              </a:ext>
            </a:extLst>
          </p:cNvPr>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l="17052" r="17052"/>
          <a:stretch>
            <a:fillRect/>
          </a:stretch>
        </p:blipFill>
        <p:spPr/>
      </p:pic>
    </p:spTree>
    <p:extLst>
      <p:ext uri="{BB962C8B-B14F-4D97-AF65-F5344CB8AC3E}">
        <p14:creationId xmlns:p14="http://schemas.microsoft.com/office/powerpoint/2010/main" val="762695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BE6B7-15B2-4289-BF53-173537EA101F}"/>
              </a:ext>
            </a:extLst>
          </p:cNvPr>
          <p:cNvSpPr>
            <a:spLocks noGrp="1"/>
          </p:cNvSpPr>
          <p:nvPr>
            <p:ph type="title"/>
          </p:nvPr>
        </p:nvSpPr>
        <p:spPr/>
        <p:txBody>
          <a:bodyPr>
            <a:normAutofit/>
          </a:bodyPr>
          <a:lstStyle/>
          <a:p>
            <a:r>
              <a:rPr lang="en-US" sz="3600"/>
              <a:t>The Need for Paraeducators</a:t>
            </a:r>
          </a:p>
        </p:txBody>
      </p:sp>
      <p:sp>
        <p:nvSpPr>
          <p:cNvPr id="3" name="Text Placeholder 2">
            <a:extLst>
              <a:ext uri="{FF2B5EF4-FFF2-40B4-BE49-F238E27FC236}">
                <a16:creationId xmlns:a16="http://schemas.microsoft.com/office/drawing/2014/main" id="{BCD29EF2-074C-46DA-8DAD-AD87057E1644}"/>
              </a:ext>
            </a:extLst>
          </p:cNvPr>
          <p:cNvSpPr>
            <a:spLocks noGrp="1"/>
          </p:cNvSpPr>
          <p:nvPr>
            <p:ph type="body" sz="quarter" idx="10"/>
          </p:nvPr>
        </p:nvSpPr>
        <p:spPr/>
        <p:txBody>
          <a:bodyPr vert="horz" lIns="91440" tIns="45720" rIns="91440" bIns="45720" rtlCol="0" anchor="t">
            <a:normAutofit/>
          </a:bodyPr>
          <a:lstStyle/>
          <a:p>
            <a:pPr marL="256540" indent="-256540"/>
            <a:r>
              <a:rPr lang="en-US">
                <a:solidFill>
                  <a:schemeClr val="accent2">
                    <a:lumMod val="50000"/>
                  </a:schemeClr>
                </a:solidFill>
                <a:latin typeface="+mn-lt"/>
                <a:ea typeface="Open Sans"/>
                <a:cs typeface="Open Sans"/>
              </a:rPr>
              <a:t>The Bureau of Labor Statistics projected a </a:t>
            </a:r>
            <a:r>
              <a:rPr lang="en-US" b="1">
                <a:solidFill>
                  <a:schemeClr val="accent1"/>
                </a:solidFill>
                <a:latin typeface="+mn-lt"/>
                <a:ea typeface="Open Sans"/>
                <a:cs typeface="Open Sans"/>
              </a:rPr>
              <a:t>5.4% </a:t>
            </a:r>
            <a:r>
              <a:rPr lang="en-US">
                <a:solidFill>
                  <a:schemeClr val="accent2">
                    <a:lumMod val="50000"/>
                  </a:schemeClr>
                </a:solidFill>
                <a:latin typeface="+mn-lt"/>
                <a:ea typeface="Open Sans"/>
                <a:cs typeface="Open Sans"/>
              </a:rPr>
              <a:t>growth in jobs between 2021 and 2031.</a:t>
            </a:r>
            <a:endParaRPr lang="en-US">
              <a:solidFill>
                <a:schemeClr val="accent2">
                  <a:lumMod val="50000"/>
                </a:schemeClr>
              </a:solidFill>
              <a:ea typeface="Open Sans"/>
              <a:cs typeface="Open Sans"/>
            </a:endParaRPr>
          </a:p>
          <a:p>
            <a:pPr marL="256540" indent="-256540"/>
            <a:r>
              <a:rPr lang="en-US" b="1">
                <a:solidFill>
                  <a:srgbClr val="FF0000"/>
                </a:solidFill>
                <a:latin typeface="+mn-lt"/>
                <a:ea typeface="Open Sans"/>
                <a:cs typeface="Arial"/>
              </a:rPr>
              <a:t>1,235,000 </a:t>
            </a:r>
            <a:r>
              <a:rPr lang="en-US">
                <a:latin typeface="+mn-lt"/>
                <a:ea typeface="Open Sans"/>
                <a:cs typeface="Arial"/>
              </a:rPr>
              <a:t>paraeducators were employed </a:t>
            </a:r>
            <a:r>
              <a:rPr lang="en-US">
                <a:solidFill>
                  <a:schemeClr val="accent2">
                    <a:lumMod val="50000"/>
                  </a:schemeClr>
                </a:solidFill>
                <a:latin typeface="+mn-lt"/>
                <a:ea typeface="Open Sans"/>
                <a:cs typeface="Arial"/>
              </a:rPr>
              <a:t>in the K-12 public school setting in 2021.</a:t>
            </a:r>
          </a:p>
          <a:p>
            <a:pPr marL="256540" indent="-256540"/>
            <a:r>
              <a:rPr lang="en-US">
                <a:solidFill>
                  <a:schemeClr val="accent2">
                    <a:lumMod val="50000"/>
                  </a:schemeClr>
                </a:solidFill>
                <a:latin typeface="+mn-lt"/>
                <a:cs typeface="Arial" panose="020B0604020202020204" pitchFamily="34" charset="0"/>
              </a:rPr>
              <a:t>It is projected that there will be on more than </a:t>
            </a:r>
            <a:r>
              <a:rPr lang="en-US" b="1">
                <a:solidFill>
                  <a:srgbClr val="ED2F22"/>
                </a:solidFill>
                <a:latin typeface="+mn-lt"/>
                <a:cs typeface="Arial" panose="020B0604020202020204" pitchFamily="34" charset="0"/>
              </a:rPr>
              <a:t>153,700</a:t>
            </a:r>
            <a:r>
              <a:rPr lang="en-US">
                <a:solidFill>
                  <a:srgbClr val="75787B"/>
                </a:solidFill>
                <a:latin typeface="+mn-lt"/>
                <a:cs typeface="Arial" panose="020B0604020202020204" pitchFamily="34" charset="0"/>
              </a:rPr>
              <a:t> </a:t>
            </a:r>
            <a:r>
              <a:rPr lang="en-US">
                <a:solidFill>
                  <a:schemeClr val="accent2">
                    <a:lumMod val="50000"/>
                  </a:schemeClr>
                </a:solidFill>
                <a:latin typeface="+mn-lt"/>
                <a:cs typeface="Arial" panose="020B0604020202020204" pitchFamily="34" charset="0"/>
              </a:rPr>
              <a:t>openings each year for paraeducators in the United States.</a:t>
            </a:r>
          </a:p>
          <a:p>
            <a:pPr marL="256540" indent="-256540"/>
            <a:endParaRPr lang="en-US">
              <a:solidFill>
                <a:schemeClr val="accent2">
                  <a:lumMod val="50000"/>
                </a:schemeClr>
              </a:solidFill>
              <a:latin typeface="+mn-lt"/>
              <a:ea typeface="Open Sans"/>
              <a:cs typeface="Arial"/>
            </a:endParaRPr>
          </a:p>
          <a:p>
            <a:pPr marL="256540" indent="-256540"/>
            <a:endParaRPr lang="en-US">
              <a:solidFill>
                <a:schemeClr val="accent2">
                  <a:lumMod val="50000"/>
                </a:schemeClr>
              </a:solidFill>
              <a:latin typeface="+mn-lt"/>
            </a:endParaRPr>
          </a:p>
          <a:p>
            <a:pPr marL="0" indent="0">
              <a:buNone/>
            </a:pPr>
            <a:endParaRPr lang="en-US">
              <a:solidFill>
                <a:schemeClr val="accent2">
                  <a:lumMod val="50000"/>
                </a:schemeClr>
              </a:solidFill>
              <a:latin typeface="+mn-lt"/>
            </a:endParaRPr>
          </a:p>
        </p:txBody>
      </p:sp>
      <p:sp>
        <p:nvSpPr>
          <p:cNvPr id="10" name="TextBox 9">
            <a:extLst>
              <a:ext uri="{FF2B5EF4-FFF2-40B4-BE49-F238E27FC236}">
                <a16:creationId xmlns:a16="http://schemas.microsoft.com/office/drawing/2014/main" id="{CC41BD54-7F4E-1581-AA91-0B804570F125}"/>
              </a:ext>
            </a:extLst>
          </p:cNvPr>
          <p:cNvSpPr txBox="1"/>
          <p:nvPr/>
        </p:nvSpPr>
        <p:spPr>
          <a:xfrm>
            <a:off x="409521" y="6246656"/>
            <a:ext cx="4658255" cy="369332"/>
          </a:xfrm>
          <a:prstGeom prst="rect">
            <a:avLst/>
          </a:prstGeom>
          <a:noFill/>
        </p:spPr>
        <p:txBody>
          <a:bodyPr wrap="square" rtlCol="0">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75787B"/>
                </a:solidFill>
                <a:effectLst/>
                <a:uLnTx/>
                <a:uFillTx/>
                <a:cs typeface="Arial" panose="020B0604020202020204" pitchFamily="34" charset="0"/>
              </a:rPr>
              <a:t>(U.S. Bureau of Labor Statistics, 2022)</a:t>
            </a:r>
          </a:p>
        </p:txBody>
      </p:sp>
      <p:pic>
        <p:nvPicPr>
          <p:cNvPr id="12" name="Picture Placeholder 11" descr="Business Growth with solid fill">
            <a:extLst>
              <a:ext uri="{FF2B5EF4-FFF2-40B4-BE49-F238E27FC236}">
                <a16:creationId xmlns:a16="http://schemas.microsoft.com/office/drawing/2014/main" id="{13DE3C4A-EDE8-BFBF-9803-E23B444CAF1E}"/>
              </a:ext>
            </a:extLst>
          </p:cNvPr>
          <p:cNvPicPr>
            <a:picLocks noGrp="1" noChangeAspect="1"/>
          </p:cNvPicPr>
          <p:nvPr>
            <p:ph type="pic" sz="quarter" idx="11"/>
          </p:nvPr>
        </p:nvPicPr>
        <p:blipFill>
          <a:blip r:embed="rId3">
            <a:extLst>
              <a:ext uri="{96DAC541-7B7A-43D3-8B79-37D633B846F1}">
                <asvg:svgBlip xmlns:asvg="http://schemas.microsoft.com/office/drawing/2016/SVG/main" r:embed="rId4"/>
              </a:ext>
            </a:extLst>
          </a:blip>
          <a:srcRect t="13740" b="23526"/>
          <a:stretch>
            <a:fillRect/>
          </a:stretch>
        </p:blipFill>
        <p:spPr>
          <a:xfrm>
            <a:off x="6270307" y="2743200"/>
            <a:ext cx="4937760" cy="3097213"/>
          </a:xfrm>
        </p:spPr>
      </p:pic>
    </p:spTree>
    <p:extLst>
      <p:ext uri="{BB962C8B-B14F-4D97-AF65-F5344CB8AC3E}">
        <p14:creationId xmlns:p14="http://schemas.microsoft.com/office/powerpoint/2010/main" val="3633856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BE6B7-15B2-4289-BF53-173537EA101F}"/>
              </a:ext>
            </a:extLst>
          </p:cNvPr>
          <p:cNvSpPr>
            <a:spLocks noGrp="1"/>
          </p:cNvSpPr>
          <p:nvPr>
            <p:ph type="title"/>
          </p:nvPr>
        </p:nvSpPr>
        <p:spPr/>
        <p:txBody>
          <a:bodyPr>
            <a:normAutofit/>
          </a:bodyPr>
          <a:lstStyle/>
          <a:p>
            <a:r>
              <a:rPr lang="en-US" sz="3600"/>
              <a:t>The Need for Paraeducators in TN</a:t>
            </a:r>
          </a:p>
        </p:txBody>
      </p:sp>
      <p:sp>
        <p:nvSpPr>
          <p:cNvPr id="6" name="Text Placeholder 5">
            <a:extLst>
              <a:ext uri="{FF2B5EF4-FFF2-40B4-BE49-F238E27FC236}">
                <a16:creationId xmlns:a16="http://schemas.microsoft.com/office/drawing/2014/main" id="{395D0B0B-2277-A139-7987-BE552F0D8670}"/>
              </a:ext>
            </a:extLst>
          </p:cNvPr>
          <p:cNvSpPr>
            <a:spLocks noGrp="1"/>
          </p:cNvSpPr>
          <p:nvPr>
            <p:ph type="body" sz="quarter" idx="10"/>
          </p:nvPr>
        </p:nvSpPr>
        <p:spPr/>
        <p:txBody>
          <a:bodyPr/>
          <a:lstStyle/>
          <a:p>
            <a:r>
              <a:rPr lang="en-US">
                <a:solidFill>
                  <a:schemeClr val="accent2">
                    <a:lumMod val="50000"/>
                  </a:schemeClr>
                </a:solidFill>
              </a:rPr>
              <a:t>As of 2022, there were </a:t>
            </a:r>
            <a:r>
              <a:rPr lang="en-US" b="1">
                <a:solidFill>
                  <a:schemeClr val="accent1"/>
                </a:solidFill>
              </a:rPr>
              <a:t>9,460</a:t>
            </a:r>
            <a:r>
              <a:rPr lang="en-US"/>
              <a:t> </a:t>
            </a:r>
            <a:r>
              <a:rPr lang="en-US">
                <a:solidFill>
                  <a:schemeClr val="accent2">
                    <a:lumMod val="50000"/>
                  </a:schemeClr>
                </a:solidFill>
              </a:rPr>
              <a:t>special education paraeducators employed in Tennessee. </a:t>
            </a:r>
          </a:p>
          <a:p>
            <a:pPr marL="0" indent="0">
              <a:buNone/>
            </a:pPr>
            <a:endParaRPr lang="en-US" sz="2800">
              <a:latin typeface="Georgia" panose="02040502050405020303" pitchFamily="18" charset="0"/>
            </a:endParaRPr>
          </a:p>
        </p:txBody>
      </p:sp>
      <p:sp>
        <p:nvSpPr>
          <p:cNvPr id="4" name="Picture Placeholder 3">
            <a:extLst>
              <a:ext uri="{FF2B5EF4-FFF2-40B4-BE49-F238E27FC236}">
                <a16:creationId xmlns:a16="http://schemas.microsoft.com/office/drawing/2014/main" id="{69FB5BEF-B55F-901C-8DED-C3566B2C5196}"/>
              </a:ext>
            </a:extLst>
          </p:cNvPr>
          <p:cNvSpPr>
            <a:spLocks noGrp="1"/>
          </p:cNvSpPr>
          <p:nvPr>
            <p:ph type="pic" sz="quarter" idx="11"/>
          </p:nvPr>
        </p:nvSpPr>
        <p:spPr/>
        <p:txBody>
          <a:bodyPr/>
          <a:lstStyle/>
          <a:p>
            <a:endParaRPr lang="en-US"/>
          </a:p>
        </p:txBody>
      </p:sp>
      <p:sp>
        <p:nvSpPr>
          <p:cNvPr id="5" name="TextBox 4">
            <a:extLst>
              <a:ext uri="{FF2B5EF4-FFF2-40B4-BE49-F238E27FC236}">
                <a16:creationId xmlns:a16="http://schemas.microsoft.com/office/drawing/2014/main" id="{79906206-D1D1-0BC8-F028-864DA4294732}"/>
              </a:ext>
            </a:extLst>
          </p:cNvPr>
          <p:cNvSpPr txBox="1"/>
          <p:nvPr/>
        </p:nvSpPr>
        <p:spPr>
          <a:xfrm>
            <a:off x="7537899" y="2383442"/>
            <a:ext cx="3871973" cy="369332"/>
          </a:xfrm>
          <a:prstGeom prst="rect">
            <a:avLst/>
          </a:prstGeom>
          <a:noFill/>
        </p:spPr>
        <p:txBody>
          <a:bodyPr wrap="square">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75787B"/>
                </a:solidFill>
                <a:effectLst/>
                <a:uLnTx/>
                <a:uFillTx/>
                <a:latin typeface="Arial" panose="020B0604020202020204" pitchFamily="34" charset="0"/>
                <a:cs typeface="Arial" panose="020B0604020202020204" pitchFamily="34" charset="0"/>
              </a:rPr>
              <a:t>(TN Department of Education, 2022)</a:t>
            </a:r>
          </a:p>
        </p:txBody>
      </p:sp>
      <p:sp>
        <p:nvSpPr>
          <p:cNvPr id="7" name="Rectangle: Rounded Corners 6">
            <a:extLst>
              <a:ext uri="{FF2B5EF4-FFF2-40B4-BE49-F238E27FC236}">
                <a16:creationId xmlns:a16="http://schemas.microsoft.com/office/drawing/2014/main" id="{3479466D-336C-2654-57F3-505C393500ED}"/>
              </a:ext>
            </a:extLst>
          </p:cNvPr>
          <p:cNvSpPr/>
          <p:nvPr/>
        </p:nvSpPr>
        <p:spPr>
          <a:xfrm>
            <a:off x="2697192" y="3168770"/>
            <a:ext cx="8264106" cy="1897811"/>
          </a:xfrm>
          <a:prstGeom prst="roundRect">
            <a:avLst/>
          </a:prstGeom>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en-US"/>
              <a:t>Yet, the majority of special education teachers reported a </a:t>
            </a:r>
            <a:r>
              <a:rPr lang="en-US" u="sng"/>
              <a:t>lack of time </a:t>
            </a:r>
            <a:r>
              <a:rPr lang="en-US"/>
              <a:t>for training and supervising paraeducators.</a:t>
            </a:r>
          </a:p>
          <a:p>
            <a:pPr algn="ctr"/>
            <a:r>
              <a:rPr lang="en-US"/>
              <a:t>The majority of paraeducators report that they </a:t>
            </a:r>
            <a:r>
              <a:rPr lang="en-US" u="sng"/>
              <a:t>do not feel adequately trained </a:t>
            </a:r>
            <a:r>
              <a:rPr lang="en-US"/>
              <a:t>to successfully support students.</a:t>
            </a:r>
          </a:p>
          <a:p>
            <a:pPr algn="ctr"/>
            <a:endParaRPr lang="en-US"/>
          </a:p>
        </p:txBody>
      </p:sp>
      <p:sp>
        <p:nvSpPr>
          <p:cNvPr id="8" name="TextBox 7">
            <a:extLst>
              <a:ext uri="{FF2B5EF4-FFF2-40B4-BE49-F238E27FC236}">
                <a16:creationId xmlns:a16="http://schemas.microsoft.com/office/drawing/2014/main" id="{E56934CC-3E8B-4889-AD19-845D6ECD0AE4}"/>
              </a:ext>
            </a:extLst>
          </p:cNvPr>
          <p:cNvSpPr txBox="1"/>
          <p:nvPr/>
        </p:nvSpPr>
        <p:spPr>
          <a:xfrm>
            <a:off x="8367623" y="4506427"/>
            <a:ext cx="2548458" cy="369332"/>
          </a:xfrm>
          <a:prstGeom prst="rect">
            <a:avLst/>
          </a:prstGeom>
          <a:noFill/>
        </p:spPr>
        <p:txBody>
          <a:bodyPr wrap="square" rtlCol="0">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75787B"/>
                </a:solidFill>
                <a:effectLst/>
                <a:uLnTx/>
                <a:uFillTx/>
                <a:ea typeface="+mn-ea"/>
                <a:cs typeface="+mn-cs"/>
              </a:rPr>
              <a:t>(Barnes et al., 2016)</a:t>
            </a:r>
            <a:endParaRPr kumimoji="0" lang="en-AE" sz="1800" b="0" i="0" u="none" strike="noStrike" kern="1200" cap="none" spc="0" normalizeH="0" baseline="0" noProof="0">
              <a:ln>
                <a:noFill/>
              </a:ln>
              <a:solidFill>
                <a:srgbClr val="75787B"/>
              </a:solidFill>
              <a:effectLst/>
              <a:uLnTx/>
              <a:uFillTx/>
              <a:ea typeface="+mn-ea"/>
              <a:cs typeface="+mn-cs"/>
            </a:endParaRPr>
          </a:p>
        </p:txBody>
      </p:sp>
    </p:spTree>
    <p:extLst>
      <p:ext uri="{BB962C8B-B14F-4D97-AF65-F5344CB8AC3E}">
        <p14:creationId xmlns:p14="http://schemas.microsoft.com/office/powerpoint/2010/main" val="5781048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hree women gathered around laptop">
            <a:extLst>
              <a:ext uri="{FF2B5EF4-FFF2-40B4-BE49-F238E27FC236}">
                <a16:creationId xmlns:a16="http://schemas.microsoft.com/office/drawing/2014/main" id="{B865704A-7F7F-8538-88C0-FD15C895F499}"/>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25980" r="23616"/>
          <a:stretch>
            <a:fillRect/>
          </a:stretch>
        </p:blipFill>
        <p:spPr>
          <a:xfrm>
            <a:off x="7007225" y="0"/>
            <a:ext cx="5181600" cy="6858000"/>
          </a:xfrm>
        </p:spPr>
      </p:pic>
      <p:sp>
        <p:nvSpPr>
          <p:cNvPr id="2" name="Title 1">
            <a:extLst>
              <a:ext uri="{FF2B5EF4-FFF2-40B4-BE49-F238E27FC236}">
                <a16:creationId xmlns:a16="http://schemas.microsoft.com/office/drawing/2014/main" id="{CF43E3D4-0E24-7B9D-CC92-8F7DD26025C7}"/>
              </a:ext>
            </a:extLst>
          </p:cNvPr>
          <p:cNvSpPr>
            <a:spLocks noGrp="1"/>
          </p:cNvSpPr>
          <p:nvPr>
            <p:ph type="title"/>
          </p:nvPr>
        </p:nvSpPr>
        <p:spPr/>
        <p:txBody>
          <a:bodyPr/>
          <a:lstStyle/>
          <a:p>
            <a:r>
              <a:rPr lang="en-US"/>
              <a:t>Working as Partners</a:t>
            </a:r>
          </a:p>
        </p:txBody>
      </p:sp>
      <p:sp>
        <p:nvSpPr>
          <p:cNvPr id="3" name="Text Placeholder 2">
            <a:extLst>
              <a:ext uri="{FF2B5EF4-FFF2-40B4-BE49-F238E27FC236}">
                <a16:creationId xmlns:a16="http://schemas.microsoft.com/office/drawing/2014/main" id="{65F235F0-1E94-3D0E-AA3C-5DE873DBACE7}"/>
              </a:ext>
            </a:extLst>
          </p:cNvPr>
          <p:cNvSpPr>
            <a:spLocks noGrp="1"/>
          </p:cNvSpPr>
          <p:nvPr>
            <p:ph type="body" sz="quarter" idx="11"/>
          </p:nvPr>
        </p:nvSpPr>
        <p:spPr>
          <a:xfrm>
            <a:off x="633534" y="1531919"/>
            <a:ext cx="5460878" cy="4695261"/>
          </a:xfrm>
        </p:spPr>
        <p:txBody>
          <a:bodyPr>
            <a:normAutofit lnSpcReduction="10000"/>
          </a:bodyPr>
          <a:lstStyle/>
          <a:p>
            <a:r>
              <a:rPr lang="en-US"/>
              <a:t>Paraeducators are an important part of our team. Successful partnerships have:</a:t>
            </a:r>
          </a:p>
          <a:p>
            <a:pPr lvl="1"/>
            <a:r>
              <a:rPr lang="en-US"/>
              <a:t>planned check-ins/meetings,</a:t>
            </a:r>
          </a:p>
          <a:p>
            <a:pPr lvl="1"/>
            <a:r>
              <a:rPr lang="en-US"/>
              <a:t>clear roles,</a:t>
            </a:r>
          </a:p>
          <a:p>
            <a:pPr lvl="1"/>
            <a:r>
              <a:rPr lang="en-US" dirty="0"/>
              <a:t>purposeful</a:t>
            </a:r>
            <a:r>
              <a:rPr lang="en-US"/>
              <a:t> collaboration, and </a:t>
            </a:r>
          </a:p>
          <a:p>
            <a:pPr lvl="1"/>
            <a:r>
              <a:rPr lang="en-US"/>
              <a:t>strategies for handling conflict, emergency situations, and the unexpected.</a:t>
            </a:r>
          </a:p>
          <a:p>
            <a:r>
              <a:rPr lang="en-US" i="1">
                <a:solidFill>
                  <a:schemeClr val="accent1"/>
                </a:solidFill>
              </a:rPr>
              <a:t>This requires time for training, coaching, mentoring, and meeting on a regular basis.</a:t>
            </a:r>
          </a:p>
        </p:txBody>
      </p:sp>
    </p:spTree>
    <p:extLst>
      <p:ext uri="{BB962C8B-B14F-4D97-AF65-F5344CB8AC3E}">
        <p14:creationId xmlns:p14="http://schemas.microsoft.com/office/powerpoint/2010/main" val="17140651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B3C93-CE26-A4CC-A66D-CB951F4EE922}"/>
              </a:ext>
            </a:extLst>
          </p:cNvPr>
          <p:cNvSpPr>
            <a:spLocks noGrp="1"/>
          </p:cNvSpPr>
          <p:nvPr>
            <p:ph type="title"/>
          </p:nvPr>
        </p:nvSpPr>
        <p:spPr/>
        <p:txBody>
          <a:bodyPr/>
          <a:lstStyle/>
          <a:p>
            <a:r>
              <a:rPr lang="en-US"/>
              <a:t>Establishing Time for Training and Collaboration</a:t>
            </a:r>
          </a:p>
        </p:txBody>
      </p:sp>
      <p:sp>
        <p:nvSpPr>
          <p:cNvPr id="3" name="Text Placeholder 2">
            <a:extLst>
              <a:ext uri="{FF2B5EF4-FFF2-40B4-BE49-F238E27FC236}">
                <a16:creationId xmlns:a16="http://schemas.microsoft.com/office/drawing/2014/main" id="{C701EF53-AF12-CA11-D444-E71C1CECDCEF}"/>
              </a:ext>
            </a:extLst>
          </p:cNvPr>
          <p:cNvSpPr>
            <a:spLocks noGrp="1"/>
          </p:cNvSpPr>
          <p:nvPr>
            <p:ph type="body" sz="quarter" idx="10"/>
          </p:nvPr>
        </p:nvSpPr>
        <p:spPr/>
        <p:txBody>
          <a:bodyPr>
            <a:normAutofit lnSpcReduction="10000"/>
          </a:bodyPr>
          <a:lstStyle/>
          <a:p>
            <a:r>
              <a:rPr lang="en-US"/>
              <a:t>Time for training and collaboration needs to be built into the weekly schedule. </a:t>
            </a:r>
          </a:p>
          <a:p>
            <a:pPr lvl="1"/>
            <a:r>
              <a:rPr lang="en-US"/>
              <a:t>Caution: Planning to meet while doing other tasks such as meeting the school buses, monitoring recess, or lunch is not typically effective nor sufficient to meet the needs of the students or the adults.</a:t>
            </a:r>
          </a:p>
          <a:p>
            <a:r>
              <a:rPr lang="en-US"/>
              <a:t>Setting time aside often requires school leadership buy-in or planning within the master schedule. Begin conversations now for this work.</a:t>
            </a:r>
          </a:p>
          <a:p>
            <a:r>
              <a:rPr lang="en-US"/>
              <a:t>This time together needs to be a priority, not “something extra.” Adding celebrations and successes to the beginning of the agenda will start the conversation positively and focused on student outcomes. </a:t>
            </a:r>
          </a:p>
          <a:p>
            <a:pPr lvl="1"/>
            <a:endParaRPr lang="en-US"/>
          </a:p>
        </p:txBody>
      </p:sp>
      <p:sp>
        <p:nvSpPr>
          <p:cNvPr id="4" name="Picture Placeholder 3">
            <a:extLst>
              <a:ext uri="{FF2B5EF4-FFF2-40B4-BE49-F238E27FC236}">
                <a16:creationId xmlns:a16="http://schemas.microsoft.com/office/drawing/2014/main" id="{A24B09FC-EC24-28D7-B027-4CCDE9B956E9}"/>
              </a:ext>
            </a:extLst>
          </p:cNvPr>
          <p:cNvSpPr>
            <a:spLocks noGrp="1"/>
          </p:cNvSpPr>
          <p:nvPr>
            <p:ph type="pic" sz="quarter" idx="11"/>
          </p:nvPr>
        </p:nvSpPr>
        <p:spPr/>
        <p:txBody>
          <a:bodyPr/>
          <a:lstStyle/>
          <a:p>
            <a:endParaRPr lang="en-US"/>
          </a:p>
        </p:txBody>
      </p:sp>
    </p:spTree>
    <p:extLst>
      <p:ext uri="{BB962C8B-B14F-4D97-AF65-F5344CB8AC3E}">
        <p14:creationId xmlns:p14="http://schemas.microsoft.com/office/powerpoint/2010/main" val="27664656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92E12-1573-8EAB-A0B1-F70FDA1A8ABA}"/>
              </a:ext>
            </a:extLst>
          </p:cNvPr>
          <p:cNvSpPr>
            <a:spLocks noGrp="1"/>
          </p:cNvSpPr>
          <p:nvPr>
            <p:ph type="title"/>
          </p:nvPr>
        </p:nvSpPr>
        <p:spPr/>
        <p:txBody>
          <a:bodyPr/>
          <a:lstStyle/>
          <a:p>
            <a:r>
              <a:rPr lang="en-US"/>
              <a:t>Strategies for “Finding” Time</a:t>
            </a:r>
          </a:p>
        </p:txBody>
      </p:sp>
      <p:sp>
        <p:nvSpPr>
          <p:cNvPr id="3" name="Text Placeholder 2">
            <a:extLst>
              <a:ext uri="{FF2B5EF4-FFF2-40B4-BE49-F238E27FC236}">
                <a16:creationId xmlns:a16="http://schemas.microsoft.com/office/drawing/2014/main" id="{05C688CF-309B-B810-0A56-CD823F6B4176}"/>
              </a:ext>
            </a:extLst>
          </p:cNvPr>
          <p:cNvSpPr>
            <a:spLocks noGrp="1"/>
          </p:cNvSpPr>
          <p:nvPr>
            <p:ph type="body" sz="quarter" idx="10"/>
          </p:nvPr>
        </p:nvSpPr>
        <p:spPr/>
        <p:txBody>
          <a:bodyPr>
            <a:normAutofit/>
          </a:bodyPr>
          <a:lstStyle/>
          <a:p>
            <a:r>
              <a:rPr lang="en-US"/>
              <a:t>Look for a common time that students can work independently or with a peer tutor.</a:t>
            </a:r>
          </a:p>
          <a:p>
            <a:r>
              <a:rPr lang="en-US"/>
              <a:t>Work with related services personnel to provide services to the class simultaneously once a week or at least every other week.</a:t>
            </a:r>
          </a:p>
          <a:p>
            <a:pPr lvl="1"/>
            <a:r>
              <a:rPr lang="en-US"/>
              <a:t>This also encourages integrated services models.</a:t>
            </a:r>
          </a:p>
          <a:p>
            <a:r>
              <a:rPr lang="en-US"/>
              <a:t>One paraeducator is the “go-to” for student needs while the special educator and another paraeducator meet.</a:t>
            </a:r>
          </a:p>
          <a:p>
            <a:r>
              <a:rPr lang="en-US"/>
              <a:t>Plan a longer lunch break once a week and meet before lunch.</a:t>
            </a:r>
          </a:p>
          <a:p>
            <a:endParaRPr lang="en-US"/>
          </a:p>
        </p:txBody>
      </p:sp>
      <p:sp>
        <p:nvSpPr>
          <p:cNvPr id="4" name="Picture Placeholder 3">
            <a:extLst>
              <a:ext uri="{FF2B5EF4-FFF2-40B4-BE49-F238E27FC236}">
                <a16:creationId xmlns:a16="http://schemas.microsoft.com/office/drawing/2014/main" id="{129E1A03-CBA4-9DBE-718F-5730B5223D10}"/>
              </a:ext>
            </a:extLst>
          </p:cNvPr>
          <p:cNvSpPr>
            <a:spLocks noGrp="1"/>
          </p:cNvSpPr>
          <p:nvPr>
            <p:ph type="pic" sz="quarter" idx="11"/>
          </p:nvPr>
        </p:nvSpPr>
        <p:spPr/>
        <p:txBody>
          <a:bodyPr/>
          <a:lstStyle/>
          <a:p>
            <a:endParaRPr lang="en-US"/>
          </a:p>
        </p:txBody>
      </p:sp>
    </p:spTree>
    <p:extLst>
      <p:ext uri="{BB962C8B-B14F-4D97-AF65-F5344CB8AC3E}">
        <p14:creationId xmlns:p14="http://schemas.microsoft.com/office/powerpoint/2010/main" val="3694402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FB5A4-620C-F649-C439-D0F81669CA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FAD4F8-E385-2AAA-6AB1-D527425E2CB0}"/>
              </a:ext>
            </a:extLst>
          </p:cNvPr>
          <p:cNvSpPr>
            <a:spLocks noGrp="1"/>
          </p:cNvSpPr>
          <p:nvPr>
            <p:ph type="title"/>
          </p:nvPr>
        </p:nvSpPr>
        <p:spPr/>
        <p:txBody>
          <a:bodyPr/>
          <a:lstStyle/>
          <a:p>
            <a:r>
              <a:rPr lang="en-US"/>
              <a:t>Strategies for “Finding” Time, cont.</a:t>
            </a:r>
          </a:p>
        </p:txBody>
      </p:sp>
      <p:sp>
        <p:nvSpPr>
          <p:cNvPr id="3" name="Text Placeholder 2">
            <a:extLst>
              <a:ext uri="{FF2B5EF4-FFF2-40B4-BE49-F238E27FC236}">
                <a16:creationId xmlns:a16="http://schemas.microsoft.com/office/drawing/2014/main" id="{5C0BE88F-FB36-1004-D1FD-7749A972AA8F}"/>
              </a:ext>
            </a:extLst>
          </p:cNvPr>
          <p:cNvSpPr>
            <a:spLocks noGrp="1"/>
          </p:cNvSpPr>
          <p:nvPr>
            <p:ph type="body" sz="quarter" idx="10"/>
          </p:nvPr>
        </p:nvSpPr>
        <p:spPr/>
        <p:txBody>
          <a:bodyPr vert="horz" lIns="91440" tIns="45720" rIns="91440" bIns="45720" rtlCol="0" anchor="t">
            <a:normAutofit/>
          </a:bodyPr>
          <a:lstStyle/>
          <a:p>
            <a:pPr marL="256540" indent="-256540"/>
            <a:r>
              <a:rPr lang="en-US">
                <a:latin typeface="Open Sans"/>
                <a:ea typeface="Open Sans"/>
                <a:cs typeface="Open Sans"/>
              </a:rPr>
              <a:t>Work with your district to leverage flexible start/end times for the workdays to meet before or after school.</a:t>
            </a:r>
          </a:p>
          <a:p>
            <a:pPr marL="556895" lvl="1" indent="-213995"/>
            <a:r>
              <a:rPr lang="en-US"/>
              <a:t>Make sure this is allowable in your district policy.</a:t>
            </a:r>
          </a:p>
          <a:p>
            <a:pPr marL="256540" indent="-256540"/>
            <a:r>
              <a:rPr lang="en-US"/>
              <a:t>Examine the student’s LRE. </a:t>
            </a:r>
          </a:p>
          <a:p>
            <a:pPr marL="556895" lvl="1" indent="-213995"/>
            <a:r>
              <a:rPr lang="en-US"/>
              <a:t>Often, students have more time in special education or with paraeducator support than necessary because of adult schedules, not student needs. Ensuring the focus is on what is needed may result in more time to meet and collaborate, thus increasing student outcomes more efficiently.</a:t>
            </a:r>
          </a:p>
        </p:txBody>
      </p:sp>
      <p:sp>
        <p:nvSpPr>
          <p:cNvPr id="4" name="Picture Placeholder 3">
            <a:extLst>
              <a:ext uri="{FF2B5EF4-FFF2-40B4-BE49-F238E27FC236}">
                <a16:creationId xmlns:a16="http://schemas.microsoft.com/office/drawing/2014/main" id="{4BB5D329-D1FF-CE4C-6A7B-0105094DA495}"/>
              </a:ext>
            </a:extLst>
          </p:cNvPr>
          <p:cNvSpPr>
            <a:spLocks noGrp="1"/>
          </p:cNvSpPr>
          <p:nvPr>
            <p:ph type="pic" sz="quarter" idx="11"/>
          </p:nvPr>
        </p:nvSpPr>
        <p:spPr/>
        <p:txBody>
          <a:bodyPr/>
          <a:lstStyle/>
          <a:p>
            <a:endParaRPr lang="en-US"/>
          </a:p>
        </p:txBody>
      </p:sp>
    </p:spTree>
    <p:extLst>
      <p:ext uri="{BB962C8B-B14F-4D97-AF65-F5344CB8AC3E}">
        <p14:creationId xmlns:p14="http://schemas.microsoft.com/office/powerpoint/2010/main" val="1948528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57219-D226-71C6-B157-522991F1ABB9}"/>
              </a:ext>
            </a:extLst>
          </p:cNvPr>
          <p:cNvSpPr>
            <a:spLocks noGrp="1"/>
          </p:cNvSpPr>
          <p:nvPr>
            <p:ph type="title"/>
          </p:nvPr>
        </p:nvSpPr>
        <p:spPr/>
        <p:txBody>
          <a:bodyPr/>
          <a:lstStyle/>
          <a:p>
            <a:r>
              <a:rPr lang="en-US"/>
              <a:t>Roles and Responsibilities</a:t>
            </a:r>
          </a:p>
        </p:txBody>
      </p:sp>
      <p:sp>
        <p:nvSpPr>
          <p:cNvPr id="3" name="Text Placeholder 2">
            <a:extLst>
              <a:ext uri="{FF2B5EF4-FFF2-40B4-BE49-F238E27FC236}">
                <a16:creationId xmlns:a16="http://schemas.microsoft.com/office/drawing/2014/main" id="{9D726D17-5607-F469-688E-DC17572FB6A7}"/>
              </a:ext>
            </a:extLst>
          </p:cNvPr>
          <p:cNvSpPr>
            <a:spLocks noGrp="1"/>
          </p:cNvSpPr>
          <p:nvPr>
            <p:ph type="body" sz="quarter" idx="10"/>
          </p:nvPr>
        </p:nvSpPr>
        <p:spPr/>
        <p:txBody>
          <a:bodyPr/>
          <a:lstStyle/>
          <a:p>
            <a:r>
              <a:rPr lang="en-US"/>
              <a:t>The paraeducator and special educator need clear roles and responsibilities. It is also important to share this information with:</a:t>
            </a:r>
          </a:p>
          <a:p>
            <a:pPr lvl="1"/>
            <a:r>
              <a:rPr lang="en-US"/>
              <a:t>general education teachers,</a:t>
            </a:r>
          </a:p>
          <a:p>
            <a:pPr lvl="1"/>
            <a:r>
              <a:rPr lang="en-US"/>
              <a:t>parents and families,</a:t>
            </a:r>
          </a:p>
          <a:p>
            <a:pPr lvl="1"/>
            <a:r>
              <a:rPr lang="en-US"/>
              <a:t>related services professionals,</a:t>
            </a:r>
          </a:p>
          <a:p>
            <a:pPr lvl="1"/>
            <a:r>
              <a:rPr lang="en-US"/>
              <a:t>outside providers, and</a:t>
            </a:r>
          </a:p>
          <a:p>
            <a:pPr lvl="1"/>
            <a:r>
              <a:rPr lang="en-US"/>
              <a:t>other staff who work with the same students or in the same space(s).</a:t>
            </a:r>
          </a:p>
        </p:txBody>
      </p:sp>
      <p:sp>
        <p:nvSpPr>
          <p:cNvPr id="4" name="Picture Placeholder 3">
            <a:extLst>
              <a:ext uri="{FF2B5EF4-FFF2-40B4-BE49-F238E27FC236}">
                <a16:creationId xmlns:a16="http://schemas.microsoft.com/office/drawing/2014/main" id="{F061C13F-2768-50F0-4763-FCCDE13FAFE4}"/>
              </a:ext>
            </a:extLst>
          </p:cNvPr>
          <p:cNvSpPr>
            <a:spLocks noGrp="1"/>
          </p:cNvSpPr>
          <p:nvPr>
            <p:ph type="pic" sz="quarter" idx="11"/>
          </p:nvPr>
        </p:nvSpPr>
        <p:spPr/>
        <p:txBody>
          <a:bodyPr/>
          <a:lstStyle/>
          <a:p>
            <a:endParaRPr lang="en-US"/>
          </a:p>
        </p:txBody>
      </p:sp>
    </p:spTree>
    <p:extLst>
      <p:ext uri="{BB962C8B-B14F-4D97-AF65-F5344CB8AC3E}">
        <p14:creationId xmlns:p14="http://schemas.microsoft.com/office/powerpoint/2010/main" val="16300348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62B3F-6D41-744A-B280-BA8AAAD53AD6}"/>
              </a:ext>
            </a:extLst>
          </p:cNvPr>
          <p:cNvSpPr>
            <a:spLocks noGrp="1"/>
          </p:cNvSpPr>
          <p:nvPr>
            <p:ph type="title"/>
          </p:nvPr>
        </p:nvSpPr>
        <p:spPr/>
        <p:txBody>
          <a:bodyPr>
            <a:normAutofit/>
          </a:bodyPr>
          <a:lstStyle/>
          <a:p>
            <a:r>
              <a:rPr lang="en-US" sz="3600" b="1"/>
              <a:t>Roles and Responsibilities</a:t>
            </a:r>
          </a:p>
        </p:txBody>
      </p:sp>
      <p:sp>
        <p:nvSpPr>
          <p:cNvPr id="4" name="Text Placeholder 3">
            <a:extLst>
              <a:ext uri="{FF2B5EF4-FFF2-40B4-BE49-F238E27FC236}">
                <a16:creationId xmlns:a16="http://schemas.microsoft.com/office/drawing/2014/main" id="{362F24C6-8925-3D8D-48EF-043461E3E432}"/>
              </a:ext>
            </a:extLst>
          </p:cNvPr>
          <p:cNvSpPr>
            <a:spLocks noGrp="1"/>
          </p:cNvSpPr>
          <p:nvPr>
            <p:ph type="body" sz="quarter" idx="10"/>
          </p:nvPr>
        </p:nvSpPr>
        <p:spPr>
          <a:xfrm>
            <a:off x="5500255" y="1531917"/>
            <a:ext cx="6246726" cy="4675169"/>
          </a:xfrm>
        </p:spPr>
        <p:txBody>
          <a:bodyPr vert="horz" lIns="91440" tIns="45720" rIns="91440" bIns="45720" rtlCol="0" anchor="t">
            <a:noAutofit/>
          </a:bodyPr>
          <a:lstStyle/>
          <a:p>
            <a:pPr marL="256540" indent="-256540">
              <a:spcBef>
                <a:spcPts val="0"/>
              </a:spcBef>
              <a:spcAft>
                <a:spcPts val="600"/>
              </a:spcAft>
            </a:pPr>
            <a:r>
              <a:rPr lang="en-US" sz="2200">
                <a:solidFill>
                  <a:schemeClr val="accent2">
                    <a:lumMod val="50000"/>
                  </a:schemeClr>
                </a:solidFill>
                <a:latin typeface="+mn-lt"/>
              </a:rPr>
              <a:t>When possible, before beginning a school year or on the paraeducators first day, collaboratively review and define the paraeducator’s role, including: </a:t>
            </a:r>
            <a:endParaRPr lang="en-US"/>
          </a:p>
          <a:p>
            <a:pPr marL="556895" lvl="1" indent="-213995">
              <a:spcBef>
                <a:spcPts val="0"/>
              </a:spcBef>
              <a:spcAft>
                <a:spcPts val="600"/>
              </a:spcAft>
            </a:pPr>
            <a:r>
              <a:rPr lang="en-US" sz="2200">
                <a:solidFill>
                  <a:schemeClr val="accent2">
                    <a:lumMod val="50000"/>
                  </a:schemeClr>
                </a:solidFill>
                <a:latin typeface="+mn-lt"/>
              </a:rPr>
              <a:t>responsibilities to the students,</a:t>
            </a:r>
          </a:p>
          <a:p>
            <a:pPr marL="556895" lvl="1" indent="-213995">
              <a:spcBef>
                <a:spcPts val="0"/>
              </a:spcBef>
              <a:spcAft>
                <a:spcPts val="600"/>
              </a:spcAft>
            </a:pPr>
            <a:r>
              <a:rPr lang="en-US" sz="2200">
                <a:solidFill>
                  <a:schemeClr val="accent2">
                    <a:lumMod val="50000"/>
                  </a:schemeClr>
                </a:solidFill>
                <a:latin typeface="+mn-lt"/>
              </a:rPr>
              <a:t>responsibilities to the special educator,</a:t>
            </a:r>
          </a:p>
          <a:p>
            <a:pPr marL="556895" lvl="1" indent="-213995">
              <a:spcBef>
                <a:spcPts val="0"/>
              </a:spcBef>
              <a:spcAft>
                <a:spcPts val="600"/>
              </a:spcAft>
            </a:pPr>
            <a:r>
              <a:rPr lang="en-US" sz="2200">
                <a:solidFill>
                  <a:schemeClr val="accent2">
                    <a:lumMod val="50000"/>
                  </a:schemeClr>
                </a:solidFill>
                <a:latin typeface="+mn-lt"/>
              </a:rPr>
              <a:t>responsibilities to the general education teacher(s), and</a:t>
            </a:r>
          </a:p>
          <a:p>
            <a:pPr marL="556895" lvl="1" indent="-213995">
              <a:spcBef>
                <a:spcPts val="0"/>
              </a:spcBef>
              <a:spcAft>
                <a:spcPts val="600"/>
              </a:spcAft>
            </a:pPr>
            <a:r>
              <a:rPr lang="en-US" sz="2200">
                <a:solidFill>
                  <a:schemeClr val="accent2">
                    <a:lumMod val="50000"/>
                  </a:schemeClr>
                </a:solidFill>
                <a:latin typeface="+mn-lt"/>
              </a:rPr>
              <a:t>explain shared responsibilities.</a:t>
            </a:r>
          </a:p>
          <a:p>
            <a:pPr marL="256540" indent="-256540">
              <a:spcBef>
                <a:spcPts val="0"/>
              </a:spcBef>
              <a:spcAft>
                <a:spcPts val="600"/>
              </a:spcAft>
            </a:pPr>
            <a:r>
              <a:rPr lang="en-US" sz="2200">
                <a:solidFill>
                  <a:srgbClr val="75787B"/>
                </a:solidFill>
                <a:latin typeface="+mn-lt"/>
                <a:ea typeface="Open Sans"/>
                <a:cs typeface="Open Sans"/>
                <a:hlinkClick r:id="rId2"/>
              </a:rPr>
              <a:t>Capizzi &amp; Da Fonte (2012)</a:t>
            </a:r>
            <a:r>
              <a:rPr lang="en-US" sz="2200">
                <a:solidFill>
                  <a:schemeClr val="tx1">
                    <a:lumMod val="50000"/>
                  </a:schemeClr>
                </a:solidFill>
                <a:latin typeface="+mn-lt"/>
                <a:ea typeface="Open Sans"/>
                <a:cs typeface="Open Sans"/>
              </a:rPr>
              <a:t> created a tool that you can use to guide this work. (See sample on left.)</a:t>
            </a:r>
          </a:p>
          <a:p>
            <a:pPr marL="256540" indent="-256540"/>
            <a:endParaRPr lang="en-US" sz="2200">
              <a:solidFill>
                <a:schemeClr val="accent2">
                  <a:lumMod val="50000"/>
                </a:schemeClr>
              </a:solidFill>
              <a:latin typeface="+mn-lt"/>
            </a:endParaRPr>
          </a:p>
        </p:txBody>
      </p:sp>
      <p:pic>
        <p:nvPicPr>
          <p:cNvPr id="8" name="Picture Placeholder 7">
            <a:extLst>
              <a:ext uri="{FF2B5EF4-FFF2-40B4-BE49-F238E27FC236}">
                <a16:creationId xmlns:a16="http://schemas.microsoft.com/office/drawing/2014/main" id="{BD796318-08F6-D2AE-74F7-11CF3D3AE324}"/>
              </a:ext>
            </a:extLst>
          </p:cNvPr>
          <p:cNvPicPr>
            <a:picLocks noGrp="1" noChangeAspect="1"/>
          </p:cNvPicPr>
          <p:nvPr>
            <p:ph type="pic" sz="quarter" idx="11"/>
          </p:nvPr>
        </p:nvPicPr>
        <p:blipFill>
          <a:blip r:embed="rId3"/>
          <a:srcRect l="1486" r="1486"/>
          <a:stretch>
            <a:fillRect/>
          </a:stretch>
        </p:blipFill>
        <p:spPr>
          <a:prstGeom prst="rect">
            <a:avLst/>
          </a:prstGeom>
        </p:spPr>
      </p:pic>
    </p:spTree>
    <p:extLst>
      <p:ext uri="{BB962C8B-B14F-4D97-AF65-F5344CB8AC3E}">
        <p14:creationId xmlns:p14="http://schemas.microsoft.com/office/powerpoint/2010/main" val="18151589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58ED0-AAFB-ECE6-3681-7F9C7A898D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7E7B27-6D10-4EB0-444A-9F9C316D8670}"/>
              </a:ext>
            </a:extLst>
          </p:cNvPr>
          <p:cNvSpPr>
            <a:spLocks noGrp="1"/>
          </p:cNvSpPr>
          <p:nvPr>
            <p:ph type="title"/>
          </p:nvPr>
        </p:nvSpPr>
        <p:spPr/>
        <p:txBody>
          <a:bodyPr/>
          <a:lstStyle/>
          <a:p>
            <a:r>
              <a:rPr lang="en-US"/>
              <a:t>Special Educator and Paraeducator Roles Overview (Reminder)</a:t>
            </a:r>
          </a:p>
        </p:txBody>
      </p:sp>
      <p:grpSp>
        <p:nvGrpSpPr>
          <p:cNvPr id="7" name="Group 6">
            <a:extLst>
              <a:ext uri="{FF2B5EF4-FFF2-40B4-BE49-F238E27FC236}">
                <a16:creationId xmlns:a16="http://schemas.microsoft.com/office/drawing/2014/main" id="{4107F519-A9DA-B39D-5A74-1FB93C38F5B3}"/>
              </a:ext>
            </a:extLst>
          </p:cNvPr>
          <p:cNvGrpSpPr/>
          <p:nvPr/>
        </p:nvGrpSpPr>
        <p:grpSpPr>
          <a:xfrm>
            <a:off x="1117499" y="1573235"/>
            <a:ext cx="9759099" cy="4568450"/>
            <a:chOff x="1620998" y="1598113"/>
            <a:chExt cx="9759099" cy="4568450"/>
          </a:xfrm>
        </p:grpSpPr>
        <p:sp>
          <p:nvSpPr>
            <p:cNvPr id="8" name="Freeform: Shape 7">
              <a:extLst>
                <a:ext uri="{FF2B5EF4-FFF2-40B4-BE49-F238E27FC236}">
                  <a16:creationId xmlns:a16="http://schemas.microsoft.com/office/drawing/2014/main" id="{83C1846F-0A6B-7E81-D906-A48F8C38F0D2}"/>
                </a:ext>
              </a:extLst>
            </p:cNvPr>
            <p:cNvSpPr/>
            <p:nvPr/>
          </p:nvSpPr>
          <p:spPr>
            <a:xfrm>
              <a:off x="1620998" y="1598113"/>
              <a:ext cx="5669280" cy="4527132"/>
            </a:xfrm>
            <a:custGeom>
              <a:avLst/>
              <a:gdLst>
                <a:gd name="connsiteX0" fmla="*/ 0 w 4527132"/>
                <a:gd name="connsiteY0" fmla="*/ 2263566 h 4527132"/>
                <a:gd name="connsiteX1" fmla="*/ 2263566 w 4527132"/>
                <a:gd name="connsiteY1" fmla="*/ 0 h 4527132"/>
                <a:gd name="connsiteX2" fmla="*/ 4527132 w 4527132"/>
                <a:gd name="connsiteY2" fmla="*/ 2263566 h 4527132"/>
                <a:gd name="connsiteX3" fmla="*/ 2263566 w 4527132"/>
                <a:gd name="connsiteY3" fmla="*/ 4527132 h 4527132"/>
                <a:gd name="connsiteX4" fmla="*/ 0 w 4527132"/>
                <a:gd name="connsiteY4" fmla="*/ 2263566 h 45271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27132" h="4527132">
                  <a:moveTo>
                    <a:pt x="0" y="2263566"/>
                  </a:moveTo>
                  <a:cubicBezTo>
                    <a:pt x="0" y="1013433"/>
                    <a:pt x="1013433" y="0"/>
                    <a:pt x="2263566" y="0"/>
                  </a:cubicBezTo>
                  <a:cubicBezTo>
                    <a:pt x="3513699" y="0"/>
                    <a:pt x="4527132" y="1013433"/>
                    <a:pt x="4527132" y="2263566"/>
                  </a:cubicBezTo>
                  <a:cubicBezTo>
                    <a:pt x="4527132" y="3513699"/>
                    <a:pt x="3513699" y="4527132"/>
                    <a:pt x="2263566" y="4527132"/>
                  </a:cubicBezTo>
                  <a:cubicBezTo>
                    <a:pt x="1013433" y="4527132"/>
                    <a:pt x="0" y="3513699"/>
                    <a:pt x="0" y="2263566"/>
                  </a:cubicBezTo>
                  <a:close/>
                </a:path>
              </a:pathLst>
            </a:custGeom>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horz" wrap="square" lIns="632167" tIns="533846" rIns="1284727" bIns="533846" numCol="1" spcCol="1270" anchor="ctr" anchorCtr="1">
              <a:noAutofit/>
            </a:bodyPr>
            <a:lstStyle/>
            <a:p>
              <a:pPr marL="0" lvl="0" indent="0" algn="l" defTabSz="755650">
                <a:lnSpc>
                  <a:spcPct val="90000"/>
                </a:lnSpc>
                <a:spcBef>
                  <a:spcPct val="0"/>
                </a:spcBef>
                <a:spcAft>
                  <a:spcPct val="35000"/>
                </a:spcAft>
                <a:buNone/>
              </a:pPr>
              <a:r>
                <a:rPr lang="en-US" sz="1700" b="1" kern="1200" dirty="0"/>
                <a:t>Special Educator</a:t>
              </a:r>
            </a:p>
            <a:p>
              <a:pPr marL="285750" lvl="1" indent="-285750" algn="l" defTabSz="577850">
                <a:lnSpc>
                  <a:spcPct val="90000"/>
                </a:lnSpc>
                <a:spcBef>
                  <a:spcPct val="0"/>
                </a:spcBef>
                <a:spcAft>
                  <a:spcPct val="15000"/>
                </a:spcAft>
                <a:buFont typeface="Wingdings" panose="05000000000000000000" pitchFamily="2" charset="2"/>
                <a:buChar char="§"/>
              </a:pPr>
              <a:r>
                <a:rPr lang="en-US" sz="1300" b="0" kern="1200" dirty="0"/>
                <a:t>Collaboration with the general education teacher(s)</a:t>
              </a:r>
            </a:p>
            <a:p>
              <a:pPr marL="285750" lvl="1" indent="-285750" algn="l" defTabSz="577850">
                <a:lnSpc>
                  <a:spcPct val="90000"/>
                </a:lnSpc>
                <a:spcBef>
                  <a:spcPct val="0"/>
                </a:spcBef>
                <a:spcAft>
                  <a:spcPct val="15000"/>
                </a:spcAft>
                <a:buFont typeface="Wingdings" panose="05000000000000000000" pitchFamily="2" charset="2"/>
                <a:buChar char="§"/>
              </a:pPr>
              <a:r>
                <a:rPr lang="en-US" sz="1300" b="0" kern="1200" dirty="0"/>
                <a:t>Planning instruction and intervention</a:t>
              </a:r>
            </a:p>
            <a:p>
              <a:pPr marL="285750" lvl="1" indent="-285750" algn="l" defTabSz="577850">
                <a:lnSpc>
                  <a:spcPct val="90000"/>
                </a:lnSpc>
                <a:spcBef>
                  <a:spcPct val="0"/>
                </a:spcBef>
                <a:spcAft>
                  <a:spcPct val="15000"/>
                </a:spcAft>
                <a:buFont typeface="Wingdings" panose="05000000000000000000" pitchFamily="2" charset="2"/>
                <a:buChar char="§"/>
              </a:pPr>
              <a:r>
                <a:rPr lang="en-US" sz="1300" b="0" kern="1200" dirty="0"/>
                <a:t>Data-based decision-making to inform instruction and intervention</a:t>
              </a:r>
            </a:p>
            <a:p>
              <a:pPr marL="285750" lvl="1" indent="-285750" algn="l" defTabSz="577850">
                <a:lnSpc>
                  <a:spcPct val="90000"/>
                </a:lnSpc>
                <a:spcBef>
                  <a:spcPct val="0"/>
                </a:spcBef>
                <a:spcAft>
                  <a:spcPct val="15000"/>
                </a:spcAft>
                <a:buFont typeface="Wingdings" panose="05000000000000000000" pitchFamily="2" charset="2"/>
                <a:buChar char="§"/>
              </a:pPr>
              <a:r>
                <a:rPr lang="en-US" sz="1300" b="0" kern="1200" dirty="0"/>
                <a:t>Communication with parent(s)</a:t>
              </a:r>
            </a:p>
            <a:p>
              <a:pPr marL="285750" lvl="1" indent="-285750" algn="l" defTabSz="577850">
                <a:lnSpc>
                  <a:spcPct val="90000"/>
                </a:lnSpc>
                <a:spcBef>
                  <a:spcPct val="0"/>
                </a:spcBef>
                <a:spcAft>
                  <a:spcPct val="15000"/>
                </a:spcAft>
                <a:buFont typeface="Wingdings" panose="05000000000000000000" pitchFamily="2" charset="2"/>
                <a:buChar char="§"/>
              </a:pPr>
              <a:r>
                <a:rPr lang="en-US" sz="1300" b="0" kern="1200" dirty="0"/>
                <a:t>Developing the IEP</a:t>
              </a:r>
            </a:p>
            <a:p>
              <a:pPr marL="285750" lvl="1" indent="-285750" algn="l" defTabSz="577850">
                <a:lnSpc>
                  <a:spcPct val="90000"/>
                </a:lnSpc>
                <a:spcBef>
                  <a:spcPct val="0"/>
                </a:spcBef>
                <a:spcAft>
                  <a:spcPct val="15000"/>
                </a:spcAft>
                <a:buFont typeface="Wingdings" panose="05000000000000000000" pitchFamily="2" charset="2"/>
                <a:buChar char="§"/>
              </a:pPr>
              <a:r>
                <a:rPr lang="en-US" sz="1300" b="0" kern="1200" dirty="0"/>
                <a:t>Creating Progress Reports</a:t>
              </a:r>
            </a:p>
            <a:p>
              <a:pPr marL="285750" lvl="1" indent="-285750" algn="l" defTabSz="577850">
                <a:lnSpc>
                  <a:spcPct val="90000"/>
                </a:lnSpc>
                <a:spcBef>
                  <a:spcPct val="0"/>
                </a:spcBef>
                <a:spcAft>
                  <a:spcPct val="15000"/>
                </a:spcAft>
                <a:buFont typeface="Wingdings" panose="05000000000000000000" pitchFamily="2" charset="2"/>
                <a:buChar char="§"/>
              </a:pPr>
              <a:r>
                <a:rPr lang="en-US" sz="1300" b="0" kern="1200" dirty="0"/>
                <a:t>Ensuring accommodation(s) and/or modification(s) are implemented with fidelity</a:t>
              </a:r>
            </a:p>
            <a:p>
              <a:pPr marL="285750" lvl="1" indent="-285750" algn="l" defTabSz="577850">
                <a:lnSpc>
                  <a:spcPct val="90000"/>
                </a:lnSpc>
                <a:spcBef>
                  <a:spcPct val="0"/>
                </a:spcBef>
                <a:spcAft>
                  <a:spcPct val="15000"/>
                </a:spcAft>
                <a:buFont typeface="Wingdings" panose="05000000000000000000" pitchFamily="2" charset="2"/>
                <a:buChar char="§"/>
              </a:pPr>
              <a:r>
                <a:rPr lang="en-US" sz="1300" b="1" u="sng" kern="1200" dirty="0"/>
                <a:t>Ensuring FAPE</a:t>
              </a:r>
            </a:p>
          </p:txBody>
        </p:sp>
        <p:sp>
          <p:nvSpPr>
            <p:cNvPr id="9" name="Freeform: Shape 8">
              <a:extLst>
                <a:ext uri="{FF2B5EF4-FFF2-40B4-BE49-F238E27FC236}">
                  <a16:creationId xmlns:a16="http://schemas.microsoft.com/office/drawing/2014/main" id="{491AC86A-C444-E8C1-055C-6849E691398D}"/>
                </a:ext>
              </a:extLst>
            </p:cNvPr>
            <p:cNvSpPr/>
            <p:nvPr/>
          </p:nvSpPr>
          <p:spPr>
            <a:xfrm>
              <a:off x="5710817" y="1639431"/>
              <a:ext cx="5669280" cy="4527132"/>
            </a:xfrm>
            <a:custGeom>
              <a:avLst/>
              <a:gdLst>
                <a:gd name="connsiteX0" fmla="*/ 0 w 4527132"/>
                <a:gd name="connsiteY0" fmla="*/ 2263566 h 4527132"/>
                <a:gd name="connsiteX1" fmla="*/ 2263566 w 4527132"/>
                <a:gd name="connsiteY1" fmla="*/ 0 h 4527132"/>
                <a:gd name="connsiteX2" fmla="*/ 4527132 w 4527132"/>
                <a:gd name="connsiteY2" fmla="*/ 2263566 h 4527132"/>
                <a:gd name="connsiteX3" fmla="*/ 2263566 w 4527132"/>
                <a:gd name="connsiteY3" fmla="*/ 4527132 h 4527132"/>
                <a:gd name="connsiteX4" fmla="*/ 0 w 4527132"/>
                <a:gd name="connsiteY4" fmla="*/ 2263566 h 45271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27132" h="4527132">
                  <a:moveTo>
                    <a:pt x="0" y="2263566"/>
                  </a:moveTo>
                  <a:cubicBezTo>
                    <a:pt x="0" y="1013433"/>
                    <a:pt x="1013433" y="0"/>
                    <a:pt x="2263566" y="0"/>
                  </a:cubicBezTo>
                  <a:cubicBezTo>
                    <a:pt x="3513699" y="0"/>
                    <a:pt x="4527132" y="1013433"/>
                    <a:pt x="4527132" y="2263566"/>
                  </a:cubicBezTo>
                  <a:cubicBezTo>
                    <a:pt x="4527132" y="3513699"/>
                    <a:pt x="3513699" y="4527132"/>
                    <a:pt x="2263566" y="4527132"/>
                  </a:cubicBezTo>
                  <a:cubicBezTo>
                    <a:pt x="1013433" y="4527132"/>
                    <a:pt x="0" y="3513699"/>
                    <a:pt x="0" y="2263566"/>
                  </a:cubicBezTo>
                  <a:close/>
                </a:path>
              </a:pathLst>
            </a:custGeom>
          </p:spPr>
          <p:style>
            <a:lnRef idx="2">
              <a:schemeClr val="lt1">
                <a:hueOff val="0"/>
                <a:satOff val="0"/>
                <a:lumOff val="0"/>
                <a:alphaOff val="0"/>
              </a:schemeClr>
            </a:lnRef>
            <a:fillRef idx="1">
              <a:schemeClr val="accent3">
                <a:alpha val="50000"/>
                <a:hueOff val="0"/>
                <a:satOff val="0"/>
                <a:lumOff val="0"/>
                <a:alphaOff val="0"/>
              </a:schemeClr>
            </a:fillRef>
            <a:effectRef idx="0">
              <a:schemeClr val="accent3">
                <a:alpha val="50000"/>
                <a:hueOff val="0"/>
                <a:satOff val="0"/>
                <a:lumOff val="0"/>
                <a:alphaOff val="0"/>
              </a:schemeClr>
            </a:effectRef>
            <a:fontRef idx="minor">
              <a:schemeClr val="tx1"/>
            </a:fontRef>
          </p:style>
          <p:txBody>
            <a:bodyPr spcFirstLastPara="0" vert="horz" wrap="square" lIns="1284727" tIns="533846" rIns="632167" bIns="533846" numCol="1" spcCol="1270" anchor="ctr" anchorCtr="1">
              <a:noAutofit/>
            </a:bodyPr>
            <a:lstStyle/>
            <a:p>
              <a:pPr marL="457200" lvl="0" indent="0" algn="l" defTabSz="755650">
                <a:lnSpc>
                  <a:spcPct val="90000"/>
                </a:lnSpc>
                <a:spcBef>
                  <a:spcPct val="0"/>
                </a:spcBef>
                <a:spcAft>
                  <a:spcPct val="35000"/>
                </a:spcAft>
                <a:buNone/>
              </a:pPr>
              <a:r>
                <a:rPr lang="en-US" sz="1700" b="1" kern="1200" dirty="0"/>
                <a:t>Paraeducator</a:t>
              </a:r>
            </a:p>
            <a:p>
              <a:pPr marL="628650" lvl="1" indent="-285750" defTabSz="577850">
                <a:lnSpc>
                  <a:spcPct val="90000"/>
                </a:lnSpc>
                <a:spcBef>
                  <a:spcPct val="0"/>
                </a:spcBef>
                <a:spcAft>
                  <a:spcPct val="15000"/>
                </a:spcAft>
                <a:buFont typeface="Wingdings" panose="05000000000000000000" pitchFamily="2" charset="2"/>
                <a:buChar char="§"/>
              </a:pPr>
              <a:r>
                <a:rPr lang="en-US" sz="1300" dirty="0"/>
                <a:t>Fully trained by and regular collaboration</a:t>
              </a:r>
              <a:r>
                <a:rPr lang="en-US" sz="1300" b="0" kern="1200" dirty="0"/>
                <a:t> with the supervising special educator</a:t>
              </a:r>
              <a:endParaRPr lang="en-US" sz="1300" b="0" kern="1200" dirty="0">
                <a:ea typeface="Open Sans"/>
                <a:cs typeface="Open Sans"/>
              </a:endParaRPr>
            </a:p>
            <a:p>
              <a:pPr marL="628650" lvl="1" indent="-285750" algn="l" defTabSz="577850">
                <a:lnSpc>
                  <a:spcPct val="90000"/>
                </a:lnSpc>
                <a:spcBef>
                  <a:spcPct val="0"/>
                </a:spcBef>
                <a:spcAft>
                  <a:spcPct val="15000"/>
                </a:spcAft>
                <a:buFont typeface="Wingdings" panose="05000000000000000000" pitchFamily="2" charset="2"/>
                <a:buChar char="§"/>
              </a:pPr>
              <a:r>
                <a:rPr lang="en-US" sz="1300" b="0" kern="1200" dirty="0"/>
                <a:t>Delivering instruction and/or intervention as directed </a:t>
              </a:r>
            </a:p>
            <a:p>
              <a:pPr marL="628650" lvl="1" indent="-285750" algn="l" defTabSz="577850">
                <a:lnSpc>
                  <a:spcPct val="90000"/>
                </a:lnSpc>
                <a:spcBef>
                  <a:spcPct val="0"/>
                </a:spcBef>
                <a:spcAft>
                  <a:spcPct val="15000"/>
                </a:spcAft>
                <a:buFont typeface="Wingdings" panose="05000000000000000000" pitchFamily="2" charset="2"/>
                <a:buChar char="§"/>
              </a:pPr>
              <a:r>
                <a:rPr lang="en-US" sz="1300" b="0" kern="1200" dirty="0"/>
                <a:t>Collecting formal and informal data to inform decision-making</a:t>
              </a:r>
            </a:p>
            <a:p>
              <a:pPr marL="628650" lvl="1" indent="-285750" algn="l" defTabSz="577850">
                <a:lnSpc>
                  <a:spcPct val="90000"/>
                </a:lnSpc>
                <a:spcBef>
                  <a:spcPct val="0"/>
                </a:spcBef>
                <a:spcAft>
                  <a:spcPct val="15000"/>
                </a:spcAft>
                <a:buFont typeface="Wingdings" panose="05000000000000000000" pitchFamily="2" charset="2"/>
                <a:buChar char="§"/>
              </a:pPr>
              <a:r>
                <a:rPr lang="en-US" sz="1300" b="0" kern="1200" dirty="0"/>
                <a:t>Communicate with special educator</a:t>
              </a:r>
            </a:p>
            <a:p>
              <a:pPr marL="628650" lvl="1" indent="-285750" algn="l" defTabSz="577850">
                <a:lnSpc>
                  <a:spcPct val="90000"/>
                </a:lnSpc>
                <a:spcBef>
                  <a:spcPct val="0"/>
                </a:spcBef>
                <a:spcAft>
                  <a:spcPct val="15000"/>
                </a:spcAft>
                <a:buFont typeface="Wingdings" panose="05000000000000000000" pitchFamily="2" charset="2"/>
                <a:buChar char="§"/>
              </a:pPr>
              <a:r>
                <a:rPr lang="en-US" sz="1300" b="0" kern="1200" dirty="0"/>
                <a:t>Support implementation of the IEP</a:t>
              </a:r>
            </a:p>
            <a:p>
              <a:pPr marL="628650" lvl="1" indent="-285750" algn="l" defTabSz="577850">
                <a:lnSpc>
                  <a:spcPct val="90000"/>
                </a:lnSpc>
                <a:spcBef>
                  <a:spcPct val="0"/>
                </a:spcBef>
                <a:spcAft>
                  <a:spcPct val="15000"/>
                </a:spcAft>
                <a:buFont typeface="Wingdings" panose="05000000000000000000" pitchFamily="2" charset="2"/>
                <a:buChar char="§"/>
              </a:pPr>
              <a:r>
                <a:rPr lang="en-US" sz="1300" b="0" kern="1200" dirty="0"/>
                <a:t>Support use of accommodation(s) and/or modification(s)</a:t>
              </a:r>
            </a:p>
            <a:p>
              <a:pPr marL="114300" lvl="1" indent="-114300" algn="l" defTabSz="577850">
                <a:lnSpc>
                  <a:spcPct val="90000"/>
                </a:lnSpc>
                <a:spcBef>
                  <a:spcPct val="0"/>
                </a:spcBef>
                <a:spcAft>
                  <a:spcPct val="15000"/>
                </a:spcAft>
                <a:buChar char="•"/>
              </a:pPr>
              <a:endParaRPr lang="en-US" sz="1300" b="0" kern="1200" dirty="0"/>
            </a:p>
          </p:txBody>
        </p:sp>
      </p:grpSp>
      <p:sp>
        <p:nvSpPr>
          <p:cNvPr id="10" name="TextBox 9">
            <a:extLst>
              <a:ext uri="{FF2B5EF4-FFF2-40B4-BE49-F238E27FC236}">
                <a16:creationId xmlns:a16="http://schemas.microsoft.com/office/drawing/2014/main" id="{35DF8DBE-441C-92E2-6374-1EC23C34255D}"/>
              </a:ext>
            </a:extLst>
          </p:cNvPr>
          <p:cNvSpPr txBox="1"/>
          <p:nvPr/>
        </p:nvSpPr>
        <p:spPr>
          <a:xfrm>
            <a:off x="5370653" y="3135608"/>
            <a:ext cx="1364039" cy="1665071"/>
          </a:xfrm>
          <a:prstGeom prst="rect">
            <a:avLst/>
          </a:prstGeom>
          <a:noFill/>
        </p:spPr>
        <p:txBody>
          <a:bodyPr wrap="square" rtlCol="0">
            <a:spAutoFit/>
          </a:bodyPr>
          <a:lstStyle/>
          <a:p>
            <a:pPr marL="118872" indent="-118872" algn="ctr">
              <a:lnSpc>
                <a:spcPct val="90000"/>
              </a:lnSpc>
              <a:spcAft>
                <a:spcPts val="234"/>
              </a:spcAft>
            </a:pPr>
            <a:r>
              <a:rPr lang="en-US" sz="1700" b="1"/>
              <a:t>Both</a:t>
            </a:r>
          </a:p>
          <a:p>
            <a:pPr marL="285750" indent="-285750">
              <a:lnSpc>
                <a:spcPct val="90000"/>
              </a:lnSpc>
              <a:spcAft>
                <a:spcPts val="234"/>
              </a:spcAft>
              <a:buSzPct val="75000"/>
              <a:buFont typeface="Wingdings" panose="05000000000000000000" pitchFamily="2" charset="2"/>
              <a:buChar char="§"/>
            </a:pPr>
            <a:r>
              <a:rPr lang="en-US" sz="1300"/>
              <a:t>Engage with the student</a:t>
            </a:r>
            <a:endParaRPr lang="en-US" sz="1300" dirty="0"/>
          </a:p>
          <a:p>
            <a:pPr marL="285750" indent="-285750">
              <a:lnSpc>
                <a:spcPct val="90000"/>
              </a:lnSpc>
              <a:spcAft>
                <a:spcPts val="234"/>
              </a:spcAft>
              <a:buSzPct val="75000"/>
              <a:buFont typeface="Wingdings" panose="05000000000000000000" pitchFamily="2" charset="2"/>
              <a:buChar char="§"/>
            </a:pPr>
            <a:r>
              <a:rPr lang="en-US" sz="1300"/>
              <a:t>Progress monitor</a:t>
            </a:r>
            <a:endParaRPr lang="en-US" sz="1300" dirty="0"/>
          </a:p>
          <a:p>
            <a:pPr marL="285750" indent="-285750">
              <a:lnSpc>
                <a:spcPct val="90000"/>
              </a:lnSpc>
              <a:spcAft>
                <a:spcPts val="234"/>
              </a:spcAft>
              <a:buSzPct val="75000"/>
              <a:buFont typeface="Wingdings" panose="05000000000000000000" pitchFamily="2" charset="2"/>
              <a:buChar char="§"/>
            </a:pPr>
            <a:r>
              <a:rPr lang="en-US" sz="1300"/>
              <a:t>Collaborate regularly</a:t>
            </a:r>
            <a:endParaRPr lang="en-US" sz="1300" dirty="0"/>
          </a:p>
        </p:txBody>
      </p:sp>
    </p:spTree>
    <p:extLst>
      <p:ext uri="{BB962C8B-B14F-4D97-AF65-F5344CB8AC3E}">
        <p14:creationId xmlns:p14="http://schemas.microsoft.com/office/powerpoint/2010/main" val="10239983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5697959-E258-3757-3A12-AD5FBF4421A9}"/>
              </a:ext>
            </a:extLst>
          </p:cNvPr>
          <p:cNvSpPr>
            <a:spLocks noGrp="1"/>
          </p:cNvSpPr>
          <p:nvPr>
            <p:ph type="title"/>
          </p:nvPr>
        </p:nvSpPr>
        <p:spPr/>
        <p:txBody>
          <a:bodyPr/>
          <a:lstStyle/>
          <a:p>
            <a:r>
              <a:rPr lang="en-US"/>
              <a:t>Purposeful Collaboration</a:t>
            </a:r>
          </a:p>
        </p:txBody>
      </p:sp>
      <p:sp>
        <p:nvSpPr>
          <p:cNvPr id="4" name="Text Placeholder 3">
            <a:extLst>
              <a:ext uri="{FF2B5EF4-FFF2-40B4-BE49-F238E27FC236}">
                <a16:creationId xmlns:a16="http://schemas.microsoft.com/office/drawing/2014/main" id="{27B5372D-911E-45AF-F323-A43AE19C7A2C}"/>
              </a:ext>
            </a:extLst>
          </p:cNvPr>
          <p:cNvSpPr>
            <a:spLocks noGrp="1"/>
          </p:cNvSpPr>
          <p:nvPr>
            <p:ph type="body" sz="quarter" idx="10"/>
          </p:nvPr>
        </p:nvSpPr>
        <p:spPr/>
        <p:txBody>
          <a:bodyPr/>
          <a:lstStyle/>
          <a:p>
            <a:r>
              <a:rPr lang="en-US" sz="2200"/>
              <a:t>Finding the time to meet is the first step. Planning </a:t>
            </a:r>
            <a:r>
              <a:rPr lang="en-US" sz="2200" b="1" i="1" u="sng"/>
              <a:t>how</a:t>
            </a:r>
            <a:r>
              <a:rPr lang="en-US" sz="2200"/>
              <a:t> to spend the time is also important. </a:t>
            </a:r>
          </a:p>
          <a:p>
            <a:r>
              <a:rPr lang="en-US" sz="2200"/>
              <a:t>The meeting should focus on specific student needs, not a general check-in on the adult’s schedule.</a:t>
            </a:r>
          </a:p>
          <a:p>
            <a:r>
              <a:rPr lang="en-US" sz="2200"/>
              <a:t>Both the paraeducator and the special educator should come with data on the student’s progress to analyze.</a:t>
            </a:r>
          </a:p>
          <a:p>
            <a:r>
              <a:rPr lang="en-US" sz="2200"/>
              <a:t>The special educator should share the instructional plans with the paraeducator and check for understanding.</a:t>
            </a:r>
          </a:p>
          <a:p>
            <a:r>
              <a:rPr lang="en-US" sz="2200"/>
              <a:t>There should be time to discuss any concerns or questions.</a:t>
            </a:r>
          </a:p>
          <a:p>
            <a:endParaRPr lang="en-US"/>
          </a:p>
        </p:txBody>
      </p:sp>
      <p:pic>
        <p:nvPicPr>
          <p:cNvPr id="6" name="Picture Placeholder 5" descr="Person using tablet">
            <a:extLst>
              <a:ext uri="{FF2B5EF4-FFF2-40B4-BE49-F238E27FC236}">
                <a16:creationId xmlns:a16="http://schemas.microsoft.com/office/drawing/2014/main" id="{966A5FDF-A0AA-E0B9-46F8-84D289ED1ED6}"/>
              </a:ext>
            </a:extLst>
          </p:cNvPr>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l="31680" r="31680"/>
          <a:stretch/>
        </p:blipFill>
        <p:spPr/>
      </p:pic>
    </p:spTree>
    <p:extLst>
      <p:ext uri="{BB962C8B-B14F-4D97-AF65-F5344CB8AC3E}">
        <p14:creationId xmlns:p14="http://schemas.microsoft.com/office/powerpoint/2010/main" val="28801511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7A770-5B87-8CF8-94CE-838A4717513D}"/>
              </a:ext>
            </a:extLst>
          </p:cNvPr>
          <p:cNvSpPr>
            <a:spLocks noGrp="1"/>
          </p:cNvSpPr>
          <p:nvPr>
            <p:ph type="title"/>
          </p:nvPr>
        </p:nvSpPr>
        <p:spPr>
          <a:xfrm>
            <a:off x="3125165" y="228600"/>
            <a:ext cx="8587536" cy="1208314"/>
          </a:xfrm>
        </p:spPr>
        <p:txBody>
          <a:bodyPr/>
          <a:lstStyle/>
          <a:p>
            <a:r>
              <a:rPr lang="en-US"/>
              <a:t>Generative AI Tools</a:t>
            </a:r>
          </a:p>
        </p:txBody>
      </p:sp>
      <p:sp>
        <p:nvSpPr>
          <p:cNvPr id="5" name="Content Placeholder 4">
            <a:extLst>
              <a:ext uri="{FF2B5EF4-FFF2-40B4-BE49-F238E27FC236}">
                <a16:creationId xmlns:a16="http://schemas.microsoft.com/office/drawing/2014/main" id="{D0A2D203-ACB4-C9EA-D903-895DF7FF7EEC}"/>
              </a:ext>
            </a:extLst>
          </p:cNvPr>
          <p:cNvSpPr>
            <a:spLocks noGrp="1"/>
          </p:cNvSpPr>
          <p:nvPr>
            <p:ph sz="quarter" idx="12"/>
          </p:nvPr>
        </p:nvSpPr>
        <p:spPr>
          <a:xfrm>
            <a:off x="2102330" y="1546294"/>
            <a:ext cx="9610372" cy="5039973"/>
          </a:xfrm>
        </p:spPr>
        <p:txBody>
          <a:bodyPr vert="horz" lIns="91440" tIns="45720" rIns="91440" bIns="45720" rtlCol="0" anchor="t">
            <a:normAutofit/>
          </a:bodyPr>
          <a:lstStyle/>
          <a:p>
            <a:pPr marL="0" indent="0">
              <a:spcBef>
                <a:spcPts val="1728"/>
              </a:spcBef>
              <a:buNone/>
            </a:pPr>
            <a:r>
              <a:rPr lang="en-US" sz="2200">
                <a:latin typeface="Open Sans"/>
                <a:ea typeface="Open Sans"/>
                <a:cs typeface="Open Sans"/>
              </a:rPr>
              <a:t>The </a:t>
            </a:r>
            <a:r>
              <a:rPr lang="en-US" sz="2200" b="1">
                <a:latin typeface="Open Sans"/>
                <a:ea typeface="Open Sans"/>
                <a:cs typeface="Open Sans"/>
              </a:rPr>
              <a:t>State of Tennessee does not currently permit the use of Generative AI tools,</a:t>
            </a:r>
            <a:r>
              <a:rPr lang="en-US" sz="2200">
                <a:latin typeface="Open Sans"/>
                <a:ea typeface="Open Sans"/>
                <a:cs typeface="Open Sans"/>
              </a:rPr>
              <a:t> such as Otter, in meetings hosted on state resources. Meetings with contractors, vendors, and subrecipients are not public meetings and may involve discussion of protected state data. </a:t>
            </a:r>
          </a:p>
          <a:p>
            <a:pPr marL="0" indent="0">
              <a:spcBef>
                <a:spcPts val="1728"/>
              </a:spcBef>
              <a:buNone/>
            </a:pPr>
            <a:r>
              <a:rPr lang="en-US" sz="2200" b="1">
                <a:latin typeface="Open Sans"/>
                <a:ea typeface="Open Sans"/>
                <a:cs typeface="Open Sans"/>
              </a:rPr>
              <a:t>Generative AI tools are not adequately regulated </a:t>
            </a:r>
            <a:r>
              <a:rPr lang="en-US" sz="2200">
                <a:latin typeface="Open Sans"/>
                <a:ea typeface="Open Sans"/>
                <a:cs typeface="Open Sans"/>
              </a:rPr>
              <a:t>and are designed to train on data that is collected and may misrepresent data or release protected data to the general public. </a:t>
            </a:r>
          </a:p>
          <a:p>
            <a:pPr marL="0" indent="0">
              <a:spcBef>
                <a:spcPts val="1728"/>
              </a:spcBef>
              <a:buNone/>
            </a:pPr>
            <a:r>
              <a:rPr lang="en-US" sz="2200">
                <a:latin typeface="Open Sans"/>
                <a:ea typeface="Open Sans"/>
                <a:cs typeface="Open Sans"/>
              </a:rPr>
              <a:t>While the State supports your desire to maintain documentation of </a:t>
            </a:r>
            <a:br>
              <a:rPr lang="en-US" sz="2200">
                <a:latin typeface="Open Sans"/>
                <a:ea typeface="Open Sans"/>
                <a:cs typeface="Open Sans"/>
              </a:rPr>
            </a:br>
            <a:r>
              <a:rPr lang="en-US" sz="2200">
                <a:latin typeface="Open Sans"/>
                <a:ea typeface="Open Sans"/>
                <a:cs typeface="Open Sans"/>
              </a:rPr>
              <a:t>the meeting and what you learn, </a:t>
            </a:r>
            <a:r>
              <a:rPr lang="en-US" sz="2200" b="1">
                <a:latin typeface="Open Sans"/>
                <a:ea typeface="Open Sans"/>
                <a:cs typeface="Open Sans"/>
              </a:rPr>
              <a:t>please respect our decision to safeguard information</a:t>
            </a:r>
            <a:r>
              <a:rPr lang="en-US" sz="2200">
                <a:latin typeface="Open Sans"/>
                <a:ea typeface="Open Sans"/>
                <a:cs typeface="Open Sans"/>
              </a:rPr>
              <a:t> and do not attempt to use tools such as these. If you choose to use a tool such as this, the State will block that tool from the meeting.</a:t>
            </a:r>
          </a:p>
          <a:p>
            <a:pPr marL="0" indent="0">
              <a:spcBef>
                <a:spcPts val="1728"/>
              </a:spcBef>
              <a:buNone/>
            </a:pPr>
            <a:endParaRPr lang="en-US" sz="2200"/>
          </a:p>
        </p:txBody>
      </p:sp>
      <p:sp>
        <p:nvSpPr>
          <p:cNvPr id="3" name="Rounded Rectangle 2">
            <a:extLst>
              <a:ext uri="{FF2B5EF4-FFF2-40B4-BE49-F238E27FC236}">
                <a16:creationId xmlns:a16="http://schemas.microsoft.com/office/drawing/2014/main" id="{53B3246D-7EB7-08A7-1E22-69F7F46EF452}"/>
              </a:ext>
            </a:extLst>
          </p:cNvPr>
          <p:cNvSpPr/>
          <p:nvPr/>
        </p:nvSpPr>
        <p:spPr>
          <a:xfrm>
            <a:off x="-393538" y="486137"/>
            <a:ext cx="3391381" cy="729205"/>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r"/>
            <a:r>
              <a:rPr lang="en-US" sz="3200" b="1"/>
              <a:t>DISCLAIMER</a:t>
            </a:r>
          </a:p>
        </p:txBody>
      </p:sp>
    </p:spTree>
    <p:extLst>
      <p:ext uri="{BB962C8B-B14F-4D97-AF65-F5344CB8AC3E}">
        <p14:creationId xmlns:p14="http://schemas.microsoft.com/office/powerpoint/2010/main" val="5654087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0EC5A-D931-A611-13F1-C17B389926C2}"/>
              </a:ext>
            </a:extLst>
          </p:cNvPr>
          <p:cNvSpPr>
            <a:spLocks noGrp="1"/>
          </p:cNvSpPr>
          <p:nvPr>
            <p:ph type="title"/>
          </p:nvPr>
        </p:nvSpPr>
        <p:spPr/>
        <p:txBody>
          <a:bodyPr/>
          <a:lstStyle/>
          <a:p>
            <a:r>
              <a:rPr lang="en-US"/>
              <a:t>Collaboration Documentation</a:t>
            </a:r>
          </a:p>
        </p:txBody>
      </p:sp>
      <p:sp>
        <p:nvSpPr>
          <p:cNvPr id="3" name="Text Placeholder 2">
            <a:extLst>
              <a:ext uri="{FF2B5EF4-FFF2-40B4-BE49-F238E27FC236}">
                <a16:creationId xmlns:a16="http://schemas.microsoft.com/office/drawing/2014/main" id="{E50297A0-49E0-F0E1-8FEA-3D3BCCD0478E}"/>
              </a:ext>
            </a:extLst>
          </p:cNvPr>
          <p:cNvSpPr>
            <a:spLocks noGrp="1"/>
          </p:cNvSpPr>
          <p:nvPr>
            <p:ph type="body" sz="quarter" idx="10"/>
          </p:nvPr>
        </p:nvSpPr>
        <p:spPr/>
        <p:txBody>
          <a:bodyPr/>
          <a:lstStyle/>
          <a:p>
            <a:r>
              <a:rPr lang="en-US"/>
              <a:t>Documenting the decisions and discussion at each meeting creates a reference for clarification after the meeting and also evidence of ongoing supervision by the special educator.</a:t>
            </a:r>
          </a:p>
          <a:p>
            <a:r>
              <a:rPr lang="en-US"/>
              <a:t>Documentation can be done using a variety of tools and should include:</a:t>
            </a:r>
          </a:p>
          <a:p>
            <a:pPr lvl="1"/>
            <a:r>
              <a:rPr lang="en-US"/>
              <a:t>date of the meeting, </a:t>
            </a:r>
          </a:p>
          <a:p>
            <a:pPr lvl="1"/>
            <a:r>
              <a:rPr lang="en-US"/>
              <a:t>people present,</a:t>
            </a:r>
          </a:p>
          <a:p>
            <a:pPr lvl="1"/>
            <a:r>
              <a:rPr lang="en-US"/>
              <a:t>summary of the discussion, </a:t>
            </a:r>
          </a:p>
          <a:p>
            <a:pPr lvl="1"/>
            <a:r>
              <a:rPr lang="en-US"/>
              <a:t>key decisions made, and </a:t>
            </a:r>
          </a:p>
          <a:p>
            <a:pPr lvl="1"/>
            <a:r>
              <a:rPr lang="en-US"/>
              <a:t>a note of any pending questions or concerns.</a:t>
            </a:r>
          </a:p>
        </p:txBody>
      </p:sp>
      <p:sp>
        <p:nvSpPr>
          <p:cNvPr id="4" name="Picture Placeholder 3">
            <a:extLst>
              <a:ext uri="{FF2B5EF4-FFF2-40B4-BE49-F238E27FC236}">
                <a16:creationId xmlns:a16="http://schemas.microsoft.com/office/drawing/2014/main" id="{8AD22C92-D35D-8066-23CA-3572BAA96AA2}"/>
              </a:ext>
            </a:extLst>
          </p:cNvPr>
          <p:cNvSpPr>
            <a:spLocks noGrp="1"/>
          </p:cNvSpPr>
          <p:nvPr>
            <p:ph type="pic" sz="quarter" idx="11"/>
          </p:nvPr>
        </p:nvSpPr>
        <p:spPr/>
        <p:txBody>
          <a:bodyPr/>
          <a:lstStyle/>
          <a:p>
            <a:endParaRPr lang="en-US"/>
          </a:p>
        </p:txBody>
      </p:sp>
    </p:spTree>
    <p:extLst>
      <p:ext uri="{BB962C8B-B14F-4D97-AF65-F5344CB8AC3E}">
        <p14:creationId xmlns:p14="http://schemas.microsoft.com/office/powerpoint/2010/main" val="39589314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0B43D-701D-703F-AF55-F965C6F7CB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9803F7-17CD-9867-D0E5-2C3D6E513EA1}"/>
              </a:ext>
            </a:extLst>
          </p:cNvPr>
          <p:cNvSpPr>
            <a:spLocks noGrp="1"/>
          </p:cNvSpPr>
          <p:nvPr>
            <p:ph type="title"/>
          </p:nvPr>
        </p:nvSpPr>
        <p:spPr/>
        <p:txBody>
          <a:bodyPr/>
          <a:lstStyle/>
          <a:p>
            <a:r>
              <a:rPr lang="en-US"/>
              <a:t>Example Meeting Log</a:t>
            </a:r>
          </a:p>
        </p:txBody>
      </p:sp>
      <p:sp>
        <p:nvSpPr>
          <p:cNvPr id="3" name="Text Placeholder 2">
            <a:extLst>
              <a:ext uri="{FF2B5EF4-FFF2-40B4-BE49-F238E27FC236}">
                <a16:creationId xmlns:a16="http://schemas.microsoft.com/office/drawing/2014/main" id="{9C4CE187-9AC9-0332-BB93-338EF8893407}"/>
              </a:ext>
            </a:extLst>
          </p:cNvPr>
          <p:cNvSpPr>
            <a:spLocks noGrp="1"/>
          </p:cNvSpPr>
          <p:nvPr>
            <p:ph sz="quarter" idx="12"/>
          </p:nvPr>
        </p:nvSpPr>
        <p:spPr>
          <a:xfrm>
            <a:off x="2316024" y="3325991"/>
            <a:ext cx="4728881" cy="479385"/>
          </a:xfrm>
        </p:spPr>
        <p:txBody>
          <a:bodyPr>
            <a:normAutofit/>
          </a:bodyPr>
          <a:lstStyle/>
          <a:p>
            <a:pPr marL="0" indent="0">
              <a:buNone/>
            </a:pPr>
            <a:r>
              <a:rPr lang="en-US">
                <a:hlinkClick r:id="rId2"/>
              </a:rPr>
              <a:t>Council for Exceptional Children</a:t>
            </a:r>
            <a:endParaRPr lang="en-US"/>
          </a:p>
        </p:txBody>
      </p:sp>
      <p:graphicFrame>
        <p:nvGraphicFramePr>
          <p:cNvPr id="4" name="Object 3">
            <a:extLst>
              <a:ext uri="{FF2B5EF4-FFF2-40B4-BE49-F238E27FC236}">
                <a16:creationId xmlns:a16="http://schemas.microsoft.com/office/drawing/2014/main" id="{00E7C02A-FD57-E61B-8DEE-232EEA18D850}"/>
              </a:ext>
            </a:extLst>
          </p:cNvPr>
          <p:cNvGraphicFramePr>
            <a:graphicFrameLocks noChangeAspect="1"/>
          </p:cNvGraphicFramePr>
          <p:nvPr/>
        </p:nvGraphicFramePr>
        <p:xfrm>
          <a:off x="7467600" y="273050"/>
          <a:ext cx="4156075" cy="5399088"/>
        </p:xfrm>
        <a:graphic>
          <a:graphicData uri="http://schemas.openxmlformats.org/presentationml/2006/ole">
            <mc:AlternateContent xmlns:mc="http://schemas.openxmlformats.org/markup-compatibility/2006">
              <mc:Choice xmlns:v="urn:schemas-microsoft-com:vml" Requires="v">
                <p:oleObj name="Document" r:id="rId3" imgW="7780058" imgH="10087630" progId="Word.Document.12">
                  <p:embed/>
                </p:oleObj>
              </mc:Choice>
              <mc:Fallback>
                <p:oleObj name="Document" r:id="rId3" imgW="7780058" imgH="10087630" progId="Word.Document.12">
                  <p:embed/>
                  <p:pic>
                    <p:nvPicPr>
                      <p:cNvPr id="4" name="Object 3">
                        <a:extLst>
                          <a:ext uri="{FF2B5EF4-FFF2-40B4-BE49-F238E27FC236}">
                            <a16:creationId xmlns:a16="http://schemas.microsoft.com/office/drawing/2014/main" id="{00E7C02A-FD57-E61B-8DEE-232EEA18D850}"/>
                          </a:ext>
                        </a:extLst>
                      </p:cNvPr>
                      <p:cNvPicPr/>
                      <p:nvPr/>
                    </p:nvPicPr>
                    <p:blipFill>
                      <a:blip r:embed="rId4"/>
                      <a:stretch>
                        <a:fillRect/>
                      </a:stretch>
                    </p:blipFill>
                    <p:spPr>
                      <a:xfrm>
                        <a:off x="7467600" y="273050"/>
                        <a:ext cx="4156075" cy="5399088"/>
                      </a:xfrm>
                      <a:prstGeom prst="rect">
                        <a:avLst/>
                      </a:prstGeom>
                    </p:spPr>
                  </p:pic>
                </p:oleObj>
              </mc:Fallback>
            </mc:AlternateContent>
          </a:graphicData>
        </a:graphic>
      </p:graphicFrame>
    </p:spTree>
    <p:extLst>
      <p:ext uri="{BB962C8B-B14F-4D97-AF65-F5344CB8AC3E}">
        <p14:creationId xmlns:p14="http://schemas.microsoft.com/office/powerpoint/2010/main" val="23123129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white rectangular object with black text&#10;&#10;AI-generated content may be incorrect.">
            <a:extLst>
              <a:ext uri="{FF2B5EF4-FFF2-40B4-BE49-F238E27FC236}">
                <a16:creationId xmlns:a16="http://schemas.microsoft.com/office/drawing/2014/main" id="{F500E585-1221-E380-B869-F78C4B7A2C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3073605" y="92160"/>
            <a:ext cx="5619980" cy="7273164"/>
          </a:xfrm>
          <a:prstGeom prst="rect">
            <a:avLst/>
          </a:prstGeom>
        </p:spPr>
      </p:pic>
      <p:sp>
        <p:nvSpPr>
          <p:cNvPr id="2" name="Title 1">
            <a:extLst>
              <a:ext uri="{FF2B5EF4-FFF2-40B4-BE49-F238E27FC236}">
                <a16:creationId xmlns:a16="http://schemas.microsoft.com/office/drawing/2014/main" id="{6A8C6D9B-CF33-B72C-23F9-B3C8038D2A63}"/>
              </a:ext>
            </a:extLst>
          </p:cNvPr>
          <p:cNvSpPr>
            <a:spLocks noGrp="1"/>
          </p:cNvSpPr>
          <p:nvPr>
            <p:ph type="title"/>
          </p:nvPr>
        </p:nvSpPr>
        <p:spPr/>
        <p:txBody>
          <a:bodyPr/>
          <a:lstStyle/>
          <a:p>
            <a:r>
              <a:rPr lang="en-US"/>
              <a:t>Example Meeting Log</a:t>
            </a:r>
          </a:p>
        </p:txBody>
      </p:sp>
      <p:sp>
        <p:nvSpPr>
          <p:cNvPr id="3" name="Text Placeholder 2">
            <a:extLst>
              <a:ext uri="{FF2B5EF4-FFF2-40B4-BE49-F238E27FC236}">
                <a16:creationId xmlns:a16="http://schemas.microsoft.com/office/drawing/2014/main" id="{963831B6-C79A-DFC5-140A-44F10062405F}"/>
              </a:ext>
            </a:extLst>
          </p:cNvPr>
          <p:cNvSpPr>
            <a:spLocks noGrp="1"/>
          </p:cNvSpPr>
          <p:nvPr>
            <p:ph sz="quarter" idx="12"/>
          </p:nvPr>
        </p:nvSpPr>
        <p:spPr>
          <a:xfrm>
            <a:off x="2247013" y="6059347"/>
            <a:ext cx="9610246" cy="479385"/>
          </a:xfrm>
        </p:spPr>
        <p:txBody>
          <a:bodyPr>
            <a:normAutofit/>
          </a:bodyPr>
          <a:lstStyle/>
          <a:p>
            <a:pPr marL="0" indent="0">
              <a:buNone/>
            </a:pPr>
            <a:r>
              <a:rPr lang="en-US">
                <a:hlinkClick r:id="rId3"/>
              </a:rPr>
              <a:t>The Meadows Center</a:t>
            </a:r>
            <a:endParaRPr lang="en-US"/>
          </a:p>
        </p:txBody>
      </p:sp>
    </p:spTree>
    <p:extLst>
      <p:ext uri="{BB962C8B-B14F-4D97-AF65-F5344CB8AC3E}">
        <p14:creationId xmlns:p14="http://schemas.microsoft.com/office/powerpoint/2010/main" val="29251608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E9E16-5668-E48D-BCE1-617E76C070E5}"/>
              </a:ext>
            </a:extLst>
          </p:cNvPr>
          <p:cNvSpPr>
            <a:spLocks noGrp="1"/>
          </p:cNvSpPr>
          <p:nvPr>
            <p:ph type="title"/>
          </p:nvPr>
        </p:nvSpPr>
        <p:spPr/>
        <p:txBody>
          <a:bodyPr/>
          <a:lstStyle/>
          <a:p>
            <a:r>
              <a:rPr lang="en-US"/>
              <a:t>Example Meeting Log Options</a:t>
            </a:r>
          </a:p>
        </p:txBody>
      </p:sp>
      <p:sp>
        <p:nvSpPr>
          <p:cNvPr id="3" name="Content Placeholder 2">
            <a:extLst>
              <a:ext uri="{FF2B5EF4-FFF2-40B4-BE49-F238E27FC236}">
                <a16:creationId xmlns:a16="http://schemas.microsoft.com/office/drawing/2014/main" id="{DB9F0FEC-E1DC-D124-8A37-4A70E3B3A3FC}"/>
              </a:ext>
            </a:extLst>
          </p:cNvPr>
          <p:cNvSpPr>
            <a:spLocks noGrp="1"/>
          </p:cNvSpPr>
          <p:nvPr>
            <p:ph sz="quarter" idx="12"/>
          </p:nvPr>
        </p:nvSpPr>
        <p:spPr/>
        <p:txBody>
          <a:bodyPr/>
          <a:lstStyle/>
          <a:p>
            <a:r>
              <a:rPr lang="en-US"/>
              <a:t>Create a Google Form</a:t>
            </a:r>
          </a:p>
          <a:p>
            <a:r>
              <a:rPr lang="en-US"/>
              <a:t>Use an Excel spreadsheet with a row for each student</a:t>
            </a:r>
          </a:p>
          <a:p>
            <a:r>
              <a:rPr lang="en-US"/>
              <a:t>Use a notebook for each student </a:t>
            </a:r>
          </a:p>
          <a:p>
            <a:r>
              <a:rPr lang="en-US"/>
              <a:t>Record the meeting </a:t>
            </a:r>
          </a:p>
          <a:p>
            <a:r>
              <a:rPr lang="en-US"/>
              <a:t>Create a Paraeducator Binder with policies, expectations, and a section for logging each meeting</a:t>
            </a:r>
          </a:p>
          <a:p>
            <a:pPr marL="0" indent="0">
              <a:buNone/>
            </a:pPr>
            <a:endParaRPr lang="en-US"/>
          </a:p>
          <a:p>
            <a:pPr marL="0" indent="0">
              <a:buNone/>
            </a:pPr>
            <a:r>
              <a:rPr lang="en-US" i="1">
                <a:solidFill>
                  <a:schemeClr val="accent3"/>
                </a:solidFill>
              </a:rPr>
              <a:t>What other tools have you used?</a:t>
            </a:r>
          </a:p>
        </p:txBody>
      </p:sp>
    </p:spTree>
    <p:extLst>
      <p:ext uri="{BB962C8B-B14F-4D97-AF65-F5344CB8AC3E}">
        <p14:creationId xmlns:p14="http://schemas.microsoft.com/office/powerpoint/2010/main" val="157846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C3E1E-6126-6A3B-2FFF-993B69141245}"/>
              </a:ext>
            </a:extLst>
          </p:cNvPr>
          <p:cNvSpPr>
            <a:spLocks noGrp="1"/>
          </p:cNvSpPr>
          <p:nvPr>
            <p:ph type="title"/>
          </p:nvPr>
        </p:nvSpPr>
        <p:spPr/>
        <p:txBody>
          <a:bodyPr/>
          <a:lstStyle/>
          <a:p>
            <a:r>
              <a:rPr lang="en-US"/>
              <a:t>Conflict, Disagreements, and Misunderstandings</a:t>
            </a:r>
          </a:p>
        </p:txBody>
      </p:sp>
      <p:sp>
        <p:nvSpPr>
          <p:cNvPr id="3" name="Text Placeholder 2">
            <a:extLst>
              <a:ext uri="{FF2B5EF4-FFF2-40B4-BE49-F238E27FC236}">
                <a16:creationId xmlns:a16="http://schemas.microsoft.com/office/drawing/2014/main" id="{FE155301-4C31-16C5-5753-1F5BC810D91D}"/>
              </a:ext>
            </a:extLst>
          </p:cNvPr>
          <p:cNvSpPr>
            <a:spLocks noGrp="1"/>
          </p:cNvSpPr>
          <p:nvPr>
            <p:ph type="body" sz="quarter" idx="10"/>
          </p:nvPr>
        </p:nvSpPr>
        <p:spPr/>
        <p:txBody>
          <a:bodyPr/>
          <a:lstStyle/>
          <a:p>
            <a:r>
              <a:rPr lang="en-US"/>
              <a:t>Even strong partnerships need to have a plan for dealing with conflict, disagreements, and misunderstandings. </a:t>
            </a:r>
          </a:p>
          <a:p>
            <a:r>
              <a:rPr lang="en-US"/>
              <a:t>It is best to choose a strategy when all team members are feeling valued and safe.</a:t>
            </a:r>
          </a:p>
          <a:p>
            <a:r>
              <a:rPr lang="en-US"/>
              <a:t>The strategy needs to meet the needs of all members of the team. </a:t>
            </a:r>
          </a:p>
          <a:p>
            <a:r>
              <a:rPr lang="en-US"/>
              <a:t>It is okay to seek a third neutral party as a facilitator, but you should be careful that they are not choosing sides or delivering a judgment.</a:t>
            </a:r>
          </a:p>
        </p:txBody>
      </p:sp>
      <p:pic>
        <p:nvPicPr>
          <p:cNvPr id="6" name="Picture Placeholder 5" descr="Handshake with solid fill">
            <a:extLst>
              <a:ext uri="{FF2B5EF4-FFF2-40B4-BE49-F238E27FC236}">
                <a16:creationId xmlns:a16="http://schemas.microsoft.com/office/drawing/2014/main" id="{708138A6-05F9-197D-B1FB-2BAF051FE20E}"/>
              </a:ext>
            </a:extLst>
          </p:cNvPr>
          <p:cNvPicPr>
            <a:picLocks noGrp="1" noChangeAspect="1"/>
          </p:cNvPicPr>
          <p:nvPr>
            <p:ph type="pic" sz="quarter" idx="13"/>
          </p:nvPr>
        </p:nvPicPr>
        <p:blipFill>
          <a:blip r:embed="rId2">
            <a:extLst>
              <a:ext uri="{96DAC541-7B7A-43D3-8B79-37D633B846F1}">
                <asvg:svgBlip xmlns:asvg="http://schemas.microsoft.com/office/drawing/2016/SVG/main" r:embed="rId3"/>
              </a:ext>
            </a:extLst>
          </a:blip>
          <a:srcRect/>
          <a:stretch>
            <a:fillRect/>
          </a:stretch>
        </p:blipFill>
        <p:spPr/>
      </p:pic>
    </p:spTree>
    <p:extLst>
      <p:ext uri="{BB962C8B-B14F-4D97-AF65-F5344CB8AC3E}">
        <p14:creationId xmlns:p14="http://schemas.microsoft.com/office/powerpoint/2010/main" val="32992153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05BFB-7D62-EB5E-FC23-3BEA417ACC20}"/>
              </a:ext>
            </a:extLst>
          </p:cNvPr>
          <p:cNvSpPr>
            <a:spLocks noGrp="1"/>
          </p:cNvSpPr>
          <p:nvPr>
            <p:ph type="title"/>
          </p:nvPr>
        </p:nvSpPr>
        <p:spPr/>
        <p:txBody>
          <a:bodyPr/>
          <a:lstStyle/>
          <a:p>
            <a:r>
              <a:rPr lang="en-US"/>
              <a:t>Strategies for Conflict, Disagreements, and Misunderstandings</a:t>
            </a:r>
          </a:p>
        </p:txBody>
      </p:sp>
      <p:sp>
        <p:nvSpPr>
          <p:cNvPr id="3" name="Text Placeholder 2">
            <a:extLst>
              <a:ext uri="{FF2B5EF4-FFF2-40B4-BE49-F238E27FC236}">
                <a16:creationId xmlns:a16="http://schemas.microsoft.com/office/drawing/2014/main" id="{D936BEBD-1941-1238-51BF-64C13B41DF9A}"/>
              </a:ext>
            </a:extLst>
          </p:cNvPr>
          <p:cNvSpPr>
            <a:spLocks noGrp="1"/>
          </p:cNvSpPr>
          <p:nvPr>
            <p:ph type="body" sz="quarter" idx="10"/>
          </p:nvPr>
        </p:nvSpPr>
        <p:spPr/>
        <p:txBody>
          <a:bodyPr>
            <a:normAutofit fontScale="92500" lnSpcReduction="10000"/>
          </a:bodyPr>
          <a:lstStyle/>
          <a:p>
            <a:r>
              <a:rPr lang="en-US"/>
              <a:t>Establish clear communication expectations prior to a conflict.</a:t>
            </a:r>
          </a:p>
          <a:p>
            <a:r>
              <a:rPr lang="en-US"/>
              <a:t>Prior to a concern, learn about each other’s work style, communication styles, and strengths.</a:t>
            </a:r>
          </a:p>
          <a:p>
            <a:r>
              <a:rPr lang="en-US"/>
              <a:t> Recognize that some people want space to process, and others need to address the problem immediately. The plan needs to provide both time to process and a clear timeline for moving forward.</a:t>
            </a:r>
          </a:p>
          <a:p>
            <a:r>
              <a:rPr lang="en-US"/>
              <a:t>Identify a “safe word” or code for taking a break before emotions escalate.</a:t>
            </a:r>
          </a:p>
          <a:p>
            <a:r>
              <a:rPr lang="en-US"/>
              <a:t>Use a conversation protocol that requires active listening and thoughtful questioning. </a:t>
            </a:r>
          </a:p>
          <a:p>
            <a:r>
              <a:rPr lang="en-US"/>
              <a:t>Remember, you both want to do the best job possible. This is a chance to grow.</a:t>
            </a:r>
          </a:p>
          <a:p>
            <a:endParaRPr lang="en-US"/>
          </a:p>
        </p:txBody>
      </p:sp>
      <p:sp>
        <p:nvSpPr>
          <p:cNvPr id="4" name="Picture Placeholder 3">
            <a:extLst>
              <a:ext uri="{FF2B5EF4-FFF2-40B4-BE49-F238E27FC236}">
                <a16:creationId xmlns:a16="http://schemas.microsoft.com/office/drawing/2014/main" id="{73F5A94A-392C-E00A-0EB0-2DF3E6040CA6}"/>
              </a:ext>
            </a:extLst>
          </p:cNvPr>
          <p:cNvSpPr>
            <a:spLocks noGrp="1"/>
          </p:cNvSpPr>
          <p:nvPr>
            <p:ph type="pic" sz="quarter" idx="11"/>
          </p:nvPr>
        </p:nvSpPr>
        <p:spPr>
          <a:xfrm>
            <a:off x="0" y="11151"/>
            <a:ext cx="1674813" cy="6858000"/>
          </a:xfrm>
        </p:spPr>
        <p:txBody>
          <a:bodyPr/>
          <a:lstStyle/>
          <a:p>
            <a:endParaRPr lang="en-US"/>
          </a:p>
        </p:txBody>
      </p:sp>
    </p:spTree>
    <p:extLst>
      <p:ext uri="{BB962C8B-B14F-4D97-AF65-F5344CB8AC3E}">
        <p14:creationId xmlns:p14="http://schemas.microsoft.com/office/powerpoint/2010/main" val="8111985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C43D997-A02E-6B4D-EAE0-E55D25A73E54}"/>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l="13876" t="14346" r="14046" b="16625"/>
          <a:stretch/>
        </p:blipFill>
        <p:spPr>
          <a:xfrm>
            <a:off x="6408450" y="768352"/>
            <a:ext cx="4245025" cy="5261256"/>
          </a:xfrm>
          <a:prstGeom prst="rect">
            <a:avLst/>
          </a:prstGeom>
        </p:spPr>
      </p:pic>
      <p:pic>
        <p:nvPicPr>
          <p:cNvPr id="6" name="Picture 5">
            <a:extLst>
              <a:ext uri="{FF2B5EF4-FFF2-40B4-BE49-F238E27FC236}">
                <a16:creationId xmlns:a16="http://schemas.microsoft.com/office/drawing/2014/main" id="{C0C37531-A995-FF5A-84F2-D72C13C9DD04}"/>
              </a:ext>
            </a:extLst>
          </p:cNvPr>
          <p:cNvPicPr>
            <a:picLocks noChangeAspect="1"/>
          </p:cNvPicPr>
          <p:nvPr/>
        </p:nvPicPr>
        <p:blipFill>
          <a:blip r:embed="rId3"/>
          <a:stretch>
            <a:fillRect/>
          </a:stretch>
        </p:blipFill>
        <p:spPr>
          <a:xfrm>
            <a:off x="1735216" y="590655"/>
            <a:ext cx="4480444" cy="5798222"/>
          </a:xfrm>
          <a:prstGeom prst="rect">
            <a:avLst/>
          </a:prstGeom>
        </p:spPr>
      </p:pic>
      <p:sp>
        <p:nvSpPr>
          <p:cNvPr id="2" name="Title 1">
            <a:extLst>
              <a:ext uri="{FF2B5EF4-FFF2-40B4-BE49-F238E27FC236}">
                <a16:creationId xmlns:a16="http://schemas.microsoft.com/office/drawing/2014/main" id="{36862B3F-6D41-744A-B280-BA8AAAD53AD6}"/>
              </a:ext>
            </a:extLst>
          </p:cNvPr>
          <p:cNvSpPr>
            <a:spLocks noGrp="1"/>
          </p:cNvSpPr>
          <p:nvPr>
            <p:ph type="title"/>
          </p:nvPr>
        </p:nvSpPr>
        <p:spPr>
          <a:xfrm>
            <a:off x="347241" y="99791"/>
            <a:ext cx="11736838" cy="1337123"/>
          </a:xfrm>
        </p:spPr>
        <p:txBody>
          <a:bodyPr>
            <a:noAutofit/>
          </a:bodyPr>
          <a:lstStyle/>
          <a:p>
            <a:r>
              <a:rPr lang="en-US" sz="3600" b="1"/>
              <a:t>Communication and Work-Style Preference Tools</a:t>
            </a:r>
          </a:p>
        </p:txBody>
      </p:sp>
      <p:sp>
        <p:nvSpPr>
          <p:cNvPr id="5" name="TextBox 4">
            <a:extLst>
              <a:ext uri="{FF2B5EF4-FFF2-40B4-BE49-F238E27FC236}">
                <a16:creationId xmlns:a16="http://schemas.microsoft.com/office/drawing/2014/main" id="{DA6C2006-658B-30BE-05F3-1139D8C58A39}"/>
              </a:ext>
            </a:extLst>
          </p:cNvPr>
          <p:cNvSpPr txBox="1"/>
          <p:nvPr/>
        </p:nvSpPr>
        <p:spPr>
          <a:xfrm>
            <a:off x="4851025" y="6388877"/>
            <a:ext cx="3522689" cy="369332"/>
          </a:xfrm>
          <a:prstGeom prst="rect">
            <a:avLst/>
          </a:prstGeom>
          <a:noFill/>
        </p:spPr>
        <p:txBody>
          <a:bodyPr wrap="square" rtlCol="0">
            <a:spAutoFit/>
          </a:bodyPr>
          <a:lstStyle/>
          <a:p>
            <a:pPr lvl="0">
              <a:defRPr/>
            </a:pPr>
            <a:r>
              <a:rPr lang="en-US">
                <a:solidFill>
                  <a:srgbClr val="75787B"/>
                </a:solidFill>
                <a:hlinkClick r:id="rId4"/>
              </a:rPr>
              <a:t>Capizzi &amp; Da Fonte (2012)</a:t>
            </a:r>
            <a:endParaRPr kumimoji="0" lang="en-US" sz="1800" b="0" i="0" u="none" strike="noStrike" kern="1200" cap="none" spc="0" normalizeH="0" baseline="0" noProof="0">
              <a:ln>
                <a:noFill/>
              </a:ln>
              <a:solidFill>
                <a:srgbClr val="75787B"/>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3623998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linds(horizontal)">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170B6B-ED64-42E8-F42C-F2023DAA90EE}"/>
              </a:ext>
            </a:extLst>
          </p:cNvPr>
          <p:cNvSpPr>
            <a:spLocks noGrp="1"/>
          </p:cNvSpPr>
          <p:nvPr>
            <p:ph type="title"/>
          </p:nvPr>
        </p:nvSpPr>
        <p:spPr/>
        <p:txBody>
          <a:bodyPr/>
          <a:lstStyle/>
          <a:p>
            <a:r>
              <a:rPr lang="en-US"/>
              <a:t>Final Thoughts…</a:t>
            </a:r>
          </a:p>
        </p:txBody>
      </p:sp>
      <p:sp>
        <p:nvSpPr>
          <p:cNvPr id="2" name="Text Placeholder 1">
            <a:extLst>
              <a:ext uri="{FF2B5EF4-FFF2-40B4-BE49-F238E27FC236}">
                <a16:creationId xmlns:a16="http://schemas.microsoft.com/office/drawing/2014/main" id="{41471FF2-8A48-1622-1ABA-F540E3566915}"/>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6466355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Colleagues huddle">
            <a:extLst>
              <a:ext uri="{FF2B5EF4-FFF2-40B4-BE49-F238E27FC236}">
                <a16:creationId xmlns:a16="http://schemas.microsoft.com/office/drawing/2014/main" id="{FAECFD2B-B9E6-108A-3C71-62A517BFC442}"/>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24815" r="24815"/>
          <a:stretch/>
        </p:blipFill>
        <p:spPr/>
      </p:pic>
      <p:sp>
        <p:nvSpPr>
          <p:cNvPr id="5" name="Title 4">
            <a:extLst>
              <a:ext uri="{FF2B5EF4-FFF2-40B4-BE49-F238E27FC236}">
                <a16:creationId xmlns:a16="http://schemas.microsoft.com/office/drawing/2014/main" id="{8530FEAF-F6CF-1A52-0584-23E4143F9B54}"/>
              </a:ext>
            </a:extLst>
          </p:cNvPr>
          <p:cNvSpPr>
            <a:spLocks noGrp="1"/>
          </p:cNvSpPr>
          <p:nvPr>
            <p:ph type="title"/>
          </p:nvPr>
        </p:nvSpPr>
        <p:spPr/>
        <p:txBody>
          <a:bodyPr/>
          <a:lstStyle/>
          <a:p>
            <a:r>
              <a:rPr lang="en-US"/>
              <a:t>Summary</a:t>
            </a:r>
          </a:p>
        </p:txBody>
      </p:sp>
      <p:sp>
        <p:nvSpPr>
          <p:cNvPr id="6" name="Text Placeholder 5">
            <a:extLst>
              <a:ext uri="{FF2B5EF4-FFF2-40B4-BE49-F238E27FC236}">
                <a16:creationId xmlns:a16="http://schemas.microsoft.com/office/drawing/2014/main" id="{BCB87192-7B27-EE6D-12C2-065F677FF518}"/>
              </a:ext>
            </a:extLst>
          </p:cNvPr>
          <p:cNvSpPr>
            <a:spLocks noGrp="1"/>
          </p:cNvSpPr>
          <p:nvPr>
            <p:ph type="body" sz="quarter" idx="11"/>
          </p:nvPr>
        </p:nvSpPr>
        <p:spPr>
          <a:xfrm>
            <a:off x="633534" y="1428404"/>
            <a:ext cx="5460878" cy="4947381"/>
          </a:xfrm>
        </p:spPr>
        <p:txBody>
          <a:bodyPr vert="horz" lIns="91440" tIns="45720" rIns="91440" bIns="45720" rtlCol="0" anchor="t">
            <a:normAutofit fontScale="92500" lnSpcReduction="10000"/>
          </a:bodyPr>
          <a:lstStyle/>
          <a:p>
            <a:pPr marL="256540" indent="-256540"/>
            <a:r>
              <a:rPr lang="en-US">
                <a:latin typeface="Open Sans"/>
                <a:ea typeface="Open Sans"/>
                <a:cs typeface="Open Sans"/>
              </a:rPr>
              <a:t>Paraeducators are important partners who work under the supervision of a licensed/endorsed special educator.</a:t>
            </a:r>
          </a:p>
          <a:p>
            <a:pPr marL="256540" indent="-256540"/>
            <a:r>
              <a:rPr lang="en-US">
                <a:latin typeface="Open Sans"/>
                <a:ea typeface="Open Sans"/>
                <a:cs typeface="Open Sans"/>
              </a:rPr>
              <a:t>Providing training, coaching, and regular collaboration is key to paraeducator, and ultimately, student success. For example, the TRIAD </a:t>
            </a:r>
            <a:r>
              <a:rPr lang="en-US">
                <a:latin typeface="Open Sans"/>
                <a:ea typeface="Open Sans"/>
                <a:cs typeface="Open Sans"/>
                <a:hlinkClick r:id="rId3"/>
              </a:rPr>
              <a:t>ParaEducator Asynchronous Learning Course</a:t>
            </a:r>
            <a:endParaRPr lang="en-US"/>
          </a:p>
          <a:p>
            <a:pPr marL="256540" indent="-256540"/>
            <a:r>
              <a:rPr lang="en-US">
                <a:latin typeface="Open Sans"/>
                <a:ea typeface="Open Sans"/>
                <a:cs typeface="Open Sans"/>
              </a:rPr>
              <a:t>Keeping a log of the decisions made during meetings will help everyone stay on track.</a:t>
            </a:r>
          </a:p>
          <a:p>
            <a:pPr marL="256540" indent="-256540"/>
            <a:r>
              <a:rPr lang="en-US">
                <a:latin typeface="Open Sans"/>
                <a:ea typeface="Open Sans"/>
                <a:cs typeface="Open Sans"/>
              </a:rPr>
              <a:t>Everyone is a valuable team member, even when they do not all agree.</a:t>
            </a:r>
          </a:p>
          <a:p>
            <a:pPr marL="0" indent="0">
              <a:buNone/>
            </a:pPr>
            <a:endParaRPr lang="en-US"/>
          </a:p>
          <a:p>
            <a:pPr marL="256540" indent="-256540"/>
            <a:endParaRPr lang="en-US"/>
          </a:p>
        </p:txBody>
      </p:sp>
    </p:spTree>
    <p:extLst>
      <p:ext uri="{BB962C8B-B14F-4D97-AF65-F5344CB8AC3E}">
        <p14:creationId xmlns:p14="http://schemas.microsoft.com/office/powerpoint/2010/main" val="28416490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6D0B79F-F15F-4B2C-28A2-A98EC874FD0E}"/>
              </a:ext>
            </a:extLst>
          </p:cNvPr>
          <p:cNvSpPr>
            <a:spLocks noGrp="1"/>
          </p:cNvSpPr>
          <p:nvPr>
            <p:ph type="title"/>
          </p:nvPr>
        </p:nvSpPr>
        <p:spPr/>
        <p:txBody>
          <a:bodyPr>
            <a:normAutofit/>
          </a:bodyPr>
          <a:lstStyle/>
          <a:p>
            <a:r>
              <a:rPr lang="en-US"/>
              <a:t>Bonus Idea: 10 Simple Ways to Appreciate Your Paraeducator</a:t>
            </a:r>
          </a:p>
        </p:txBody>
      </p:sp>
      <p:sp>
        <p:nvSpPr>
          <p:cNvPr id="3" name="Content Placeholder 2">
            <a:extLst>
              <a:ext uri="{FF2B5EF4-FFF2-40B4-BE49-F238E27FC236}">
                <a16:creationId xmlns:a16="http://schemas.microsoft.com/office/drawing/2014/main" id="{508E6010-AD44-3E4B-A7E0-8985C420627B}"/>
              </a:ext>
            </a:extLst>
          </p:cNvPr>
          <p:cNvSpPr>
            <a:spLocks noGrp="1"/>
          </p:cNvSpPr>
          <p:nvPr>
            <p:ph type="body" sz="quarter" idx="10"/>
          </p:nvPr>
        </p:nvSpPr>
        <p:spPr/>
        <p:txBody>
          <a:bodyPr>
            <a:noAutofit/>
          </a:bodyPr>
          <a:lstStyle/>
          <a:p>
            <a:pPr marL="514350" indent="-514350">
              <a:buFont typeface="+mj-lt"/>
              <a:buAutoNum type="arabicPeriod"/>
            </a:pPr>
            <a:r>
              <a:rPr lang="en-US" sz="2000">
                <a:latin typeface="+mn-lt"/>
              </a:rPr>
              <a:t>Introduce them</a:t>
            </a:r>
          </a:p>
          <a:p>
            <a:pPr marL="514350" indent="-514350">
              <a:buFont typeface="+mj-lt"/>
              <a:buAutoNum type="arabicPeriod"/>
            </a:pPr>
            <a:r>
              <a:rPr lang="en-US" sz="2000">
                <a:latin typeface="+mn-lt"/>
              </a:rPr>
              <a:t>Treat them as equal</a:t>
            </a:r>
          </a:p>
          <a:p>
            <a:pPr marL="514350" indent="-514350">
              <a:buFont typeface="+mj-lt"/>
              <a:buAutoNum type="arabicPeriod"/>
            </a:pPr>
            <a:r>
              <a:rPr lang="en-US" sz="2000">
                <a:latin typeface="+mn-lt"/>
              </a:rPr>
              <a:t>Say “thank you” at the end of the day</a:t>
            </a:r>
          </a:p>
          <a:p>
            <a:pPr marL="514350" indent="-514350">
              <a:buFont typeface="+mj-lt"/>
              <a:buAutoNum type="arabicPeriod"/>
            </a:pPr>
            <a:r>
              <a:rPr lang="en-US" sz="2000">
                <a:latin typeface="+mn-lt"/>
              </a:rPr>
              <a:t>Get to know them</a:t>
            </a:r>
          </a:p>
          <a:p>
            <a:pPr marL="514350" indent="-514350">
              <a:buFont typeface="+mj-lt"/>
              <a:buAutoNum type="arabicPeriod"/>
            </a:pPr>
            <a:r>
              <a:rPr lang="en-US" sz="2000">
                <a:latin typeface="+mn-lt"/>
              </a:rPr>
              <a:t>Ask for their feedback and value it</a:t>
            </a:r>
          </a:p>
          <a:p>
            <a:pPr marL="514350" indent="-514350">
              <a:buFont typeface="+mj-lt"/>
              <a:buAutoNum type="arabicPeriod" startAt="6"/>
            </a:pPr>
            <a:r>
              <a:rPr lang="en-US" sz="2000">
                <a:latin typeface="+mn-lt"/>
              </a:rPr>
              <a:t>Use the term “paraeducator”</a:t>
            </a:r>
          </a:p>
          <a:p>
            <a:pPr marL="514350" indent="-514350">
              <a:buFont typeface="+mj-lt"/>
              <a:buAutoNum type="arabicPeriod" startAt="6"/>
            </a:pPr>
            <a:r>
              <a:rPr lang="en-US" sz="2000">
                <a:latin typeface="+mn-lt"/>
              </a:rPr>
              <a:t>Buy them coffee</a:t>
            </a:r>
          </a:p>
          <a:p>
            <a:pPr marL="514350" indent="-514350">
              <a:buFont typeface="+mj-lt"/>
              <a:buAutoNum type="arabicPeriod" startAt="6"/>
            </a:pPr>
            <a:r>
              <a:rPr lang="en-US" sz="2000">
                <a:latin typeface="+mn-lt"/>
              </a:rPr>
              <a:t>Write them a note</a:t>
            </a:r>
          </a:p>
          <a:p>
            <a:pPr marL="514350" indent="-514350">
              <a:buFont typeface="+mj-lt"/>
              <a:buAutoNum type="arabicPeriod" startAt="6"/>
            </a:pPr>
            <a:r>
              <a:rPr lang="en-US" sz="2000">
                <a:latin typeface="+mn-lt"/>
              </a:rPr>
              <a:t>Give them a break</a:t>
            </a:r>
          </a:p>
          <a:p>
            <a:pPr marL="514350" indent="-514350">
              <a:buFont typeface="+mj-lt"/>
              <a:buAutoNum type="arabicPeriod" startAt="6"/>
            </a:pPr>
            <a:r>
              <a:rPr lang="en-US" sz="2000">
                <a:latin typeface="+mn-lt"/>
              </a:rPr>
              <a:t>Include them in the school community</a:t>
            </a:r>
          </a:p>
          <a:p>
            <a:pPr marL="514350" indent="-514350">
              <a:buFont typeface="+mj-lt"/>
              <a:buAutoNum type="arabicPeriod"/>
            </a:pPr>
            <a:endParaRPr lang="en-US" sz="2000">
              <a:latin typeface="+mn-lt"/>
            </a:endParaRPr>
          </a:p>
          <a:p>
            <a:pPr marL="0" indent="0">
              <a:buNone/>
            </a:pPr>
            <a:endParaRPr lang="en-US" sz="2000">
              <a:latin typeface="+mn-lt"/>
            </a:endParaRPr>
          </a:p>
          <a:p>
            <a:endParaRPr lang="en-US" sz="2000">
              <a:latin typeface="+mn-lt"/>
            </a:endParaRPr>
          </a:p>
        </p:txBody>
      </p:sp>
      <p:sp>
        <p:nvSpPr>
          <p:cNvPr id="2" name="Picture Placeholder 1">
            <a:extLst>
              <a:ext uri="{FF2B5EF4-FFF2-40B4-BE49-F238E27FC236}">
                <a16:creationId xmlns:a16="http://schemas.microsoft.com/office/drawing/2014/main" id="{57371135-BDBE-F7B9-ED1D-B32652C124E9}"/>
              </a:ext>
            </a:extLst>
          </p:cNvPr>
          <p:cNvSpPr>
            <a:spLocks noGrp="1"/>
          </p:cNvSpPr>
          <p:nvPr>
            <p:ph type="pic" sz="quarter" idx="11"/>
          </p:nvPr>
        </p:nvSpPr>
        <p:spPr/>
        <p:txBody>
          <a:bodyPr/>
          <a:lstStyle/>
          <a:p>
            <a:endParaRPr lang="en-US"/>
          </a:p>
        </p:txBody>
      </p:sp>
    </p:spTree>
    <p:extLst>
      <p:ext uri="{BB962C8B-B14F-4D97-AF65-F5344CB8AC3E}">
        <p14:creationId xmlns:p14="http://schemas.microsoft.com/office/powerpoint/2010/main" val="2288501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E7EE1-8838-C4D9-85D4-C306EDCE9771}"/>
              </a:ext>
            </a:extLst>
          </p:cNvPr>
          <p:cNvSpPr>
            <a:spLocks noGrp="1"/>
          </p:cNvSpPr>
          <p:nvPr>
            <p:ph type="title"/>
          </p:nvPr>
        </p:nvSpPr>
        <p:spPr/>
        <p:txBody>
          <a:bodyPr/>
          <a:lstStyle/>
          <a:p>
            <a:r>
              <a:rPr lang="en-US" sz="3550">
                <a:latin typeface="Georgia"/>
                <a:ea typeface="Open Sans"/>
                <a:cs typeface="Open Sans"/>
              </a:rPr>
              <a:t>Objectives</a:t>
            </a:r>
            <a:endParaRPr lang="en-US"/>
          </a:p>
        </p:txBody>
      </p:sp>
      <p:sp>
        <p:nvSpPr>
          <p:cNvPr id="3" name="Text Placeholder 2">
            <a:extLst>
              <a:ext uri="{FF2B5EF4-FFF2-40B4-BE49-F238E27FC236}">
                <a16:creationId xmlns:a16="http://schemas.microsoft.com/office/drawing/2014/main" id="{85BE31D8-432B-195B-599D-BD770A60DF1D}"/>
              </a:ext>
            </a:extLst>
          </p:cNvPr>
          <p:cNvSpPr>
            <a:spLocks noGrp="1"/>
          </p:cNvSpPr>
          <p:nvPr>
            <p:ph type="body" sz="quarter" idx="10"/>
          </p:nvPr>
        </p:nvSpPr>
        <p:spPr/>
        <p:txBody>
          <a:bodyPr vert="horz" lIns="91440" tIns="45720" rIns="91440" bIns="45720" rtlCol="0" anchor="t">
            <a:normAutofit lnSpcReduction="10000"/>
          </a:bodyPr>
          <a:lstStyle/>
          <a:p>
            <a:pPr marL="0" indent="0">
              <a:buNone/>
            </a:pPr>
            <a:r>
              <a:rPr lang="en-US" dirty="0">
                <a:latin typeface="Open Sans"/>
                <a:ea typeface="Open Sans"/>
                <a:cs typeface="Open Sans"/>
              </a:rPr>
              <a:t>After this session, participants will be able to:</a:t>
            </a:r>
            <a:endParaRPr lang="en-US" dirty="0"/>
          </a:p>
          <a:p>
            <a:pPr marL="256540" indent="-256540"/>
            <a:r>
              <a:rPr lang="en-US" dirty="0">
                <a:latin typeface="Open Sans"/>
                <a:ea typeface="Open Sans"/>
                <a:cs typeface="Open Sans"/>
              </a:rPr>
              <a:t>Define paraeducators and their role in supporting students with disabilities,</a:t>
            </a:r>
          </a:p>
          <a:p>
            <a:pPr marL="256540" indent="-256540"/>
            <a:r>
              <a:rPr lang="en-US" dirty="0">
                <a:latin typeface="Open Sans"/>
                <a:ea typeface="Open Sans"/>
                <a:cs typeface="Open Sans"/>
              </a:rPr>
              <a:t>Explain the role of a paraeducator as an assistant who works under the supervision of licensed/endorsed educator, and </a:t>
            </a:r>
            <a:endParaRPr lang="en-US"/>
          </a:p>
          <a:p>
            <a:pPr marL="256540" indent="-256540"/>
            <a:r>
              <a:rPr lang="en-US" dirty="0">
                <a:latin typeface="Open Sans"/>
                <a:ea typeface="Open Sans"/>
                <a:cs typeface="Open Sans"/>
              </a:rPr>
              <a:t>Use strategies that lead to successful partnerships between a special educator and paraeducator, ultimately increasing student outcomes.</a:t>
            </a:r>
          </a:p>
        </p:txBody>
      </p:sp>
      <p:pic>
        <p:nvPicPr>
          <p:cNvPr id="5" name="Picture Placeholder 4" descr="A person and person looking at a tablet&#10;&#10;AI-generated content may be incorrect.">
            <a:extLst>
              <a:ext uri="{FF2B5EF4-FFF2-40B4-BE49-F238E27FC236}">
                <a16:creationId xmlns:a16="http://schemas.microsoft.com/office/drawing/2014/main" id="{6F1C68FD-608E-154E-426D-84BD1633DB78}"/>
              </a:ext>
            </a:extLst>
          </p:cNvPr>
          <p:cNvPicPr>
            <a:picLocks noGrp="1" noChangeAspect="1"/>
          </p:cNvPicPr>
          <p:nvPr>
            <p:ph type="pic" sz="quarter" idx="11"/>
          </p:nvPr>
        </p:nvPicPr>
        <p:blipFill>
          <a:blip r:embed="rId2"/>
          <a:srcRect l="25003" r="25003"/>
          <a:stretch/>
        </p:blipFill>
        <p:spPr>
          <a:prstGeom prst="rect">
            <a:avLst/>
          </a:prstGeom>
        </p:spPr>
      </p:pic>
    </p:spTree>
    <p:extLst>
      <p:ext uri="{BB962C8B-B14F-4D97-AF65-F5344CB8AC3E}">
        <p14:creationId xmlns:p14="http://schemas.microsoft.com/office/powerpoint/2010/main" val="37552594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A617BA-7939-3DB3-B294-4FDD250FE9C6}"/>
              </a:ext>
            </a:extLst>
          </p:cNvPr>
          <p:cNvSpPr>
            <a:spLocks noGrp="1"/>
          </p:cNvSpPr>
          <p:nvPr>
            <p:ph type="title"/>
          </p:nvPr>
        </p:nvSpPr>
        <p:spPr/>
        <p:txBody>
          <a:bodyPr/>
          <a:lstStyle/>
          <a:p>
            <a:r>
              <a:rPr lang="en-US"/>
              <a:t>Questions or Comments?</a:t>
            </a:r>
          </a:p>
        </p:txBody>
      </p:sp>
      <p:sp>
        <p:nvSpPr>
          <p:cNvPr id="4" name="Text Placeholder 3">
            <a:extLst>
              <a:ext uri="{FF2B5EF4-FFF2-40B4-BE49-F238E27FC236}">
                <a16:creationId xmlns:a16="http://schemas.microsoft.com/office/drawing/2014/main" id="{25C8F2B6-5B63-5C21-84CC-BAE0CC7999AE}"/>
              </a:ext>
            </a:extLst>
          </p:cNvPr>
          <p:cNvSpPr>
            <a:spLocks noGrp="1"/>
          </p:cNvSpPr>
          <p:nvPr>
            <p:ph type="body" sz="quarter" idx="10"/>
          </p:nvPr>
        </p:nvSpPr>
        <p:spPr>
          <a:xfrm>
            <a:off x="980970" y="4005565"/>
            <a:ext cx="8123273" cy="1450756"/>
          </a:xfrm>
        </p:spPr>
        <p:txBody>
          <a:bodyPr/>
          <a:lstStyle/>
          <a:p>
            <a:r>
              <a:rPr lang="en-US"/>
              <a:t>Alison Gauld, Ed.D.</a:t>
            </a:r>
          </a:p>
          <a:p>
            <a:r>
              <a:rPr lang="en-US">
                <a:hlinkClick r:id="rId2"/>
              </a:rPr>
              <a:t>Alison.Gauld@tn.gov</a:t>
            </a:r>
            <a:endParaRPr lang="en-US"/>
          </a:p>
          <a:p>
            <a:r>
              <a:rPr lang="en-US"/>
              <a:t>615-854-9520</a:t>
            </a:r>
          </a:p>
        </p:txBody>
      </p:sp>
      <p:pic>
        <p:nvPicPr>
          <p:cNvPr id="12" name="Picture Placeholder 11" descr="3D black question marks with one yellow question mark">
            <a:extLst>
              <a:ext uri="{FF2B5EF4-FFF2-40B4-BE49-F238E27FC236}">
                <a16:creationId xmlns:a16="http://schemas.microsoft.com/office/drawing/2014/main" id="{21DEE5E0-DF76-42BA-40D8-5AC952AD2314}"/>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t="20042" b="20042"/>
          <a:stretch>
            <a:fillRect/>
          </a:stretch>
        </p:blipFill>
        <p:spPr/>
      </p:pic>
      <p:sp>
        <p:nvSpPr>
          <p:cNvPr id="2" name="TextBox 1">
            <a:extLst>
              <a:ext uri="{FF2B5EF4-FFF2-40B4-BE49-F238E27FC236}">
                <a16:creationId xmlns:a16="http://schemas.microsoft.com/office/drawing/2014/main" id="{373B7142-1AAA-B09A-45B1-5649A9BCE0C5}"/>
              </a:ext>
            </a:extLst>
          </p:cNvPr>
          <p:cNvSpPr txBox="1"/>
          <p:nvPr/>
        </p:nvSpPr>
        <p:spPr>
          <a:xfrm>
            <a:off x="980970" y="5582652"/>
            <a:ext cx="9445214" cy="400110"/>
          </a:xfrm>
          <a:prstGeom prst="rect">
            <a:avLst/>
          </a:prstGeom>
          <a:noFill/>
        </p:spPr>
        <p:txBody>
          <a:bodyPr wrap="none" rtlCol="0">
            <a:spAutoFit/>
          </a:bodyPr>
          <a:lstStyle/>
          <a:p>
            <a:r>
              <a:rPr lang="en-US" sz="1000" i="1" dirty="0"/>
              <a:t>Permission is granted to use and copy these materials for non-commercial educational purposes with attribution credit to the “Tennessee Department of Education”. </a:t>
            </a:r>
          </a:p>
          <a:p>
            <a:r>
              <a:rPr lang="en-US" sz="1000" i="1" dirty="0"/>
              <a:t>If you wish to use the materials for reasons other than non-commercial educational purposes, please contact the office of general counsel at (615) 741-2921.</a:t>
            </a:r>
            <a:r>
              <a:rPr lang="en-US" sz="1000" dirty="0"/>
              <a:t>​</a:t>
            </a:r>
          </a:p>
        </p:txBody>
      </p:sp>
    </p:spTree>
    <p:extLst>
      <p:ext uri="{BB962C8B-B14F-4D97-AF65-F5344CB8AC3E}">
        <p14:creationId xmlns:p14="http://schemas.microsoft.com/office/powerpoint/2010/main" val="21825434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49A85-8B70-010D-594E-BB73FA12FA21}"/>
              </a:ext>
            </a:extLst>
          </p:cNvPr>
          <p:cNvSpPr>
            <a:spLocks noGrp="1"/>
          </p:cNvSpPr>
          <p:nvPr>
            <p:ph type="title"/>
          </p:nvPr>
        </p:nvSpPr>
        <p:spPr/>
        <p:txBody>
          <a:bodyPr/>
          <a:lstStyle/>
          <a:p>
            <a:r>
              <a:rPr lang="en-US"/>
              <a:t>Definitions</a:t>
            </a:r>
          </a:p>
        </p:txBody>
      </p:sp>
      <p:sp>
        <p:nvSpPr>
          <p:cNvPr id="3" name="Text Placeholder 2">
            <a:extLst>
              <a:ext uri="{FF2B5EF4-FFF2-40B4-BE49-F238E27FC236}">
                <a16:creationId xmlns:a16="http://schemas.microsoft.com/office/drawing/2014/main" id="{BB0BC322-93C8-6FF2-FFD0-1F9F7101A3DB}"/>
              </a:ext>
            </a:extLst>
          </p:cNvPr>
          <p:cNvSpPr>
            <a:spLocks noGrp="1"/>
          </p:cNvSpPr>
          <p:nvPr>
            <p:ph type="body" sz="quarter" idx="10"/>
          </p:nvPr>
        </p:nvSpPr>
        <p:spPr/>
        <p:txBody>
          <a:bodyPr vert="horz" lIns="91440" tIns="45720" rIns="91440" bIns="45720" rtlCol="0" anchor="t">
            <a:normAutofit/>
          </a:bodyPr>
          <a:lstStyle/>
          <a:p>
            <a:pPr marL="256540" indent="-256540"/>
            <a:r>
              <a:rPr lang="en-US" b="1" dirty="0">
                <a:latin typeface="Open Sans"/>
                <a:ea typeface="Open Sans"/>
                <a:cs typeface="Open Sans"/>
              </a:rPr>
              <a:t>Paraprofessional: </a:t>
            </a:r>
            <a:r>
              <a:rPr lang="en-US" dirty="0">
                <a:latin typeface="Open Sans"/>
                <a:ea typeface="Open Sans"/>
                <a:cs typeface="Open Sans"/>
              </a:rPr>
              <a:t>Paraprofessionals are individuals who assist and work under the supervision of a licensed professional. </a:t>
            </a:r>
          </a:p>
          <a:p>
            <a:pPr marL="556895" lvl="1" indent="-213995"/>
            <a:r>
              <a:rPr lang="en-US" dirty="0">
                <a:latin typeface="Open Sans"/>
                <a:ea typeface="Open Sans"/>
                <a:cs typeface="Open Sans"/>
              </a:rPr>
              <a:t>Examples: a paralegal assists an attorney, a paramedic assists a medical professional. </a:t>
            </a:r>
          </a:p>
          <a:p>
            <a:pPr marL="256540" indent="-256540"/>
            <a:r>
              <a:rPr lang="en-US" b="1" dirty="0">
                <a:latin typeface="Open Sans"/>
                <a:ea typeface="Open Sans"/>
                <a:cs typeface="Open Sans"/>
              </a:rPr>
              <a:t>Paraeducator: </a:t>
            </a:r>
            <a:r>
              <a:rPr lang="en-US" dirty="0">
                <a:latin typeface="Open Sans"/>
                <a:ea typeface="Open Sans"/>
                <a:cs typeface="Open Sans"/>
              </a:rPr>
              <a:t>A paraprofessional is an individual who is employed in a preschool, elementary school, or secondary school support staff under the supervision of a certified or licensed teacher. 20 U.S.C. § 7011(11). </a:t>
            </a:r>
          </a:p>
          <a:p>
            <a:pPr marL="0" indent="0">
              <a:buNone/>
            </a:pPr>
            <a:endParaRPr lang="en-US"/>
          </a:p>
        </p:txBody>
      </p:sp>
      <p:sp>
        <p:nvSpPr>
          <p:cNvPr id="4" name="Picture Placeholder 3">
            <a:extLst>
              <a:ext uri="{FF2B5EF4-FFF2-40B4-BE49-F238E27FC236}">
                <a16:creationId xmlns:a16="http://schemas.microsoft.com/office/drawing/2014/main" id="{38D795A8-EFB4-B9D0-1466-8ADDEC066FB6}"/>
              </a:ext>
            </a:extLst>
          </p:cNvPr>
          <p:cNvSpPr>
            <a:spLocks noGrp="1"/>
          </p:cNvSpPr>
          <p:nvPr>
            <p:ph type="pic" sz="quarter" idx="11"/>
          </p:nvPr>
        </p:nvSpPr>
        <p:spPr/>
        <p:txBody>
          <a:bodyPr/>
          <a:lstStyle/>
          <a:p>
            <a:endParaRPr lang="en-US"/>
          </a:p>
        </p:txBody>
      </p:sp>
    </p:spTree>
    <p:extLst>
      <p:ext uri="{BB962C8B-B14F-4D97-AF65-F5344CB8AC3E}">
        <p14:creationId xmlns:p14="http://schemas.microsoft.com/office/powerpoint/2010/main" val="2801017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9D187-6F0E-5990-B911-75F16BB8ACD1}"/>
              </a:ext>
            </a:extLst>
          </p:cNvPr>
          <p:cNvSpPr>
            <a:spLocks noGrp="1"/>
          </p:cNvSpPr>
          <p:nvPr>
            <p:ph type="title"/>
          </p:nvPr>
        </p:nvSpPr>
        <p:spPr/>
        <p:txBody>
          <a:bodyPr/>
          <a:lstStyle/>
          <a:p>
            <a:r>
              <a:rPr lang="en-US"/>
              <a:t>Paraeducators</a:t>
            </a:r>
          </a:p>
        </p:txBody>
      </p:sp>
      <p:sp>
        <p:nvSpPr>
          <p:cNvPr id="3" name="Text Placeholder 2">
            <a:extLst>
              <a:ext uri="{FF2B5EF4-FFF2-40B4-BE49-F238E27FC236}">
                <a16:creationId xmlns:a16="http://schemas.microsoft.com/office/drawing/2014/main" id="{4C9E12CC-AB33-1CFB-095A-3C20A95B18BE}"/>
              </a:ext>
            </a:extLst>
          </p:cNvPr>
          <p:cNvSpPr>
            <a:spLocks noGrp="1"/>
          </p:cNvSpPr>
          <p:nvPr>
            <p:ph type="body" sz="quarter" idx="10"/>
          </p:nvPr>
        </p:nvSpPr>
        <p:spPr/>
        <p:txBody>
          <a:bodyPr/>
          <a:lstStyle/>
          <a:p>
            <a:r>
              <a:rPr lang="en-US"/>
              <a:t>Paraeducators, working </a:t>
            </a:r>
            <a:r>
              <a:rPr lang="en-US" i="1" u="sng">
                <a:solidFill>
                  <a:schemeClr val="accent1"/>
                </a:solidFill>
              </a:rPr>
              <a:t>under the direct supervision of a teacher,</a:t>
            </a:r>
            <a:r>
              <a:rPr lang="en-US"/>
              <a:t> may provide one or more of the following: </a:t>
            </a:r>
          </a:p>
          <a:p>
            <a:pPr lvl="1"/>
            <a:r>
              <a:rPr lang="en-US"/>
              <a:t>one‐on‐one special education services, </a:t>
            </a:r>
          </a:p>
          <a:p>
            <a:pPr lvl="1"/>
            <a:r>
              <a:rPr lang="en-US"/>
              <a:t>special education services to small groups of students with disabilities or within a general education setting,</a:t>
            </a:r>
          </a:p>
          <a:p>
            <a:pPr lvl="1"/>
            <a:r>
              <a:rPr lang="en-US"/>
              <a:t>classroom management assistance,</a:t>
            </a:r>
          </a:p>
          <a:p>
            <a:pPr lvl="1"/>
            <a:r>
              <a:rPr lang="en-US" dirty="0"/>
              <a:t>support </a:t>
            </a:r>
            <a:r>
              <a:rPr lang="en-US"/>
              <a:t>with parental involvement activities, </a:t>
            </a:r>
          </a:p>
          <a:p>
            <a:pPr lvl="1"/>
            <a:r>
              <a:rPr lang="en-US" dirty="0"/>
              <a:t>translation</a:t>
            </a:r>
            <a:r>
              <a:rPr lang="en-US"/>
              <a:t> or interpreting to provide the student access to the instruction, and/or</a:t>
            </a:r>
          </a:p>
          <a:p>
            <a:pPr lvl="1"/>
            <a:r>
              <a:rPr lang="en-US"/>
              <a:t>instructional support services. </a:t>
            </a:r>
          </a:p>
          <a:p>
            <a:endParaRPr lang="en-US"/>
          </a:p>
        </p:txBody>
      </p:sp>
      <p:sp>
        <p:nvSpPr>
          <p:cNvPr id="4" name="Picture Placeholder 3">
            <a:extLst>
              <a:ext uri="{FF2B5EF4-FFF2-40B4-BE49-F238E27FC236}">
                <a16:creationId xmlns:a16="http://schemas.microsoft.com/office/drawing/2014/main" id="{74798FD4-1213-721F-C639-FA1BFFC0B065}"/>
              </a:ext>
            </a:extLst>
          </p:cNvPr>
          <p:cNvSpPr>
            <a:spLocks noGrp="1"/>
          </p:cNvSpPr>
          <p:nvPr>
            <p:ph type="pic" sz="quarter" idx="11"/>
          </p:nvPr>
        </p:nvSpPr>
        <p:spPr/>
        <p:txBody>
          <a:bodyPr/>
          <a:lstStyle/>
          <a:p>
            <a:endParaRPr lang="en-US"/>
          </a:p>
        </p:txBody>
      </p:sp>
    </p:spTree>
    <p:extLst>
      <p:ext uri="{BB962C8B-B14F-4D97-AF65-F5344CB8AC3E}">
        <p14:creationId xmlns:p14="http://schemas.microsoft.com/office/powerpoint/2010/main" val="2663085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83B45CB-5EFB-E1F3-133E-E388B6C43F16}"/>
              </a:ext>
            </a:extLst>
          </p:cNvPr>
          <p:cNvSpPr>
            <a:spLocks noGrp="1"/>
          </p:cNvSpPr>
          <p:nvPr>
            <p:ph type="title"/>
          </p:nvPr>
        </p:nvSpPr>
        <p:spPr/>
        <p:txBody>
          <a:bodyPr/>
          <a:lstStyle/>
          <a:p>
            <a:r>
              <a:rPr lang="en-US"/>
              <a:t>“Under the Supervision”</a:t>
            </a:r>
          </a:p>
        </p:txBody>
      </p:sp>
    </p:spTree>
    <p:extLst>
      <p:ext uri="{BB962C8B-B14F-4D97-AF65-F5344CB8AC3E}">
        <p14:creationId xmlns:p14="http://schemas.microsoft.com/office/powerpoint/2010/main" val="3492794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8B71A-B296-9C20-526C-6F1905C9D5C4}"/>
              </a:ext>
            </a:extLst>
          </p:cNvPr>
          <p:cNvSpPr>
            <a:spLocks noGrp="1"/>
          </p:cNvSpPr>
          <p:nvPr>
            <p:ph type="title"/>
          </p:nvPr>
        </p:nvSpPr>
        <p:spPr/>
        <p:txBody>
          <a:bodyPr/>
          <a:lstStyle/>
          <a:p>
            <a:r>
              <a:rPr lang="en-US"/>
              <a:t>“Under the Supervision” Defined</a:t>
            </a:r>
          </a:p>
        </p:txBody>
      </p:sp>
      <p:sp>
        <p:nvSpPr>
          <p:cNvPr id="3" name="Text Placeholder 2">
            <a:extLst>
              <a:ext uri="{FF2B5EF4-FFF2-40B4-BE49-F238E27FC236}">
                <a16:creationId xmlns:a16="http://schemas.microsoft.com/office/drawing/2014/main" id="{E56421FB-6F8B-8EDD-5CE1-6DD89502E7F9}"/>
              </a:ext>
            </a:extLst>
          </p:cNvPr>
          <p:cNvSpPr>
            <a:spLocks noGrp="1"/>
          </p:cNvSpPr>
          <p:nvPr>
            <p:ph type="body" sz="quarter" idx="10"/>
          </p:nvPr>
        </p:nvSpPr>
        <p:spPr/>
        <p:txBody>
          <a:bodyPr/>
          <a:lstStyle/>
          <a:p>
            <a:r>
              <a:rPr lang="en-US"/>
              <a:t>“Under the Supervision” is a short phrase designed to capture the legal requirements that a paraprofessional only provide services when trained, coached, supervised, and regularly collaborating with a properly endorsed/licensed professional.</a:t>
            </a:r>
          </a:p>
          <a:p>
            <a:r>
              <a:rPr lang="en-US"/>
              <a:t>Paraeducators </a:t>
            </a:r>
            <a:r>
              <a:rPr lang="en-US" b="1" i="1" u="sng"/>
              <a:t>must be supervised by an endorsed special educator</a:t>
            </a:r>
            <a:r>
              <a:rPr lang="en-US"/>
              <a:t>. They may not “fill” a teaching position even when there are staffing shortages or missing personnel.</a:t>
            </a:r>
          </a:p>
        </p:txBody>
      </p:sp>
      <p:pic>
        <p:nvPicPr>
          <p:cNvPr id="6" name="Picture Placeholder 5" descr="Management with solid fill">
            <a:extLst>
              <a:ext uri="{FF2B5EF4-FFF2-40B4-BE49-F238E27FC236}">
                <a16:creationId xmlns:a16="http://schemas.microsoft.com/office/drawing/2014/main" id="{CB5155A5-A096-0B62-1821-ED49EDDA2438}"/>
              </a:ext>
            </a:extLst>
          </p:cNvPr>
          <p:cNvPicPr>
            <a:picLocks noGrp="1" noChangeAspect="1"/>
          </p:cNvPicPr>
          <p:nvPr>
            <p:ph type="pic" sz="quarter" idx="13"/>
          </p:nvPr>
        </p:nvPicPr>
        <p:blipFill>
          <a:blip r:embed="rId2">
            <a:extLst>
              <a:ext uri="{96DAC541-7B7A-43D3-8B79-37D633B846F1}">
                <asvg:svgBlip xmlns:asvg="http://schemas.microsoft.com/office/drawing/2016/SVG/main" r:embed="rId3"/>
              </a:ext>
            </a:extLst>
          </a:blip>
          <a:srcRect/>
          <a:stretch>
            <a:fillRect/>
          </a:stretch>
        </p:blipFill>
        <p:spPr/>
      </p:pic>
    </p:spTree>
    <p:extLst>
      <p:ext uri="{BB962C8B-B14F-4D97-AF65-F5344CB8AC3E}">
        <p14:creationId xmlns:p14="http://schemas.microsoft.com/office/powerpoint/2010/main" val="39844107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A7577-C42C-AE84-82F3-64D5923270F7}"/>
              </a:ext>
            </a:extLst>
          </p:cNvPr>
          <p:cNvSpPr>
            <a:spLocks noGrp="1"/>
          </p:cNvSpPr>
          <p:nvPr>
            <p:ph type="title"/>
          </p:nvPr>
        </p:nvSpPr>
        <p:spPr/>
        <p:txBody>
          <a:bodyPr/>
          <a:lstStyle/>
          <a:p>
            <a:r>
              <a:rPr lang="en-US"/>
              <a:t>Special Educator and Paraeducator Roles Overview</a:t>
            </a:r>
          </a:p>
        </p:txBody>
      </p:sp>
      <p:grpSp>
        <p:nvGrpSpPr>
          <p:cNvPr id="7" name="Group 6">
            <a:extLst>
              <a:ext uri="{FF2B5EF4-FFF2-40B4-BE49-F238E27FC236}">
                <a16:creationId xmlns:a16="http://schemas.microsoft.com/office/drawing/2014/main" id="{57E7D67A-42C1-A92F-B3C0-F7B3BB8D4378}"/>
              </a:ext>
            </a:extLst>
          </p:cNvPr>
          <p:cNvGrpSpPr/>
          <p:nvPr/>
        </p:nvGrpSpPr>
        <p:grpSpPr>
          <a:xfrm>
            <a:off x="1117499" y="1573235"/>
            <a:ext cx="9759099" cy="4568450"/>
            <a:chOff x="1620998" y="1598113"/>
            <a:chExt cx="9759099" cy="4568450"/>
          </a:xfrm>
        </p:grpSpPr>
        <p:sp>
          <p:nvSpPr>
            <p:cNvPr id="8" name="Freeform: Shape 7">
              <a:extLst>
                <a:ext uri="{FF2B5EF4-FFF2-40B4-BE49-F238E27FC236}">
                  <a16:creationId xmlns:a16="http://schemas.microsoft.com/office/drawing/2014/main" id="{C708998D-396D-2547-F935-5083F7A1E557}"/>
                </a:ext>
              </a:extLst>
            </p:cNvPr>
            <p:cNvSpPr/>
            <p:nvPr/>
          </p:nvSpPr>
          <p:spPr>
            <a:xfrm>
              <a:off x="1620998" y="1598113"/>
              <a:ext cx="5669280" cy="4527132"/>
            </a:xfrm>
            <a:custGeom>
              <a:avLst/>
              <a:gdLst>
                <a:gd name="connsiteX0" fmla="*/ 0 w 4527132"/>
                <a:gd name="connsiteY0" fmla="*/ 2263566 h 4527132"/>
                <a:gd name="connsiteX1" fmla="*/ 2263566 w 4527132"/>
                <a:gd name="connsiteY1" fmla="*/ 0 h 4527132"/>
                <a:gd name="connsiteX2" fmla="*/ 4527132 w 4527132"/>
                <a:gd name="connsiteY2" fmla="*/ 2263566 h 4527132"/>
                <a:gd name="connsiteX3" fmla="*/ 2263566 w 4527132"/>
                <a:gd name="connsiteY3" fmla="*/ 4527132 h 4527132"/>
                <a:gd name="connsiteX4" fmla="*/ 0 w 4527132"/>
                <a:gd name="connsiteY4" fmla="*/ 2263566 h 45271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27132" h="4527132">
                  <a:moveTo>
                    <a:pt x="0" y="2263566"/>
                  </a:moveTo>
                  <a:cubicBezTo>
                    <a:pt x="0" y="1013433"/>
                    <a:pt x="1013433" y="0"/>
                    <a:pt x="2263566" y="0"/>
                  </a:cubicBezTo>
                  <a:cubicBezTo>
                    <a:pt x="3513699" y="0"/>
                    <a:pt x="4527132" y="1013433"/>
                    <a:pt x="4527132" y="2263566"/>
                  </a:cubicBezTo>
                  <a:cubicBezTo>
                    <a:pt x="4527132" y="3513699"/>
                    <a:pt x="3513699" y="4527132"/>
                    <a:pt x="2263566" y="4527132"/>
                  </a:cubicBezTo>
                  <a:cubicBezTo>
                    <a:pt x="1013433" y="4527132"/>
                    <a:pt x="0" y="3513699"/>
                    <a:pt x="0" y="2263566"/>
                  </a:cubicBezTo>
                  <a:close/>
                </a:path>
              </a:pathLst>
            </a:custGeom>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horz" wrap="square" lIns="632167" tIns="533846" rIns="1284727" bIns="533846" numCol="1" spcCol="1270" anchor="ctr" anchorCtr="1">
              <a:noAutofit/>
            </a:bodyPr>
            <a:lstStyle/>
            <a:p>
              <a:pPr marL="0" lvl="0" indent="0" algn="l" defTabSz="755650">
                <a:lnSpc>
                  <a:spcPct val="90000"/>
                </a:lnSpc>
                <a:spcBef>
                  <a:spcPct val="0"/>
                </a:spcBef>
                <a:spcAft>
                  <a:spcPct val="35000"/>
                </a:spcAft>
                <a:buNone/>
              </a:pPr>
              <a:r>
                <a:rPr lang="en-US" sz="1700" b="1" kern="1200" dirty="0"/>
                <a:t>Special Educator</a:t>
              </a:r>
            </a:p>
            <a:p>
              <a:pPr marL="285750" lvl="1" indent="-285750" algn="l" defTabSz="577850">
                <a:lnSpc>
                  <a:spcPct val="90000"/>
                </a:lnSpc>
                <a:spcBef>
                  <a:spcPct val="0"/>
                </a:spcBef>
                <a:spcAft>
                  <a:spcPct val="15000"/>
                </a:spcAft>
                <a:buFont typeface="Wingdings" panose="05000000000000000000" pitchFamily="2" charset="2"/>
                <a:buChar char="§"/>
              </a:pPr>
              <a:r>
                <a:rPr lang="en-US" sz="1300" b="0" kern="1200" dirty="0"/>
                <a:t>Collaboration with the general education teacher(s)</a:t>
              </a:r>
            </a:p>
            <a:p>
              <a:pPr marL="285750" lvl="1" indent="-285750" algn="l" defTabSz="577850">
                <a:lnSpc>
                  <a:spcPct val="90000"/>
                </a:lnSpc>
                <a:spcBef>
                  <a:spcPct val="0"/>
                </a:spcBef>
                <a:spcAft>
                  <a:spcPct val="15000"/>
                </a:spcAft>
                <a:buFont typeface="Wingdings" panose="05000000000000000000" pitchFamily="2" charset="2"/>
                <a:buChar char="§"/>
              </a:pPr>
              <a:r>
                <a:rPr lang="en-US" sz="1300" b="0" kern="1200" dirty="0"/>
                <a:t>Planning instruction and intervention</a:t>
              </a:r>
            </a:p>
            <a:p>
              <a:pPr marL="285750" lvl="1" indent="-285750" algn="l" defTabSz="577850">
                <a:lnSpc>
                  <a:spcPct val="90000"/>
                </a:lnSpc>
                <a:spcBef>
                  <a:spcPct val="0"/>
                </a:spcBef>
                <a:spcAft>
                  <a:spcPct val="15000"/>
                </a:spcAft>
                <a:buFont typeface="Wingdings" panose="05000000000000000000" pitchFamily="2" charset="2"/>
                <a:buChar char="§"/>
              </a:pPr>
              <a:r>
                <a:rPr lang="en-US" sz="1300" b="0" kern="1200" dirty="0"/>
                <a:t>Data-based decision-making to inform instruction and intervention</a:t>
              </a:r>
            </a:p>
            <a:p>
              <a:pPr marL="285750" lvl="1" indent="-285750" algn="l" defTabSz="577850">
                <a:lnSpc>
                  <a:spcPct val="90000"/>
                </a:lnSpc>
                <a:spcBef>
                  <a:spcPct val="0"/>
                </a:spcBef>
                <a:spcAft>
                  <a:spcPct val="15000"/>
                </a:spcAft>
                <a:buFont typeface="Wingdings" panose="05000000000000000000" pitchFamily="2" charset="2"/>
                <a:buChar char="§"/>
              </a:pPr>
              <a:r>
                <a:rPr lang="en-US" sz="1300" b="0" kern="1200" dirty="0"/>
                <a:t>Communication with parent(s)</a:t>
              </a:r>
            </a:p>
            <a:p>
              <a:pPr marL="285750" lvl="1" indent="-285750" algn="l" defTabSz="577850">
                <a:lnSpc>
                  <a:spcPct val="90000"/>
                </a:lnSpc>
                <a:spcBef>
                  <a:spcPct val="0"/>
                </a:spcBef>
                <a:spcAft>
                  <a:spcPct val="15000"/>
                </a:spcAft>
                <a:buFont typeface="Wingdings" panose="05000000000000000000" pitchFamily="2" charset="2"/>
                <a:buChar char="§"/>
              </a:pPr>
              <a:r>
                <a:rPr lang="en-US" sz="1300" b="0" kern="1200" dirty="0"/>
                <a:t>Developing the IEP</a:t>
              </a:r>
            </a:p>
            <a:p>
              <a:pPr marL="285750" lvl="1" indent="-285750" algn="l" defTabSz="577850">
                <a:lnSpc>
                  <a:spcPct val="90000"/>
                </a:lnSpc>
                <a:spcBef>
                  <a:spcPct val="0"/>
                </a:spcBef>
                <a:spcAft>
                  <a:spcPct val="15000"/>
                </a:spcAft>
                <a:buFont typeface="Wingdings" panose="05000000000000000000" pitchFamily="2" charset="2"/>
                <a:buChar char="§"/>
              </a:pPr>
              <a:r>
                <a:rPr lang="en-US" sz="1300" b="0" kern="1200" dirty="0"/>
                <a:t>Creating Progress Reports</a:t>
              </a:r>
            </a:p>
            <a:p>
              <a:pPr marL="285750" lvl="1" indent="-285750" algn="l" defTabSz="577850">
                <a:lnSpc>
                  <a:spcPct val="90000"/>
                </a:lnSpc>
                <a:spcBef>
                  <a:spcPct val="0"/>
                </a:spcBef>
                <a:spcAft>
                  <a:spcPct val="15000"/>
                </a:spcAft>
                <a:buFont typeface="Wingdings" panose="05000000000000000000" pitchFamily="2" charset="2"/>
                <a:buChar char="§"/>
              </a:pPr>
              <a:r>
                <a:rPr lang="en-US" sz="1300" b="0" kern="1200" dirty="0"/>
                <a:t>Ensuring accommodation(s) and/or modification(s) are implemented with fidelity</a:t>
              </a:r>
            </a:p>
            <a:p>
              <a:pPr marL="285750" lvl="1" indent="-285750" algn="l" defTabSz="577850">
                <a:lnSpc>
                  <a:spcPct val="90000"/>
                </a:lnSpc>
                <a:spcBef>
                  <a:spcPct val="0"/>
                </a:spcBef>
                <a:spcAft>
                  <a:spcPct val="15000"/>
                </a:spcAft>
                <a:buFont typeface="Wingdings" panose="05000000000000000000" pitchFamily="2" charset="2"/>
                <a:buChar char="§"/>
              </a:pPr>
              <a:r>
                <a:rPr lang="en-US" sz="1300" b="1" u="sng" kern="1200" dirty="0"/>
                <a:t>Ensuring FAPE</a:t>
              </a:r>
            </a:p>
          </p:txBody>
        </p:sp>
        <p:sp>
          <p:nvSpPr>
            <p:cNvPr id="9" name="Freeform: Shape 8">
              <a:extLst>
                <a:ext uri="{FF2B5EF4-FFF2-40B4-BE49-F238E27FC236}">
                  <a16:creationId xmlns:a16="http://schemas.microsoft.com/office/drawing/2014/main" id="{75E19F6A-5602-DFB9-5003-CF73B2EB1111}"/>
                </a:ext>
              </a:extLst>
            </p:cNvPr>
            <p:cNvSpPr/>
            <p:nvPr/>
          </p:nvSpPr>
          <p:spPr>
            <a:xfrm>
              <a:off x="5710817" y="1639431"/>
              <a:ext cx="5669280" cy="4527132"/>
            </a:xfrm>
            <a:custGeom>
              <a:avLst/>
              <a:gdLst>
                <a:gd name="connsiteX0" fmla="*/ 0 w 4527132"/>
                <a:gd name="connsiteY0" fmla="*/ 2263566 h 4527132"/>
                <a:gd name="connsiteX1" fmla="*/ 2263566 w 4527132"/>
                <a:gd name="connsiteY1" fmla="*/ 0 h 4527132"/>
                <a:gd name="connsiteX2" fmla="*/ 4527132 w 4527132"/>
                <a:gd name="connsiteY2" fmla="*/ 2263566 h 4527132"/>
                <a:gd name="connsiteX3" fmla="*/ 2263566 w 4527132"/>
                <a:gd name="connsiteY3" fmla="*/ 4527132 h 4527132"/>
                <a:gd name="connsiteX4" fmla="*/ 0 w 4527132"/>
                <a:gd name="connsiteY4" fmla="*/ 2263566 h 45271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27132" h="4527132">
                  <a:moveTo>
                    <a:pt x="0" y="2263566"/>
                  </a:moveTo>
                  <a:cubicBezTo>
                    <a:pt x="0" y="1013433"/>
                    <a:pt x="1013433" y="0"/>
                    <a:pt x="2263566" y="0"/>
                  </a:cubicBezTo>
                  <a:cubicBezTo>
                    <a:pt x="3513699" y="0"/>
                    <a:pt x="4527132" y="1013433"/>
                    <a:pt x="4527132" y="2263566"/>
                  </a:cubicBezTo>
                  <a:cubicBezTo>
                    <a:pt x="4527132" y="3513699"/>
                    <a:pt x="3513699" y="4527132"/>
                    <a:pt x="2263566" y="4527132"/>
                  </a:cubicBezTo>
                  <a:cubicBezTo>
                    <a:pt x="1013433" y="4527132"/>
                    <a:pt x="0" y="3513699"/>
                    <a:pt x="0" y="2263566"/>
                  </a:cubicBezTo>
                  <a:close/>
                </a:path>
              </a:pathLst>
            </a:custGeom>
          </p:spPr>
          <p:style>
            <a:lnRef idx="2">
              <a:schemeClr val="lt1">
                <a:hueOff val="0"/>
                <a:satOff val="0"/>
                <a:lumOff val="0"/>
                <a:alphaOff val="0"/>
              </a:schemeClr>
            </a:lnRef>
            <a:fillRef idx="1">
              <a:schemeClr val="accent3">
                <a:alpha val="50000"/>
                <a:hueOff val="0"/>
                <a:satOff val="0"/>
                <a:lumOff val="0"/>
                <a:alphaOff val="0"/>
              </a:schemeClr>
            </a:fillRef>
            <a:effectRef idx="0">
              <a:schemeClr val="accent3">
                <a:alpha val="50000"/>
                <a:hueOff val="0"/>
                <a:satOff val="0"/>
                <a:lumOff val="0"/>
                <a:alphaOff val="0"/>
              </a:schemeClr>
            </a:effectRef>
            <a:fontRef idx="minor">
              <a:schemeClr val="tx1"/>
            </a:fontRef>
          </p:style>
          <p:txBody>
            <a:bodyPr spcFirstLastPara="0" vert="horz" wrap="square" lIns="1284727" tIns="533846" rIns="632167" bIns="533846" numCol="1" spcCol="1270" anchor="ctr" anchorCtr="1">
              <a:noAutofit/>
            </a:bodyPr>
            <a:lstStyle/>
            <a:p>
              <a:pPr marL="457200" lvl="0" indent="0" algn="l" defTabSz="755650">
                <a:lnSpc>
                  <a:spcPct val="90000"/>
                </a:lnSpc>
                <a:spcBef>
                  <a:spcPct val="0"/>
                </a:spcBef>
                <a:spcAft>
                  <a:spcPct val="35000"/>
                </a:spcAft>
                <a:buNone/>
              </a:pPr>
              <a:r>
                <a:rPr lang="en-US" sz="1700" b="1" kern="1200" dirty="0"/>
                <a:t>Paraeducator</a:t>
              </a:r>
            </a:p>
            <a:p>
              <a:pPr marL="628650" lvl="1" indent="-285750" defTabSz="577850">
                <a:lnSpc>
                  <a:spcPct val="90000"/>
                </a:lnSpc>
                <a:spcBef>
                  <a:spcPct val="0"/>
                </a:spcBef>
                <a:spcAft>
                  <a:spcPct val="15000"/>
                </a:spcAft>
                <a:buFont typeface="Wingdings" panose="05000000000000000000" pitchFamily="2" charset="2"/>
                <a:buChar char="§"/>
              </a:pPr>
              <a:r>
                <a:rPr lang="en-US" sz="1300" dirty="0"/>
                <a:t>Fully trained by and regular collaboration</a:t>
              </a:r>
              <a:r>
                <a:rPr lang="en-US" sz="1300" b="0" kern="1200" dirty="0"/>
                <a:t> with the supervising special educator</a:t>
              </a:r>
              <a:endParaRPr lang="en-US" sz="1300" b="0" kern="1200" dirty="0">
                <a:ea typeface="Open Sans"/>
                <a:cs typeface="Open Sans"/>
              </a:endParaRPr>
            </a:p>
            <a:p>
              <a:pPr marL="628650" lvl="1" indent="-285750" algn="l" defTabSz="577850">
                <a:lnSpc>
                  <a:spcPct val="90000"/>
                </a:lnSpc>
                <a:spcBef>
                  <a:spcPct val="0"/>
                </a:spcBef>
                <a:spcAft>
                  <a:spcPct val="15000"/>
                </a:spcAft>
                <a:buFont typeface="Wingdings" panose="05000000000000000000" pitchFamily="2" charset="2"/>
                <a:buChar char="§"/>
              </a:pPr>
              <a:r>
                <a:rPr lang="en-US" sz="1300" b="0" kern="1200" dirty="0"/>
                <a:t>Delivering instruction and/or intervention as directed </a:t>
              </a:r>
            </a:p>
            <a:p>
              <a:pPr marL="628650" lvl="1" indent="-285750" algn="l" defTabSz="577850">
                <a:lnSpc>
                  <a:spcPct val="90000"/>
                </a:lnSpc>
                <a:spcBef>
                  <a:spcPct val="0"/>
                </a:spcBef>
                <a:spcAft>
                  <a:spcPct val="15000"/>
                </a:spcAft>
                <a:buFont typeface="Wingdings" panose="05000000000000000000" pitchFamily="2" charset="2"/>
                <a:buChar char="§"/>
              </a:pPr>
              <a:r>
                <a:rPr lang="en-US" sz="1300" b="0" kern="1200" dirty="0"/>
                <a:t>Collecting formal and informal data to inform decision-making</a:t>
              </a:r>
            </a:p>
            <a:p>
              <a:pPr marL="628650" lvl="1" indent="-285750" algn="l" defTabSz="577850">
                <a:lnSpc>
                  <a:spcPct val="90000"/>
                </a:lnSpc>
                <a:spcBef>
                  <a:spcPct val="0"/>
                </a:spcBef>
                <a:spcAft>
                  <a:spcPct val="15000"/>
                </a:spcAft>
                <a:buFont typeface="Wingdings" panose="05000000000000000000" pitchFamily="2" charset="2"/>
                <a:buChar char="§"/>
              </a:pPr>
              <a:r>
                <a:rPr lang="en-US" sz="1300" b="0" kern="1200" dirty="0"/>
                <a:t>Communicate with special educator</a:t>
              </a:r>
            </a:p>
            <a:p>
              <a:pPr marL="628650" lvl="1" indent="-285750" algn="l" defTabSz="577850">
                <a:lnSpc>
                  <a:spcPct val="90000"/>
                </a:lnSpc>
                <a:spcBef>
                  <a:spcPct val="0"/>
                </a:spcBef>
                <a:spcAft>
                  <a:spcPct val="15000"/>
                </a:spcAft>
                <a:buFont typeface="Wingdings" panose="05000000000000000000" pitchFamily="2" charset="2"/>
                <a:buChar char="§"/>
              </a:pPr>
              <a:r>
                <a:rPr lang="en-US" sz="1300" b="0" kern="1200" dirty="0"/>
                <a:t>Support implementation of the IEP</a:t>
              </a:r>
            </a:p>
            <a:p>
              <a:pPr marL="628650" lvl="1" indent="-285750" algn="l" defTabSz="577850">
                <a:lnSpc>
                  <a:spcPct val="90000"/>
                </a:lnSpc>
                <a:spcBef>
                  <a:spcPct val="0"/>
                </a:spcBef>
                <a:spcAft>
                  <a:spcPct val="15000"/>
                </a:spcAft>
                <a:buFont typeface="Wingdings" panose="05000000000000000000" pitchFamily="2" charset="2"/>
                <a:buChar char="§"/>
              </a:pPr>
              <a:r>
                <a:rPr lang="en-US" sz="1300" b="0" kern="1200" dirty="0"/>
                <a:t>Support use of accommodation(s) and/or modification(s)</a:t>
              </a:r>
            </a:p>
            <a:p>
              <a:pPr marL="114300" lvl="1" indent="-114300" algn="l" defTabSz="577850">
                <a:lnSpc>
                  <a:spcPct val="90000"/>
                </a:lnSpc>
                <a:spcBef>
                  <a:spcPct val="0"/>
                </a:spcBef>
                <a:spcAft>
                  <a:spcPct val="15000"/>
                </a:spcAft>
                <a:buChar char="•"/>
              </a:pPr>
              <a:endParaRPr lang="en-US" sz="1300" b="0" kern="1200" dirty="0"/>
            </a:p>
          </p:txBody>
        </p:sp>
      </p:grpSp>
      <p:sp>
        <p:nvSpPr>
          <p:cNvPr id="10" name="TextBox 9">
            <a:extLst>
              <a:ext uri="{FF2B5EF4-FFF2-40B4-BE49-F238E27FC236}">
                <a16:creationId xmlns:a16="http://schemas.microsoft.com/office/drawing/2014/main" id="{680F25C5-3BBF-0DC5-5E7B-4C9A4D43EC4F}"/>
              </a:ext>
            </a:extLst>
          </p:cNvPr>
          <p:cNvSpPr txBox="1"/>
          <p:nvPr/>
        </p:nvSpPr>
        <p:spPr>
          <a:xfrm>
            <a:off x="5370653" y="3135608"/>
            <a:ext cx="1364039" cy="1665071"/>
          </a:xfrm>
          <a:prstGeom prst="rect">
            <a:avLst/>
          </a:prstGeom>
          <a:noFill/>
        </p:spPr>
        <p:txBody>
          <a:bodyPr wrap="square" rtlCol="0">
            <a:spAutoFit/>
          </a:bodyPr>
          <a:lstStyle/>
          <a:p>
            <a:pPr marL="118872" indent="-118872" algn="ctr">
              <a:lnSpc>
                <a:spcPct val="90000"/>
              </a:lnSpc>
              <a:spcAft>
                <a:spcPts val="234"/>
              </a:spcAft>
            </a:pPr>
            <a:r>
              <a:rPr lang="en-US" sz="1700" b="1"/>
              <a:t>Both</a:t>
            </a:r>
          </a:p>
          <a:p>
            <a:pPr marL="285750" indent="-285750">
              <a:lnSpc>
                <a:spcPct val="90000"/>
              </a:lnSpc>
              <a:spcAft>
                <a:spcPts val="234"/>
              </a:spcAft>
              <a:buSzPct val="75000"/>
              <a:buFont typeface="Wingdings" panose="05000000000000000000" pitchFamily="2" charset="2"/>
              <a:buChar char="§"/>
            </a:pPr>
            <a:r>
              <a:rPr lang="en-US" sz="1300"/>
              <a:t>Engage with the student</a:t>
            </a:r>
            <a:endParaRPr lang="en-US" sz="1300" dirty="0"/>
          </a:p>
          <a:p>
            <a:pPr marL="285750" indent="-285750">
              <a:lnSpc>
                <a:spcPct val="90000"/>
              </a:lnSpc>
              <a:spcAft>
                <a:spcPts val="234"/>
              </a:spcAft>
              <a:buSzPct val="75000"/>
              <a:buFont typeface="Wingdings" panose="05000000000000000000" pitchFamily="2" charset="2"/>
              <a:buChar char="§"/>
            </a:pPr>
            <a:r>
              <a:rPr lang="en-US" sz="1300"/>
              <a:t>Progress monitor</a:t>
            </a:r>
            <a:endParaRPr lang="en-US" sz="1300" dirty="0"/>
          </a:p>
          <a:p>
            <a:pPr marL="285750" indent="-285750">
              <a:lnSpc>
                <a:spcPct val="90000"/>
              </a:lnSpc>
              <a:spcAft>
                <a:spcPts val="234"/>
              </a:spcAft>
              <a:buSzPct val="75000"/>
              <a:buFont typeface="Wingdings" panose="05000000000000000000" pitchFamily="2" charset="2"/>
              <a:buChar char="§"/>
            </a:pPr>
            <a:r>
              <a:rPr lang="en-US" sz="1300"/>
              <a:t>Collaborate regularly</a:t>
            </a:r>
            <a:endParaRPr lang="en-US" sz="1300" dirty="0"/>
          </a:p>
        </p:txBody>
      </p:sp>
    </p:spTree>
    <p:extLst>
      <p:ext uri="{BB962C8B-B14F-4D97-AF65-F5344CB8AC3E}">
        <p14:creationId xmlns:p14="http://schemas.microsoft.com/office/powerpoint/2010/main" val="251329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1B19A-1F18-CA0B-0893-4C3F70744C01}"/>
              </a:ext>
            </a:extLst>
          </p:cNvPr>
          <p:cNvSpPr>
            <a:spLocks noGrp="1"/>
          </p:cNvSpPr>
          <p:nvPr>
            <p:ph type="title"/>
          </p:nvPr>
        </p:nvSpPr>
        <p:spPr/>
        <p:txBody>
          <a:bodyPr/>
          <a:lstStyle/>
          <a:p>
            <a:r>
              <a:rPr lang="en-US"/>
              <a:t>Strategies to Increase Training and Collaboration</a:t>
            </a:r>
          </a:p>
        </p:txBody>
      </p:sp>
    </p:spTree>
    <p:extLst>
      <p:ext uri="{BB962C8B-B14F-4D97-AF65-F5344CB8AC3E}">
        <p14:creationId xmlns:p14="http://schemas.microsoft.com/office/powerpoint/2010/main" val="1767734157"/>
      </p:ext>
    </p:extLst>
  </p:cSld>
  <p:clrMapOvr>
    <a:masterClrMapping/>
  </p:clrMapOvr>
</p:sld>
</file>

<file path=ppt/theme/theme1.xml><?xml version="1.0" encoding="utf-8"?>
<a:theme xmlns:a="http://schemas.openxmlformats.org/drawingml/2006/main" name="Theme1">
  <a:themeElements>
    <a:clrScheme name="TDOE BFA 2021">
      <a:dk1>
        <a:srgbClr val="3C3E40"/>
      </a:dk1>
      <a:lt1>
        <a:srgbClr val="FFFFFF"/>
      </a:lt1>
      <a:dk2>
        <a:srgbClr val="6E7073"/>
      </a:dk2>
      <a:lt2>
        <a:srgbClr val="EEEEEE"/>
      </a:lt2>
      <a:accent1>
        <a:srgbClr val="EE3424"/>
      </a:accent1>
      <a:accent2>
        <a:srgbClr val="0E2B5A"/>
      </a:accent2>
      <a:accent3>
        <a:srgbClr val="E87722"/>
      </a:accent3>
      <a:accent4>
        <a:srgbClr val="2DCCD3"/>
      </a:accent4>
      <a:accent5>
        <a:srgbClr val="D2D755"/>
      </a:accent5>
      <a:accent6>
        <a:srgbClr val="5D7975"/>
      </a:accent6>
      <a:hlink>
        <a:srgbClr val="0563C1"/>
      </a:hlink>
      <a:folHlink>
        <a:srgbClr val="954F72"/>
      </a:folHlink>
    </a:clrScheme>
    <a:fontScheme name="TDOE Fonts">
      <a:majorFont>
        <a:latin typeface="PermianSlabSerifTypeface"/>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a:noFill/>
        </a:ln>
      </a:spPr>
      <a:bodyPr wrap="square" rtlCol="0" anchor="ctr">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DOE PPT DEC 2024  -  Read-Only" id="{2779BA65-B87F-4E8A-9651-79ABB08A0ACB}" vid="{5F7D9E14-5DC8-4FA8-84A6-C140659BC23A}"/>
    </a:ext>
  </a:extLst>
</a:theme>
</file>

<file path=ppt/theme/theme2.xml><?xml version="1.0" encoding="utf-8"?>
<a:theme xmlns:a="http://schemas.openxmlformats.org/drawingml/2006/main" name="1_Theme1">
  <a:themeElements>
    <a:clrScheme name="TDOE BFA 2021">
      <a:dk1>
        <a:srgbClr val="3C3E40"/>
      </a:dk1>
      <a:lt1>
        <a:srgbClr val="FFFFFF"/>
      </a:lt1>
      <a:dk2>
        <a:srgbClr val="6E7073"/>
      </a:dk2>
      <a:lt2>
        <a:srgbClr val="EEEEEE"/>
      </a:lt2>
      <a:accent1>
        <a:srgbClr val="EE3424"/>
      </a:accent1>
      <a:accent2>
        <a:srgbClr val="0E2B5A"/>
      </a:accent2>
      <a:accent3>
        <a:srgbClr val="E87722"/>
      </a:accent3>
      <a:accent4>
        <a:srgbClr val="2DCCD3"/>
      </a:accent4>
      <a:accent5>
        <a:srgbClr val="D2D755"/>
      </a:accent5>
      <a:accent6>
        <a:srgbClr val="5D7975"/>
      </a:accent6>
      <a:hlink>
        <a:srgbClr val="0563C1"/>
      </a:hlink>
      <a:folHlink>
        <a:srgbClr val="954F72"/>
      </a:folHlink>
    </a:clrScheme>
    <a:fontScheme name="TDOE Fonts">
      <a:majorFont>
        <a:latin typeface="PermianSlabSerifTypeface"/>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a:noFill/>
        </a:ln>
      </a:spPr>
      <a:bodyPr wrap="square" rtlCol="0" anchor="ctr">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DOE PPT DEC 2024  -  Read-Only" id="{2779BA65-B87F-4E8A-9651-79ABB08A0ACB}" vid="{6712DE4C-99E6-49DE-9CA5-11A1B4136442}"/>
    </a:ext>
  </a:extLst>
</a:theme>
</file>

<file path=ppt/theme/theme3.xml><?xml version="1.0" encoding="utf-8"?>
<a:theme xmlns:a="http://schemas.openxmlformats.org/drawingml/2006/main" name="2_Theme1">
  <a:themeElements>
    <a:clrScheme name="TDOE BFA">
      <a:dk1>
        <a:srgbClr val="445469"/>
      </a:dk1>
      <a:lt1>
        <a:srgbClr val="FFFFFF"/>
      </a:lt1>
      <a:dk2>
        <a:srgbClr val="445469"/>
      </a:dk2>
      <a:lt2>
        <a:srgbClr val="FFFFFF"/>
      </a:lt2>
      <a:accent1>
        <a:srgbClr val="6FCCD1"/>
      </a:accent1>
      <a:accent2>
        <a:srgbClr val="D9D952"/>
      </a:accent2>
      <a:accent3>
        <a:srgbClr val="F07F3A"/>
      </a:accent3>
      <a:accent4>
        <a:srgbClr val="EB3732"/>
      </a:accent4>
      <a:accent5>
        <a:srgbClr val="557879"/>
      </a:accent5>
      <a:accent6>
        <a:srgbClr val="052C72"/>
      </a:accent6>
      <a:hlink>
        <a:srgbClr val="F07F3A"/>
      </a:hlink>
      <a:folHlink>
        <a:srgbClr val="D9D952"/>
      </a:folHlink>
    </a:clrScheme>
    <a:fontScheme name="TDOE Fonts">
      <a:majorFont>
        <a:latin typeface="PermianSlabSerifTypeface"/>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BestforAll_WIDESCREEN_2021 (1)" id="{7C797576-E5EC-4EBF-B9BF-B281F9B9BB22}" vid="{5D529017-5993-471C-A8EA-BC60B58F1D3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851f2c7-eccf-41dd-8b49-7404b349b09c" xsi:nil="true"/>
    <lcf76f155ced4ddcb4097134ff3c332f xmlns="a6fb3132-2a12-489d-b27d-81c9ba699cc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78C9693990E684CB25E24C0476E73F6" ma:contentTypeVersion="18" ma:contentTypeDescription="Create a new document." ma:contentTypeScope="" ma:versionID="bf43ceb1ea20eacaea68ae870fd1493b">
  <xsd:schema xmlns:xsd="http://www.w3.org/2001/XMLSchema" xmlns:xs="http://www.w3.org/2001/XMLSchema" xmlns:p="http://schemas.microsoft.com/office/2006/metadata/properties" xmlns:ns2="a6fb3132-2a12-489d-b27d-81c9ba699cc1" xmlns:ns3="8851f2c7-eccf-41dd-8b49-7404b349b09c" targetNamespace="http://schemas.microsoft.com/office/2006/metadata/properties" ma:root="true" ma:fieldsID="63bc0799da6f786a8cda0c651b1f1586" ns2:_="" ns3:_="">
    <xsd:import namespace="a6fb3132-2a12-489d-b27d-81c9ba699cc1"/>
    <xsd:import namespace="8851f2c7-eccf-41dd-8b49-7404b349b09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fb3132-2a12-489d-b27d-81c9ba699c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3e6257d-7176-48e0-8b40-523761a9cd40"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851f2c7-eccf-41dd-8b49-7404b349b09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638a28d9-d8be-41a8-872f-a191d799db73}" ma:internalName="TaxCatchAll" ma:showField="CatchAllData" ma:web="8851f2c7-eccf-41dd-8b49-7404b349b0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86F60C1-803E-4BBB-9567-67897965F98D}">
  <ds:schemaRefs>
    <ds:schemaRef ds:uri="36ef9011-4a41-4175-bc02-6df28392177c"/>
    <ds:schemaRef ds:uri="http://schemas.microsoft.com/office/2006/documentManagement/types"/>
    <ds:schemaRef ds:uri="http://schemas.microsoft.com/office/2006/metadata/properties"/>
    <ds:schemaRef ds:uri="http://www.w3.org/XML/1998/namespace"/>
    <ds:schemaRef ds:uri="http://purl.org/dc/elements/1.1/"/>
    <ds:schemaRef ds:uri="http://purl.org/dc/dcmitype/"/>
    <ds:schemaRef ds:uri="http://purl.org/dc/terms/"/>
    <ds:schemaRef ds:uri="http://schemas.microsoft.com/office/infopath/2007/PartnerControls"/>
    <ds:schemaRef ds:uri="http://schemas.openxmlformats.org/package/2006/metadata/core-properties"/>
    <ds:schemaRef ds:uri="4ba89cf5-ea8a-4412-b1e3-d07ea97e9e33"/>
  </ds:schemaRefs>
</ds:datastoreItem>
</file>

<file path=customXml/itemProps2.xml><?xml version="1.0" encoding="utf-8"?>
<ds:datastoreItem xmlns:ds="http://schemas.openxmlformats.org/officeDocument/2006/customXml" ds:itemID="{D86EE60A-BF58-4874-AE35-BFCB82C91512}"/>
</file>

<file path=customXml/itemProps3.xml><?xml version="1.0" encoding="utf-8"?>
<ds:datastoreItem xmlns:ds="http://schemas.openxmlformats.org/officeDocument/2006/customXml" ds:itemID="{5D848918-0EBC-4BAE-A79C-C7698340A68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 PPT DEC 2024</Template>
  <TotalTime>1020</TotalTime>
  <Words>2074</Words>
  <Application>Microsoft Office PowerPoint</Application>
  <PresentationFormat>Custom</PresentationFormat>
  <Paragraphs>192</Paragraphs>
  <Slides>30</Slides>
  <Notes>2</Notes>
  <HiddenSlides>0</HiddenSlides>
  <MMClips>0</MMClips>
  <ScaleCrop>false</ScaleCrop>
  <HeadingPairs>
    <vt:vector size="8" baseType="variant">
      <vt:variant>
        <vt:lpstr>Fonts Used</vt:lpstr>
      </vt:variant>
      <vt:variant>
        <vt:i4>11</vt:i4>
      </vt:variant>
      <vt:variant>
        <vt:lpstr>Theme</vt:lpstr>
      </vt:variant>
      <vt:variant>
        <vt:i4>3</vt:i4>
      </vt:variant>
      <vt:variant>
        <vt:lpstr>Embedded OLE Servers</vt:lpstr>
      </vt:variant>
      <vt:variant>
        <vt:i4>1</vt:i4>
      </vt:variant>
      <vt:variant>
        <vt:lpstr>Slide Titles</vt:lpstr>
      </vt:variant>
      <vt:variant>
        <vt:i4>30</vt:i4>
      </vt:variant>
    </vt:vector>
  </HeadingPairs>
  <TitlesOfParts>
    <vt:vector size="45" baseType="lpstr">
      <vt:lpstr>Arial</vt:lpstr>
      <vt:lpstr>Calibri</vt:lpstr>
      <vt:lpstr>Century Gothic</vt:lpstr>
      <vt:lpstr>Courier New</vt:lpstr>
      <vt:lpstr>Georgia</vt:lpstr>
      <vt:lpstr>Lato Light</vt:lpstr>
      <vt:lpstr>Open Sans</vt:lpstr>
      <vt:lpstr>Open Sans Extrabold</vt:lpstr>
      <vt:lpstr>PermianSlabSerifTypeface</vt:lpstr>
      <vt:lpstr>Segoe UI</vt:lpstr>
      <vt:lpstr>Wingdings</vt:lpstr>
      <vt:lpstr>Theme1</vt:lpstr>
      <vt:lpstr>1_Theme1</vt:lpstr>
      <vt:lpstr>2_Theme1</vt:lpstr>
      <vt:lpstr>Document</vt:lpstr>
      <vt:lpstr>Paraeducators as Partners</vt:lpstr>
      <vt:lpstr>Generative AI Tools</vt:lpstr>
      <vt:lpstr>Objectives</vt:lpstr>
      <vt:lpstr>Definitions</vt:lpstr>
      <vt:lpstr>Paraeducators</vt:lpstr>
      <vt:lpstr>“Under the Supervision”</vt:lpstr>
      <vt:lpstr>“Under the Supervision” Defined</vt:lpstr>
      <vt:lpstr>Special Educator and Paraeducator Roles Overview</vt:lpstr>
      <vt:lpstr>Strategies to Increase Training and Collaboration</vt:lpstr>
      <vt:lpstr>The Need for Paraeducators</vt:lpstr>
      <vt:lpstr>The Need for Paraeducators in TN</vt:lpstr>
      <vt:lpstr>Working as Partners</vt:lpstr>
      <vt:lpstr>Establishing Time for Training and Collaboration</vt:lpstr>
      <vt:lpstr>Strategies for “Finding” Time</vt:lpstr>
      <vt:lpstr>Strategies for “Finding” Time, cont.</vt:lpstr>
      <vt:lpstr>Roles and Responsibilities</vt:lpstr>
      <vt:lpstr>Roles and Responsibilities</vt:lpstr>
      <vt:lpstr>Special Educator and Paraeducator Roles Overview (Reminder)</vt:lpstr>
      <vt:lpstr>Purposeful Collaboration</vt:lpstr>
      <vt:lpstr>Collaboration Documentation</vt:lpstr>
      <vt:lpstr>Example Meeting Log</vt:lpstr>
      <vt:lpstr>Example Meeting Log</vt:lpstr>
      <vt:lpstr>Example Meeting Log Options</vt:lpstr>
      <vt:lpstr>Conflict, Disagreements, and Misunderstandings</vt:lpstr>
      <vt:lpstr>Strategies for Conflict, Disagreements, and Misunderstandings</vt:lpstr>
      <vt:lpstr>Communication and Work-Style Preference Tools</vt:lpstr>
      <vt:lpstr>Final Thoughts…</vt:lpstr>
      <vt:lpstr>Summary</vt:lpstr>
      <vt:lpstr>Bonus Idea: 10 Simple Ways to Appreciate Your Paraeducator</vt:lpstr>
      <vt:lpstr>Questions or Comments?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Alison Gauld</dc:creator>
  <cp:keywords/>
  <dc:description/>
  <cp:lastModifiedBy>Alison Gauld</cp:lastModifiedBy>
  <cp:revision>2</cp:revision>
  <cp:lastPrinted>2019-11-04T17:49:10Z</cp:lastPrinted>
  <dcterms:created xsi:type="dcterms:W3CDTF">2024-12-11T14:55:35Z</dcterms:created>
  <dcterms:modified xsi:type="dcterms:W3CDTF">2026-04-08T15:34:53Z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0x010100F78C9693990E684CB25E24C0476E73F6</vt:lpwstr>
  </property>
  <property fmtid="{D5CDD505-2E9C-101B-9397-08002B2CF9AE}" pid="3" name="MediaServiceImageTags">
    <vt:lpwstr/>
  </property>
</Properties>
</file>