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0"/>
  </p:notesMasterIdLst>
  <p:sldIdLst>
    <p:sldId id="266" r:id="rId5"/>
    <p:sldId id="271" r:id="rId6"/>
    <p:sldId id="277" r:id="rId7"/>
    <p:sldId id="275" r:id="rId8"/>
    <p:sldId id="285" r:id="rId9"/>
    <p:sldId id="278" r:id="rId10"/>
    <p:sldId id="272" r:id="rId11"/>
    <p:sldId id="274" r:id="rId12"/>
    <p:sldId id="279" r:id="rId13"/>
    <p:sldId id="280" r:id="rId14"/>
    <p:sldId id="282" r:id="rId15"/>
    <p:sldId id="276" r:id="rId16"/>
    <p:sldId id="286" r:id="rId17"/>
    <p:sldId id="28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3F896-F10B-40DB-BFF5-91EAD6B86881}" v="7" dt="2026-05-12T15:54:23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4D043-D079-435C-A82E-306CF37946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CE30C-B62E-43BB-983F-463AE5BC8CB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Physical Activity </a:t>
          </a:r>
        </a:p>
      </dgm:t>
    </dgm:pt>
    <dgm:pt modelId="{70816EFB-A0FA-48D7-A1A8-68750BF989AE}" type="parTrans" cxnId="{E740421A-E9D4-4125-8574-181ABBF3E26C}">
      <dgm:prSet/>
      <dgm:spPr/>
      <dgm:t>
        <a:bodyPr/>
        <a:lstStyle/>
        <a:p>
          <a:endParaRPr lang="en-US"/>
        </a:p>
      </dgm:t>
    </dgm:pt>
    <dgm:pt modelId="{01EC0322-063E-40E6-BBF0-CECE64687B42}" type="sibTrans" cxnId="{E740421A-E9D4-4125-8574-181ABBF3E26C}">
      <dgm:prSet/>
      <dgm:spPr/>
      <dgm:t>
        <a:bodyPr/>
        <a:lstStyle/>
        <a:p>
          <a:endParaRPr lang="en-US"/>
        </a:p>
      </dgm:t>
    </dgm:pt>
    <dgm:pt modelId="{440A2B08-6F23-4A7C-A561-4856EE9DB1C2}">
      <dgm:prSet/>
      <dgm:spPr/>
      <dgm:t>
        <a:bodyPr/>
        <a:lstStyle/>
        <a:p>
          <a:r>
            <a:rPr lang="en-US"/>
            <a:t>Breathing  </a:t>
          </a:r>
        </a:p>
      </dgm:t>
    </dgm:pt>
    <dgm:pt modelId="{C48D3B95-7101-4D98-99B1-490AE0284454}" type="parTrans" cxnId="{3AC5937C-D144-4880-8185-FCD0FDAEC590}">
      <dgm:prSet/>
      <dgm:spPr/>
      <dgm:t>
        <a:bodyPr/>
        <a:lstStyle/>
        <a:p>
          <a:endParaRPr lang="en-US"/>
        </a:p>
      </dgm:t>
    </dgm:pt>
    <dgm:pt modelId="{A91278FF-8035-4599-8E89-029CD9CCA372}" type="sibTrans" cxnId="{3AC5937C-D144-4880-8185-FCD0FDAEC590}">
      <dgm:prSet/>
      <dgm:spPr/>
      <dgm:t>
        <a:bodyPr/>
        <a:lstStyle/>
        <a:p>
          <a:endParaRPr lang="en-US"/>
        </a:p>
      </dgm:t>
    </dgm:pt>
    <dgm:pt modelId="{44D41837-3A69-4E55-97DC-EEE42BF0183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Positive Social Interaction  </a:t>
          </a:r>
        </a:p>
      </dgm:t>
    </dgm:pt>
    <dgm:pt modelId="{8C7B3C31-6FB7-4ED6-96BD-3CDEFE5EEB13}" type="parTrans" cxnId="{075D42C7-E286-4ACB-A646-D5AE9368EB1E}">
      <dgm:prSet/>
      <dgm:spPr/>
      <dgm:t>
        <a:bodyPr/>
        <a:lstStyle/>
        <a:p>
          <a:endParaRPr lang="en-US"/>
        </a:p>
      </dgm:t>
    </dgm:pt>
    <dgm:pt modelId="{1925E78C-8488-4CF7-B5D5-7A7240CD1C44}" type="sibTrans" cxnId="{075D42C7-E286-4ACB-A646-D5AE9368EB1E}">
      <dgm:prSet/>
      <dgm:spPr/>
      <dgm:t>
        <a:bodyPr/>
        <a:lstStyle/>
        <a:p>
          <a:endParaRPr lang="en-US"/>
        </a:p>
      </dgm:t>
    </dgm:pt>
    <dgm:pt modelId="{9C5766C9-DB95-40DC-B38E-4BB7A449C6EF}">
      <dgm:prSet/>
      <dgm:spPr/>
      <dgm:t>
        <a:bodyPr/>
        <a:lstStyle/>
        <a:p>
          <a:r>
            <a:rPr lang="en-US"/>
            <a:t>Affection  </a:t>
          </a:r>
        </a:p>
      </dgm:t>
    </dgm:pt>
    <dgm:pt modelId="{C9FE805E-75AD-4039-8DD5-125436CBD6F2}" type="parTrans" cxnId="{C6520B2F-4336-4004-873E-D8903E200F19}">
      <dgm:prSet/>
      <dgm:spPr/>
      <dgm:t>
        <a:bodyPr/>
        <a:lstStyle/>
        <a:p>
          <a:endParaRPr lang="en-US"/>
        </a:p>
      </dgm:t>
    </dgm:pt>
    <dgm:pt modelId="{488DCCA6-761D-4BF5-BED0-E40A85C1CA6F}" type="sibTrans" cxnId="{C6520B2F-4336-4004-873E-D8903E200F19}">
      <dgm:prSet/>
      <dgm:spPr/>
      <dgm:t>
        <a:bodyPr/>
        <a:lstStyle/>
        <a:p>
          <a:endParaRPr lang="en-US"/>
        </a:p>
      </dgm:t>
    </dgm:pt>
    <dgm:pt modelId="{639531CA-A115-423A-AAF1-299D6E7F540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Crying  </a:t>
          </a:r>
        </a:p>
      </dgm:t>
    </dgm:pt>
    <dgm:pt modelId="{ABC448D5-5803-4911-BE80-765AC5BF670A}" type="parTrans" cxnId="{BFC0B72D-E747-46D3-B2D1-A191C39293E5}">
      <dgm:prSet/>
      <dgm:spPr/>
      <dgm:t>
        <a:bodyPr/>
        <a:lstStyle/>
        <a:p>
          <a:endParaRPr lang="en-US"/>
        </a:p>
      </dgm:t>
    </dgm:pt>
    <dgm:pt modelId="{EAD8F883-6F7A-4AAA-B936-A0829AE6D541}" type="sibTrans" cxnId="{BFC0B72D-E747-46D3-B2D1-A191C39293E5}">
      <dgm:prSet/>
      <dgm:spPr/>
      <dgm:t>
        <a:bodyPr/>
        <a:lstStyle/>
        <a:p>
          <a:endParaRPr lang="en-US"/>
        </a:p>
      </dgm:t>
    </dgm:pt>
    <dgm:pt modelId="{3C0FE6B3-FCAB-435D-B608-D4304D41DACA}">
      <dgm:prSet/>
      <dgm:spPr/>
      <dgm:t>
        <a:bodyPr/>
        <a:lstStyle/>
        <a:p>
          <a:r>
            <a:rPr lang="en-US"/>
            <a:t>Laughter  </a:t>
          </a:r>
        </a:p>
      </dgm:t>
    </dgm:pt>
    <dgm:pt modelId="{D06EB4DE-BCAF-4A8F-B118-AF650B49164C}" type="parTrans" cxnId="{1C99FD90-ADE8-4630-8683-A78729555CB7}">
      <dgm:prSet/>
      <dgm:spPr/>
      <dgm:t>
        <a:bodyPr/>
        <a:lstStyle/>
        <a:p>
          <a:endParaRPr lang="en-US"/>
        </a:p>
      </dgm:t>
    </dgm:pt>
    <dgm:pt modelId="{82452B7D-C75A-4B60-956C-8605BB1B7251}" type="sibTrans" cxnId="{1C99FD90-ADE8-4630-8683-A78729555CB7}">
      <dgm:prSet/>
      <dgm:spPr/>
      <dgm:t>
        <a:bodyPr/>
        <a:lstStyle/>
        <a:p>
          <a:endParaRPr lang="en-US"/>
        </a:p>
      </dgm:t>
    </dgm:pt>
    <dgm:pt modelId="{D90B8B65-1399-4F37-A2E6-AE072C89722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Creative Expression </a:t>
          </a:r>
        </a:p>
      </dgm:t>
    </dgm:pt>
    <dgm:pt modelId="{AED7BEEF-83BA-45A4-91DF-B6078982C370}" type="parTrans" cxnId="{82C70458-F01C-4FF9-AF95-C6AF9982D125}">
      <dgm:prSet/>
      <dgm:spPr/>
      <dgm:t>
        <a:bodyPr/>
        <a:lstStyle/>
        <a:p>
          <a:endParaRPr lang="en-US"/>
        </a:p>
      </dgm:t>
    </dgm:pt>
    <dgm:pt modelId="{9DC67913-1389-4E9D-90C1-C42D860D3C85}" type="sibTrans" cxnId="{82C70458-F01C-4FF9-AF95-C6AF9982D125}">
      <dgm:prSet/>
      <dgm:spPr/>
      <dgm:t>
        <a:bodyPr/>
        <a:lstStyle/>
        <a:p>
          <a:endParaRPr lang="en-US"/>
        </a:p>
      </dgm:t>
    </dgm:pt>
    <dgm:pt modelId="{DBD6AF08-365A-4F68-9352-7A38B063EF17}">
      <dgm:prSet/>
      <dgm:spPr/>
      <dgm:t>
        <a:bodyPr/>
        <a:lstStyle/>
        <a:p>
          <a:r>
            <a:rPr lang="en-US"/>
            <a:t>From</a:t>
          </a:r>
          <a:r>
            <a:rPr lang="en-US" b="1"/>
            <a:t> Burnout: The Secret to Solving the Stress Cycle </a:t>
          </a:r>
          <a:r>
            <a:rPr lang="en-US"/>
            <a:t>by</a:t>
          </a:r>
          <a:r>
            <a:rPr lang="en-US" b="1"/>
            <a:t> </a:t>
          </a:r>
          <a:r>
            <a:rPr lang="en-US"/>
            <a:t>Amelia and Emily Nagoski  </a:t>
          </a:r>
        </a:p>
      </dgm:t>
    </dgm:pt>
    <dgm:pt modelId="{8AA36280-C9EA-475A-B3D8-C9401D24B599}" type="parTrans" cxnId="{0C36BCD7-0D60-483E-9AE3-735D0EB94B9F}">
      <dgm:prSet/>
      <dgm:spPr/>
      <dgm:t>
        <a:bodyPr/>
        <a:lstStyle/>
        <a:p>
          <a:endParaRPr lang="en-US"/>
        </a:p>
      </dgm:t>
    </dgm:pt>
    <dgm:pt modelId="{0A47C2AD-F70D-4558-A12D-BD6DC5736DCF}" type="sibTrans" cxnId="{0C36BCD7-0D60-483E-9AE3-735D0EB94B9F}">
      <dgm:prSet/>
      <dgm:spPr/>
      <dgm:t>
        <a:bodyPr/>
        <a:lstStyle/>
        <a:p>
          <a:endParaRPr lang="en-US"/>
        </a:p>
      </dgm:t>
    </dgm:pt>
    <dgm:pt modelId="{B778B974-93A7-4D4B-A5E3-A5B6C73F6286}" type="pres">
      <dgm:prSet presAssocID="{7AA4D043-D079-435C-A82E-306CF37946AF}" presName="linear" presStyleCnt="0">
        <dgm:presLayoutVars>
          <dgm:animLvl val="lvl"/>
          <dgm:resizeHandles val="exact"/>
        </dgm:presLayoutVars>
      </dgm:prSet>
      <dgm:spPr/>
    </dgm:pt>
    <dgm:pt modelId="{4D612EF3-A66C-4454-8343-1DC253020AE2}" type="pres">
      <dgm:prSet presAssocID="{CA0CE30C-B62E-43BB-983F-463AE5BC8CB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AA34ABF-2C0A-4B76-8425-9B727C4F2BF4}" type="pres">
      <dgm:prSet presAssocID="{01EC0322-063E-40E6-BBF0-CECE64687B42}" presName="spacer" presStyleCnt="0"/>
      <dgm:spPr/>
    </dgm:pt>
    <dgm:pt modelId="{94DBFD5C-32EB-4122-B61A-6DFD33C812D8}" type="pres">
      <dgm:prSet presAssocID="{440A2B08-6F23-4A7C-A561-4856EE9DB1C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A269511-533F-4648-8933-0F0A815DFC4E}" type="pres">
      <dgm:prSet presAssocID="{A91278FF-8035-4599-8E89-029CD9CCA372}" presName="spacer" presStyleCnt="0"/>
      <dgm:spPr/>
    </dgm:pt>
    <dgm:pt modelId="{4A86C98B-72AB-47D3-83E9-4558CF59EA5B}" type="pres">
      <dgm:prSet presAssocID="{44D41837-3A69-4E55-97DC-EEE42BF0183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851100-D5D0-4E1E-86F6-D6D50E9385B5}" type="pres">
      <dgm:prSet presAssocID="{1925E78C-8488-4CF7-B5D5-7A7240CD1C44}" presName="spacer" presStyleCnt="0"/>
      <dgm:spPr/>
    </dgm:pt>
    <dgm:pt modelId="{B13A7E20-D323-4F89-B7E4-43CBF6A82556}" type="pres">
      <dgm:prSet presAssocID="{9C5766C9-DB95-40DC-B38E-4BB7A449C6E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F8E9A11-61B7-4C99-B8C3-504701F83E23}" type="pres">
      <dgm:prSet presAssocID="{488DCCA6-761D-4BF5-BED0-E40A85C1CA6F}" presName="spacer" presStyleCnt="0"/>
      <dgm:spPr/>
    </dgm:pt>
    <dgm:pt modelId="{99A8C382-B5DF-4F70-B72B-7C3438E31E23}" type="pres">
      <dgm:prSet presAssocID="{639531CA-A115-423A-AAF1-299D6E7F540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666D2A2-61B2-41BE-B076-E7A9BAD2DC7B}" type="pres">
      <dgm:prSet presAssocID="{EAD8F883-6F7A-4AAA-B936-A0829AE6D541}" presName="spacer" presStyleCnt="0"/>
      <dgm:spPr/>
    </dgm:pt>
    <dgm:pt modelId="{194E4FCA-BB7A-443C-A557-9391F5D3BE56}" type="pres">
      <dgm:prSet presAssocID="{3C0FE6B3-FCAB-435D-B608-D4304D41DAC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B8DB161-4A0F-49BA-A0A7-9185BA538AEA}" type="pres">
      <dgm:prSet presAssocID="{82452B7D-C75A-4B60-956C-8605BB1B7251}" presName="spacer" presStyleCnt="0"/>
      <dgm:spPr/>
    </dgm:pt>
    <dgm:pt modelId="{2DCA6374-F8A9-4716-8BD0-F31582D2A3E0}" type="pres">
      <dgm:prSet presAssocID="{D90B8B65-1399-4F37-A2E6-AE072C89722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4DCA277-1681-4032-8554-ABEAF2C19DEA}" type="pres">
      <dgm:prSet presAssocID="{9DC67913-1389-4E9D-90C1-C42D860D3C85}" presName="spacer" presStyleCnt="0"/>
      <dgm:spPr/>
    </dgm:pt>
    <dgm:pt modelId="{D9C874D0-3B2E-466D-AF69-3E9EA6AC0FD2}" type="pres">
      <dgm:prSet presAssocID="{DBD6AF08-365A-4F68-9352-7A38B063EF1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9858E10-E9A5-4DFB-9C65-5DD587B769B9}" type="presOf" srcId="{D90B8B65-1399-4F37-A2E6-AE072C897224}" destId="{2DCA6374-F8A9-4716-8BD0-F31582D2A3E0}" srcOrd="0" destOrd="0" presId="urn:microsoft.com/office/officeart/2005/8/layout/vList2"/>
    <dgm:cxn modelId="{E740421A-E9D4-4125-8574-181ABBF3E26C}" srcId="{7AA4D043-D079-435C-A82E-306CF37946AF}" destId="{CA0CE30C-B62E-43BB-983F-463AE5BC8CB1}" srcOrd="0" destOrd="0" parTransId="{70816EFB-A0FA-48D7-A1A8-68750BF989AE}" sibTransId="{01EC0322-063E-40E6-BBF0-CECE64687B42}"/>
    <dgm:cxn modelId="{95AC9720-AAA7-41CF-9D89-6BAC8A737435}" type="presOf" srcId="{44D41837-3A69-4E55-97DC-EEE42BF01833}" destId="{4A86C98B-72AB-47D3-83E9-4558CF59EA5B}" srcOrd="0" destOrd="0" presId="urn:microsoft.com/office/officeart/2005/8/layout/vList2"/>
    <dgm:cxn modelId="{BFC0B72D-E747-46D3-B2D1-A191C39293E5}" srcId="{7AA4D043-D079-435C-A82E-306CF37946AF}" destId="{639531CA-A115-423A-AAF1-299D6E7F5403}" srcOrd="4" destOrd="0" parTransId="{ABC448D5-5803-4911-BE80-765AC5BF670A}" sibTransId="{EAD8F883-6F7A-4AAA-B936-A0829AE6D541}"/>
    <dgm:cxn modelId="{C6520B2F-4336-4004-873E-D8903E200F19}" srcId="{7AA4D043-D079-435C-A82E-306CF37946AF}" destId="{9C5766C9-DB95-40DC-B38E-4BB7A449C6EF}" srcOrd="3" destOrd="0" parTransId="{C9FE805E-75AD-4039-8DD5-125436CBD6F2}" sibTransId="{488DCCA6-761D-4BF5-BED0-E40A85C1CA6F}"/>
    <dgm:cxn modelId="{81E6CE39-C168-4996-946B-B45AFF3C04F4}" type="presOf" srcId="{440A2B08-6F23-4A7C-A561-4856EE9DB1C2}" destId="{94DBFD5C-32EB-4122-B61A-6DFD33C812D8}" srcOrd="0" destOrd="0" presId="urn:microsoft.com/office/officeart/2005/8/layout/vList2"/>
    <dgm:cxn modelId="{0817CA54-4FDF-4364-896E-92619BBF30F2}" type="presOf" srcId="{7AA4D043-D079-435C-A82E-306CF37946AF}" destId="{B778B974-93A7-4D4B-A5E3-A5B6C73F6286}" srcOrd="0" destOrd="0" presId="urn:microsoft.com/office/officeart/2005/8/layout/vList2"/>
    <dgm:cxn modelId="{82C70458-F01C-4FF9-AF95-C6AF9982D125}" srcId="{7AA4D043-D079-435C-A82E-306CF37946AF}" destId="{D90B8B65-1399-4F37-A2E6-AE072C897224}" srcOrd="6" destOrd="0" parTransId="{AED7BEEF-83BA-45A4-91DF-B6078982C370}" sibTransId="{9DC67913-1389-4E9D-90C1-C42D860D3C85}"/>
    <dgm:cxn modelId="{113AE25A-1BCD-451E-98AD-6F0C75FA6BE1}" type="presOf" srcId="{3C0FE6B3-FCAB-435D-B608-D4304D41DACA}" destId="{194E4FCA-BB7A-443C-A557-9391F5D3BE56}" srcOrd="0" destOrd="0" presId="urn:microsoft.com/office/officeart/2005/8/layout/vList2"/>
    <dgm:cxn modelId="{34C8027B-C391-4023-81A7-ADFFAAC55244}" type="presOf" srcId="{DBD6AF08-365A-4F68-9352-7A38B063EF17}" destId="{D9C874D0-3B2E-466D-AF69-3E9EA6AC0FD2}" srcOrd="0" destOrd="0" presId="urn:microsoft.com/office/officeart/2005/8/layout/vList2"/>
    <dgm:cxn modelId="{3AC5937C-D144-4880-8185-FCD0FDAEC590}" srcId="{7AA4D043-D079-435C-A82E-306CF37946AF}" destId="{440A2B08-6F23-4A7C-A561-4856EE9DB1C2}" srcOrd="1" destOrd="0" parTransId="{C48D3B95-7101-4D98-99B1-490AE0284454}" sibTransId="{A91278FF-8035-4599-8E89-029CD9CCA372}"/>
    <dgm:cxn modelId="{C6E7E484-E239-441E-903A-A0ADCB503C19}" type="presOf" srcId="{639531CA-A115-423A-AAF1-299D6E7F5403}" destId="{99A8C382-B5DF-4F70-B72B-7C3438E31E23}" srcOrd="0" destOrd="0" presId="urn:microsoft.com/office/officeart/2005/8/layout/vList2"/>
    <dgm:cxn modelId="{1C99FD90-ADE8-4630-8683-A78729555CB7}" srcId="{7AA4D043-D079-435C-A82E-306CF37946AF}" destId="{3C0FE6B3-FCAB-435D-B608-D4304D41DACA}" srcOrd="5" destOrd="0" parTransId="{D06EB4DE-BCAF-4A8F-B118-AF650B49164C}" sibTransId="{82452B7D-C75A-4B60-956C-8605BB1B7251}"/>
    <dgm:cxn modelId="{07BB83C3-1D8D-4623-905F-445729B46F9C}" type="presOf" srcId="{9C5766C9-DB95-40DC-B38E-4BB7A449C6EF}" destId="{B13A7E20-D323-4F89-B7E4-43CBF6A82556}" srcOrd="0" destOrd="0" presId="urn:microsoft.com/office/officeart/2005/8/layout/vList2"/>
    <dgm:cxn modelId="{075D42C7-E286-4ACB-A646-D5AE9368EB1E}" srcId="{7AA4D043-D079-435C-A82E-306CF37946AF}" destId="{44D41837-3A69-4E55-97DC-EEE42BF01833}" srcOrd="2" destOrd="0" parTransId="{8C7B3C31-6FB7-4ED6-96BD-3CDEFE5EEB13}" sibTransId="{1925E78C-8488-4CF7-B5D5-7A7240CD1C44}"/>
    <dgm:cxn modelId="{0C36BCD7-0D60-483E-9AE3-735D0EB94B9F}" srcId="{7AA4D043-D079-435C-A82E-306CF37946AF}" destId="{DBD6AF08-365A-4F68-9352-7A38B063EF17}" srcOrd="7" destOrd="0" parTransId="{8AA36280-C9EA-475A-B3D8-C9401D24B599}" sibTransId="{0A47C2AD-F70D-4558-A12D-BD6DC5736DCF}"/>
    <dgm:cxn modelId="{7FF221FA-93EE-4ED1-B406-338BBF229F87}" type="presOf" srcId="{CA0CE30C-B62E-43BB-983F-463AE5BC8CB1}" destId="{4D612EF3-A66C-4454-8343-1DC253020AE2}" srcOrd="0" destOrd="0" presId="urn:microsoft.com/office/officeart/2005/8/layout/vList2"/>
    <dgm:cxn modelId="{8AB8FED5-BFE1-404B-942C-72472B504614}" type="presParOf" srcId="{B778B974-93A7-4D4B-A5E3-A5B6C73F6286}" destId="{4D612EF3-A66C-4454-8343-1DC253020AE2}" srcOrd="0" destOrd="0" presId="urn:microsoft.com/office/officeart/2005/8/layout/vList2"/>
    <dgm:cxn modelId="{2D5B7BCB-367F-4239-B9A3-F6D3B52F159C}" type="presParOf" srcId="{B778B974-93A7-4D4B-A5E3-A5B6C73F6286}" destId="{0AA34ABF-2C0A-4B76-8425-9B727C4F2BF4}" srcOrd="1" destOrd="0" presId="urn:microsoft.com/office/officeart/2005/8/layout/vList2"/>
    <dgm:cxn modelId="{5B9F0995-8AD8-49DC-9A42-7FFCA3E7CC64}" type="presParOf" srcId="{B778B974-93A7-4D4B-A5E3-A5B6C73F6286}" destId="{94DBFD5C-32EB-4122-B61A-6DFD33C812D8}" srcOrd="2" destOrd="0" presId="urn:microsoft.com/office/officeart/2005/8/layout/vList2"/>
    <dgm:cxn modelId="{B9B883EB-DEEE-4ED1-A0C4-DC5692E82026}" type="presParOf" srcId="{B778B974-93A7-4D4B-A5E3-A5B6C73F6286}" destId="{6A269511-533F-4648-8933-0F0A815DFC4E}" srcOrd="3" destOrd="0" presId="urn:microsoft.com/office/officeart/2005/8/layout/vList2"/>
    <dgm:cxn modelId="{3B1705B8-4A76-47D2-BF19-9CDBF7DAFFBB}" type="presParOf" srcId="{B778B974-93A7-4D4B-A5E3-A5B6C73F6286}" destId="{4A86C98B-72AB-47D3-83E9-4558CF59EA5B}" srcOrd="4" destOrd="0" presId="urn:microsoft.com/office/officeart/2005/8/layout/vList2"/>
    <dgm:cxn modelId="{E1255760-3272-4EBE-8DA1-7AAD527EC20A}" type="presParOf" srcId="{B778B974-93A7-4D4B-A5E3-A5B6C73F6286}" destId="{05851100-D5D0-4E1E-86F6-D6D50E9385B5}" srcOrd="5" destOrd="0" presId="urn:microsoft.com/office/officeart/2005/8/layout/vList2"/>
    <dgm:cxn modelId="{85C81805-3752-428A-878D-A7897994425A}" type="presParOf" srcId="{B778B974-93A7-4D4B-A5E3-A5B6C73F6286}" destId="{B13A7E20-D323-4F89-B7E4-43CBF6A82556}" srcOrd="6" destOrd="0" presId="urn:microsoft.com/office/officeart/2005/8/layout/vList2"/>
    <dgm:cxn modelId="{96AF8AF9-C067-4646-80E9-77F665DF237A}" type="presParOf" srcId="{B778B974-93A7-4D4B-A5E3-A5B6C73F6286}" destId="{EF8E9A11-61B7-4C99-B8C3-504701F83E23}" srcOrd="7" destOrd="0" presId="urn:microsoft.com/office/officeart/2005/8/layout/vList2"/>
    <dgm:cxn modelId="{3AE10C34-5E42-485A-8D74-661F5C2C94E6}" type="presParOf" srcId="{B778B974-93A7-4D4B-A5E3-A5B6C73F6286}" destId="{99A8C382-B5DF-4F70-B72B-7C3438E31E23}" srcOrd="8" destOrd="0" presId="urn:microsoft.com/office/officeart/2005/8/layout/vList2"/>
    <dgm:cxn modelId="{721C1187-78D2-4F49-8547-E57452DED73E}" type="presParOf" srcId="{B778B974-93A7-4D4B-A5E3-A5B6C73F6286}" destId="{D666D2A2-61B2-41BE-B076-E7A9BAD2DC7B}" srcOrd="9" destOrd="0" presId="urn:microsoft.com/office/officeart/2005/8/layout/vList2"/>
    <dgm:cxn modelId="{6B187FD0-9D6E-4D9D-8D04-A110C52CB4C0}" type="presParOf" srcId="{B778B974-93A7-4D4B-A5E3-A5B6C73F6286}" destId="{194E4FCA-BB7A-443C-A557-9391F5D3BE56}" srcOrd="10" destOrd="0" presId="urn:microsoft.com/office/officeart/2005/8/layout/vList2"/>
    <dgm:cxn modelId="{38E323F2-5A3E-4EDC-8398-4B6C0C59BA92}" type="presParOf" srcId="{B778B974-93A7-4D4B-A5E3-A5B6C73F6286}" destId="{EB8DB161-4A0F-49BA-A0A7-9185BA538AEA}" srcOrd="11" destOrd="0" presId="urn:microsoft.com/office/officeart/2005/8/layout/vList2"/>
    <dgm:cxn modelId="{44B3CE65-8A41-44B9-AD6B-1B738C4F1662}" type="presParOf" srcId="{B778B974-93A7-4D4B-A5E3-A5B6C73F6286}" destId="{2DCA6374-F8A9-4716-8BD0-F31582D2A3E0}" srcOrd="12" destOrd="0" presId="urn:microsoft.com/office/officeart/2005/8/layout/vList2"/>
    <dgm:cxn modelId="{0EC0CF3F-CE5A-4C81-924D-CB81483031D8}" type="presParOf" srcId="{B778B974-93A7-4D4B-A5E3-A5B6C73F6286}" destId="{E4DCA277-1681-4032-8554-ABEAF2C19DEA}" srcOrd="13" destOrd="0" presId="urn:microsoft.com/office/officeart/2005/8/layout/vList2"/>
    <dgm:cxn modelId="{3EF2662B-9994-462C-A485-5EA6E09DF4E1}" type="presParOf" srcId="{B778B974-93A7-4D4B-A5E3-A5B6C73F6286}" destId="{D9C874D0-3B2E-466D-AF69-3E9EA6AC0FD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2EF3-A66C-4454-8343-1DC253020AE2}">
      <dsp:nvSpPr>
        <dsp:cNvPr id="0" name=""/>
        <dsp:cNvSpPr/>
      </dsp:nvSpPr>
      <dsp:spPr>
        <a:xfrm>
          <a:off x="0" y="171099"/>
          <a:ext cx="10658475" cy="47970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Physical Activity </a:t>
          </a:r>
        </a:p>
      </dsp:txBody>
      <dsp:txXfrm>
        <a:off x="23417" y="194516"/>
        <a:ext cx="10611641" cy="432866"/>
      </dsp:txXfrm>
    </dsp:sp>
    <dsp:sp modelId="{94DBFD5C-32EB-4122-B61A-6DFD33C812D8}">
      <dsp:nvSpPr>
        <dsp:cNvPr id="0" name=""/>
        <dsp:cNvSpPr/>
      </dsp:nvSpPr>
      <dsp:spPr>
        <a:xfrm>
          <a:off x="0" y="708400"/>
          <a:ext cx="1065847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Breathing  </a:t>
          </a:r>
        </a:p>
      </dsp:txBody>
      <dsp:txXfrm>
        <a:off x="23417" y="731817"/>
        <a:ext cx="10611641" cy="432866"/>
      </dsp:txXfrm>
    </dsp:sp>
    <dsp:sp modelId="{4A86C98B-72AB-47D3-83E9-4558CF59EA5B}">
      <dsp:nvSpPr>
        <dsp:cNvPr id="0" name=""/>
        <dsp:cNvSpPr/>
      </dsp:nvSpPr>
      <dsp:spPr>
        <a:xfrm>
          <a:off x="0" y="1245700"/>
          <a:ext cx="10658475" cy="47970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Positive Social Interaction  </a:t>
          </a:r>
        </a:p>
      </dsp:txBody>
      <dsp:txXfrm>
        <a:off x="23417" y="1269117"/>
        <a:ext cx="10611641" cy="432866"/>
      </dsp:txXfrm>
    </dsp:sp>
    <dsp:sp modelId="{B13A7E20-D323-4F89-B7E4-43CBF6A82556}">
      <dsp:nvSpPr>
        <dsp:cNvPr id="0" name=""/>
        <dsp:cNvSpPr/>
      </dsp:nvSpPr>
      <dsp:spPr>
        <a:xfrm>
          <a:off x="0" y="1783000"/>
          <a:ext cx="1065847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Affection  </a:t>
          </a:r>
        </a:p>
      </dsp:txBody>
      <dsp:txXfrm>
        <a:off x="23417" y="1806417"/>
        <a:ext cx="10611641" cy="432866"/>
      </dsp:txXfrm>
    </dsp:sp>
    <dsp:sp modelId="{99A8C382-B5DF-4F70-B72B-7C3438E31E23}">
      <dsp:nvSpPr>
        <dsp:cNvPr id="0" name=""/>
        <dsp:cNvSpPr/>
      </dsp:nvSpPr>
      <dsp:spPr>
        <a:xfrm>
          <a:off x="0" y="2320300"/>
          <a:ext cx="10658475" cy="47970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Crying  </a:t>
          </a:r>
        </a:p>
      </dsp:txBody>
      <dsp:txXfrm>
        <a:off x="23417" y="2343717"/>
        <a:ext cx="10611641" cy="432866"/>
      </dsp:txXfrm>
    </dsp:sp>
    <dsp:sp modelId="{194E4FCA-BB7A-443C-A557-9391F5D3BE56}">
      <dsp:nvSpPr>
        <dsp:cNvPr id="0" name=""/>
        <dsp:cNvSpPr/>
      </dsp:nvSpPr>
      <dsp:spPr>
        <a:xfrm>
          <a:off x="0" y="2857600"/>
          <a:ext cx="1065847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Laughter  </a:t>
          </a:r>
        </a:p>
      </dsp:txBody>
      <dsp:txXfrm>
        <a:off x="23417" y="2881017"/>
        <a:ext cx="10611641" cy="432866"/>
      </dsp:txXfrm>
    </dsp:sp>
    <dsp:sp modelId="{2DCA6374-F8A9-4716-8BD0-F31582D2A3E0}">
      <dsp:nvSpPr>
        <dsp:cNvPr id="0" name=""/>
        <dsp:cNvSpPr/>
      </dsp:nvSpPr>
      <dsp:spPr>
        <a:xfrm>
          <a:off x="0" y="3394900"/>
          <a:ext cx="10658475" cy="47970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Creative Expression </a:t>
          </a:r>
        </a:p>
      </dsp:txBody>
      <dsp:txXfrm>
        <a:off x="23417" y="3418317"/>
        <a:ext cx="10611641" cy="432866"/>
      </dsp:txXfrm>
    </dsp:sp>
    <dsp:sp modelId="{D9C874D0-3B2E-466D-AF69-3E9EA6AC0FD2}">
      <dsp:nvSpPr>
        <dsp:cNvPr id="0" name=""/>
        <dsp:cNvSpPr/>
      </dsp:nvSpPr>
      <dsp:spPr>
        <a:xfrm>
          <a:off x="0" y="3932200"/>
          <a:ext cx="10658475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From</a:t>
          </a:r>
          <a:r>
            <a:rPr lang="en-US" sz="2000" b="1" kern="1200"/>
            <a:t> Burnout: The Secret to Solving the Stress Cycle </a:t>
          </a:r>
          <a:r>
            <a:rPr lang="en-US" sz="2000" kern="1200"/>
            <a:t>by</a:t>
          </a:r>
          <a:r>
            <a:rPr lang="en-US" sz="2000" b="1" kern="1200"/>
            <a:t> </a:t>
          </a:r>
          <a:r>
            <a:rPr lang="en-US" sz="2000" kern="1200"/>
            <a:t>Amelia and Emily Nagoski  </a:t>
          </a:r>
        </a:p>
      </dsp:txBody>
      <dsp:txXfrm>
        <a:off x="23417" y="3955617"/>
        <a:ext cx="10611641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2T15:54:23.39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0,'1017'26'0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29.453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47,'656'0,"-639"-1,1-1,0 0,-1-2,1 0,22-9,18-4,-51 16,-1 0,1 0,0 1,0-1,0 1,-1 1,1-1,0 1,-1 1,1-1,0 1,12 5,2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36.756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1,'18'0,"18"-1,0 2,0 2,51 9,-64-6,11 2,0 0,0-3,59 3,-72-11,-4-2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39.64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2,'82'-1,"90"3,-165-2,0 1,0 1,0-1,0 1,-1 0,1 1,-1 0,1 0,-1 0,9 6,-2 2,0 1,21 23,-23-23,3 1,0-4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42.316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27,'0'-5,"4"0,6-1,6 2,4 1,3 1,2 1,1 1,0 0,1 0,-1 4,0 2,-4 4,-7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46.363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1,'4'0,"7"0,4 0,5 0,3 0,2 0,1 0,1 4,-1 2,1 0,-1-2,0-1,-1-1,1-1,-1 0,1-1,-1 0,-4-1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49.338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52,'4'0,"6"0,2-5,2-1,3 1,4 0,2 2,2 1,0 1,1 1,5 0,0-4,1-2,-2 1,-1 1,-2 1,-1 1,-4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4:32.949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78,'21'-8,"-1"1,1 1,0 0,0 2,35-3,34-8,-59 7,0 2,1 1,0 2,0 1,0 1,0 2,0 1,-1 2,1 1,-1 1,0 2,49 18,-46-11,0-3,55 13,-29-3,-54-18,0 0,1-1,0 0,-1-1,1 0,0 0,0 0,0-1,0 0,1 0,-1-1,0 0,0 0,8-1,-12-1,-1 1,0 0,1-1,-1 0,0 1,0-1,0 0,0 0,0 0,-1-1,1 1,-1 0,1-1,0-2,3-2,4-7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4:36.597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10,'164'2,"179"-4,-310-2,-7-2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4:48.919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57,'25'1,"0"-2,-1-1,1-1,0-1,-1-1,31-11,-23 9,0 0,0 2,0 1,0 2,0 1,50 4,1 0,-64-2,1 1,32 7,34 4,-10-13,-54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4:54.569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56,'0'-1,"1"0,-1 0,1 0,-1 0,1 0,0 0,-1-1,1 1,0 1,0-1,0 0,0 0,0 0,0 0,0 1,0-1,0 0,0 1,0-1,0 1,0-1,1 1,-1 0,0-1,0 1,0 0,1 0,0 0,43-5,-40 5,95-3,-42 3,84-13,-106 7,1 2,0 1,0 1,1 2,-1 2,63 11,-84-8,-1 0,0 1,0 1,28 16,-28-14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4:59.342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0,'0'5,"4"1,6-1,6 4,4 0,3-2,2-1,1-3,1-1,-1-1,0-1,0 0,0-1,4 1,-3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07.63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11,'115'1,"126"-3,-201-2,-27 1,0 2,0 0,0 0,0 1,0 1,0 0,15 4,-4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12.07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0,'5'0,"9"0,8 0,3 0,3 0,0 5,0 1,-5 3,-2 2,0-3,0-2,2-1,0-3,2-1,0-1,-4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5:55:15.72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0,'10'0,"-1"0,1 1,-1 0,1 0,-1 1,0 0,0 1,0 0,0 0,0 1,11 6,-11-5,2-1,-1 0,0-1,1 0,0 0,-1-2,23 2,82-5,-49-1,-44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36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6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34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3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163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5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0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6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7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6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7/2/2026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3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11.png"/><Relationship Id="rId21" Type="http://schemas.openxmlformats.org/officeDocument/2006/relationships/customXml" Target="../ink/ink9.xml"/><Relationship Id="rId34" Type="http://schemas.openxmlformats.org/officeDocument/2006/relationships/image" Target="../media/image27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4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2.xml"/><Relationship Id="rId30" Type="http://schemas.openxmlformats.org/officeDocument/2006/relationships/image" Target="../media/image25.png"/><Relationship Id="rId8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m.gott@wku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Being a Meaningful High School Counselor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Dr. Tim Gott</a:t>
            </a:r>
          </a:p>
          <a:p>
            <a:r>
              <a:rPr lang="en-US" dirty="0">
                <a:solidFill>
                  <a:schemeClr val="tx1"/>
                </a:solidFill>
              </a:rPr>
              <a:t>School Counselor</a:t>
            </a:r>
          </a:p>
          <a:p>
            <a:r>
              <a:rPr lang="en-US" dirty="0">
                <a:solidFill>
                  <a:schemeClr val="tx1"/>
                </a:solidFill>
              </a:rPr>
              <a:t>Blackman High School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DB597E4-50EA-1AC4-B139-798F55A0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E38670-DFB2-66FE-F97D-957E01127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06AF8A-9F16-40C7-DF17-1FFB799F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u="sng" dirty="0"/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5972C-7359-F593-349A-93ABBB29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Use your tools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591B6-8E37-A0C0-A4C7-BD8C182C4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43" y="442912"/>
            <a:ext cx="461350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3EE7A975-7F42-63D2-033F-657BCF56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2F25889-2466-5883-4BB1-757BE7E5D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305C3-6426-F418-FFDF-4C3A0A3C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u="sng" dirty="0"/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14C8-8EE5-1807-67AF-B74E02DA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Letters </a:t>
            </a:r>
          </a:p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of </a:t>
            </a:r>
          </a:p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Recommendation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4CB64-BC60-DE90-03AA-BB620551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062" t="16518" r="15548" b="12232"/>
          <a:stretch>
            <a:fillRect/>
          </a:stretch>
        </p:blipFill>
        <p:spPr>
          <a:xfrm>
            <a:off x="5167964" y="1444467"/>
            <a:ext cx="3300142" cy="4057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2CA79-D5F9-D56C-B08B-DA00A46D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328" t="17857" r="17500" b="9821"/>
          <a:stretch>
            <a:fillRect/>
          </a:stretch>
        </p:blipFill>
        <p:spPr>
          <a:xfrm>
            <a:off x="8676545" y="1423077"/>
            <a:ext cx="3127311" cy="407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B0DEB0-D4C3-E692-A24D-D8381B2D4D25}"/>
                  </a:ext>
                </a:extLst>
              </p14:cNvPr>
              <p14:cNvContentPartPr/>
              <p14:nvPr/>
            </p14:nvContentPartPr>
            <p14:xfrm>
              <a:off x="6729624" y="2367936"/>
              <a:ext cx="36648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B0DEB0-D4C3-E692-A24D-D8381B2D4D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1624" y="2331936"/>
                <a:ext cx="402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CF5386-B618-0CB5-B768-82029B31BD67}"/>
                  </a:ext>
                </a:extLst>
              </p14:cNvPr>
              <p14:cNvContentPartPr/>
              <p14:nvPr/>
            </p14:nvContentPartPr>
            <p14:xfrm>
              <a:off x="6620184" y="3766536"/>
              <a:ext cx="389160" cy="54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CF5386-B618-0CB5-B768-82029B31BD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2184" y="3730536"/>
                <a:ext cx="4248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9ECA22-6926-6655-7C42-E5834328596B}"/>
                  </a:ext>
                </a:extLst>
              </p14:cNvPr>
              <p14:cNvContentPartPr/>
              <p14:nvPr/>
            </p14:nvContentPartPr>
            <p14:xfrm>
              <a:off x="6683904" y="3818376"/>
              <a:ext cx="204120" cy="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9ECA22-6926-6655-7C42-E583432859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264" y="3782376"/>
                <a:ext cx="239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A39048-97D3-07C8-CC46-FCAF3FAA08E3}"/>
                  </a:ext>
                </a:extLst>
              </p14:cNvPr>
              <p14:cNvContentPartPr/>
              <p14:nvPr/>
            </p14:nvContentPartPr>
            <p14:xfrm>
              <a:off x="10314144" y="2036736"/>
              <a:ext cx="300960" cy="20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A39048-97D3-07C8-CC46-FCAF3FAA08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96504" y="2001096"/>
                <a:ext cx="336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31B556-FF1F-FEE1-0D8A-9A6215FEB1BB}"/>
                  </a:ext>
                </a:extLst>
              </p14:cNvPr>
              <p14:cNvContentPartPr/>
              <p14:nvPr/>
            </p14:nvContentPartPr>
            <p14:xfrm>
              <a:off x="9491544" y="4250016"/>
              <a:ext cx="295200" cy="25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31B556-FF1F-FEE1-0D8A-9A6215FEB1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73544" y="4214016"/>
                <a:ext cx="330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45C2D1-6A33-3C87-3E50-160EB08FC196}"/>
                  </a:ext>
                </a:extLst>
              </p14:cNvPr>
              <p14:cNvContentPartPr/>
              <p14:nvPr/>
            </p14:nvContentPartPr>
            <p14:xfrm>
              <a:off x="9153144" y="3977496"/>
              <a:ext cx="112680" cy="1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45C2D1-6A33-3C87-3E50-160EB08FC1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35144" y="3941496"/>
                <a:ext cx="148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D5D4CD9-2D91-0AB4-1219-263218216AC2}"/>
                  </a:ext>
                </a:extLst>
              </p14:cNvPr>
              <p14:cNvContentPartPr/>
              <p14:nvPr/>
            </p14:nvContentPartPr>
            <p14:xfrm>
              <a:off x="9134784" y="3306456"/>
              <a:ext cx="194400" cy="5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D5D4CD9-2D91-0AB4-1219-263218216A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6784" y="3270456"/>
                <a:ext cx="230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477C63-1632-47C1-D09C-F0DDE4CD038B}"/>
                  </a:ext>
                </a:extLst>
              </p14:cNvPr>
              <p14:cNvContentPartPr/>
              <p14:nvPr/>
            </p14:nvContentPartPr>
            <p14:xfrm>
              <a:off x="9738144" y="2880216"/>
              <a:ext cx="127080" cy="1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477C63-1632-47C1-D09C-F0DDE4CD03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20144" y="2844216"/>
                <a:ext cx="162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7E380C1-1239-686C-2B8B-52F5BE2A434F}"/>
                  </a:ext>
                </a:extLst>
              </p14:cNvPr>
              <p14:cNvContentPartPr/>
              <p14:nvPr/>
            </p14:nvContentPartPr>
            <p14:xfrm>
              <a:off x="9143784" y="2386296"/>
              <a:ext cx="155160" cy="20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7E380C1-1239-686C-2B8B-52F5BE2A434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25784" y="2350296"/>
                <a:ext cx="190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6E27E9-8E69-8323-DFE9-0CDA169E4EE4}"/>
                  </a:ext>
                </a:extLst>
              </p14:cNvPr>
              <p14:cNvContentPartPr/>
              <p14:nvPr/>
            </p14:nvContentPartPr>
            <p14:xfrm>
              <a:off x="6455664" y="4006296"/>
              <a:ext cx="3466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6E27E9-8E69-8323-DFE9-0CDA169E4EE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37664" y="3970296"/>
                <a:ext cx="382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0BC4668-ADBF-EF73-0EE1-0DC17C4AFF8A}"/>
                  </a:ext>
                </a:extLst>
              </p14:cNvPr>
              <p14:cNvContentPartPr/>
              <p14:nvPr/>
            </p14:nvContentPartPr>
            <p14:xfrm>
              <a:off x="6894504" y="3373776"/>
              <a:ext cx="16920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0BC4668-ADBF-EF73-0EE1-0DC17C4AFF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76864" y="3337776"/>
                <a:ext cx="204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38B2455-E5AE-7D2A-79DA-336DF577C913}"/>
                  </a:ext>
                </a:extLst>
              </p14:cNvPr>
              <p14:cNvContentPartPr/>
              <p14:nvPr/>
            </p14:nvContentPartPr>
            <p14:xfrm>
              <a:off x="6839424" y="3245256"/>
              <a:ext cx="156960" cy="45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38B2455-E5AE-7D2A-79DA-336DF577C9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21784" y="3209616"/>
                <a:ext cx="1926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A6E815-5414-8C19-4487-27782BC8A575}"/>
                  </a:ext>
                </a:extLst>
              </p14:cNvPr>
              <p14:cNvContentPartPr/>
              <p14:nvPr/>
            </p14:nvContentPartPr>
            <p14:xfrm>
              <a:off x="6857784" y="3272976"/>
              <a:ext cx="96120" cy="11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A6E815-5414-8C19-4487-27782BC8A57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40144" y="3237336"/>
                <a:ext cx="131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B8AB5C-DACE-A1F3-AEC6-5573656C1C30}"/>
                  </a:ext>
                </a:extLst>
              </p14:cNvPr>
              <p14:cNvContentPartPr/>
              <p14:nvPr/>
            </p14:nvContentPartPr>
            <p14:xfrm>
              <a:off x="5568624" y="2660616"/>
              <a:ext cx="145800" cy="10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B8AB5C-DACE-A1F3-AEC6-5573656C1C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50624" y="2624976"/>
                <a:ext cx="181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0CF01A-699A-6F36-8B6C-D915ACA8CDE5}"/>
                  </a:ext>
                </a:extLst>
              </p14:cNvPr>
              <p14:cNvContentPartPr/>
              <p14:nvPr/>
            </p14:nvContentPartPr>
            <p14:xfrm>
              <a:off x="5934024" y="2477736"/>
              <a:ext cx="146160" cy="1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0CF01A-699A-6F36-8B6C-D915ACA8CDE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16384" y="2441736"/>
                <a:ext cx="18180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89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6ED985B-0AC6-EE54-D2D7-499F5E0C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A8A14C5-BA51-0BB5-9D4B-4D43C86C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35CEA-7D3B-998B-6D2F-5734786F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99338-FEE5-54DF-3085-F8BDCE64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Put your oxygen mask on first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Two people kayaking from behind">
            <a:extLst>
              <a:ext uri="{FF2B5EF4-FFF2-40B4-BE49-F238E27FC236}">
                <a16:creationId xmlns:a16="http://schemas.microsoft.com/office/drawing/2014/main" id="{9A251E70-0A1A-73B9-0E52-831BB4102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796" y="241593"/>
            <a:ext cx="4191000" cy="2759550"/>
          </a:xfrm>
          <a:prstGeom prst="rect">
            <a:avLst/>
          </a:prstGeom>
        </p:spPr>
      </p:pic>
      <p:pic>
        <p:nvPicPr>
          <p:cNvPr id="9" name="Picture 8" descr="Person meditating in room">
            <a:extLst>
              <a:ext uri="{FF2B5EF4-FFF2-40B4-BE49-F238E27FC236}">
                <a16:creationId xmlns:a16="http://schemas.microsoft.com/office/drawing/2014/main" id="{55059EC1-813D-93DA-9ABC-0D30C4EF6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901" y="3313732"/>
            <a:ext cx="2133988" cy="3201368"/>
          </a:xfrm>
          <a:prstGeom prst="rect">
            <a:avLst/>
          </a:prstGeom>
        </p:spPr>
      </p:pic>
      <p:pic>
        <p:nvPicPr>
          <p:cNvPr id="11" name="Picture 10" descr="Person reading in hammock">
            <a:extLst>
              <a:ext uri="{FF2B5EF4-FFF2-40B4-BE49-F238E27FC236}">
                <a16:creationId xmlns:a16="http://schemas.microsoft.com/office/drawing/2014/main" id="{3D2171BC-9048-BEB6-D9EF-FB8060628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6" y="4000879"/>
            <a:ext cx="4591050" cy="25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5EC1C93-49D4-4752-7A29-6E99265E2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6E3297-1BAD-E5AF-4319-8556F7CA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45DDF-804F-5144-3275-B5DF0C3B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2E2D-6291-B479-8E7C-0B5C39F6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Finding Your Balance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6F86FB5A-179F-A987-F2D2-793DAF19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04" y="117519"/>
            <a:ext cx="6622962" cy="66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6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BDF6E43-FD7D-E864-D1E8-93DE630A9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0753789-F8C4-EAF2-9286-D0CE16AF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23871-BF96-A8D3-8BF7-96CBDB4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E105-DF70-4B5F-D9C3-F52BD878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96" y="1396674"/>
            <a:ext cx="8534400" cy="651202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200" dirty="0">
                <a:solidFill>
                  <a:schemeClr val="tx1"/>
                </a:solidFill>
              </a:rPr>
              <a:t>Complete the stress cycle</a:t>
            </a: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2742C610-4B5F-76AA-101E-5048101A5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795028"/>
              </p:ext>
            </p:extLst>
          </p:nvPr>
        </p:nvGraphicFramePr>
        <p:xfrm>
          <a:off x="647700" y="1798751"/>
          <a:ext cx="10658475" cy="45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323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6EEB4ED-4382-6312-0FBD-8BEA7125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7075FB3-6EBB-0D55-EA43-CB9457DA1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FE71-F13B-7438-C97D-519B7C78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b="1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F459-8364-103B-AAB3-18D7672A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Autofit/>
          </a:bodyPr>
          <a:lstStyle/>
          <a:p>
            <a:pPr marL="0" lvl="0" indent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 Gott</a:t>
            </a:r>
          </a:p>
          <a:p>
            <a:pPr marL="0" lvl="0" indent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gottm@rcschools.net</a:t>
            </a:r>
          </a:p>
          <a:p>
            <a:pPr marL="0" lvl="0" indent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tim.gott@wku.edu</a:t>
            </a:r>
            <a:endParaRPr lang="en-US" sz="3600" dirty="0">
              <a:solidFill>
                <a:schemeClr val="tx1"/>
              </a:solidFill>
            </a:endParaRPr>
          </a:p>
          <a:p>
            <a:pPr marL="0" lvl="0" indent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270-307-0135</a:t>
            </a:r>
          </a:p>
          <a:p>
            <a:pPr marL="0" lvl="0" indent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www.gottcc.com</a:t>
            </a:r>
          </a:p>
        </p:txBody>
      </p:sp>
    </p:spTree>
    <p:extLst>
      <p:ext uri="{BB962C8B-B14F-4D97-AF65-F5344CB8AC3E}">
        <p14:creationId xmlns:p14="http://schemas.microsoft.com/office/powerpoint/2010/main" val="399421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EBB6109-B592-24D3-AAB4-E6BDDDFA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EF2A08-65CC-F989-B0A3-82504A874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754E37-07A4-9F06-178F-5F4B8723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Focus of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0CBFA-2B0C-C461-298E-A0F5258C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Your Why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Student Connection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Working with Parents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Time Management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Self Care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he surface of a shell">
            <a:extLst>
              <a:ext uri="{FF2B5EF4-FFF2-40B4-BE49-F238E27FC236}">
                <a16:creationId xmlns:a16="http://schemas.microsoft.com/office/drawing/2014/main" id="{518AA20B-7F9D-F26C-C6FD-64C145EAD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207" y="1574753"/>
            <a:ext cx="6157606" cy="41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2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3187499-C09F-7F29-9A51-FF4561B05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D41930-3448-DB43-5593-75EEC2A23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1C2B2-2D17-0A0B-EC91-57244C56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Your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2DA3-6D76-F7A9-DCDD-531558B2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46" y="1208956"/>
            <a:ext cx="8534400" cy="920073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What is your compass?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D1350-53C5-8662-B609-D8949EC12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109" y="323850"/>
            <a:ext cx="5566656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9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B600D61-AB5D-0B80-2C70-2D4BE0439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85C2FBC-062A-9583-51A8-57F0158C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2E404-7904-C8FC-6BD4-5B342AE8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/>
              <a:t>Your Why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84CC4-1914-2E9B-4A03-2DBD71A3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92" y="1964261"/>
            <a:ext cx="8534400" cy="292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Why did you choose to be a counselor?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How do you do counseling?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What is the end result?</a:t>
            </a:r>
          </a:p>
        </p:txBody>
      </p:sp>
      <p:pic>
        <p:nvPicPr>
          <p:cNvPr id="8" name="Picture 7" descr="Students wearing mortarboards">
            <a:extLst>
              <a:ext uri="{FF2B5EF4-FFF2-40B4-BE49-F238E27FC236}">
                <a16:creationId xmlns:a16="http://schemas.microsoft.com/office/drawing/2014/main" id="{C7633CB9-9229-338A-40B8-C7B3DD88F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257" y="1794933"/>
            <a:ext cx="3311618" cy="29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D5728E3-3F6F-4AA3-FB2C-B2A3B6F1A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F0E9A21-E0BC-1E8D-56B5-784649AF7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0" y="-13334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1878D-DC70-87FD-0339-ADF21523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u="sng" dirty="0"/>
              <a:t>Student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D745-7C77-56D8-F1B6-CE5416CA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en-US" sz="3600" dirty="0">
                <a:solidFill>
                  <a:schemeClr val="tx1"/>
                </a:solidFill>
              </a:rPr>
              <a:t>Let students know they are seen, heard, and valued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Make quality time to connect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Names (if possible)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Celebrate your students</a:t>
            </a:r>
          </a:p>
        </p:txBody>
      </p:sp>
      <p:pic>
        <p:nvPicPr>
          <p:cNvPr id="7" name="Picture 6" descr="People in library">
            <a:extLst>
              <a:ext uri="{FF2B5EF4-FFF2-40B4-BE49-F238E27FC236}">
                <a16:creationId xmlns:a16="http://schemas.microsoft.com/office/drawing/2014/main" id="{8242EEAB-6EC3-C500-B517-8659FC4B2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76" y="4143375"/>
            <a:ext cx="3733045" cy="24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7A9A516-CBF3-B79E-E2F2-F66F6A25F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335912-10A5-CE72-41C3-CD4680B3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E96B1-5366-9F8F-ECDA-CD635BDC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u="sng" dirty="0"/>
              <a:t>Student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BE5E-E88F-1433-E2C1-2A76BAE8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243584"/>
            <a:ext cx="10471468" cy="5038344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70000"/>
              <a:buNone/>
            </a:pP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sz="5100" dirty="0">
                <a:solidFill>
                  <a:schemeClr val="tx1"/>
                </a:solidFill>
              </a:rPr>
              <a:t>Use powerful questions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</a:rPr>
              <a:t>Open Ended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</a:rPr>
              <a:t>Not just Yes or No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</a:rPr>
              <a:t>Based on what you observe</a:t>
            </a:r>
          </a:p>
          <a:p>
            <a:pPr marL="457200" lvl="1" indent="0">
              <a:buSzPct val="70000"/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457200" lvl="1" indent="0">
              <a:buSzPct val="70000"/>
              <a:buNone/>
            </a:pPr>
            <a:r>
              <a:rPr lang="en-US" sz="4600" i="1" dirty="0">
                <a:solidFill>
                  <a:schemeClr val="tx1"/>
                </a:solidFill>
              </a:rPr>
              <a:t>How have you handled this in the past?</a:t>
            </a:r>
          </a:p>
          <a:p>
            <a:pPr marL="457200" lvl="1" indent="0">
              <a:buSzPct val="70000"/>
              <a:buNone/>
            </a:pPr>
            <a:r>
              <a:rPr lang="en-US" sz="4600" i="1" dirty="0">
                <a:solidFill>
                  <a:schemeClr val="tx1"/>
                </a:solidFill>
              </a:rPr>
              <a:t>What would you tell your friend if she was in this situation?</a:t>
            </a:r>
          </a:p>
          <a:p>
            <a:pPr marL="457200" lvl="1" indent="0">
              <a:buSzPct val="70000"/>
              <a:buNone/>
            </a:pP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4" name="Picture 3" descr="Sunflower field">
            <a:extLst>
              <a:ext uri="{FF2B5EF4-FFF2-40B4-BE49-F238E27FC236}">
                <a16:creationId xmlns:a16="http://schemas.microsoft.com/office/drawing/2014/main" id="{FA61FFC8-C167-685C-5B8F-38B6E5F6C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33350"/>
            <a:ext cx="3704389" cy="33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9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AFF16E2-D2D1-5D93-6D18-68F71771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E99BCD-1CCA-5635-79B1-CD45AAC66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1C5707-8233-21A5-E92C-D0F8AF2E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u="sng" dirty="0"/>
              <a:t>Working With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241B-43CC-FDD7-F6BD-492A6BD7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/>
          </a:bodyPr>
          <a:lstStyle/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See them as partners</a:t>
            </a:r>
          </a:p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Make connections by phone, email, social media, newsletters</a:t>
            </a:r>
          </a:p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Listen to their concerns before we respond</a:t>
            </a:r>
          </a:p>
        </p:txBody>
      </p:sp>
      <p:pic>
        <p:nvPicPr>
          <p:cNvPr id="5" name="Picture 4" descr="Family embracing on beach">
            <a:extLst>
              <a:ext uri="{FF2B5EF4-FFF2-40B4-BE49-F238E27FC236}">
                <a16:creationId xmlns:a16="http://schemas.microsoft.com/office/drawing/2014/main" id="{ADAB023D-79C4-391B-70CD-70A790348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04" y="2419350"/>
            <a:ext cx="2765664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E068EB5-7A60-130F-1469-0CA32C8F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922E8B3-62D3-0F02-2185-325204950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6E54D-543B-D683-E8FC-26553F18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10114852" cy="1507067"/>
          </a:xfrm>
        </p:spPr>
        <p:txBody>
          <a:bodyPr>
            <a:noAutofit/>
          </a:bodyPr>
          <a:lstStyle/>
          <a:p>
            <a:r>
              <a:rPr lang="en-US" sz="4800" dirty="0"/>
              <a:t>Time Management</a:t>
            </a:r>
            <a:br>
              <a:rPr lang="en-US" sz="4800" dirty="0"/>
            </a:br>
            <a:r>
              <a:rPr lang="en-US" sz="4800" u="sng" dirty="0"/>
              <a:t>Lean, Mean, and Meaningful</a:t>
            </a:r>
          </a:p>
        </p:txBody>
      </p:sp>
      <p:pic>
        <p:nvPicPr>
          <p:cNvPr id="7" name="Content Placeholder 6" descr="Different types of clocks">
            <a:extLst>
              <a:ext uri="{FF2B5EF4-FFF2-40B4-BE49-F238E27FC236}">
                <a16:creationId xmlns:a16="http://schemas.microsoft.com/office/drawing/2014/main" id="{49CA2181-F970-285B-3761-1F6E49BC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890" y="1819275"/>
            <a:ext cx="7628645" cy="4295775"/>
          </a:xfrm>
        </p:spPr>
      </p:pic>
    </p:spTree>
    <p:extLst>
      <p:ext uri="{BB962C8B-B14F-4D97-AF65-F5344CB8AC3E}">
        <p14:creationId xmlns:p14="http://schemas.microsoft.com/office/powerpoint/2010/main" val="259075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95915D7-70F8-CBC9-30F8-FEF27152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DD05259-DBDE-3848-0FC1-5C0BFA8C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F4BFF-25FF-2331-DDF1-94BB514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96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u="sng" dirty="0"/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579F-1010-17F4-5FC7-6DA5EE01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4" y="1819656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70000"/>
              <a:buNone/>
            </a:pPr>
            <a:r>
              <a:rPr lang="en-US" sz="3900" dirty="0">
                <a:solidFill>
                  <a:schemeClr val="tx1"/>
                </a:solidFill>
              </a:rPr>
              <a:t>Set your boundaries and then milk the minutes</a:t>
            </a:r>
          </a:p>
          <a:p>
            <a:pPr marL="0" indent="0">
              <a:buSzPct val="70000"/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Tight-fisted vs. Open-handed</a:t>
            </a:r>
          </a:p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Hours of availability</a:t>
            </a:r>
          </a:p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tx1"/>
                </a:solidFill>
              </a:rPr>
              <a:t>Timeframe to respond</a:t>
            </a:r>
          </a:p>
          <a:p>
            <a:pPr marL="0" indent="0">
              <a:buSzPct val="70000"/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ence with colorful triangles on beach">
            <a:extLst>
              <a:ext uri="{FF2B5EF4-FFF2-40B4-BE49-F238E27FC236}">
                <a16:creationId xmlns:a16="http://schemas.microsoft.com/office/drawing/2014/main" id="{2AA3AE7E-83DD-9D65-A505-AE121AD88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031" y="3627289"/>
            <a:ext cx="4295775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6fb3132-2a12-489d-b27d-81c9ba699cc1" xsi:nil="true"/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bf43ceb1ea20eacaea68ae870fd1493b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63bc0799da6f786a8cda0c651b1f1586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a6fb3132-2a12-489d-b27d-81c9ba699cc1"/>
    <ds:schemaRef ds:uri="8851f2c7-eccf-41dd-8b49-7404b349b09c"/>
  </ds:schemaRefs>
</ds:datastoreItem>
</file>

<file path=customXml/itemProps2.xml><?xml version="1.0" encoding="utf-8"?>
<ds:datastoreItem xmlns:ds="http://schemas.openxmlformats.org/officeDocument/2006/customXml" ds:itemID="{4E361E66-2DF1-4290-8281-6752E2026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fb3132-2a12-489d-b27d-81c9ba699cc1"/>
    <ds:schemaRef ds:uri="8851f2c7-eccf-41dd-8b49-7404b349b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b96cb8f-174c-4b65-82eb-5cc38b9e066c}" enabled="0" method="" siteId="{3b96cb8f-174c-4b65-82eb-5cc38b9e066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10834</TotalTime>
  <Words>258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Slice</vt:lpstr>
      <vt:lpstr>Strategies for Being a Meaningful High School Counselor</vt:lpstr>
      <vt:lpstr>Focus of Today’s Session</vt:lpstr>
      <vt:lpstr>Your Why</vt:lpstr>
      <vt:lpstr>Your Why</vt:lpstr>
      <vt:lpstr>Student Connection</vt:lpstr>
      <vt:lpstr>Student Connection</vt:lpstr>
      <vt:lpstr>Working With Parents</vt:lpstr>
      <vt:lpstr>Time Management Lean, Mean, and Meaningful</vt:lpstr>
      <vt:lpstr>Time Management</vt:lpstr>
      <vt:lpstr>Time Management</vt:lpstr>
      <vt:lpstr>Time Management</vt:lpstr>
      <vt:lpstr>Self Care</vt:lpstr>
      <vt:lpstr>Self Care</vt:lpstr>
      <vt:lpstr>Self Care</vt:lpstr>
      <vt:lpstr>Contact Information</vt:lpstr>
    </vt:vector>
  </TitlesOfParts>
  <Company>Rutherford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Being a Meaningful High School Counselor</dc:title>
  <dc:creator>Michael T. Gott</dc:creator>
  <cp:lastModifiedBy>Steven</cp:lastModifiedBy>
  <cp:revision>2</cp:revision>
  <dcterms:created xsi:type="dcterms:W3CDTF">2026-04-20T19:29:29Z</dcterms:created>
  <dcterms:modified xsi:type="dcterms:W3CDTF">2026-07-02T13:08:13Z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  <property fmtid="{D5CDD505-2E9C-101B-9397-08002B2CF9AE}" pid="3" name="MediaServiceImageTags">
    <vt:lpwstr/>
  </property>
</Properties>
</file>