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9" r:id="rId16"/>
    <p:sldId id="270" r:id="rId17"/>
    <p:sldId id="280" r:id="rId18"/>
    <p:sldId id="268" r:id="rId19"/>
    <p:sldId id="271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40"/>
  </p:normalViewPr>
  <p:slideViewPr>
    <p:cSldViewPr snapToGrid="0">
      <p:cViewPr varScale="1">
        <p:scale>
          <a:sx n="111" d="100"/>
          <a:sy n="111" d="100"/>
        </p:scale>
        <p:origin x="6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5C29-2CB8-EDC3-CB15-1D9D47C5B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Engineering Feelings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AD1AA-0E4B-D5D8-C362-9928E6BCD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Connecting STEAM and Counseling</a:t>
            </a:r>
          </a:p>
          <a:p>
            <a:r>
              <a:rPr lang="en-US" sz="3200" dirty="0"/>
              <a:t>Emily Fain-Lynch- MA,LSC</a:t>
            </a:r>
          </a:p>
        </p:txBody>
      </p:sp>
    </p:spTree>
    <p:extLst>
      <p:ext uri="{BB962C8B-B14F-4D97-AF65-F5344CB8AC3E}">
        <p14:creationId xmlns:p14="http://schemas.microsoft.com/office/powerpoint/2010/main" val="73547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F0C1D-EA46-A00C-C2B2-DFDF76B2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DC2A0-037D-456B-C66F-2E3236C3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Think about YOUR school- where can you begin? Certain teachers, grade levels, specialty areas? </a:t>
            </a:r>
          </a:p>
        </p:txBody>
      </p:sp>
    </p:spTree>
    <p:extLst>
      <p:ext uri="{BB962C8B-B14F-4D97-AF65-F5344CB8AC3E}">
        <p14:creationId xmlns:p14="http://schemas.microsoft.com/office/powerpoint/2010/main" val="208068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ABF3-DABD-84FA-F095-9B18798F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things to consider when doing STEAM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FB884-D76C-9D58-7734-C52CA8EFE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supplies? And money?</a:t>
            </a:r>
          </a:p>
          <a:p>
            <a:r>
              <a:rPr lang="en-US" sz="3600" dirty="0"/>
              <a:t>Time?</a:t>
            </a:r>
          </a:p>
          <a:p>
            <a:r>
              <a:rPr lang="en-US" sz="3600" dirty="0"/>
              <a:t>Display?</a:t>
            </a:r>
          </a:p>
          <a:p>
            <a:r>
              <a:rPr lang="en-US" sz="3600" dirty="0"/>
              <a:t>Cross curricular connection? </a:t>
            </a:r>
          </a:p>
        </p:txBody>
      </p:sp>
    </p:spTree>
    <p:extLst>
      <p:ext uri="{BB962C8B-B14F-4D97-AF65-F5344CB8AC3E}">
        <p14:creationId xmlns:p14="http://schemas.microsoft.com/office/powerpoint/2010/main" val="368494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3172-1225-CC6D-86AE-2BF3F963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STEAM?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E58AE-ABBE-7C10-9FE2-C3A4471AC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ADCF-B60C-AA65-FEEB-B8F4E8FF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lesson examples…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32E35-1B8B-DCEA-A05D-BDAE62E4B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2C82-4ABB-6C40-0429-7D0E0DB0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Growth mindset- doodle challenge </a:t>
            </a:r>
          </a:p>
        </p:txBody>
      </p:sp>
      <p:pic>
        <p:nvPicPr>
          <p:cNvPr id="5" name="Content Placeholder 4" descr="A hand holding a book&#10;&#10;AI-generated content may be incorrect.">
            <a:extLst>
              <a:ext uri="{FF2B5EF4-FFF2-40B4-BE49-F238E27FC236}">
                <a16:creationId xmlns:a16="http://schemas.microsoft.com/office/drawing/2014/main" id="{4FDDAFF9-FC73-3A22-CB05-5EF17182D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836" y="2286000"/>
            <a:ext cx="2932728" cy="3581400"/>
          </a:xfrm>
        </p:spPr>
      </p:pic>
    </p:spTree>
    <p:extLst>
      <p:ext uri="{BB962C8B-B14F-4D97-AF65-F5344CB8AC3E}">
        <p14:creationId xmlns:p14="http://schemas.microsoft.com/office/powerpoint/2010/main" val="181063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A18D-5612-F3A7-1EDA-0F620ADC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Teamwork- building challenges </a:t>
            </a:r>
          </a:p>
        </p:txBody>
      </p:sp>
      <p:pic>
        <p:nvPicPr>
          <p:cNvPr id="5" name="Content Placeholder 4" descr="A group of children sitting on the floor in a classroom&#10;&#10;AI-generated content may be incorrect.">
            <a:extLst>
              <a:ext uri="{FF2B5EF4-FFF2-40B4-BE49-F238E27FC236}">
                <a16:creationId xmlns:a16="http://schemas.microsoft.com/office/drawing/2014/main" id="{DB86171B-B30E-58B6-491D-AF61168A6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893" y="2066081"/>
            <a:ext cx="3503019" cy="3581400"/>
          </a:xfrm>
        </p:spPr>
      </p:pic>
      <p:pic>
        <p:nvPicPr>
          <p:cNvPr id="7" name="Picture 6" descr="A group of kids standing on a carpet with shoes stacked on top&#10;&#10;AI-generated content may be incorrect.">
            <a:extLst>
              <a:ext uri="{FF2B5EF4-FFF2-40B4-BE49-F238E27FC236}">
                <a16:creationId xmlns:a16="http://schemas.microsoft.com/office/drawing/2014/main" id="{1DBD6E11-D1EC-2394-F99E-2FC3C71E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87959"/>
            <a:ext cx="4180068" cy="484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4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0964-FEBE-79F3-A1DB-147AF34C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adventure- with robots </a:t>
            </a:r>
          </a:p>
        </p:txBody>
      </p:sp>
      <p:pic>
        <p:nvPicPr>
          <p:cNvPr id="5" name="Content Placeholder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2275922E-5989-4A2E-6F38-78A806FF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1958" y="2286000"/>
            <a:ext cx="3720483" cy="3581400"/>
          </a:xfrm>
        </p:spPr>
      </p:pic>
    </p:spTree>
    <p:extLst>
      <p:ext uri="{BB962C8B-B14F-4D97-AF65-F5344CB8AC3E}">
        <p14:creationId xmlns:p14="http://schemas.microsoft.com/office/powerpoint/2010/main" val="2477499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6CB1-B775-B6A4-8323-E9E9F72F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Calming tools creation</a:t>
            </a:r>
          </a:p>
        </p:txBody>
      </p:sp>
      <p:pic>
        <p:nvPicPr>
          <p:cNvPr id="5" name="Content Placeholder 4" descr="A group of kids holding bottles&#10;&#10;AI-generated content may be incorrect.">
            <a:extLst>
              <a:ext uri="{FF2B5EF4-FFF2-40B4-BE49-F238E27FC236}">
                <a16:creationId xmlns:a16="http://schemas.microsoft.com/office/drawing/2014/main" id="{5C985C06-6912-0EA5-661D-71F8E763E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8731" y="2286000"/>
            <a:ext cx="3346938" cy="3581400"/>
          </a:xfrm>
        </p:spPr>
      </p:pic>
    </p:spTree>
    <p:extLst>
      <p:ext uri="{BB962C8B-B14F-4D97-AF65-F5344CB8AC3E}">
        <p14:creationId xmlns:p14="http://schemas.microsoft.com/office/powerpoint/2010/main" val="90963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A13B-9AAD-0FDF-D9A6-3C77BC28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Anti-bullying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A1786-C783-9737-8D34-5F15D6BF5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Story quilt </a:t>
            </a:r>
          </a:p>
          <a:p>
            <a:r>
              <a:rPr lang="en-US" sz="3600" dirty="0"/>
              <a:t>Stickers </a:t>
            </a:r>
          </a:p>
          <a:p>
            <a:r>
              <a:rPr lang="en-US" sz="3600" dirty="0"/>
              <a:t>Posters </a:t>
            </a:r>
          </a:p>
          <a:p>
            <a:r>
              <a:rPr lang="en-US" sz="3600" dirty="0"/>
              <a:t>Book </a:t>
            </a:r>
          </a:p>
        </p:txBody>
      </p:sp>
    </p:spTree>
    <p:extLst>
      <p:ext uri="{BB962C8B-B14F-4D97-AF65-F5344CB8AC3E}">
        <p14:creationId xmlns:p14="http://schemas.microsoft.com/office/powerpoint/2010/main" val="3780884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CDBB-3348-8DBE-09A6-C8372112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quilt </a:t>
            </a:r>
          </a:p>
        </p:txBody>
      </p:sp>
      <p:pic>
        <p:nvPicPr>
          <p:cNvPr id="5" name="Content Placeholder 4" descr="A person holding a quilt&#10;&#10;AI-generated content may be incorrect.">
            <a:extLst>
              <a:ext uri="{FF2B5EF4-FFF2-40B4-BE49-F238E27FC236}">
                <a16:creationId xmlns:a16="http://schemas.microsoft.com/office/drawing/2014/main" id="{83A5D404-CD36-2C47-7C7B-2AFA317DC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238" y="1446835"/>
            <a:ext cx="4054289" cy="4420565"/>
          </a:xfrm>
        </p:spPr>
      </p:pic>
    </p:spTree>
    <p:extLst>
      <p:ext uri="{BB962C8B-B14F-4D97-AF65-F5344CB8AC3E}">
        <p14:creationId xmlns:p14="http://schemas.microsoft.com/office/powerpoint/2010/main" val="323838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A5F8-201B-4498-9F37-290873D1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Emily Fain-Lynch</a:t>
            </a:r>
            <a:br>
              <a:rPr lang="en-US" dirty="0"/>
            </a:br>
            <a:r>
              <a:rPr lang="en-US" sz="4000" dirty="0"/>
              <a:t>Going into year 9 </a:t>
            </a:r>
            <a:br>
              <a:rPr lang="en-US" sz="4000" dirty="0"/>
            </a:br>
            <a:r>
              <a:rPr lang="en-US" sz="4000" dirty="0"/>
              <a:t>TN School Counselor of the Year 2023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erson in a black dress holding a certificate&#10;&#10;AI-generated content may be incorrect.">
            <a:extLst>
              <a:ext uri="{FF2B5EF4-FFF2-40B4-BE49-F238E27FC236}">
                <a16:creationId xmlns:a16="http://schemas.microsoft.com/office/drawing/2014/main" id="{DCC30861-8F6C-BC58-F303-1EAC22380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236" y="2493573"/>
            <a:ext cx="1899860" cy="3581400"/>
          </a:xfrm>
        </p:spPr>
      </p:pic>
      <p:pic>
        <p:nvPicPr>
          <p:cNvPr id="7" name="Picture 6" descr="A group of people posing with a character&#10;&#10;AI-generated content may be incorrect.">
            <a:extLst>
              <a:ext uri="{FF2B5EF4-FFF2-40B4-BE49-F238E27FC236}">
                <a16:creationId xmlns:a16="http://schemas.microsoft.com/office/drawing/2014/main" id="{631020BC-3A3E-BA62-FDB5-B4DA6BB6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357" y="2171700"/>
            <a:ext cx="3313441" cy="4686300"/>
          </a:xfrm>
          <a:prstGeom prst="rect">
            <a:avLst/>
          </a:prstGeom>
        </p:spPr>
      </p:pic>
      <p:pic>
        <p:nvPicPr>
          <p:cNvPr id="9" name="Picture 8" descr="A person holding a sign&#10;&#10;AI-generated content may be incorrect.">
            <a:extLst>
              <a:ext uri="{FF2B5EF4-FFF2-40B4-BE49-F238E27FC236}">
                <a16:creationId xmlns:a16="http://schemas.microsoft.com/office/drawing/2014/main" id="{A98A77DE-0BE9-3DA8-AD83-35AC761E2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059" y="2171700"/>
            <a:ext cx="2993631" cy="42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0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18AD-FB5D-2C74-C964-9676A641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Stickers</a:t>
            </a:r>
          </a:p>
        </p:txBody>
      </p:sp>
      <p:pic>
        <p:nvPicPr>
          <p:cNvPr id="5" name="Content Placeholder 4" descr="A bulletin board with stickers on it&#10;&#10;AI-generated content may be incorrect.">
            <a:extLst>
              <a:ext uri="{FF2B5EF4-FFF2-40B4-BE49-F238E27FC236}">
                <a16:creationId xmlns:a16="http://schemas.microsoft.com/office/drawing/2014/main" id="{0EA1BFB4-36AF-E771-5ABB-890D7FB8F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670" y="1522312"/>
            <a:ext cx="6858322" cy="5143742"/>
          </a:xfrm>
        </p:spPr>
      </p:pic>
    </p:spTree>
    <p:extLst>
      <p:ext uri="{BB962C8B-B14F-4D97-AF65-F5344CB8AC3E}">
        <p14:creationId xmlns:p14="http://schemas.microsoft.com/office/powerpoint/2010/main" val="299125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B7D4-6C5F-63E5-93BE-83B4CB4D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</a:t>
            </a:r>
          </a:p>
        </p:txBody>
      </p:sp>
      <p:pic>
        <p:nvPicPr>
          <p:cNvPr id="5" name="Content Placeholder 4" descr="A group of children holding up signs&#10;&#10;AI-generated content may be incorrect.">
            <a:extLst>
              <a:ext uri="{FF2B5EF4-FFF2-40B4-BE49-F238E27FC236}">
                <a16:creationId xmlns:a16="http://schemas.microsoft.com/office/drawing/2014/main" id="{3B9A8C86-FCC5-5B77-028F-67C27F877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193" y="2286000"/>
            <a:ext cx="4554013" cy="3581400"/>
          </a:xfrm>
        </p:spPr>
      </p:pic>
    </p:spTree>
    <p:extLst>
      <p:ext uri="{BB962C8B-B14F-4D97-AF65-F5344CB8AC3E}">
        <p14:creationId xmlns:p14="http://schemas.microsoft.com/office/powerpoint/2010/main" val="93179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F258-4096-4D3D-AED7-AFD6EFB7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9F73-0985-9313-9B10-456DE11A3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Logistics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545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92B3-5BAD-8819-E171-30E8B5AE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Tank </a:t>
            </a:r>
          </a:p>
        </p:txBody>
      </p:sp>
      <p:pic>
        <p:nvPicPr>
          <p:cNvPr id="5" name="Content Placeholder 4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27D80390-4DE2-E7F4-6512-AC62072E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3360" y="2286000"/>
            <a:ext cx="4297680" cy="3581400"/>
          </a:xfrm>
        </p:spPr>
      </p:pic>
    </p:spTree>
    <p:extLst>
      <p:ext uri="{BB962C8B-B14F-4D97-AF65-F5344CB8AC3E}">
        <p14:creationId xmlns:p14="http://schemas.microsoft.com/office/powerpoint/2010/main" val="182714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9108-0D2B-A201-9E9C-AA6D4A3E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Christmas Market </a:t>
            </a:r>
          </a:p>
        </p:txBody>
      </p:sp>
      <p:pic>
        <p:nvPicPr>
          <p:cNvPr id="5" name="Content Placeholder 4" descr="A group of kids standing next to a table with a red tablecloth&#10;&#10;AI-generated content may be incorrect.">
            <a:extLst>
              <a:ext uri="{FF2B5EF4-FFF2-40B4-BE49-F238E27FC236}">
                <a16:creationId xmlns:a16="http://schemas.microsoft.com/office/drawing/2014/main" id="{0844F70A-B151-922E-1D8E-4A67C4090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100" y="2171700"/>
            <a:ext cx="2713637" cy="3581400"/>
          </a:xfrm>
        </p:spPr>
      </p:pic>
      <p:pic>
        <p:nvPicPr>
          <p:cNvPr id="7" name="Picture 6" descr="A child sitting at a table with a blue tablecloth&#10;&#10;AI-generated content may be incorrect.">
            <a:extLst>
              <a:ext uri="{FF2B5EF4-FFF2-40B4-BE49-F238E27FC236}">
                <a16:creationId xmlns:a16="http://schemas.microsoft.com/office/drawing/2014/main" id="{67507288-EBC2-4AA6-0944-FA2B48E59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28966"/>
            <a:ext cx="4845906" cy="50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5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F59C-728C-2682-C475-CAC9066B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Memorializing Empathy </a:t>
            </a:r>
          </a:p>
        </p:txBody>
      </p:sp>
      <p:pic>
        <p:nvPicPr>
          <p:cNvPr id="5" name="Content Placeholder 4" descr="A cardboard figure in a box&#10;&#10;AI-generated content may be incorrect.">
            <a:extLst>
              <a:ext uri="{FF2B5EF4-FFF2-40B4-BE49-F238E27FC236}">
                <a16:creationId xmlns:a16="http://schemas.microsoft.com/office/drawing/2014/main" id="{F44C8AAA-E91E-235B-3B85-C97B19ECD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629" y="2171700"/>
            <a:ext cx="3620880" cy="3581400"/>
          </a:xfrm>
        </p:spPr>
      </p:pic>
      <p:pic>
        <p:nvPicPr>
          <p:cNvPr id="7" name="Picture 6" descr="A cardboard sculpture of a person&#10;&#10;AI-generated content may be incorrect.">
            <a:extLst>
              <a:ext uri="{FF2B5EF4-FFF2-40B4-BE49-F238E27FC236}">
                <a16:creationId xmlns:a16="http://schemas.microsoft.com/office/drawing/2014/main" id="{BA0A68DC-E560-CD82-88A3-D88D774F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1501"/>
            <a:ext cx="5507862" cy="51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0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49D8-ABAF-6CD0-7AE4-0215F84E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Share- what ideas have sparked for you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D177-BB24-9C94-8B30-BD91D2959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0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4425-42EB-DCE0-F726-898B503B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it! Boomerang </a:t>
            </a:r>
            <a:r>
              <a:rPr lang="en-US" dirty="0" err="1"/>
              <a:t>Kidness</a:t>
            </a:r>
            <a:r>
              <a:rPr lang="en-US" dirty="0"/>
              <a:t> Mini Lesson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E4CA-5E34-98AD-D0C2-137E7170A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Learning Intention: Today we are learning how kindness is like a boomerang! </a:t>
            </a:r>
          </a:p>
          <a:p>
            <a:r>
              <a:rPr lang="en-US" sz="3600" dirty="0"/>
              <a:t>Success Criteria: We are successful today we we have created a boomerang that promotes kindness! </a:t>
            </a:r>
          </a:p>
        </p:txBody>
      </p:sp>
    </p:spTree>
    <p:extLst>
      <p:ext uri="{BB962C8B-B14F-4D97-AF65-F5344CB8AC3E}">
        <p14:creationId xmlns:p14="http://schemas.microsoft.com/office/powerpoint/2010/main" val="283766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986F-D16E-9863-214A-0AC03D6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Green Magnet Academy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6B3B4-91BC-4BD9-9C57-46A8190E9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STEM Designated since </a:t>
            </a:r>
          </a:p>
          <a:p>
            <a:r>
              <a:rPr lang="en-US" sz="3600" dirty="0"/>
              <a:t>Title 1 </a:t>
            </a:r>
          </a:p>
          <a:p>
            <a:r>
              <a:rPr lang="en-US" sz="3600" dirty="0"/>
              <a:t>360 students Kinder-5</a:t>
            </a:r>
            <a:r>
              <a:rPr lang="en-US" sz="3600" baseline="30000" dirty="0"/>
              <a:t>th</a:t>
            </a:r>
            <a:r>
              <a:rPr lang="en-US" sz="3600" dirty="0"/>
              <a:t>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794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1E1A-E2AB-C72C-AE93-34FDF67B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0BBD-49D3-A094-791A-2BFD8C7F5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SCIENCE </a:t>
            </a:r>
          </a:p>
          <a:p>
            <a:r>
              <a:rPr lang="en-US" sz="3600" dirty="0"/>
              <a:t>TECHNOLOGY </a:t>
            </a:r>
          </a:p>
          <a:p>
            <a:r>
              <a:rPr lang="en-US" sz="3600" dirty="0"/>
              <a:t>ENGINEERING </a:t>
            </a:r>
          </a:p>
          <a:p>
            <a:r>
              <a:rPr lang="en-US" sz="3600" dirty="0"/>
              <a:t>ART </a:t>
            </a:r>
          </a:p>
          <a:p>
            <a:r>
              <a:rPr lang="en-US" sz="3600" dirty="0"/>
              <a:t>MATH </a:t>
            </a:r>
          </a:p>
        </p:txBody>
      </p:sp>
    </p:spTree>
    <p:extLst>
      <p:ext uri="{BB962C8B-B14F-4D97-AF65-F5344CB8AC3E}">
        <p14:creationId xmlns:p14="http://schemas.microsoft.com/office/powerpoint/2010/main" val="324912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CC79-8BA6-7839-297D-32A175E5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Design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8D66C-809D-A468-6F1D-FF9C2DD92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ASK </a:t>
            </a:r>
          </a:p>
          <a:p>
            <a:r>
              <a:rPr lang="en-US" sz="3600" dirty="0"/>
              <a:t>IMAGINE </a:t>
            </a:r>
          </a:p>
          <a:p>
            <a:r>
              <a:rPr lang="en-US" sz="3600" dirty="0"/>
              <a:t>PLAN </a:t>
            </a:r>
          </a:p>
          <a:p>
            <a:r>
              <a:rPr lang="en-US" sz="3600" dirty="0"/>
              <a:t>CREATE </a:t>
            </a:r>
          </a:p>
          <a:p>
            <a:r>
              <a:rPr lang="en-US" sz="3600" dirty="0"/>
              <a:t>IMPROVE </a:t>
            </a:r>
          </a:p>
        </p:txBody>
      </p:sp>
    </p:spTree>
    <p:extLst>
      <p:ext uri="{BB962C8B-B14F-4D97-AF65-F5344CB8AC3E}">
        <p14:creationId xmlns:p14="http://schemas.microsoft.com/office/powerpoint/2010/main" val="3163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21B7-074C-38C5-EF14-06FA3E8E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4909F-BF8C-2740-2DB0-BCA0EFCC2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Based Learning </a:t>
            </a:r>
          </a:p>
          <a:p>
            <a:r>
              <a:rPr lang="en-US" sz="3600" dirty="0"/>
              <a:t>Problem Based Learning </a:t>
            </a:r>
          </a:p>
          <a:p>
            <a:r>
              <a:rPr lang="en-US" sz="3600" dirty="0"/>
              <a:t>Learning Intentions and Success Criteria </a:t>
            </a:r>
          </a:p>
        </p:txBody>
      </p:sp>
    </p:spTree>
    <p:extLst>
      <p:ext uri="{BB962C8B-B14F-4D97-AF65-F5344CB8AC3E}">
        <p14:creationId xmlns:p14="http://schemas.microsoft.com/office/powerpoint/2010/main" val="118750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EAB1B-B017-DB34-CA03-34841581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D9AF-C4E0-05F9-D670-DA0880B80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Today we are learning how STEAM and School Counseling can be connected to create meaningful learning for students. </a:t>
            </a:r>
          </a:p>
          <a:p>
            <a:r>
              <a:rPr lang="en-US" sz="3600" dirty="0"/>
              <a:t>We are successful when we have garnered new ideas for implementation of STEAM into our comprehensive school counseling programs. </a:t>
            </a:r>
          </a:p>
        </p:txBody>
      </p:sp>
    </p:spTree>
    <p:extLst>
      <p:ext uri="{BB962C8B-B14F-4D97-AF65-F5344CB8AC3E}">
        <p14:creationId xmlns:p14="http://schemas.microsoft.com/office/powerpoint/2010/main" val="225724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86B9-C73C-C899-BF1A-A58B404D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F90CD-42A5-EB81-0FD1-C2211F596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Unique to my school </a:t>
            </a:r>
          </a:p>
          <a:p>
            <a:r>
              <a:rPr lang="en-US" sz="3600" dirty="0"/>
              <a:t>Full day instruction by design lab teacher while classroom teacher in room </a:t>
            </a:r>
          </a:p>
          <a:p>
            <a:r>
              <a:rPr lang="en-US" sz="3600" dirty="0"/>
              <a:t>Really got my start by collaborating with design lab teacher </a:t>
            </a:r>
          </a:p>
        </p:txBody>
      </p:sp>
    </p:spTree>
    <p:extLst>
      <p:ext uri="{BB962C8B-B14F-4D97-AF65-F5344CB8AC3E}">
        <p14:creationId xmlns:p14="http://schemas.microsoft.com/office/powerpoint/2010/main" val="108268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BD12-6073-1F34-13FF-03E6A2F7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 things about STEAM- Creativity and Accessibility!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8962-D27B-45E5-A5B2-71CC4583B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Great for students who struggle academically with reading, writing, etc. </a:t>
            </a:r>
          </a:p>
          <a:p>
            <a:r>
              <a:rPr lang="en-US" sz="3600" dirty="0"/>
              <a:t>Great opportunity to both practice teamwork and utilize team member strengths </a:t>
            </a:r>
          </a:p>
          <a:p>
            <a:r>
              <a:rPr lang="en-US" sz="3600" dirty="0"/>
              <a:t>Open-ended </a:t>
            </a:r>
          </a:p>
        </p:txBody>
      </p:sp>
    </p:spTree>
    <p:extLst>
      <p:ext uri="{BB962C8B-B14F-4D97-AF65-F5344CB8AC3E}">
        <p14:creationId xmlns:p14="http://schemas.microsoft.com/office/powerpoint/2010/main" val="404701160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bf43ceb1ea20eacaea68ae870fd1493b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63bc0799da6f786a8cda0c651b1f1586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C999DD2B-0229-4753-BFB8-753F5FF26014}"/>
</file>

<file path=customXml/itemProps2.xml><?xml version="1.0" encoding="utf-8"?>
<ds:datastoreItem xmlns:ds="http://schemas.openxmlformats.org/officeDocument/2006/customXml" ds:itemID="{5F8954FF-A7C8-474B-85C2-2573644C867A}"/>
</file>

<file path=customXml/itemProps3.xml><?xml version="1.0" encoding="utf-8"?>
<ds:datastoreItem xmlns:ds="http://schemas.openxmlformats.org/officeDocument/2006/customXml" ds:itemID="{C23A58BD-0046-49D3-BA9B-850B24F541B5}"/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4622</TotalTime>
  <Words>310</Words>
  <Application>Microsoft Macintosh PowerPoint</Application>
  <PresentationFormat>Widescreen</PresentationFormat>
  <Paragraphs>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Franklin Gothic Book</vt:lpstr>
      <vt:lpstr>Crop</vt:lpstr>
      <vt:lpstr>Engineering Feelings</vt:lpstr>
      <vt:lpstr>Emily Fain-Lynch Going into year 9  TN School Counselor of the Year 2023  </vt:lpstr>
      <vt:lpstr>Green Magnet Academy  </vt:lpstr>
      <vt:lpstr>What is STEAM</vt:lpstr>
      <vt:lpstr>Engineering Design Process</vt:lpstr>
      <vt:lpstr>PBL</vt:lpstr>
      <vt:lpstr>For Example </vt:lpstr>
      <vt:lpstr>Design Lab</vt:lpstr>
      <vt:lpstr>My favorite things about STEAM- Creativity and Accessibility! </vt:lpstr>
      <vt:lpstr>Where to start? </vt:lpstr>
      <vt:lpstr>Some things to consider when doing STEAM activities </vt:lpstr>
      <vt:lpstr>Questions about STEAM? </vt:lpstr>
      <vt:lpstr>Classroom lesson examples…</vt:lpstr>
      <vt:lpstr> Growth mindset- doodle challenge </vt:lpstr>
      <vt:lpstr>Teamwork- building challenges </vt:lpstr>
      <vt:lpstr>Choose your own adventure- with robots </vt:lpstr>
      <vt:lpstr>Calming tools creation</vt:lpstr>
      <vt:lpstr> Anti-bullying</vt:lpstr>
      <vt:lpstr>Story quilt </vt:lpstr>
      <vt:lpstr>Stickers</vt:lpstr>
      <vt:lpstr>Book </vt:lpstr>
      <vt:lpstr>Large Scale Projects </vt:lpstr>
      <vt:lpstr>Shark Tank </vt:lpstr>
      <vt:lpstr>Christmas Market </vt:lpstr>
      <vt:lpstr>Memorializing Empathy </vt:lpstr>
      <vt:lpstr>Idea Share- what ideas have sparked for you today? </vt:lpstr>
      <vt:lpstr>Let’s try it! Boomerang Kidness Mini Lesson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FAIN LYNCH</dc:creator>
  <cp:lastModifiedBy>EMILY FAIN LYNCH</cp:lastModifiedBy>
  <cp:revision>1</cp:revision>
  <dcterms:created xsi:type="dcterms:W3CDTF">2026-06-02T13:09:08Z</dcterms:created>
  <dcterms:modified xsi:type="dcterms:W3CDTF">2026-06-05T18:11:40Z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