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jpg" ContentType="image/jpg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</p:sldIdLst>
  <p:sldSz cx="18288000" cy="10287000"/>
  <p:notesSz cx="18288000" cy="10287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Relationship Id="rId59" Type="http://schemas.openxmlformats.org/officeDocument/2006/relationships/slide" Target="slides/slide54.xml"/><Relationship Id="rId60" Type="http://schemas.openxmlformats.org/officeDocument/2006/relationships/slide" Target="slides/slide55.xml"/><Relationship Id="rId61" Type="http://schemas.openxmlformats.org/officeDocument/2006/relationships/slide" Target="slides/slide56.xml"/><Relationship Id="rId62" Type="http://schemas.openxmlformats.org/officeDocument/2006/relationships/slide" Target="slides/slide57.xml"/><Relationship Id="rId63" Type="http://schemas.openxmlformats.org/officeDocument/2006/relationships/slide" Target="slides/slide58.xml"/><Relationship Id="rId64" Type="http://schemas.openxmlformats.org/officeDocument/2006/relationships/slide" Target="slides/slide59.xml"/><Relationship Id="rId65" Type="http://schemas.openxmlformats.org/officeDocument/2006/relationships/slide" Target="slides/slide60.xml"/><Relationship Id="rId66" Type="http://schemas.openxmlformats.org/officeDocument/2006/relationships/slide" Target="slides/slide61.xml"/><Relationship Id="rId67" Type="http://schemas.openxmlformats.org/officeDocument/2006/relationships/slide" Target="slides/slide62.xml"/><Relationship Id="rId68" Type="http://schemas.openxmlformats.org/officeDocument/2006/relationships/slide" Target="slides/slide63.xml"/><Relationship Id="rId69" Type="http://schemas.openxmlformats.org/officeDocument/2006/relationships/slide" Target="slides/slide64.xml"/><Relationship Id="rId70" Type="http://schemas.openxmlformats.org/officeDocument/2006/relationships/slide" Target="slides/slide65.xml"/><Relationship Id="rId71" Type="http://schemas.openxmlformats.org/officeDocument/2006/relationships/slide" Target="slides/slide66.xml"/><Relationship Id="rId72" Type="http://schemas.openxmlformats.org/officeDocument/2006/relationships/slide" Target="slides/slide67.xml"/><Relationship Id="rId73" Type="http://schemas.openxmlformats.org/officeDocument/2006/relationships/slide" Target="slides/slide68.xml"/><Relationship Id="rId74" Type="http://schemas.openxmlformats.org/officeDocument/2006/relationships/slide" Target="slides/slide69.xml"/><Relationship Id="rId75" Type="http://schemas.openxmlformats.org/officeDocument/2006/relationships/slide" Target="slides/slide70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96950" y="841374"/>
            <a:ext cx="9091295" cy="9410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850" b="0" i="0">
                <a:solidFill>
                  <a:srgbClr val="88ABE2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311010" y="5741177"/>
            <a:ext cx="11071860" cy="2428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50" b="0" i="0">
                <a:solidFill>
                  <a:srgbClr val="88ABE2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50" b="0" i="0">
                <a:solidFill>
                  <a:srgbClr val="88ABE2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87057" y="3525381"/>
            <a:ext cx="7972425" cy="5269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400" b="1" i="0" u="sng">
                <a:solidFill>
                  <a:srgbClr val="88ABE2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9912095" y="3244849"/>
            <a:ext cx="7848600" cy="62236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50" b="0" i="0">
                <a:solidFill>
                  <a:srgbClr val="88ABE2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5417" y="127634"/>
            <a:ext cx="16164877" cy="2800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850" b="0" i="0">
                <a:solidFill>
                  <a:srgbClr val="88ABE2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5650" y="2368804"/>
            <a:ext cx="8813800" cy="68573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7.png"/><Relationship Id="rId4" Type="http://schemas.openxmlformats.org/officeDocument/2006/relationships/image" Target="../media/image28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9.png"/><Relationship Id="rId4" Type="http://schemas.openxmlformats.org/officeDocument/2006/relationships/image" Target="../media/image28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9.png"/><Relationship Id="rId4" Type="http://schemas.openxmlformats.org/officeDocument/2006/relationships/image" Target="../media/image28.jp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9.png"/><Relationship Id="rId4" Type="http://schemas.openxmlformats.org/officeDocument/2006/relationships/image" Target="../media/image28.jp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30.jpg"/><Relationship Id="rId4" Type="http://schemas.openxmlformats.org/officeDocument/2006/relationships/image" Target="../media/image27.png"/><Relationship Id="rId5" Type="http://schemas.openxmlformats.org/officeDocument/2006/relationships/hyperlink" Target="https://elpa21.org/wp-content/uploads/2023/02/1.2.2-ELP-Standards-2014.pdf" TargetMode="External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30.jpg"/><Relationship Id="rId4" Type="http://schemas.openxmlformats.org/officeDocument/2006/relationships/image" Target="../media/image27.png"/><Relationship Id="rId5" Type="http://schemas.openxmlformats.org/officeDocument/2006/relationships/hyperlink" Target="https://elpa21.org/wp-content/uploads/2023/02/1.2.2-ELP-Standards-2014.pdf" TargetMode="External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7.png"/><Relationship Id="rId4" Type="http://schemas.openxmlformats.org/officeDocument/2006/relationships/image" Target="../media/image31.jp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2.pn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5.pn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6.jpg"/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5.pn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Relationship Id="rId4" Type="http://schemas.openxmlformats.org/officeDocument/2006/relationships/image" Target="../media/image41.pn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3" Type="http://schemas.openxmlformats.org/officeDocument/2006/relationships/image" Target="../media/image42.png"/><Relationship Id="rId4" Type="http://schemas.openxmlformats.org/officeDocument/2006/relationships/image" Target="../media/image40.pn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3" Type="http://schemas.openxmlformats.org/officeDocument/2006/relationships/image" Target="../media/image42.png"/><Relationship Id="rId4" Type="http://schemas.openxmlformats.org/officeDocument/2006/relationships/image" Target="../media/image40.pn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6" Type="http://schemas.openxmlformats.org/officeDocument/2006/relationships/image" Target="../media/image47.pn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0.png"/><Relationship Id="rId3" Type="http://schemas.openxmlformats.org/officeDocument/2006/relationships/image" Target="../media/image51.jpg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png"/><Relationship Id="rId3" Type="http://schemas.openxmlformats.org/officeDocument/2006/relationships/image" Target="../media/image11.jpg"/><Relationship Id="rId4" Type="http://schemas.openxmlformats.org/officeDocument/2006/relationships/image" Target="../media/image12.png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
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
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2.jpg"/><Relationship Id="rId3" Type="http://schemas.openxmlformats.org/officeDocument/2006/relationships/image" Target="../media/image53.png"/></Relationships>
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
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
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Relationship Id="rId3" Type="http://schemas.openxmlformats.org/officeDocument/2006/relationships/image" Target="../media/image55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/Relationships>
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6.png"/><Relationship Id="rId3" Type="http://schemas.openxmlformats.org/officeDocument/2006/relationships/image" Target="../media/image57.png"/><Relationship Id="rId4" Type="http://schemas.openxmlformats.org/officeDocument/2006/relationships/image" Target="../media/image58.png"/></Relationships>
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9.png"/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5" Type="http://schemas.openxmlformats.org/officeDocument/2006/relationships/image" Target="../media/image62.png"/><Relationship Id="rId6" Type="http://schemas.openxmlformats.org/officeDocument/2006/relationships/image" Target="../media/image63.png"/><Relationship Id="rId7" Type="http://schemas.openxmlformats.org/officeDocument/2006/relationships/image" Target="../media/image64.png"/></Relationships>
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5.png"/><Relationship Id="rId3" Type="http://schemas.openxmlformats.org/officeDocument/2006/relationships/image" Target="../media/image66.png"/></Relationships>
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
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7.png"/><Relationship Id="rId3" Type="http://schemas.openxmlformats.org/officeDocument/2006/relationships/image" Target="../media/image68.png"/><Relationship Id="rId4" Type="http://schemas.openxmlformats.org/officeDocument/2006/relationships/image" Target="../media/image69.png"/></Relationships>
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7.png"/><Relationship Id="rId3" Type="http://schemas.openxmlformats.org/officeDocument/2006/relationships/image" Target="../media/image68.png"/><Relationship Id="rId4" Type="http://schemas.openxmlformats.org/officeDocument/2006/relationships/image" Target="../media/image69.png"/></Relationships>
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0.png"/><Relationship Id="rId3" Type="http://schemas.openxmlformats.org/officeDocument/2006/relationships/image" Target="../media/image71.jpg"/></Relationships>
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6.png"/><Relationship Id="rId3" Type="http://schemas.openxmlformats.org/officeDocument/2006/relationships/image" Target="../media/image72.png"/><Relationship Id="rId4" Type="http://schemas.openxmlformats.org/officeDocument/2006/relationships/image" Target="../media/image73.png"/></Relationships>
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8.jpg"/><Relationship Id="rId3" Type="http://schemas.openxmlformats.org/officeDocument/2006/relationships/image" Target="../media/image74.png"/><Relationship Id="rId4" Type="http://schemas.openxmlformats.org/officeDocument/2006/relationships/image" Target="../media/image75.jpg"/><Relationship Id="rId5" Type="http://schemas.openxmlformats.org/officeDocument/2006/relationships/image" Target="../media/image76.jpg"/><Relationship Id="rId6" Type="http://schemas.openxmlformats.org/officeDocument/2006/relationships/image" Target="../media/image77.jpg"/></Relationships>
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png"/><Relationship Id="rId3" Type="http://schemas.openxmlformats.org/officeDocument/2006/relationships/image" Target="../media/image49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
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8.png"/><Relationship Id="rId3" Type="http://schemas.openxmlformats.org/officeDocument/2006/relationships/image" Target="../media/image79.png"/><Relationship Id="rId4" Type="http://schemas.openxmlformats.org/officeDocument/2006/relationships/image" Target="../media/image49.png"/></Relationships>
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8.png"/><Relationship Id="rId3" Type="http://schemas.openxmlformats.org/officeDocument/2006/relationships/image" Target="../media/image49.png"/><Relationship Id="rId4" Type="http://schemas.openxmlformats.org/officeDocument/2006/relationships/image" Target="../media/image80.png"/></Relationships>
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8.png"/><Relationship Id="rId3" Type="http://schemas.openxmlformats.org/officeDocument/2006/relationships/image" Target="../media/image49.png"/><Relationship Id="rId4" Type="http://schemas.openxmlformats.org/officeDocument/2006/relationships/image" Target="../media/image80.png"/></Relationships>
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png"/><Relationship Id="rId3" Type="http://schemas.openxmlformats.org/officeDocument/2006/relationships/image" Target="../media/image82.png"/></Relationships>
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3.png"/></Relationships>
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4.png"/><Relationship Id="rId3" Type="http://schemas.openxmlformats.org/officeDocument/2006/relationships/image" Target="../media/image85.png"/></Relationships>
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/Relationships>
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6.png"/><Relationship Id="rId3" Type="http://schemas.openxmlformats.org/officeDocument/2006/relationships/image" Target="../media/image87.png"/><Relationship Id="rId4" Type="http://schemas.openxmlformats.org/officeDocument/2006/relationships/image" Target="../media/image88.png"/><Relationship Id="rId5" Type="http://schemas.openxmlformats.org/officeDocument/2006/relationships/image" Target="../media/image89.png"/><Relationship Id="rId6" Type="http://schemas.openxmlformats.org/officeDocument/2006/relationships/image" Target="../media/image90.jpg"/><Relationship Id="rId7" Type="http://schemas.openxmlformats.org/officeDocument/2006/relationships/image" Target="../media/image91.png"/></Relationships>
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6.png"/><Relationship Id="rId3" Type="http://schemas.openxmlformats.org/officeDocument/2006/relationships/image" Target="../media/image87.png"/><Relationship Id="rId4" Type="http://schemas.openxmlformats.org/officeDocument/2006/relationships/image" Target="../media/image88.png"/><Relationship Id="rId5" Type="http://schemas.openxmlformats.org/officeDocument/2006/relationships/image" Target="../media/image89.png"/><Relationship Id="rId6" Type="http://schemas.openxmlformats.org/officeDocument/2006/relationships/image" Target="../media/image92.jpg"/><Relationship Id="rId7" Type="http://schemas.openxmlformats.org/officeDocument/2006/relationships/image" Target="../media/image91.png"/></Relationships>
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png"/><Relationship Id="rId3" Type="http://schemas.openxmlformats.org/officeDocument/2006/relationships/image" Target="../media/image86.png"/><Relationship Id="rId4" Type="http://schemas.openxmlformats.org/officeDocument/2006/relationships/image" Target="../media/image93.png"/><Relationship Id="rId5" Type="http://schemas.openxmlformats.org/officeDocument/2006/relationships/image" Target="../media/image88.png"/><Relationship Id="rId6" Type="http://schemas.openxmlformats.org/officeDocument/2006/relationships/image" Target="../media/image89.png"/><Relationship Id="rId7" Type="http://schemas.openxmlformats.org/officeDocument/2006/relationships/image" Target="../media/image94.jpg"/><Relationship Id="rId8" Type="http://schemas.openxmlformats.org/officeDocument/2006/relationships/image" Target="../media/image95.png"/><Relationship Id="rId9" Type="http://schemas.openxmlformats.org/officeDocument/2006/relationships/image" Target="../media/image96.png"/><Relationship Id="rId10" Type="http://schemas.openxmlformats.org/officeDocument/2006/relationships/image" Target="../media/image91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
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7.png"/></Relationships>
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7.png"/><Relationship Id="rId3" Type="http://schemas.openxmlformats.org/officeDocument/2006/relationships/image" Target="../media/image98.png"/><Relationship Id="rId4" Type="http://schemas.openxmlformats.org/officeDocument/2006/relationships/image" Target="../media/image99.png"/></Relationships>
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0.png"/><Relationship Id="rId3" Type="http://schemas.openxmlformats.org/officeDocument/2006/relationships/image" Target="../media/image91.png"/><Relationship Id="rId4" Type="http://schemas.openxmlformats.org/officeDocument/2006/relationships/image" Target="../media/image101.png"/><Relationship Id="rId5" Type="http://schemas.openxmlformats.org/officeDocument/2006/relationships/image" Target="../media/image102.png"/></Relationships>
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3.png"/><Relationship Id="rId3" Type="http://schemas.openxmlformats.org/officeDocument/2006/relationships/image" Target="../media/image1.png"/><Relationship Id="rId4" Type="http://schemas.openxmlformats.org/officeDocument/2006/relationships/image" Target="../media/image104.png"/><Relationship Id="rId5" Type="http://schemas.openxmlformats.org/officeDocument/2006/relationships/image" Target="../media/image105.png"/><Relationship Id="rId6" Type="http://schemas.openxmlformats.org/officeDocument/2006/relationships/image" Target="../media/image88.png"/><Relationship Id="rId7" Type="http://schemas.openxmlformats.org/officeDocument/2006/relationships/image" Target="../media/image89.png"/><Relationship Id="rId8" Type="http://schemas.openxmlformats.org/officeDocument/2006/relationships/image" Target="../media/image106.png"/><Relationship Id="rId9" Type="http://schemas.openxmlformats.org/officeDocument/2006/relationships/image" Target="../media/image107.png"/><Relationship Id="rId10" Type="http://schemas.openxmlformats.org/officeDocument/2006/relationships/image" Target="../media/image108.png"/><Relationship Id="rId11" Type="http://schemas.openxmlformats.org/officeDocument/2006/relationships/image" Target="../media/image109.png"/><Relationship Id="rId12" Type="http://schemas.openxmlformats.org/officeDocument/2006/relationships/image" Target="../media/image110.png"/><Relationship Id="rId13" Type="http://schemas.openxmlformats.org/officeDocument/2006/relationships/image" Target="../media/image91.png"/></Relationships>
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1.png"/><Relationship Id="rId3" Type="http://schemas.openxmlformats.org/officeDocument/2006/relationships/image" Target="../media/image112.png"/><Relationship Id="rId4" Type="http://schemas.openxmlformats.org/officeDocument/2006/relationships/image" Target="../media/image113.png"/></Relationships>
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3.png"/><Relationship Id="rId3" Type="http://schemas.openxmlformats.org/officeDocument/2006/relationships/image" Target="../media/image1.png"/><Relationship Id="rId4" Type="http://schemas.openxmlformats.org/officeDocument/2006/relationships/image" Target="../media/image114.png"/><Relationship Id="rId5" Type="http://schemas.openxmlformats.org/officeDocument/2006/relationships/image" Target="../media/image115.png"/></Relationships>
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/Relationships>
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6.png"/></Relationships>
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7.png"/><Relationship Id="rId3" Type="http://schemas.openxmlformats.org/officeDocument/2006/relationships/image" Target="../media/image118.png"/><Relationship Id="rId4" Type="http://schemas.openxmlformats.org/officeDocument/2006/relationships/image" Target="../media/image119.png"/><Relationship Id="rId5" Type="http://schemas.openxmlformats.org/officeDocument/2006/relationships/image" Target="../media/image120.png"/><Relationship Id="rId6" Type="http://schemas.openxmlformats.org/officeDocument/2006/relationships/image" Target="../media/image121.png"/><Relationship Id="rId7" Type="http://schemas.openxmlformats.org/officeDocument/2006/relationships/image" Target="../media/image122.png"/></Relationships>
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7.png"/><Relationship Id="rId3" Type="http://schemas.openxmlformats.org/officeDocument/2006/relationships/image" Target="../media/image118.png"/><Relationship Id="rId4" Type="http://schemas.openxmlformats.org/officeDocument/2006/relationships/image" Target="../media/image119.png"/><Relationship Id="rId5" Type="http://schemas.openxmlformats.org/officeDocument/2006/relationships/image" Target="../media/image120.png"/><Relationship Id="rId6" Type="http://schemas.openxmlformats.org/officeDocument/2006/relationships/image" Target="../media/image123.jpg"/><Relationship Id="rId7" Type="http://schemas.openxmlformats.org/officeDocument/2006/relationships/image" Target="../media/image124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9.png"/><Relationship Id="rId3" Type="http://schemas.openxmlformats.org/officeDocument/2006/relationships/image" Target="../media/image21.png"/></Relationships>
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125.png"/><Relationship Id="rId5" Type="http://schemas.openxmlformats.org/officeDocument/2006/relationships/image" Target="../media/image126.png"/><Relationship Id="rId6" Type="http://schemas.openxmlformats.org/officeDocument/2006/relationships/image" Target="../media/image127.png"/><Relationship Id="rId7" Type="http://schemas.openxmlformats.org/officeDocument/2006/relationships/hyperlink" Target="mailto:vigilm@rcschools.net" TargetMode="External"/><Relationship Id="rId8" Type="http://schemas.openxmlformats.org/officeDocument/2006/relationships/hyperlink" Target="mailto:crutchfieldL@rcschools.net" TargetMode="External"/><Relationship Id="rId9" Type="http://schemas.openxmlformats.org/officeDocument/2006/relationships/image" Target="../media/image128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0D2D5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5036" y="10006126"/>
            <a:ext cx="18279110" cy="276860"/>
            <a:chOff x="5036" y="10006126"/>
            <a:chExt cx="18279110" cy="276860"/>
          </a:xfrm>
        </p:grpSpPr>
        <p:sp>
          <p:nvSpPr>
            <p:cNvPr id="4" name="object 4"/>
            <p:cNvSpPr/>
            <p:nvPr/>
          </p:nvSpPr>
          <p:spPr>
            <a:xfrm>
              <a:off x="5036" y="10006126"/>
              <a:ext cx="4570095" cy="276860"/>
            </a:xfrm>
            <a:custGeom>
              <a:avLst/>
              <a:gdLst/>
              <a:ahLst/>
              <a:cxnLst/>
              <a:rect l="l" t="t" r="r" b="b"/>
              <a:pathLst>
                <a:path w="4570095" h="276859">
                  <a:moveTo>
                    <a:pt x="4569622" y="0"/>
                  </a:moveTo>
                  <a:lnTo>
                    <a:pt x="0" y="0"/>
                  </a:lnTo>
                  <a:lnTo>
                    <a:pt x="0" y="276525"/>
                  </a:lnTo>
                  <a:lnTo>
                    <a:pt x="4569622" y="276525"/>
                  </a:lnTo>
                  <a:lnTo>
                    <a:pt x="45696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4574699" y="10006126"/>
              <a:ext cx="4570095" cy="276860"/>
            </a:xfrm>
            <a:custGeom>
              <a:avLst/>
              <a:gdLst/>
              <a:ahLst/>
              <a:cxnLst/>
              <a:rect l="l" t="t" r="r" b="b"/>
              <a:pathLst>
                <a:path w="4570095" h="276859">
                  <a:moveTo>
                    <a:pt x="4569622" y="0"/>
                  </a:moveTo>
                  <a:lnTo>
                    <a:pt x="0" y="0"/>
                  </a:lnTo>
                  <a:lnTo>
                    <a:pt x="0" y="276525"/>
                  </a:lnTo>
                  <a:lnTo>
                    <a:pt x="4569622" y="276525"/>
                  </a:lnTo>
                  <a:lnTo>
                    <a:pt x="4569622" y="0"/>
                  </a:lnTo>
                  <a:close/>
                </a:path>
              </a:pathLst>
            </a:custGeom>
            <a:solidFill>
              <a:srgbClr val="0083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9144321" y="10006126"/>
              <a:ext cx="4570095" cy="276860"/>
            </a:xfrm>
            <a:custGeom>
              <a:avLst/>
              <a:gdLst/>
              <a:ahLst/>
              <a:cxnLst/>
              <a:rect l="l" t="t" r="r" b="b"/>
              <a:pathLst>
                <a:path w="4570094" h="276859">
                  <a:moveTo>
                    <a:pt x="4569622" y="0"/>
                  </a:moveTo>
                  <a:lnTo>
                    <a:pt x="0" y="0"/>
                  </a:lnTo>
                  <a:lnTo>
                    <a:pt x="0" y="276525"/>
                  </a:lnTo>
                  <a:lnTo>
                    <a:pt x="4569622" y="276525"/>
                  </a:lnTo>
                  <a:lnTo>
                    <a:pt x="4569622" y="0"/>
                  </a:lnTo>
                  <a:close/>
                </a:path>
              </a:pathLst>
            </a:custGeom>
            <a:solidFill>
              <a:srgbClr val="7EA6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3713945" y="10006126"/>
              <a:ext cx="4570095" cy="276860"/>
            </a:xfrm>
            <a:custGeom>
              <a:avLst/>
              <a:gdLst/>
              <a:ahLst/>
              <a:cxnLst/>
              <a:rect l="l" t="t" r="r" b="b"/>
              <a:pathLst>
                <a:path w="4570094" h="276859">
                  <a:moveTo>
                    <a:pt x="4569622" y="0"/>
                  </a:moveTo>
                  <a:lnTo>
                    <a:pt x="0" y="0"/>
                  </a:lnTo>
                  <a:lnTo>
                    <a:pt x="0" y="276525"/>
                  </a:lnTo>
                  <a:lnTo>
                    <a:pt x="4569622" y="276525"/>
                  </a:lnTo>
                  <a:lnTo>
                    <a:pt x="4569622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9" name="object 9" descr="A white circle with letters in it  Description automatically generated (Shape)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82000" y="723900"/>
              <a:ext cx="2533650" cy="2533650"/>
            </a:xfrm>
            <a:prstGeom prst="rect">
              <a:avLst/>
            </a:prstGeom>
          </p:spPr>
        </p:pic>
        <p:pic>
          <p:nvPicPr>
            <p:cNvPr id="10" name="object 10" descr="A white rectangular object with a white background  Description automatically generated with medium confidence (Shape)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72675" y="8162925"/>
              <a:ext cx="1285875" cy="128587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9625" y="8172450"/>
              <a:ext cx="1247775" cy="124777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42936" y="1250884"/>
              <a:ext cx="6041913" cy="5981700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1500104" y="8219779"/>
            <a:ext cx="6186805" cy="1180465"/>
          </a:xfrm>
          <a:prstGeom prst="rect">
            <a:avLst/>
          </a:prstGeom>
        </p:spPr>
        <p:txBody>
          <a:bodyPr wrap="square" lIns="0" tIns="781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dirty="0" sz="2150" b="1">
                <a:latin typeface="Tahoma"/>
                <a:cs typeface="Tahoma"/>
              </a:rPr>
              <a:t>Dr.</a:t>
            </a:r>
            <a:r>
              <a:rPr dirty="0" sz="2150" spc="30" b="1">
                <a:latin typeface="Tahoma"/>
                <a:cs typeface="Tahoma"/>
              </a:rPr>
              <a:t> </a:t>
            </a:r>
            <a:r>
              <a:rPr dirty="0" sz="2150" b="1">
                <a:latin typeface="Tahoma"/>
                <a:cs typeface="Tahoma"/>
              </a:rPr>
              <a:t>Meghan</a:t>
            </a:r>
            <a:r>
              <a:rPr dirty="0" sz="2150" spc="55" b="1">
                <a:latin typeface="Tahoma"/>
                <a:cs typeface="Tahoma"/>
              </a:rPr>
              <a:t> </a:t>
            </a:r>
            <a:r>
              <a:rPr dirty="0" sz="2150" spc="45" b="1">
                <a:latin typeface="Tahoma"/>
                <a:cs typeface="Tahoma"/>
              </a:rPr>
              <a:t>Vigil</a:t>
            </a:r>
            <a:endParaRPr sz="21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dirty="0" sz="2100" spc="125">
                <a:latin typeface="Tahoma"/>
                <a:cs typeface="Tahoma"/>
              </a:rPr>
              <a:t>District</a:t>
            </a:r>
            <a:r>
              <a:rPr dirty="0" sz="2100" spc="10">
                <a:latin typeface="Tahoma"/>
                <a:cs typeface="Tahoma"/>
              </a:rPr>
              <a:t> </a:t>
            </a:r>
            <a:r>
              <a:rPr dirty="0" sz="2100" spc="165">
                <a:latin typeface="Tahoma"/>
                <a:cs typeface="Tahoma"/>
              </a:rPr>
              <a:t>Middle</a:t>
            </a:r>
            <a:r>
              <a:rPr dirty="0" sz="2100" spc="-5">
                <a:latin typeface="Tahoma"/>
                <a:cs typeface="Tahoma"/>
              </a:rPr>
              <a:t> </a:t>
            </a:r>
            <a:r>
              <a:rPr dirty="0" sz="2100" spc="170">
                <a:latin typeface="Tahoma"/>
                <a:cs typeface="Tahoma"/>
              </a:rPr>
              <a:t>School</a:t>
            </a:r>
            <a:r>
              <a:rPr dirty="0" sz="2100" spc="-65">
                <a:latin typeface="Tahoma"/>
                <a:cs typeface="Tahoma"/>
              </a:rPr>
              <a:t> </a:t>
            </a:r>
            <a:r>
              <a:rPr dirty="0" sz="2100" spc="210">
                <a:latin typeface="Tahoma"/>
                <a:cs typeface="Tahoma"/>
              </a:rPr>
              <a:t>ESL</a:t>
            </a:r>
            <a:r>
              <a:rPr dirty="0" sz="2100" spc="30">
                <a:latin typeface="Tahoma"/>
                <a:cs typeface="Tahoma"/>
              </a:rPr>
              <a:t> </a:t>
            </a:r>
            <a:r>
              <a:rPr dirty="0" sz="2100" spc="100">
                <a:latin typeface="Tahoma"/>
                <a:cs typeface="Tahoma"/>
              </a:rPr>
              <a:t>Instructional</a:t>
            </a:r>
            <a:r>
              <a:rPr dirty="0" sz="2100" spc="5">
                <a:latin typeface="Tahoma"/>
                <a:cs typeface="Tahoma"/>
              </a:rPr>
              <a:t> </a:t>
            </a:r>
            <a:r>
              <a:rPr dirty="0" sz="2100" spc="170">
                <a:latin typeface="Tahoma"/>
                <a:cs typeface="Tahoma"/>
              </a:rPr>
              <a:t>Coach</a:t>
            </a:r>
            <a:endParaRPr sz="21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dirty="0" sz="2100" spc="140">
                <a:latin typeface="Tahoma"/>
                <a:cs typeface="Tahoma"/>
              </a:rPr>
              <a:t>Rutherford</a:t>
            </a:r>
            <a:r>
              <a:rPr dirty="0" sz="2100" spc="-5">
                <a:latin typeface="Tahoma"/>
                <a:cs typeface="Tahoma"/>
              </a:rPr>
              <a:t> </a:t>
            </a:r>
            <a:r>
              <a:rPr dirty="0" sz="2100" spc="175">
                <a:latin typeface="Tahoma"/>
                <a:cs typeface="Tahoma"/>
              </a:rPr>
              <a:t>County</a:t>
            </a:r>
            <a:r>
              <a:rPr dirty="0" sz="2100" spc="70">
                <a:latin typeface="Tahoma"/>
                <a:cs typeface="Tahoma"/>
              </a:rPr>
              <a:t> </a:t>
            </a:r>
            <a:r>
              <a:rPr dirty="0" sz="2100" spc="145">
                <a:latin typeface="Tahoma"/>
                <a:cs typeface="Tahoma"/>
              </a:rPr>
              <a:t>Schools</a:t>
            </a:r>
            <a:endParaRPr sz="21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211451" y="8138626"/>
            <a:ext cx="5932170" cy="1180465"/>
          </a:xfrm>
          <a:prstGeom prst="rect">
            <a:avLst/>
          </a:prstGeom>
        </p:spPr>
        <p:txBody>
          <a:bodyPr wrap="square" lIns="0" tIns="781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dirty="0" sz="2150" b="1">
                <a:latin typeface="Tahoma"/>
                <a:cs typeface="Tahoma"/>
              </a:rPr>
              <a:t>Lauren</a:t>
            </a:r>
            <a:r>
              <a:rPr dirty="0" sz="2150" spc="160" b="1">
                <a:latin typeface="Tahoma"/>
                <a:cs typeface="Tahoma"/>
              </a:rPr>
              <a:t> </a:t>
            </a:r>
            <a:r>
              <a:rPr dirty="0" sz="2150" spc="-10" b="1">
                <a:latin typeface="Tahoma"/>
                <a:cs typeface="Tahoma"/>
              </a:rPr>
              <a:t>Crutchfield</a:t>
            </a:r>
            <a:endParaRPr sz="2150">
              <a:latin typeface="Tahoma"/>
              <a:cs typeface="Tahoma"/>
            </a:endParaRPr>
          </a:p>
          <a:p>
            <a:pPr marL="12700" marR="5080">
              <a:lnSpc>
                <a:spcPts val="3000"/>
              </a:lnSpc>
              <a:spcBef>
                <a:spcPts val="95"/>
              </a:spcBef>
            </a:pPr>
            <a:r>
              <a:rPr dirty="0" sz="2100" spc="125">
                <a:latin typeface="Tahoma"/>
                <a:cs typeface="Tahoma"/>
              </a:rPr>
              <a:t>District</a:t>
            </a:r>
            <a:r>
              <a:rPr dirty="0" sz="2100" spc="10">
                <a:latin typeface="Tahoma"/>
                <a:cs typeface="Tahoma"/>
              </a:rPr>
              <a:t> </a:t>
            </a:r>
            <a:r>
              <a:rPr dirty="0" sz="2100" spc="155">
                <a:latin typeface="Tahoma"/>
                <a:cs typeface="Tahoma"/>
              </a:rPr>
              <a:t>High</a:t>
            </a:r>
            <a:r>
              <a:rPr dirty="0" sz="2100" spc="-60">
                <a:latin typeface="Tahoma"/>
                <a:cs typeface="Tahoma"/>
              </a:rPr>
              <a:t> </a:t>
            </a:r>
            <a:r>
              <a:rPr dirty="0" sz="2100" spc="175">
                <a:latin typeface="Tahoma"/>
                <a:cs typeface="Tahoma"/>
              </a:rPr>
              <a:t>School</a:t>
            </a:r>
            <a:r>
              <a:rPr dirty="0" sz="2100">
                <a:latin typeface="Tahoma"/>
                <a:cs typeface="Tahoma"/>
              </a:rPr>
              <a:t> </a:t>
            </a:r>
            <a:r>
              <a:rPr dirty="0" sz="2100" spc="215">
                <a:latin typeface="Tahoma"/>
                <a:cs typeface="Tahoma"/>
              </a:rPr>
              <a:t>ESL</a:t>
            </a:r>
            <a:r>
              <a:rPr dirty="0" sz="2100" spc="20">
                <a:latin typeface="Tahoma"/>
                <a:cs typeface="Tahoma"/>
              </a:rPr>
              <a:t> </a:t>
            </a:r>
            <a:r>
              <a:rPr dirty="0" sz="2100" spc="105">
                <a:latin typeface="Tahoma"/>
                <a:cs typeface="Tahoma"/>
              </a:rPr>
              <a:t>Instructional</a:t>
            </a:r>
            <a:r>
              <a:rPr dirty="0" sz="2100" spc="-70">
                <a:latin typeface="Tahoma"/>
                <a:cs typeface="Tahoma"/>
              </a:rPr>
              <a:t> </a:t>
            </a:r>
            <a:r>
              <a:rPr dirty="0" sz="2100" spc="175">
                <a:latin typeface="Tahoma"/>
                <a:cs typeface="Tahoma"/>
              </a:rPr>
              <a:t>Coach </a:t>
            </a:r>
            <a:r>
              <a:rPr dirty="0" sz="2100" spc="145">
                <a:latin typeface="Tahoma"/>
                <a:cs typeface="Tahoma"/>
              </a:rPr>
              <a:t>Rutherford</a:t>
            </a:r>
            <a:r>
              <a:rPr dirty="0" sz="2100" spc="-20">
                <a:latin typeface="Tahoma"/>
                <a:cs typeface="Tahoma"/>
              </a:rPr>
              <a:t> </a:t>
            </a:r>
            <a:r>
              <a:rPr dirty="0" sz="2100" spc="180">
                <a:latin typeface="Tahoma"/>
                <a:cs typeface="Tahoma"/>
              </a:rPr>
              <a:t>County</a:t>
            </a:r>
            <a:r>
              <a:rPr dirty="0" sz="2100" spc="65">
                <a:latin typeface="Tahoma"/>
                <a:cs typeface="Tahoma"/>
              </a:rPr>
              <a:t> </a:t>
            </a:r>
            <a:r>
              <a:rPr dirty="0" sz="2100" spc="150">
                <a:latin typeface="Tahoma"/>
                <a:cs typeface="Tahoma"/>
              </a:rPr>
              <a:t>Schools</a:t>
            </a:r>
            <a:endParaRPr sz="2100">
              <a:latin typeface="Tahoma"/>
              <a:cs typeface="Tahoma"/>
            </a:endParaRPr>
          </a:p>
        </p:txBody>
      </p:sp>
      <p:sp>
        <p:nvSpPr>
          <p:cNvPr id="16" name="object 16" descr="$PPTXTitle"/>
          <p:cNvSpPr txBox="1">
            <a:spLocks noGrp="1"/>
          </p:cNvSpPr>
          <p:nvPr>
            <p:ph type="title"/>
          </p:nvPr>
        </p:nvSpPr>
        <p:spPr>
          <a:xfrm>
            <a:off x="946785" y="863728"/>
            <a:ext cx="2531110" cy="267525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17500"/>
              </a:lnSpc>
              <a:spcBef>
                <a:spcPts val="90"/>
              </a:spcBef>
            </a:pPr>
            <a:r>
              <a:rPr dirty="0" sz="7400" spc="120" b="1">
                <a:solidFill>
                  <a:srgbClr val="00843C"/>
                </a:solidFill>
                <a:latin typeface="Tahoma"/>
                <a:cs typeface="Tahoma"/>
              </a:rPr>
              <a:t>From </a:t>
            </a:r>
            <a:r>
              <a:rPr dirty="0" sz="7400" spc="45" b="1">
                <a:solidFill>
                  <a:srgbClr val="00843C"/>
                </a:solidFill>
                <a:latin typeface="Tahoma"/>
                <a:cs typeface="Tahoma"/>
              </a:rPr>
              <a:t>to</a:t>
            </a:r>
            <a:endParaRPr sz="74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46785" y="3503739"/>
            <a:ext cx="8233409" cy="26758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7500"/>
              </a:lnSpc>
              <a:spcBef>
                <a:spcPts val="95"/>
              </a:spcBef>
            </a:pPr>
            <a:r>
              <a:rPr dirty="0" sz="7400" b="1">
                <a:solidFill>
                  <a:srgbClr val="00843C"/>
                </a:solidFill>
                <a:latin typeface="Tahoma"/>
                <a:cs typeface="Tahoma"/>
              </a:rPr>
              <a:t>Using</a:t>
            </a:r>
            <a:r>
              <a:rPr dirty="0" sz="7400" spc="-45" b="1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7400" spc="375" b="1">
                <a:solidFill>
                  <a:srgbClr val="00843C"/>
                </a:solidFill>
                <a:latin typeface="Tahoma"/>
                <a:cs typeface="Tahoma"/>
              </a:rPr>
              <a:t>ELPA</a:t>
            </a:r>
            <a:r>
              <a:rPr dirty="0" sz="7400" spc="-80" b="1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7400" spc="85" b="1">
                <a:solidFill>
                  <a:srgbClr val="00843C"/>
                </a:solidFill>
                <a:latin typeface="Tahoma"/>
                <a:cs typeface="Tahoma"/>
              </a:rPr>
              <a:t>PLDs </a:t>
            </a:r>
            <a:r>
              <a:rPr dirty="0" sz="7400" spc="-65" b="1">
                <a:solidFill>
                  <a:srgbClr val="00843C"/>
                </a:solidFill>
                <a:latin typeface="Tahoma"/>
                <a:cs typeface="Tahoma"/>
              </a:rPr>
              <a:t>with</a:t>
            </a:r>
            <a:r>
              <a:rPr dirty="0" sz="7400" spc="-475" b="1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7400" spc="-10" b="1">
                <a:solidFill>
                  <a:srgbClr val="00843C"/>
                </a:solidFill>
                <a:latin typeface="Tahoma"/>
                <a:cs typeface="Tahoma"/>
              </a:rPr>
              <a:t>Purpose</a:t>
            </a:r>
            <a:endParaRPr sz="7400">
              <a:latin typeface="Tahoma"/>
              <a:cs typeface="Tahom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124329" y="916686"/>
            <a:ext cx="9845040" cy="2910205"/>
            <a:chOff x="2124329" y="916686"/>
            <a:chExt cx="9845040" cy="2910205"/>
          </a:xfrm>
        </p:grpSpPr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24329" y="2205863"/>
              <a:ext cx="9616440" cy="16209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50691" y="916686"/>
              <a:ext cx="4955540" cy="161124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371205" y="916686"/>
              <a:ext cx="3597655" cy="161124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552450"/>
            <a:ext cx="3219450" cy="222885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41362" y="3172450"/>
            <a:ext cx="8284209" cy="5977890"/>
          </a:xfrm>
          <a:prstGeom prst="rect">
            <a:avLst/>
          </a:prstGeom>
        </p:spPr>
        <p:txBody>
          <a:bodyPr wrap="square" lIns="0" tIns="362585" rIns="0" bIns="0" rtlCol="0" vert="horz">
            <a:spAutoFit/>
          </a:bodyPr>
          <a:lstStyle/>
          <a:p>
            <a:pPr algn="ctr" marL="337185">
              <a:lnSpc>
                <a:spcPct val="100000"/>
              </a:lnSpc>
              <a:spcBef>
                <a:spcPts val="2855"/>
              </a:spcBef>
            </a:pPr>
            <a:r>
              <a:rPr dirty="0" u="sng" sz="8400" spc="85" b="1">
                <a:solidFill>
                  <a:srgbClr val="88ABE2"/>
                </a:solidFill>
                <a:uFill>
                  <a:solidFill>
                    <a:srgbClr val="88ABE2"/>
                  </a:solidFill>
                </a:uFill>
                <a:latin typeface="Tahoma"/>
                <a:cs typeface="Tahoma"/>
              </a:rPr>
              <a:t>PLDs</a:t>
            </a:r>
            <a:endParaRPr sz="8400">
              <a:latin typeface="Tahoma"/>
              <a:cs typeface="Tahoma"/>
            </a:endParaRPr>
          </a:p>
          <a:p>
            <a:pPr algn="ctr" marL="852169" marR="518795">
              <a:lnSpc>
                <a:spcPct val="118200"/>
              </a:lnSpc>
              <a:spcBef>
                <a:spcPts val="730"/>
              </a:spcBef>
            </a:pPr>
            <a:r>
              <a:rPr dirty="0" sz="6350" spc="480">
                <a:latin typeface="Tahoma"/>
                <a:cs typeface="Tahoma"/>
              </a:rPr>
              <a:t>Proficiency</a:t>
            </a:r>
            <a:r>
              <a:rPr dirty="0" sz="6350" spc="15">
                <a:latin typeface="Tahoma"/>
                <a:cs typeface="Tahoma"/>
              </a:rPr>
              <a:t> </a:t>
            </a:r>
            <a:r>
              <a:rPr dirty="0" sz="6350" spc="465">
                <a:latin typeface="Tahoma"/>
                <a:cs typeface="Tahoma"/>
              </a:rPr>
              <a:t>Level </a:t>
            </a:r>
            <a:r>
              <a:rPr dirty="0" sz="6350" spc="445">
                <a:latin typeface="Tahoma"/>
                <a:cs typeface="Tahoma"/>
              </a:rPr>
              <a:t>Descriptors</a:t>
            </a:r>
            <a:endParaRPr sz="6350">
              <a:latin typeface="Tahoma"/>
              <a:cs typeface="Tahoma"/>
            </a:endParaRPr>
          </a:p>
          <a:p>
            <a:pPr algn="ctr" marL="12700" marR="5080" indent="-6985">
              <a:lnSpc>
                <a:spcPct val="106900"/>
              </a:lnSpc>
              <a:spcBef>
                <a:spcPts val="1435"/>
              </a:spcBef>
            </a:pPr>
            <a:r>
              <a:rPr dirty="0" sz="3600" spc="335">
                <a:latin typeface="Tahoma"/>
                <a:cs typeface="Tahoma"/>
              </a:rPr>
              <a:t>PLDs</a:t>
            </a:r>
            <a:r>
              <a:rPr dirty="0" sz="3600" spc="-60">
                <a:latin typeface="Tahoma"/>
                <a:cs typeface="Tahoma"/>
              </a:rPr>
              <a:t> </a:t>
            </a:r>
            <a:r>
              <a:rPr dirty="0" sz="3600" spc="204">
                <a:latin typeface="Tahoma"/>
                <a:cs typeface="Tahoma"/>
              </a:rPr>
              <a:t>are</a:t>
            </a:r>
            <a:r>
              <a:rPr dirty="0" sz="3600" spc="-100">
                <a:latin typeface="Tahoma"/>
                <a:cs typeface="Tahoma"/>
              </a:rPr>
              <a:t> </a:t>
            </a:r>
            <a:r>
              <a:rPr dirty="0" sz="3600" spc="220">
                <a:latin typeface="Tahoma"/>
                <a:cs typeface="Tahoma"/>
              </a:rPr>
              <a:t>the</a:t>
            </a:r>
            <a:r>
              <a:rPr dirty="0" sz="3600" spc="-25">
                <a:latin typeface="Tahoma"/>
                <a:cs typeface="Tahoma"/>
              </a:rPr>
              <a:t> </a:t>
            </a:r>
            <a:r>
              <a:rPr dirty="0" sz="3600" spc="235">
                <a:latin typeface="Tahoma"/>
                <a:cs typeface="Tahoma"/>
              </a:rPr>
              <a:t>"tool</a:t>
            </a:r>
            <a:r>
              <a:rPr dirty="0" sz="3600" spc="-55">
                <a:latin typeface="Tahoma"/>
                <a:cs typeface="Tahoma"/>
              </a:rPr>
              <a:t> </a:t>
            </a:r>
            <a:r>
              <a:rPr dirty="0" sz="3600" spc="235">
                <a:latin typeface="Tahoma"/>
                <a:cs typeface="Tahoma"/>
              </a:rPr>
              <a:t>for</a:t>
            </a:r>
            <a:r>
              <a:rPr dirty="0" sz="3600" spc="-30">
                <a:latin typeface="Tahoma"/>
                <a:cs typeface="Tahoma"/>
              </a:rPr>
              <a:t> </a:t>
            </a:r>
            <a:r>
              <a:rPr dirty="0" sz="3600" spc="185">
                <a:latin typeface="Tahoma"/>
                <a:cs typeface="Tahoma"/>
              </a:rPr>
              <a:t>assessing</a:t>
            </a:r>
            <a:r>
              <a:rPr dirty="0" sz="3600" spc="10">
                <a:latin typeface="Tahoma"/>
                <a:cs typeface="Tahoma"/>
              </a:rPr>
              <a:t> </a:t>
            </a:r>
            <a:r>
              <a:rPr dirty="0" sz="3600" spc="135">
                <a:latin typeface="Tahoma"/>
                <a:cs typeface="Tahoma"/>
              </a:rPr>
              <a:t>an </a:t>
            </a:r>
            <a:r>
              <a:rPr dirty="0" sz="3600" spc="220">
                <a:latin typeface="Tahoma"/>
                <a:cs typeface="Tahoma"/>
              </a:rPr>
              <a:t>English</a:t>
            </a:r>
            <a:r>
              <a:rPr dirty="0" sz="3600" spc="-40">
                <a:latin typeface="Tahoma"/>
                <a:cs typeface="Tahoma"/>
              </a:rPr>
              <a:t> </a:t>
            </a:r>
            <a:r>
              <a:rPr dirty="0" sz="3600" spc="165">
                <a:latin typeface="Tahoma"/>
                <a:cs typeface="Tahoma"/>
              </a:rPr>
              <a:t>learner's</a:t>
            </a:r>
            <a:r>
              <a:rPr dirty="0" sz="3600" spc="-60">
                <a:latin typeface="Tahoma"/>
                <a:cs typeface="Tahoma"/>
              </a:rPr>
              <a:t> </a:t>
            </a:r>
            <a:r>
              <a:rPr dirty="0" sz="3600" spc="270">
                <a:latin typeface="Tahoma"/>
                <a:cs typeface="Tahoma"/>
              </a:rPr>
              <a:t>degree</a:t>
            </a:r>
            <a:r>
              <a:rPr dirty="0" sz="3600" spc="-30">
                <a:latin typeface="Tahoma"/>
                <a:cs typeface="Tahoma"/>
              </a:rPr>
              <a:t> </a:t>
            </a:r>
            <a:r>
              <a:rPr dirty="0" sz="3600" spc="260">
                <a:latin typeface="Tahoma"/>
                <a:cs typeface="Tahoma"/>
              </a:rPr>
              <a:t>of</a:t>
            </a:r>
            <a:r>
              <a:rPr dirty="0" sz="3600" spc="-50">
                <a:latin typeface="Tahoma"/>
                <a:cs typeface="Tahoma"/>
              </a:rPr>
              <a:t> </a:t>
            </a:r>
            <a:r>
              <a:rPr dirty="0" sz="3600" spc="220">
                <a:latin typeface="Tahoma"/>
                <a:cs typeface="Tahoma"/>
              </a:rPr>
              <a:t>language </a:t>
            </a:r>
            <a:r>
              <a:rPr dirty="0" sz="3600" spc="210">
                <a:latin typeface="Tahoma"/>
                <a:cs typeface="Tahoma"/>
              </a:rPr>
              <a:t>proficiency,"</a:t>
            </a:r>
            <a:r>
              <a:rPr dirty="0" sz="3600">
                <a:latin typeface="Tahoma"/>
                <a:cs typeface="Tahoma"/>
              </a:rPr>
              <a:t> </a:t>
            </a:r>
            <a:r>
              <a:rPr dirty="0" sz="3600" spc="235">
                <a:latin typeface="Tahoma"/>
                <a:cs typeface="Tahoma"/>
              </a:rPr>
              <a:t>stated</a:t>
            </a:r>
            <a:r>
              <a:rPr dirty="0" sz="3600" spc="-55">
                <a:latin typeface="Tahoma"/>
                <a:cs typeface="Tahoma"/>
              </a:rPr>
              <a:t> </a:t>
            </a:r>
            <a:r>
              <a:rPr dirty="0" sz="3600" spc="355">
                <a:latin typeface="Tahoma"/>
                <a:cs typeface="Tahoma"/>
              </a:rPr>
              <a:t>by</a:t>
            </a:r>
            <a:r>
              <a:rPr dirty="0" sz="3600" spc="-10">
                <a:latin typeface="Tahoma"/>
                <a:cs typeface="Tahoma"/>
              </a:rPr>
              <a:t> </a:t>
            </a:r>
            <a:r>
              <a:rPr dirty="0" sz="3600" spc="160">
                <a:latin typeface="Tahoma"/>
                <a:cs typeface="Tahoma"/>
              </a:rPr>
              <a:t>ELPA21.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5694045">
              <a:lnSpc>
                <a:spcPct val="100000"/>
              </a:lnSpc>
              <a:spcBef>
                <a:spcPts val="114"/>
              </a:spcBef>
            </a:pPr>
            <a:r>
              <a:rPr dirty="0" sz="17850" spc="1025" i="1">
                <a:latin typeface="Verdana"/>
                <a:cs typeface="Verdana"/>
              </a:rPr>
              <a:t>terms</a:t>
            </a:r>
            <a:endParaRPr sz="17850">
              <a:latin typeface="Verdana"/>
              <a:cs typeface="Verdana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26400" y="0"/>
            <a:ext cx="3570097" cy="79819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281943" y="3457164"/>
            <a:ext cx="8572072" cy="620159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6725" y="247650"/>
            <a:ext cx="1581150" cy="11049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13380" y="171767"/>
            <a:ext cx="1640205" cy="467042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83464" rIns="0" bIns="0" rtlCol="0" vert="horz">
            <a:spAutoFit/>
          </a:bodyPr>
          <a:lstStyle/>
          <a:p>
            <a:pPr marL="2247900">
              <a:lnSpc>
                <a:spcPts val="9400"/>
              </a:lnSpc>
              <a:spcBef>
                <a:spcPts val="135"/>
              </a:spcBef>
            </a:pPr>
            <a:r>
              <a:rPr dirty="0" sz="8150" spc="495" i="1">
                <a:latin typeface="Verdana"/>
                <a:cs typeface="Verdana"/>
              </a:rPr>
              <a:t>terms</a:t>
            </a:r>
            <a:endParaRPr sz="8150">
              <a:latin typeface="Verdana"/>
              <a:cs typeface="Verdana"/>
            </a:endParaRPr>
          </a:p>
          <a:p>
            <a:pPr marL="2582545">
              <a:lnSpc>
                <a:spcPts val="7900"/>
              </a:lnSpc>
            </a:pPr>
            <a:r>
              <a:rPr dirty="0" u="sng" sz="6900" spc="90" b="1">
                <a:uFill>
                  <a:solidFill>
                    <a:srgbClr val="88ABE2"/>
                  </a:solidFill>
                </a:uFill>
                <a:latin typeface="Tahoma"/>
                <a:cs typeface="Tahoma"/>
              </a:rPr>
              <a:t>PLDs</a:t>
            </a:r>
            <a:endParaRPr sz="69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69970" y="4237608"/>
            <a:ext cx="2957195" cy="3305810"/>
          </a:xfrm>
          <a:prstGeom prst="rect">
            <a:avLst/>
          </a:prstGeom>
        </p:spPr>
        <p:txBody>
          <a:bodyPr wrap="square" lIns="0" tIns="27305" rIns="0" bIns="0" rtlCol="0" vert="horz">
            <a:spAutoFit/>
          </a:bodyPr>
          <a:lstStyle/>
          <a:p>
            <a:pPr algn="ctr" marL="12065" marR="5080">
              <a:lnSpc>
                <a:spcPct val="119000"/>
              </a:lnSpc>
              <a:spcBef>
                <a:spcPts val="215"/>
              </a:spcBef>
            </a:pPr>
            <a:r>
              <a:rPr dirty="0" sz="3600" spc="160" b="1">
                <a:solidFill>
                  <a:srgbClr val="00843C"/>
                </a:solidFill>
                <a:latin typeface="Tahoma"/>
                <a:cs typeface="Tahoma"/>
              </a:rPr>
              <a:t>The</a:t>
            </a:r>
            <a:r>
              <a:rPr dirty="0" sz="3600" spc="335" b="1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3600" spc="155" b="1">
                <a:solidFill>
                  <a:srgbClr val="00843C"/>
                </a:solidFill>
                <a:latin typeface="Tahoma"/>
                <a:cs typeface="Tahoma"/>
              </a:rPr>
              <a:t>domain </a:t>
            </a:r>
            <a:r>
              <a:rPr dirty="0" sz="3600" spc="345">
                <a:solidFill>
                  <a:srgbClr val="00843C"/>
                </a:solidFill>
                <a:latin typeface="Tahoma"/>
                <a:cs typeface="Tahoma"/>
              </a:rPr>
              <a:t>Listening </a:t>
            </a:r>
            <a:r>
              <a:rPr dirty="0" sz="3600" spc="380">
                <a:solidFill>
                  <a:srgbClr val="00843C"/>
                </a:solidFill>
                <a:latin typeface="Tahoma"/>
                <a:cs typeface="Tahoma"/>
              </a:rPr>
              <a:t>Reading </a:t>
            </a:r>
            <a:r>
              <a:rPr dirty="0" sz="3600" spc="390">
                <a:solidFill>
                  <a:srgbClr val="00843C"/>
                </a:solidFill>
                <a:latin typeface="Tahoma"/>
                <a:cs typeface="Tahoma"/>
              </a:rPr>
              <a:t>Writing </a:t>
            </a:r>
            <a:r>
              <a:rPr dirty="0" sz="3600" spc="370">
                <a:solidFill>
                  <a:srgbClr val="00843C"/>
                </a:solidFill>
                <a:latin typeface="Tahoma"/>
                <a:cs typeface="Tahoma"/>
              </a:rPr>
              <a:t>Speaking</a:t>
            </a:r>
            <a:endParaRPr sz="36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475984" y="3362325"/>
            <a:ext cx="9616440" cy="6468110"/>
            <a:chOff x="6475984" y="3362325"/>
            <a:chExt cx="9616440" cy="646811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29276" y="3628614"/>
              <a:ext cx="8562693" cy="620159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839450" y="3400425"/>
              <a:ext cx="1990725" cy="828675"/>
            </a:xfrm>
            <a:custGeom>
              <a:avLst/>
              <a:gdLst/>
              <a:ahLst/>
              <a:cxnLst/>
              <a:rect l="l" t="t" r="r" b="b"/>
              <a:pathLst>
                <a:path w="1990725" h="828675">
                  <a:moveTo>
                    <a:pt x="0" y="414274"/>
                  </a:moveTo>
                  <a:lnTo>
                    <a:pt x="8381" y="360281"/>
                  </a:lnTo>
                  <a:lnTo>
                    <a:pt x="32826" y="308384"/>
                  </a:lnTo>
                  <a:lnTo>
                    <a:pt x="72286" y="259020"/>
                  </a:lnTo>
                  <a:lnTo>
                    <a:pt x="125711" y="212626"/>
                  </a:lnTo>
                  <a:lnTo>
                    <a:pt x="157332" y="190679"/>
                  </a:lnTo>
                  <a:lnTo>
                    <a:pt x="192052" y="169639"/>
                  </a:lnTo>
                  <a:lnTo>
                    <a:pt x="229738" y="149560"/>
                  </a:lnTo>
                  <a:lnTo>
                    <a:pt x="270260" y="130497"/>
                  </a:lnTo>
                  <a:lnTo>
                    <a:pt x="313487" y="112505"/>
                  </a:lnTo>
                  <a:lnTo>
                    <a:pt x="359287" y="95638"/>
                  </a:lnTo>
                  <a:lnTo>
                    <a:pt x="407529" y="79951"/>
                  </a:lnTo>
                  <a:lnTo>
                    <a:pt x="458083" y="65498"/>
                  </a:lnTo>
                  <a:lnTo>
                    <a:pt x="510816" y="52334"/>
                  </a:lnTo>
                  <a:lnTo>
                    <a:pt x="565598" y="40515"/>
                  </a:lnTo>
                  <a:lnTo>
                    <a:pt x="622298" y="30094"/>
                  </a:lnTo>
                  <a:lnTo>
                    <a:pt x="680785" y="21126"/>
                  </a:lnTo>
                  <a:lnTo>
                    <a:pt x="740926" y="13666"/>
                  </a:lnTo>
                  <a:lnTo>
                    <a:pt x="802593" y="7769"/>
                  </a:lnTo>
                  <a:lnTo>
                    <a:pt x="865652" y="3489"/>
                  </a:lnTo>
                  <a:lnTo>
                    <a:pt x="929973" y="881"/>
                  </a:lnTo>
                  <a:lnTo>
                    <a:pt x="995426" y="0"/>
                  </a:lnTo>
                  <a:lnTo>
                    <a:pt x="1060863" y="881"/>
                  </a:lnTo>
                  <a:lnTo>
                    <a:pt x="1125171" y="3489"/>
                  </a:lnTo>
                  <a:lnTo>
                    <a:pt x="1188218" y="7769"/>
                  </a:lnTo>
                  <a:lnTo>
                    <a:pt x="1249873" y="13666"/>
                  </a:lnTo>
                  <a:lnTo>
                    <a:pt x="1310004" y="21126"/>
                  </a:lnTo>
                  <a:lnTo>
                    <a:pt x="1368482" y="30094"/>
                  </a:lnTo>
                  <a:lnTo>
                    <a:pt x="1425173" y="40515"/>
                  </a:lnTo>
                  <a:lnTo>
                    <a:pt x="1479948" y="52334"/>
                  </a:lnTo>
                  <a:lnTo>
                    <a:pt x="1532675" y="65498"/>
                  </a:lnTo>
                  <a:lnTo>
                    <a:pt x="1583222" y="79951"/>
                  </a:lnTo>
                  <a:lnTo>
                    <a:pt x="1631459" y="95638"/>
                  </a:lnTo>
                  <a:lnTo>
                    <a:pt x="1677255" y="112505"/>
                  </a:lnTo>
                  <a:lnTo>
                    <a:pt x="1720478" y="130497"/>
                  </a:lnTo>
                  <a:lnTo>
                    <a:pt x="1760996" y="149560"/>
                  </a:lnTo>
                  <a:lnTo>
                    <a:pt x="1798680" y="169639"/>
                  </a:lnTo>
                  <a:lnTo>
                    <a:pt x="1833398" y="190679"/>
                  </a:lnTo>
                  <a:lnTo>
                    <a:pt x="1865018" y="212626"/>
                  </a:lnTo>
                  <a:lnTo>
                    <a:pt x="1918440" y="259020"/>
                  </a:lnTo>
                  <a:lnTo>
                    <a:pt x="1957898" y="308384"/>
                  </a:lnTo>
                  <a:lnTo>
                    <a:pt x="1982343" y="360281"/>
                  </a:lnTo>
                  <a:lnTo>
                    <a:pt x="1990725" y="414274"/>
                  </a:lnTo>
                  <a:lnTo>
                    <a:pt x="1988607" y="441519"/>
                  </a:lnTo>
                  <a:lnTo>
                    <a:pt x="1972063" y="494544"/>
                  </a:lnTo>
                  <a:lnTo>
                    <a:pt x="1939980" y="545251"/>
                  </a:lnTo>
                  <a:lnTo>
                    <a:pt x="1893409" y="593203"/>
                  </a:lnTo>
                  <a:lnTo>
                    <a:pt x="1833398" y="637962"/>
                  </a:lnTo>
                  <a:lnTo>
                    <a:pt x="1798680" y="659008"/>
                  </a:lnTo>
                  <a:lnTo>
                    <a:pt x="1760996" y="679092"/>
                  </a:lnTo>
                  <a:lnTo>
                    <a:pt x="1720478" y="698159"/>
                  </a:lnTo>
                  <a:lnTo>
                    <a:pt x="1677255" y="716155"/>
                  </a:lnTo>
                  <a:lnTo>
                    <a:pt x="1631459" y="733025"/>
                  </a:lnTo>
                  <a:lnTo>
                    <a:pt x="1583222" y="748715"/>
                  </a:lnTo>
                  <a:lnTo>
                    <a:pt x="1532675" y="763170"/>
                  </a:lnTo>
                  <a:lnTo>
                    <a:pt x="1479948" y="776335"/>
                  </a:lnTo>
                  <a:lnTo>
                    <a:pt x="1425173" y="788156"/>
                  </a:lnTo>
                  <a:lnTo>
                    <a:pt x="1368482" y="798578"/>
                  </a:lnTo>
                  <a:lnTo>
                    <a:pt x="1310004" y="807547"/>
                  </a:lnTo>
                  <a:lnTo>
                    <a:pt x="1249873" y="815007"/>
                  </a:lnTo>
                  <a:lnTo>
                    <a:pt x="1188218" y="820905"/>
                  </a:lnTo>
                  <a:lnTo>
                    <a:pt x="1125171" y="825185"/>
                  </a:lnTo>
                  <a:lnTo>
                    <a:pt x="1060863" y="827793"/>
                  </a:lnTo>
                  <a:lnTo>
                    <a:pt x="995426" y="828675"/>
                  </a:lnTo>
                  <a:lnTo>
                    <a:pt x="929973" y="827793"/>
                  </a:lnTo>
                  <a:lnTo>
                    <a:pt x="865652" y="825185"/>
                  </a:lnTo>
                  <a:lnTo>
                    <a:pt x="802593" y="820905"/>
                  </a:lnTo>
                  <a:lnTo>
                    <a:pt x="740926" y="815007"/>
                  </a:lnTo>
                  <a:lnTo>
                    <a:pt x="680785" y="807547"/>
                  </a:lnTo>
                  <a:lnTo>
                    <a:pt x="622298" y="798578"/>
                  </a:lnTo>
                  <a:lnTo>
                    <a:pt x="565598" y="788156"/>
                  </a:lnTo>
                  <a:lnTo>
                    <a:pt x="510816" y="776335"/>
                  </a:lnTo>
                  <a:lnTo>
                    <a:pt x="458083" y="763170"/>
                  </a:lnTo>
                  <a:lnTo>
                    <a:pt x="407529" y="748715"/>
                  </a:lnTo>
                  <a:lnTo>
                    <a:pt x="359287" y="733025"/>
                  </a:lnTo>
                  <a:lnTo>
                    <a:pt x="313487" y="716155"/>
                  </a:lnTo>
                  <a:lnTo>
                    <a:pt x="270260" y="698159"/>
                  </a:lnTo>
                  <a:lnTo>
                    <a:pt x="229738" y="679092"/>
                  </a:lnTo>
                  <a:lnTo>
                    <a:pt x="192052" y="659008"/>
                  </a:lnTo>
                  <a:lnTo>
                    <a:pt x="157332" y="637962"/>
                  </a:lnTo>
                  <a:lnTo>
                    <a:pt x="125711" y="616009"/>
                  </a:lnTo>
                  <a:lnTo>
                    <a:pt x="72286" y="569599"/>
                  </a:lnTo>
                  <a:lnTo>
                    <a:pt x="32826" y="520215"/>
                  </a:lnTo>
                  <a:lnTo>
                    <a:pt x="8381" y="468294"/>
                  </a:lnTo>
                  <a:lnTo>
                    <a:pt x="0" y="414274"/>
                  </a:lnTo>
                  <a:close/>
                </a:path>
              </a:pathLst>
            </a:custGeom>
            <a:ln w="76200">
              <a:solidFill>
                <a:srgbClr val="00843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6475984" y="3925697"/>
              <a:ext cx="4068445" cy="1258570"/>
            </a:xfrm>
            <a:custGeom>
              <a:avLst/>
              <a:gdLst/>
              <a:ahLst/>
              <a:cxnLst/>
              <a:rect l="l" t="t" r="r" b="b"/>
              <a:pathLst>
                <a:path w="4068445" h="1258570">
                  <a:moveTo>
                    <a:pt x="3838197" y="73207"/>
                  </a:moveTo>
                  <a:lnTo>
                    <a:pt x="0" y="1185290"/>
                  </a:lnTo>
                  <a:lnTo>
                    <a:pt x="21081" y="1258442"/>
                  </a:lnTo>
                  <a:lnTo>
                    <a:pt x="3859429" y="146478"/>
                  </a:lnTo>
                  <a:lnTo>
                    <a:pt x="3838197" y="73207"/>
                  </a:lnTo>
                  <a:close/>
                </a:path>
                <a:path w="4068445" h="1258570">
                  <a:moveTo>
                    <a:pt x="4050693" y="62611"/>
                  </a:moveTo>
                  <a:lnTo>
                    <a:pt x="3874769" y="62611"/>
                  </a:lnTo>
                  <a:lnTo>
                    <a:pt x="3895979" y="135889"/>
                  </a:lnTo>
                  <a:lnTo>
                    <a:pt x="3859429" y="146478"/>
                  </a:lnTo>
                  <a:lnTo>
                    <a:pt x="3880612" y="219582"/>
                  </a:lnTo>
                  <a:lnTo>
                    <a:pt x="4050693" y="62611"/>
                  </a:lnTo>
                  <a:close/>
                </a:path>
                <a:path w="4068445" h="1258570">
                  <a:moveTo>
                    <a:pt x="3874769" y="62611"/>
                  </a:moveTo>
                  <a:lnTo>
                    <a:pt x="3838197" y="73207"/>
                  </a:lnTo>
                  <a:lnTo>
                    <a:pt x="3859429" y="146478"/>
                  </a:lnTo>
                  <a:lnTo>
                    <a:pt x="3895979" y="135889"/>
                  </a:lnTo>
                  <a:lnTo>
                    <a:pt x="3874769" y="62611"/>
                  </a:lnTo>
                  <a:close/>
                </a:path>
                <a:path w="4068445" h="1258570">
                  <a:moveTo>
                    <a:pt x="3816985" y="0"/>
                  </a:moveTo>
                  <a:lnTo>
                    <a:pt x="3838197" y="73207"/>
                  </a:lnTo>
                  <a:lnTo>
                    <a:pt x="3874769" y="62611"/>
                  </a:lnTo>
                  <a:lnTo>
                    <a:pt x="4050693" y="62611"/>
                  </a:lnTo>
                  <a:lnTo>
                    <a:pt x="4068444" y="46227"/>
                  </a:lnTo>
                  <a:lnTo>
                    <a:pt x="3816985" y="0"/>
                  </a:lnTo>
                  <a:close/>
                </a:path>
              </a:pathLst>
            </a:custGeom>
            <a:solidFill>
              <a:srgbClr val="00843C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/>
          <p:cNvGrpSpPr/>
          <p:nvPr/>
        </p:nvGrpSpPr>
        <p:grpSpPr>
          <a:xfrm>
            <a:off x="1262335" y="2777379"/>
            <a:ext cx="15763875" cy="113030"/>
            <a:chOff x="1262335" y="2777379"/>
            <a:chExt cx="15763875" cy="113030"/>
          </a:xfrm>
        </p:grpSpPr>
        <p:sp>
          <p:nvSpPr>
            <p:cNvPr id="11" name="object 11"/>
            <p:cNvSpPr/>
            <p:nvPr/>
          </p:nvSpPr>
          <p:spPr>
            <a:xfrm>
              <a:off x="1262335" y="2777379"/>
              <a:ext cx="1276350" cy="113030"/>
            </a:xfrm>
            <a:custGeom>
              <a:avLst/>
              <a:gdLst/>
              <a:ahLst/>
              <a:cxnLst/>
              <a:rect l="l" t="t" r="r" b="b"/>
              <a:pathLst>
                <a:path w="1276350" h="113030">
                  <a:moveTo>
                    <a:pt x="1276213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276213" y="113009"/>
                  </a:lnTo>
                  <a:lnTo>
                    <a:pt x="1276213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2538463" y="2777379"/>
              <a:ext cx="14488160" cy="113030"/>
            </a:xfrm>
            <a:custGeom>
              <a:avLst/>
              <a:gdLst/>
              <a:ahLst/>
              <a:cxnLst/>
              <a:rect l="l" t="t" r="r" b="b"/>
              <a:pathLst>
                <a:path w="14488160" h="113030">
                  <a:moveTo>
                    <a:pt x="14487659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4487659" y="113009"/>
                  </a:lnTo>
                  <a:lnTo>
                    <a:pt x="14487659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6725" y="247650"/>
            <a:ext cx="1581150" cy="11049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13380" y="171767"/>
            <a:ext cx="1640205" cy="467042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83464" rIns="0" bIns="0" rtlCol="0" vert="horz">
            <a:spAutoFit/>
          </a:bodyPr>
          <a:lstStyle/>
          <a:p>
            <a:pPr marL="2247900">
              <a:lnSpc>
                <a:spcPts val="9400"/>
              </a:lnSpc>
              <a:spcBef>
                <a:spcPts val="135"/>
              </a:spcBef>
            </a:pPr>
            <a:r>
              <a:rPr dirty="0" sz="8150" spc="495" i="1">
                <a:latin typeface="Verdana"/>
                <a:cs typeface="Verdana"/>
              </a:rPr>
              <a:t>terms</a:t>
            </a:r>
            <a:endParaRPr sz="8150">
              <a:latin typeface="Verdana"/>
              <a:cs typeface="Verdana"/>
            </a:endParaRPr>
          </a:p>
          <a:p>
            <a:pPr marL="2582545">
              <a:lnSpc>
                <a:spcPts val="7900"/>
              </a:lnSpc>
            </a:pPr>
            <a:r>
              <a:rPr dirty="0" u="sng" sz="6900" spc="90" b="1">
                <a:uFill>
                  <a:solidFill>
                    <a:srgbClr val="88ABE2"/>
                  </a:solidFill>
                </a:uFill>
                <a:latin typeface="Tahoma"/>
                <a:cs typeface="Tahoma"/>
              </a:rPr>
              <a:t>PLDs</a:t>
            </a:r>
            <a:endParaRPr sz="69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57095" y="4286948"/>
            <a:ext cx="4366260" cy="1493520"/>
          </a:xfrm>
          <a:prstGeom prst="rect">
            <a:avLst/>
          </a:prstGeom>
        </p:spPr>
        <p:txBody>
          <a:bodyPr wrap="square" lIns="0" tIns="198120" rIns="0" bIns="0" rtlCol="0" vert="horz">
            <a:spAutoFit/>
          </a:bodyPr>
          <a:lstStyle/>
          <a:p>
            <a:pPr algn="ctr" marL="12700">
              <a:lnSpc>
                <a:spcPct val="100000"/>
              </a:lnSpc>
              <a:spcBef>
                <a:spcPts val="1560"/>
              </a:spcBef>
            </a:pPr>
            <a:r>
              <a:rPr dirty="0" sz="3600" spc="165" b="1">
                <a:solidFill>
                  <a:srgbClr val="00843C"/>
                </a:solidFill>
                <a:latin typeface="Tahoma"/>
                <a:cs typeface="Tahoma"/>
              </a:rPr>
              <a:t>The</a:t>
            </a:r>
            <a:r>
              <a:rPr dirty="0" sz="3600" spc="335" b="1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3600" spc="295" b="1">
                <a:solidFill>
                  <a:srgbClr val="00843C"/>
                </a:solidFill>
                <a:latin typeface="Tahoma"/>
                <a:cs typeface="Tahoma"/>
              </a:rPr>
              <a:t>ELPA</a:t>
            </a:r>
            <a:endParaRPr sz="36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1460"/>
              </a:spcBef>
            </a:pPr>
            <a:r>
              <a:rPr dirty="0" sz="3600" spc="190" b="1">
                <a:solidFill>
                  <a:srgbClr val="00843C"/>
                </a:solidFill>
                <a:latin typeface="Tahoma"/>
                <a:cs typeface="Tahoma"/>
              </a:rPr>
              <a:t>Proficiency</a:t>
            </a:r>
            <a:r>
              <a:rPr dirty="0" sz="3600" spc="400" b="1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3600" spc="170" b="1">
                <a:solidFill>
                  <a:srgbClr val="00843C"/>
                </a:solidFill>
                <a:latin typeface="Tahoma"/>
                <a:cs typeface="Tahoma"/>
              </a:rPr>
              <a:t>Level</a:t>
            </a:r>
            <a:endParaRPr sz="36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409184" y="3609975"/>
            <a:ext cx="10359390" cy="6258560"/>
            <a:chOff x="5409184" y="3609975"/>
            <a:chExt cx="10359390" cy="625856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95968" y="3666714"/>
              <a:ext cx="8572072" cy="620159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848725" y="3648075"/>
              <a:ext cx="1990725" cy="828675"/>
            </a:xfrm>
            <a:custGeom>
              <a:avLst/>
              <a:gdLst/>
              <a:ahLst/>
              <a:cxnLst/>
              <a:rect l="l" t="t" r="r" b="b"/>
              <a:pathLst>
                <a:path w="1990725" h="828675">
                  <a:moveTo>
                    <a:pt x="0" y="414274"/>
                  </a:moveTo>
                  <a:lnTo>
                    <a:pt x="8381" y="360281"/>
                  </a:lnTo>
                  <a:lnTo>
                    <a:pt x="32826" y="308384"/>
                  </a:lnTo>
                  <a:lnTo>
                    <a:pt x="72286" y="259020"/>
                  </a:lnTo>
                  <a:lnTo>
                    <a:pt x="125711" y="212626"/>
                  </a:lnTo>
                  <a:lnTo>
                    <a:pt x="157332" y="190679"/>
                  </a:lnTo>
                  <a:lnTo>
                    <a:pt x="192052" y="169639"/>
                  </a:lnTo>
                  <a:lnTo>
                    <a:pt x="229738" y="149560"/>
                  </a:lnTo>
                  <a:lnTo>
                    <a:pt x="270260" y="130497"/>
                  </a:lnTo>
                  <a:lnTo>
                    <a:pt x="313487" y="112505"/>
                  </a:lnTo>
                  <a:lnTo>
                    <a:pt x="359287" y="95638"/>
                  </a:lnTo>
                  <a:lnTo>
                    <a:pt x="407529" y="79951"/>
                  </a:lnTo>
                  <a:lnTo>
                    <a:pt x="458083" y="65498"/>
                  </a:lnTo>
                  <a:lnTo>
                    <a:pt x="510816" y="52334"/>
                  </a:lnTo>
                  <a:lnTo>
                    <a:pt x="565598" y="40515"/>
                  </a:lnTo>
                  <a:lnTo>
                    <a:pt x="622298" y="30094"/>
                  </a:lnTo>
                  <a:lnTo>
                    <a:pt x="680785" y="21126"/>
                  </a:lnTo>
                  <a:lnTo>
                    <a:pt x="740926" y="13666"/>
                  </a:lnTo>
                  <a:lnTo>
                    <a:pt x="802593" y="7769"/>
                  </a:lnTo>
                  <a:lnTo>
                    <a:pt x="865652" y="3489"/>
                  </a:lnTo>
                  <a:lnTo>
                    <a:pt x="929973" y="881"/>
                  </a:lnTo>
                  <a:lnTo>
                    <a:pt x="995426" y="0"/>
                  </a:lnTo>
                  <a:lnTo>
                    <a:pt x="1060863" y="881"/>
                  </a:lnTo>
                  <a:lnTo>
                    <a:pt x="1125171" y="3489"/>
                  </a:lnTo>
                  <a:lnTo>
                    <a:pt x="1188218" y="7769"/>
                  </a:lnTo>
                  <a:lnTo>
                    <a:pt x="1249873" y="13666"/>
                  </a:lnTo>
                  <a:lnTo>
                    <a:pt x="1310004" y="21126"/>
                  </a:lnTo>
                  <a:lnTo>
                    <a:pt x="1368482" y="30094"/>
                  </a:lnTo>
                  <a:lnTo>
                    <a:pt x="1425173" y="40515"/>
                  </a:lnTo>
                  <a:lnTo>
                    <a:pt x="1479948" y="52334"/>
                  </a:lnTo>
                  <a:lnTo>
                    <a:pt x="1532675" y="65498"/>
                  </a:lnTo>
                  <a:lnTo>
                    <a:pt x="1583222" y="79951"/>
                  </a:lnTo>
                  <a:lnTo>
                    <a:pt x="1631459" y="95638"/>
                  </a:lnTo>
                  <a:lnTo>
                    <a:pt x="1677255" y="112505"/>
                  </a:lnTo>
                  <a:lnTo>
                    <a:pt x="1720478" y="130497"/>
                  </a:lnTo>
                  <a:lnTo>
                    <a:pt x="1760996" y="149560"/>
                  </a:lnTo>
                  <a:lnTo>
                    <a:pt x="1798680" y="169639"/>
                  </a:lnTo>
                  <a:lnTo>
                    <a:pt x="1833398" y="190679"/>
                  </a:lnTo>
                  <a:lnTo>
                    <a:pt x="1865018" y="212626"/>
                  </a:lnTo>
                  <a:lnTo>
                    <a:pt x="1918440" y="259020"/>
                  </a:lnTo>
                  <a:lnTo>
                    <a:pt x="1957898" y="308384"/>
                  </a:lnTo>
                  <a:lnTo>
                    <a:pt x="1982343" y="360281"/>
                  </a:lnTo>
                  <a:lnTo>
                    <a:pt x="1990725" y="414274"/>
                  </a:lnTo>
                  <a:lnTo>
                    <a:pt x="1988607" y="441519"/>
                  </a:lnTo>
                  <a:lnTo>
                    <a:pt x="1972063" y="494544"/>
                  </a:lnTo>
                  <a:lnTo>
                    <a:pt x="1939980" y="545251"/>
                  </a:lnTo>
                  <a:lnTo>
                    <a:pt x="1893409" y="593203"/>
                  </a:lnTo>
                  <a:lnTo>
                    <a:pt x="1833398" y="637962"/>
                  </a:lnTo>
                  <a:lnTo>
                    <a:pt x="1798680" y="659008"/>
                  </a:lnTo>
                  <a:lnTo>
                    <a:pt x="1760996" y="679092"/>
                  </a:lnTo>
                  <a:lnTo>
                    <a:pt x="1720478" y="698159"/>
                  </a:lnTo>
                  <a:lnTo>
                    <a:pt x="1677255" y="716155"/>
                  </a:lnTo>
                  <a:lnTo>
                    <a:pt x="1631459" y="733025"/>
                  </a:lnTo>
                  <a:lnTo>
                    <a:pt x="1583222" y="748715"/>
                  </a:lnTo>
                  <a:lnTo>
                    <a:pt x="1532675" y="763170"/>
                  </a:lnTo>
                  <a:lnTo>
                    <a:pt x="1479948" y="776335"/>
                  </a:lnTo>
                  <a:lnTo>
                    <a:pt x="1425173" y="788156"/>
                  </a:lnTo>
                  <a:lnTo>
                    <a:pt x="1368482" y="798578"/>
                  </a:lnTo>
                  <a:lnTo>
                    <a:pt x="1310004" y="807547"/>
                  </a:lnTo>
                  <a:lnTo>
                    <a:pt x="1249873" y="815007"/>
                  </a:lnTo>
                  <a:lnTo>
                    <a:pt x="1188218" y="820905"/>
                  </a:lnTo>
                  <a:lnTo>
                    <a:pt x="1125171" y="825185"/>
                  </a:lnTo>
                  <a:lnTo>
                    <a:pt x="1060863" y="827793"/>
                  </a:lnTo>
                  <a:lnTo>
                    <a:pt x="995426" y="828675"/>
                  </a:lnTo>
                  <a:lnTo>
                    <a:pt x="929973" y="827793"/>
                  </a:lnTo>
                  <a:lnTo>
                    <a:pt x="865652" y="825185"/>
                  </a:lnTo>
                  <a:lnTo>
                    <a:pt x="802593" y="820905"/>
                  </a:lnTo>
                  <a:lnTo>
                    <a:pt x="740926" y="815007"/>
                  </a:lnTo>
                  <a:lnTo>
                    <a:pt x="680785" y="807547"/>
                  </a:lnTo>
                  <a:lnTo>
                    <a:pt x="622298" y="798578"/>
                  </a:lnTo>
                  <a:lnTo>
                    <a:pt x="565598" y="788156"/>
                  </a:lnTo>
                  <a:lnTo>
                    <a:pt x="510816" y="776335"/>
                  </a:lnTo>
                  <a:lnTo>
                    <a:pt x="458083" y="763170"/>
                  </a:lnTo>
                  <a:lnTo>
                    <a:pt x="407529" y="748715"/>
                  </a:lnTo>
                  <a:lnTo>
                    <a:pt x="359287" y="733025"/>
                  </a:lnTo>
                  <a:lnTo>
                    <a:pt x="313487" y="716155"/>
                  </a:lnTo>
                  <a:lnTo>
                    <a:pt x="270260" y="698159"/>
                  </a:lnTo>
                  <a:lnTo>
                    <a:pt x="229738" y="679092"/>
                  </a:lnTo>
                  <a:lnTo>
                    <a:pt x="192052" y="659008"/>
                  </a:lnTo>
                  <a:lnTo>
                    <a:pt x="157332" y="637962"/>
                  </a:lnTo>
                  <a:lnTo>
                    <a:pt x="125711" y="616009"/>
                  </a:lnTo>
                  <a:lnTo>
                    <a:pt x="72286" y="569599"/>
                  </a:lnTo>
                  <a:lnTo>
                    <a:pt x="32826" y="520215"/>
                  </a:lnTo>
                  <a:lnTo>
                    <a:pt x="8381" y="468294"/>
                  </a:lnTo>
                  <a:lnTo>
                    <a:pt x="0" y="414274"/>
                  </a:lnTo>
                  <a:close/>
                </a:path>
              </a:pathLst>
            </a:custGeom>
            <a:ln w="76200">
              <a:solidFill>
                <a:srgbClr val="00843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409184" y="3954272"/>
              <a:ext cx="4068445" cy="1258570"/>
            </a:xfrm>
            <a:custGeom>
              <a:avLst/>
              <a:gdLst/>
              <a:ahLst/>
              <a:cxnLst/>
              <a:rect l="l" t="t" r="r" b="b"/>
              <a:pathLst>
                <a:path w="4068445" h="1258570">
                  <a:moveTo>
                    <a:pt x="3838197" y="73207"/>
                  </a:moveTo>
                  <a:lnTo>
                    <a:pt x="0" y="1185290"/>
                  </a:lnTo>
                  <a:lnTo>
                    <a:pt x="21081" y="1258442"/>
                  </a:lnTo>
                  <a:lnTo>
                    <a:pt x="3859429" y="146478"/>
                  </a:lnTo>
                  <a:lnTo>
                    <a:pt x="3838197" y="73207"/>
                  </a:lnTo>
                  <a:close/>
                </a:path>
                <a:path w="4068445" h="1258570">
                  <a:moveTo>
                    <a:pt x="4050693" y="62611"/>
                  </a:moveTo>
                  <a:lnTo>
                    <a:pt x="3874769" y="62611"/>
                  </a:lnTo>
                  <a:lnTo>
                    <a:pt x="3895979" y="135889"/>
                  </a:lnTo>
                  <a:lnTo>
                    <a:pt x="3859429" y="146478"/>
                  </a:lnTo>
                  <a:lnTo>
                    <a:pt x="3880612" y="219582"/>
                  </a:lnTo>
                  <a:lnTo>
                    <a:pt x="4050693" y="62611"/>
                  </a:lnTo>
                  <a:close/>
                </a:path>
                <a:path w="4068445" h="1258570">
                  <a:moveTo>
                    <a:pt x="3874769" y="62611"/>
                  </a:moveTo>
                  <a:lnTo>
                    <a:pt x="3838197" y="73207"/>
                  </a:lnTo>
                  <a:lnTo>
                    <a:pt x="3859429" y="146478"/>
                  </a:lnTo>
                  <a:lnTo>
                    <a:pt x="3895979" y="135889"/>
                  </a:lnTo>
                  <a:lnTo>
                    <a:pt x="3874769" y="62611"/>
                  </a:lnTo>
                  <a:close/>
                </a:path>
                <a:path w="4068445" h="1258570">
                  <a:moveTo>
                    <a:pt x="3816985" y="0"/>
                  </a:moveTo>
                  <a:lnTo>
                    <a:pt x="3838197" y="73207"/>
                  </a:lnTo>
                  <a:lnTo>
                    <a:pt x="3874769" y="62611"/>
                  </a:lnTo>
                  <a:lnTo>
                    <a:pt x="4050693" y="62611"/>
                  </a:lnTo>
                  <a:lnTo>
                    <a:pt x="4068444" y="46227"/>
                  </a:lnTo>
                  <a:lnTo>
                    <a:pt x="3816985" y="0"/>
                  </a:lnTo>
                  <a:close/>
                </a:path>
              </a:pathLst>
            </a:custGeom>
            <a:solidFill>
              <a:srgbClr val="00843C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/>
          <p:cNvGrpSpPr/>
          <p:nvPr/>
        </p:nvGrpSpPr>
        <p:grpSpPr>
          <a:xfrm>
            <a:off x="1262335" y="2777379"/>
            <a:ext cx="15763875" cy="113030"/>
            <a:chOff x="1262335" y="2777379"/>
            <a:chExt cx="15763875" cy="113030"/>
          </a:xfrm>
        </p:grpSpPr>
        <p:sp>
          <p:nvSpPr>
            <p:cNvPr id="11" name="object 11"/>
            <p:cNvSpPr/>
            <p:nvPr/>
          </p:nvSpPr>
          <p:spPr>
            <a:xfrm>
              <a:off x="1262335" y="2777379"/>
              <a:ext cx="1276350" cy="113030"/>
            </a:xfrm>
            <a:custGeom>
              <a:avLst/>
              <a:gdLst/>
              <a:ahLst/>
              <a:cxnLst/>
              <a:rect l="l" t="t" r="r" b="b"/>
              <a:pathLst>
                <a:path w="1276350" h="113030">
                  <a:moveTo>
                    <a:pt x="1276213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276213" y="113009"/>
                  </a:lnTo>
                  <a:lnTo>
                    <a:pt x="1276213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2538463" y="2777379"/>
              <a:ext cx="14488160" cy="113030"/>
            </a:xfrm>
            <a:custGeom>
              <a:avLst/>
              <a:gdLst/>
              <a:ahLst/>
              <a:cxnLst/>
              <a:rect l="l" t="t" r="r" b="b"/>
              <a:pathLst>
                <a:path w="14488160" h="113030">
                  <a:moveTo>
                    <a:pt x="14487659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4487659" y="113009"/>
                  </a:lnTo>
                  <a:lnTo>
                    <a:pt x="14487659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6725" y="247650"/>
            <a:ext cx="1581150" cy="11049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13380" y="171767"/>
            <a:ext cx="1640205" cy="467042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83464" rIns="0" bIns="0" rtlCol="0" vert="horz">
            <a:spAutoFit/>
          </a:bodyPr>
          <a:lstStyle/>
          <a:p>
            <a:pPr marL="2247900">
              <a:lnSpc>
                <a:spcPts val="9400"/>
              </a:lnSpc>
              <a:spcBef>
                <a:spcPts val="135"/>
              </a:spcBef>
            </a:pPr>
            <a:r>
              <a:rPr dirty="0" sz="8150" spc="495" i="1">
                <a:latin typeface="Verdana"/>
                <a:cs typeface="Verdana"/>
              </a:rPr>
              <a:t>terms</a:t>
            </a:r>
            <a:endParaRPr sz="8150">
              <a:latin typeface="Verdana"/>
              <a:cs typeface="Verdana"/>
            </a:endParaRPr>
          </a:p>
          <a:p>
            <a:pPr marL="2582545">
              <a:lnSpc>
                <a:spcPts val="7900"/>
              </a:lnSpc>
            </a:pPr>
            <a:r>
              <a:rPr dirty="0" u="sng" sz="6900" spc="90" b="1">
                <a:uFill>
                  <a:solidFill>
                    <a:srgbClr val="88ABE2"/>
                  </a:solidFill>
                </a:uFill>
                <a:latin typeface="Tahoma"/>
                <a:cs typeface="Tahoma"/>
              </a:rPr>
              <a:t>PLDs</a:t>
            </a:r>
            <a:endParaRPr sz="69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11224" y="3607498"/>
            <a:ext cx="4281805" cy="37058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642620">
              <a:lnSpc>
                <a:spcPct val="133800"/>
              </a:lnSpc>
              <a:spcBef>
                <a:spcPts val="100"/>
              </a:spcBef>
            </a:pPr>
            <a:r>
              <a:rPr dirty="0" sz="3600" spc="165" b="1">
                <a:solidFill>
                  <a:srgbClr val="00843C"/>
                </a:solidFill>
                <a:latin typeface="Tahoma"/>
                <a:cs typeface="Tahoma"/>
              </a:rPr>
              <a:t>The</a:t>
            </a:r>
            <a:r>
              <a:rPr dirty="0" sz="3600" spc="335" b="1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3600" spc="110" b="1">
                <a:solidFill>
                  <a:srgbClr val="00843C"/>
                </a:solidFill>
                <a:latin typeface="Tahoma"/>
                <a:cs typeface="Tahoma"/>
              </a:rPr>
              <a:t>number </a:t>
            </a:r>
            <a:r>
              <a:rPr dirty="0" sz="3600" spc="195" b="1">
                <a:solidFill>
                  <a:srgbClr val="00843C"/>
                </a:solidFill>
                <a:latin typeface="Tahoma"/>
                <a:cs typeface="Tahoma"/>
              </a:rPr>
              <a:t>beside</a:t>
            </a:r>
            <a:r>
              <a:rPr dirty="0" sz="3600" spc="420" b="1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3600" spc="90" b="1">
                <a:solidFill>
                  <a:srgbClr val="00843C"/>
                </a:solidFill>
                <a:latin typeface="Tahoma"/>
                <a:cs typeface="Tahoma"/>
              </a:rPr>
              <a:t>the</a:t>
            </a:r>
            <a:r>
              <a:rPr dirty="0" sz="3600" spc="350" b="1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3600" spc="145" b="1">
                <a:solidFill>
                  <a:srgbClr val="00843C"/>
                </a:solidFill>
                <a:latin typeface="Tahoma"/>
                <a:cs typeface="Tahoma"/>
              </a:rPr>
              <a:t>bullet</a:t>
            </a:r>
            <a:endParaRPr sz="3600">
              <a:latin typeface="Tahoma"/>
              <a:cs typeface="Tahoma"/>
            </a:endParaRPr>
          </a:p>
          <a:p>
            <a:pPr algn="ctr" marL="454659" marR="443865" indent="1270">
              <a:lnSpc>
                <a:spcPct val="133800"/>
              </a:lnSpc>
              <a:spcBef>
                <a:spcPts val="75"/>
              </a:spcBef>
            </a:pPr>
            <a:r>
              <a:rPr dirty="0" sz="3600" spc="175" b="1">
                <a:solidFill>
                  <a:srgbClr val="00843C"/>
                </a:solidFill>
                <a:latin typeface="Tahoma"/>
                <a:cs typeface="Tahoma"/>
              </a:rPr>
              <a:t>point</a:t>
            </a:r>
            <a:r>
              <a:rPr dirty="0" sz="3600" spc="300" b="1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3600" spc="60" b="1">
                <a:solidFill>
                  <a:srgbClr val="00843C"/>
                </a:solidFill>
                <a:latin typeface="Tahoma"/>
                <a:cs typeface="Tahoma"/>
              </a:rPr>
              <a:t>is</a:t>
            </a:r>
            <a:r>
              <a:rPr dirty="0" sz="3600" spc="360" b="1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3600" spc="90" b="1">
                <a:solidFill>
                  <a:srgbClr val="00843C"/>
                </a:solidFill>
                <a:latin typeface="Tahoma"/>
                <a:cs typeface="Tahoma"/>
              </a:rPr>
              <a:t>the </a:t>
            </a:r>
            <a:r>
              <a:rPr dirty="0" sz="3600" spc="150" b="1">
                <a:solidFill>
                  <a:srgbClr val="00843C"/>
                </a:solidFill>
                <a:latin typeface="Tahoma"/>
                <a:cs typeface="Tahoma"/>
              </a:rPr>
              <a:t>standard</a:t>
            </a:r>
            <a:r>
              <a:rPr dirty="0" sz="3600" spc="325" b="1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3600" spc="55" b="1">
                <a:solidFill>
                  <a:srgbClr val="00843C"/>
                </a:solidFill>
                <a:latin typeface="Tahoma"/>
                <a:cs typeface="Tahoma"/>
              </a:rPr>
              <a:t>it </a:t>
            </a:r>
            <a:r>
              <a:rPr dirty="0" sz="3600" spc="165" b="1">
                <a:solidFill>
                  <a:srgbClr val="00843C"/>
                </a:solidFill>
                <a:latin typeface="Tahoma"/>
                <a:cs typeface="Tahoma"/>
              </a:rPr>
              <a:t>correlates</a:t>
            </a:r>
            <a:r>
              <a:rPr dirty="0" sz="3600" spc="355" b="1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3600" spc="110" b="1">
                <a:solidFill>
                  <a:srgbClr val="00843C"/>
                </a:solidFill>
                <a:latin typeface="Tahoma"/>
                <a:cs typeface="Tahoma"/>
              </a:rPr>
              <a:t>to.</a:t>
            </a:r>
            <a:endParaRPr sz="36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715250" y="3104739"/>
            <a:ext cx="8976995" cy="6202045"/>
            <a:chOff x="7715250" y="3104739"/>
            <a:chExt cx="8976995" cy="620204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29351" y="3104739"/>
              <a:ext cx="8562693" cy="620159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753350" y="5114925"/>
              <a:ext cx="1409700" cy="828675"/>
            </a:xfrm>
            <a:custGeom>
              <a:avLst/>
              <a:gdLst/>
              <a:ahLst/>
              <a:cxnLst/>
              <a:rect l="l" t="t" r="r" b="b"/>
              <a:pathLst>
                <a:path w="1409700" h="828675">
                  <a:moveTo>
                    <a:pt x="0" y="414274"/>
                  </a:moveTo>
                  <a:lnTo>
                    <a:pt x="10208" y="343645"/>
                  </a:lnTo>
                  <a:lnTo>
                    <a:pt x="39705" y="276884"/>
                  </a:lnTo>
                  <a:lnTo>
                    <a:pt x="61157" y="245265"/>
                  </a:lnTo>
                  <a:lnTo>
                    <a:pt x="86797" y="214986"/>
                  </a:lnTo>
                  <a:lnTo>
                    <a:pt x="116412" y="186172"/>
                  </a:lnTo>
                  <a:lnTo>
                    <a:pt x="149791" y="158948"/>
                  </a:lnTo>
                  <a:lnTo>
                    <a:pt x="186722" y="133437"/>
                  </a:lnTo>
                  <a:lnTo>
                    <a:pt x="226994" y="109765"/>
                  </a:lnTo>
                  <a:lnTo>
                    <a:pt x="270395" y="88057"/>
                  </a:lnTo>
                  <a:lnTo>
                    <a:pt x="316713" y="68435"/>
                  </a:lnTo>
                  <a:lnTo>
                    <a:pt x="365737" y="51026"/>
                  </a:lnTo>
                  <a:lnTo>
                    <a:pt x="417255" y="35954"/>
                  </a:lnTo>
                  <a:lnTo>
                    <a:pt x="471056" y="23342"/>
                  </a:lnTo>
                  <a:lnTo>
                    <a:pt x="526927" y="13317"/>
                  </a:lnTo>
                  <a:lnTo>
                    <a:pt x="584658" y="6001"/>
                  </a:lnTo>
                  <a:lnTo>
                    <a:pt x="644036" y="1521"/>
                  </a:lnTo>
                  <a:lnTo>
                    <a:pt x="704850" y="0"/>
                  </a:lnTo>
                  <a:lnTo>
                    <a:pt x="765663" y="1521"/>
                  </a:lnTo>
                  <a:lnTo>
                    <a:pt x="825041" y="6001"/>
                  </a:lnTo>
                  <a:lnTo>
                    <a:pt x="882772" y="13317"/>
                  </a:lnTo>
                  <a:lnTo>
                    <a:pt x="938643" y="23342"/>
                  </a:lnTo>
                  <a:lnTo>
                    <a:pt x="992444" y="35954"/>
                  </a:lnTo>
                  <a:lnTo>
                    <a:pt x="1043962" y="51026"/>
                  </a:lnTo>
                  <a:lnTo>
                    <a:pt x="1092986" y="68435"/>
                  </a:lnTo>
                  <a:lnTo>
                    <a:pt x="1139304" y="88057"/>
                  </a:lnTo>
                  <a:lnTo>
                    <a:pt x="1182705" y="109765"/>
                  </a:lnTo>
                  <a:lnTo>
                    <a:pt x="1222977" y="133437"/>
                  </a:lnTo>
                  <a:lnTo>
                    <a:pt x="1259908" y="158948"/>
                  </a:lnTo>
                  <a:lnTo>
                    <a:pt x="1293287" y="186172"/>
                  </a:lnTo>
                  <a:lnTo>
                    <a:pt x="1322902" y="214986"/>
                  </a:lnTo>
                  <a:lnTo>
                    <a:pt x="1348542" y="245265"/>
                  </a:lnTo>
                  <a:lnTo>
                    <a:pt x="1369994" y="276884"/>
                  </a:lnTo>
                  <a:lnTo>
                    <a:pt x="1399491" y="343645"/>
                  </a:lnTo>
                  <a:lnTo>
                    <a:pt x="1409700" y="414274"/>
                  </a:lnTo>
                  <a:lnTo>
                    <a:pt x="1407112" y="450028"/>
                  </a:lnTo>
                  <a:lnTo>
                    <a:pt x="1387048" y="518879"/>
                  </a:lnTo>
                  <a:lnTo>
                    <a:pt x="1348542" y="583358"/>
                  </a:lnTo>
                  <a:lnTo>
                    <a:pt x="1322902" y="613647"/>
                  </a:lnTo>
                  <a:lnTo>
                    <a:pt x="1293287" y="642470"/>
                  </a:lnTo>
                  <a:lnTo>
                    <a:pt x="1259908" y="669701"/>
                  </a:lnTo>
                  <a:lnTo>
                    <a:pt x="1222977" y="695218"/>
                  </a:lnTo>
                  <a:lnTo>
                    <a:pt x="1182705" y="718895"/>
                  </a:lnTo>
                  <a:lnTo>
                    <a:pt x="1139304" y="740608"/>
                  </a:lnTo>
                  <a:lnTo>
                    <a:pt x="1092986" y="760232"/>
                  </a:lnTo>
                  <a:lnTo>
                    <a:pt x="1043962" y="777644"/>
                  </a:lnTo>
                  <a:lnTo>
                    <a:pt x="992444" y="792718"/>
                  </a:lnTo>
                  <a:lnTo>
                    <a:pt x="938643" y="805331"/>
                  </a:lnTo>
                  <a:lnTo>
                    <a:pt x="882772" y="815357"/>
                  </a:lnTo>
                  <a:lnTo>
                    <a:pt x="825041" y="822673"/>
                  </a:lnTo>
                  <a:lnTo>
                    <a:pt x="765663" y="827153"/>
                  </a:lnTo>
                  <a:lnTo>
                    <a:pt x="704850" y="828675"/>
                  </a:lnTo>
                  <a:lnTo>
                    <a:pt x="644036" y="827153"/>
                  </a:lnTo>
                  <a:lnTo>
                    <a:pt x="584658" y="822673"/>
                  </a:lnTo>
                  <a:lnTo>
                    <a:pt x="526927" y="815357"/>
                  </a:lnTo>
                  <a:lnTo>
                    <a:pt x="471056" y="805331"/>
                  </a:lnTo>
                  <a:lnTo>
                    <a:pt x="417255" y="792718"/>
                  </a:lnTo>
                  <a:lnTo>
                    <a:pt x="365737" y="777644"/>
                  </a:lnTo>
                  <a:lnTo>
                    <a:pt x="316713" y="760232"/>
                  </a:lnTo>
                  <a:lnTo>
                    <a:pt x="270395" y="740608"/>
                  </a:lnTo>
                  <a:lnTo>
                    <a:pt x="226994" y="718895"/>
                  </a:lnTo>
                  <a:lnTo>
                    <a:pt x="186722" y="695218"/>
                  </a:lnTo>
                  <a:lnTo>
                    <a:pt x="149791" y="669701"/>
                  </a:lnTo>
                  <a:lnTo>
                    <a:pt x="116412" y="642470"/>
                  </a:lnTo>
                  <a:lnTo>
                    <a:pt x="86797" y="613647"/>
                  </a:lnTo>
                  <a:lnTo>
                    <a:pt x="61157" y="583358"/>
                  </a:lnTo>
                  <a:lnTo>
                    <a:pt x="39705" y="551727"/>
                  </a:lnTo>
                  <a:lnTo>
                    <a:pt x="10208" y="484938"/>
                  </a:lnTo>
                  <a:lnTo>
                    <a:pt x="0" y="414274"/>
                  </a:lnTo>
                  <a:close/>
                </a:path>
              </a:pathLst>
            </a:custGeom>
            <a:ln w="76200">
              <a:solidFill>
                <a:srgbClr val="00843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" name="object 9"/>
          <p:cNvGrpSpPr/>
          <p:nvPr/>
        </p:nvGrpSpPr>
        <p:grpSpPr>
          <a:xfrm>
            <a:off x="1262335" y="2777379"/>
            <a:ext cx="15763875" cy="113030"/>
            <a:chOff x="1262335" y="2777379"/>
            <a:chExt cx="15763875" cy="113030"/>
          </a:xfrm>
        </p:grpSpPr>
        <p:sp>
          <p:nvSpPr>
            <p:cNvPr id="10" name="object 10"/>
            <p:cNvSpPr/>
            <p:nvPr/>
          </p:nvSpPr>
          <p:spPr>
            <a:xfrm>
              <a:off x="1262335" y="2777379"/>
              <a:ext cx="1276350" cy="113030"/>
            </a:xfrm>
            <a:custGeom>
              <a:avLst/>
              <a:gdLst/>
              <a:ahLst/>
              <a:cxnLst/>
              <a:rect l="l" t="t" r="r" b="b"/>
              <a:pathLst>
                <a:path w="1276350" h="113030">
                  <a:moveTo>
                    <a:pt x="1276213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276213" y="113009"/>
                  </a:lnTo>
                  <a:lnTo>
                    <a:pt x="1276213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2538463" y="2777379"/>
              <a:ext cx="14488160" cy="113030"/>
            </a:xfrm>
            <a:custGeom>
              <a:avLst/>
              <a:gdLst/>
              <a:ahLst/>
              <a:cxnLst/>
              <a:rect l="l" t="t" r="r" b="b"/>
              <a:pathLst>
                <a:path w="14488160" h="113030">
                  <a:moveTo>
                    <a:pt x="14487659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4487659" y="113009"/>
                  </a:lnTo>
                  <a:lnTo>
                    <a:pt x="14487659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/>
          <p:nvPr/>
        </p:nvSpPr>
        <p:spPr>
          <a:xfrm>
            <a:off x="5082666" y="5200777"/>
            <a:ext cx="2432685" cy="364490"/>
          </a:xfrm>
          <a:custGeom>
            <a:avLst/>
            <a:gdLst/>
            <a:ahLst/>
            <a:cxnLst/>
            <a:rect l="l" t="t" r="r" b="b"/>
            <a:pathLst>
              <a:path w="2432684" h="364489">
                <a:moveTo>
                  <a:pt x="2201115" y="288441"/>
                </a:moveTo>
                <a:lnTo>
                  <a:pt x="2193798" y="364236"/>
                </a:lnTo>
                <a:lnTo>
                  <a:pt x="2381172" y="292100"/>
                </a:lnTo>
                <a:lnTo>
                  <a:pt x="2239010" y="292100"/>
                </a:lnTo>
                <a:lnTo>
                  <a:pt x="2201115" y="288441"/>
                </a:lnTo>
                <a:close/>
              </a:path>
              <a:path w="2432684" h="364489">
                <a:moveTo>
                  <a:pt x="2208447" y="212492"/>
                </a:moveTo>
                <a:lnTo>
                  <a:pt x="2201115" y="288441"/>
                </a:lnTo>
                <a:lnTo>
                  <a:pt x="2239010" y="292100"/>
                </a:lnTo>
                <a:lnTo>
                  <a:pt x="2246376" y="216153"/>
                </a:lnTo>
                <a:lnTo>
                  <a:pt x="2208447" y="212492"/>
                </a:lnTo>
                <a:close/>
              </a:path>
              <a:path w="2432684" h="364489">
                <a:moveTo>
                  <a:pt x="2215768" y="136651"/>
                </a:moveTo>
                <a:lnTo>
                  <a:pt x="2208447" y="212492"/>
                </a:lnTo>
                <a:lnTo>
                  <a:pt x="2246376" y="216153"/>
                </a:lnTo>
                <a:lnTo>
                  <a:pt x="2239010" y="292100"/>
                </a:lnTo>
                <a:lnTo>
                  <a:pt x="2381172" y="292100"/>
                </a:lnTo>
                <a:lnTo>
                  <a:pt x="2432304" y="272414"/>
                </a:lnTo>
                <a:lnTo>
                  <a:pt x="2215768" y="136651"/>
                </a:lnTo>
                <a:close/>
              </a:path>
              <a:path w="2432684" h="364489">
                <a:moveTo>
                  <a:pt x="7366" y="0"/>
                </a:moveTo>
                <a:lnTo>
                  <a:pt x="0" y="75946"/>
                </a:lnTo>
                <a:lnTo>
                  <a:pt x="2201115" y="288441"/>
                </a:lnTo>
                <a:lnTo>
                  <a:pt x="2208447" y="212492"/>
                </a:lnTo>
                <a:lnTo>
                  <a:pt x="7366" y="0"/>
                </a:lnTo>
                <a:close/>
              </a:path>
            </a:pathLst>
          </a:custGeom>
          <a:solidFill>
            <a:srgbClr val="00843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552450"/>
            <a:ext cx="3219450" cy="22288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11983" y="2772777"/>
            <a:ext cx="7027222" cy="2123072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5694045">
              <a:lnSpc>
                <a:spcPct val="100000"/>
              </a:lnSpc>
              <a:spcBef>
                <a:spcPts val="114"/>
              </a:spcBef>
            </a:pPr>
            <a:r>
              <a:rPr dirty="0" sz="17850" spc="1025" i="1">
                <a:latin typeface="Verdana"/>
                <a:cs typeface="Verdana"/>
              </a:rPr>
              <a:t>terms</a:t>
            </a:r>
            <a:endParaRPr sz="17850">
              <a:latin typeface="Verdana"/>
              <a:cs typeface="Verdana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26400" y="0"/>
            <a:ext cx="3570097" cy="79819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28282" y="3349942"/>
            <a:ext cx="17339310" cy="679958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607820">
              <a:lnSpc>
                <a:spcPct val="100000"/>
              </a:lnSpc>
              <a:spcBef>
                <a:spcPts val="105"/>
              </a:spcBef>
            </a:pPr>
            <a:r>
              <a:rPr dirty="0" u="sng" sz="8400" spc="-10" b="1">
                <a:solidFill>
                  <a:srgbClr val="88ABE2"/>
                </a:solidFill>
                <a:uFill>
                  <a:solidFill>
                    <a:srgbClr val="88ABE2"/>
                  </a:solidFill>
                </a:uFill>
                <a:latin typeface="Tahoma"/>
                <a:cs typeface="Tahoma"/>
              </a:rPr>
              <a:t>Standards</a:t>
            </a:r>
            <a:endParaRPr sz="8400">
              <a:latin typeface="Tahoma"/>
              <a:cs typeface="Tahoma"/>
            </a:endParaRPr>
          </a:p>
          <a:p>
            <a:pPr algn="ctr" marL="278130" marR="5080" indent="18415">
              <a:lnSpc>
                <a:spcPct val="150100"/>
              </a:lnSpc>
              <a:spcBef>
                <a:spcPts val="600"/>
              </a:spcBef>
            </a:pPr>
            <a:r>
              <a:rPr dirty="0" sz="3600" spc="265">
                <a:latin typeface="Tahoma"/>
                <a:cs typeface="Tahoma"/>
              </a:rPr>
              <a:t>“The</a:t>
            </a:r>
            <a:r>
              <a:rPr dirty="0" sz="3600" spc="125">
                <a:latin typeface="Tahoma"/>
                <a:cs typeface="Tahoma"/>
              </a:rPr>
              <a:t> </a:t>
            </a:r>
            <a:r>
              <a:rPr dirty="0" sz="3600">
                <a:latin typeface="Tahoma"/>
                <a:cs typeface="Tahoma"/>
              </a:rPr>
              <a:t>10</a:t>
            </a:r>
            <a:r>
              <a:rPr dirty="0" sz="3600" spc="135">
                <a:latin typeface="Tahoma"/>
                <a:cs typeface="Tahoma"/>
              </a:rPr>
              <a:t> </a:t>
            </a:r>
            <a:r>
              <a:rPr dirty="0" sz="3600" spc="480">
                <a:latin typeface="Tahoma"/>
                <a:cs typeface="Tahoma"/>
              </a:rPr>
              <a:t>ELP</a:t>
            </a:r>
            <a:r>
              <a:rPr dirty="0" sz="3600" spc="160">
                <a:latin typeface="Tahoma"/>
                <a:cs typeface="Tahoma"/>
              </a:rPr>
              <a:t> </a:t>
            </a:r>
            <a:r>
              <a:rPr dirty="0" sz="3600" spc="330">
                <a:latin typeface="Tahoma"/>
                <a:cs typeface="Tahoma"/>
              </a:rPr>
              <a:t>Standards</a:t>
            </a:r>
            <a:r>
              <a:rPr dirty="0" sz="3600" spc="170">
                <a:latin typeface="Tahoma"/>
                <a:cs typeface="Tahoma"/>
              </a:rPr>
              <a:t> </a:t>
            </a:r>
            <a:r>
              <a:rPr dirty="0" sz="3600" spc="305">
                <a:latin typeface="Tahoma"/>
                <a:cs typeface="Tahoma"/>
              </a:rPr>
              <a:t>highlight</a:t>
            </a:r>
            <a:r>
              <a:rPr dirty="0" sz="3600" spc="204">
                <a:latin typeface="Tahoma"/>
                <a:cs typeface="Tahoma"/>
              </a:rPr>
              <a:t> </a:t>
            </a:r>
            <a:r>
              <a:rPr dirty="0" sz="3600" spc="185">
                <a:latin typeface="Tahoma"/>
                <a:cs typeface="Tahoma"/>
              </a:rPr>
              <a:t>a</a:t>
            </a:r>
            <a:r>
              <a:rPr dirty="0" sz="3600" spc="235">
                <a:latin typeface="Tahoma"/>
                <a:cs typeface="Tahoma"/>
              </a:rPr>
              <a:t> </a:t>
            </a:r>
            <a:r>
              <a:rPr dirty="0" sz="3600" spc="110" b="1">
                <a:latin typeface="Tahoma"/>
                <a:cs typeface="Tahoma"/>
              </a:rPr>
              <a:t>strategic</a:t>
            </a:r>
            <a:r>
              <a:rPr dirty="0" sz="3600" spc="195" b="1">
                <a:latin typeface="Tahoma"/>
                <a:cs typeface="Tahoma"/>
              </a:rPr>
              <a:t> </a:t>
            </a:r>
            <a:r>
              <a:rPr dirty="0" sz="3600" spc="80" b="1">
                <a:latin typeface="Tahoma"/>
                <a:cs typeface="Tahoma"/>
              </a:rPr>
              <a:t>set</a:t>
            </a:r>
            <a:r>
              <a:rPr dirty="0" sz="3600" spc="240" b="1">
                <a:latin typeface="Tahoma"/>
                <a:cs typeface="Tahoma"/>
              </a:rPr>
              <a:t> </a:t>
            </a:r>
            <a:r>
              <a:rPr dirty="0" sz="3600" spc="114" b="1">
                <a:latin typeface="Tahoma"/>
                <a:cs typeface="Tahoma"/>
              </a:rPr>
              <a:t>of</a:t>
            </a:r>
            <a:r>
              <a:rPr dirty="0" sz="3600" spc="285" b="1">
                <a:latin typeface="Tahoma"/>
                <a:cs typeface="Tahoma"/>
              </a:rPr>
              <a:t> </a:t>
            </a:r>
            <a:r>
              <a:rPr dirty="0" sz="3600" spc="105" b="1">
                <a:latin typeface="Tahoma"/>
                <a:cs typeface="Tahoma"/>
              </a:rPr>
              <a:t>language</a:t>
            </a:r>
            <a:r>
              <a:rPr dirty="0" sz="3600" spc="195" b="1">
                <a:latin typeface="Tahoma"/>
                <a:cs typeface="Tahoma"/>
              </a:rPr>
              <a:t> </a:t>
            </a:r>
            <a:r>
              <a:rPr dirty="0" sz="3600" spc="80" b="1">
                <a:latin typeface="Tahoma"/>
                <a:cs typeface="Tahoma"/>
              </a:rPr>
              <a:t>functions </a:t>
            </a:r>
            <a:r>
              <a:rPr dirty="0" sz="3600" spc="320">
                <a:latin typeface="Tahoma"/>
                <a:cs typeface="Tahoma"/>
              </a:rPr>
              <a:t>(what</a:t>
            </a:r>
            <a:r>
              <a:rPr dirty="0" sz="3600" spc="130">
                <a:latin typeface="Tahoma"/>
                <a:cs typeface="Tahoma"/>
              </a:rPr>
              <a:t> </a:t>
            </a:r>
            <a:r>
              <a:rPr dirty="0" sz="3600" spc="320">
                <a:latin typeface="Tahoma"/>
                <a:cs typeface="Tahoma"/>
              </a:rPr>
              <a:t>students</a:t>
            </a:r>
            <a:r>
              <a:rPr dirty="0" sz="3600" spc="165">
                <a:latin typeface="Tahoma"/>
                <a:cs typeface="Tahoma"/>
              </a:rPr>
              <a:t> </a:t>
            </a:r>
            <a:r>
              <a:rPr dirty="0" sz="3600" spc="420">
                <a:latin typeface="Tahoma"/>
                <a:cs typeface="Tahoma"/>
              </a:rPr>
              <a:t>do</a:t>
            </a:r>
            <a:r>
              <a:rPr dirty="0" sz="3600" spc="160">
                <a:latin typeface="Tahoma"/>
                <a:cs typeface="Tahoma"/>
              </a:rPr>
              <a:t> </a:t>
            </a:r>
            <a:r>
              <a:rPr dirty="0" sz="3600" spc="330">
                <a:latin typeface="Tahoma"/>
                <a:cs typeface="Tahoma"/>
              </a:rPr>
              <a:t>with</a:t>
            </a:r>
            <a:r>
              <a:rPr dirty="0" sz="3600" spc="114">
                <a:latin typeface="Tahoma"/>
                <a:cs typeface="Tahoma"/>
              </a:rPr>
              <a:t> </a:t>
            </a:r>
            <a:r>
              <a:rPr dirty="0" sz="3600" spc="320">
                <a:latin typeface="Tahoma"/>
                <a:cs typeface="Tahoma"/>
              </a:rPr>
              <a:t>language</a:t>
            </a:r>
            <a:r>
              <a:rPr dirty="0" sz="3600" spc="125">
                <a:latin typeface="Tahoma"/>
                <a:cs typeface="Tahoma"/>
              </a:rPr>
              <a:t> </a:t>
            </a:r>
            <a:r>
              <a:rPr dirty="0" sz="3600" spc="365">
                <a:latin typeface="Tahoma"/>
                <a:cs typeface="Tahoma"/>
              </a:rPr>
              <a:t>to</a:t>
            </a:r>
            <a:r>
              <a:rPr dirty="0" sz="3600" spc="160">
                <a:latin typeface="Tahoma"/>
                <a:cs typeface="Tahoma"/>
              </a:rPr>
              <a:t> </a:t>
            </a:r>
            <a:r>
              <a:rPr dirty="0" sz="3600" spc="355">
                <a:latin typeface="Tahoma"/>
                <a:cs typeface="Tahoma"/>
              </a:rPr>
              <a:t>accomplish</a:t>
            </a:r>
            <a:r>
              <a:rPr dirty="0" sz="3600" spc="114">
                <a:latin typeface="Tahoma"/>
                <a:cs typeface="Tahoma"/>
              </a:rPr>
              <a:t> </a:t>
            </a:r>
            <a:r>
              <a:rPr dirty="0" sz="3600" spc="380">
                <a:latin typeface="Tahoma"/>
                <a:cs typeface="Tahoma"/>
              </a:rPr>
              <a:t>content-</a:t>
            </a:r>
            <a:r>
              <a:rPr dirty="0" sz="3600" spc="325">
                <a:latin typeface="Tahoma"/>
                <a:cs typeface="Tahoma"/>
              </a:rPr>
              <a:t>specific</a:t>
            </a:r>
            <a:r>
              <a:rPr dirty="0" sz="3600" spc="125">
                <a:latin typeface="Tahoma"/>
                <a:cs typeface="Tahoma"/>
              </a:rPr>
              <a:t> </a:t>
            </a:r>
            <a:r>
              <a:rPr dirty="0" sz="3600" spc="280">
                <a:latin typeface="Tahoma"/>
                <a:cs typeface="Tahoma"/>
              </a:rPr>
              <a:t>tasks) </a:t>
            </a:r>
            <a:r>
              <a:rPr dirty="0" sz="3600" spc="320">
                <a:latin typeface="Tahoma"/>
                <a:cs typeface="Tahoma"/>
              </a:rPr>
              <a:t>and</a:t>
            </a:r>
            <a:r>
              <a:rPr dirty="0" sz="3600" spc="180">
                <a:latin typeface="Tahoma"/>
                <a:cs typeface="Tahoma"/>
              </a:rPr>
              <a:t> </a:t>
            </a:r>
            <a:r>
              <a:rPr dirty="0" sz="3600" spc="100" b="1">
                <a:latin typeface="Tahoma"/>
                <a:cs typeface="Tahoma"/>
              </a:rPr>
              <a:t>language</a:t>
            </a:r>
            <a:r>
              <a:rPr dirty="0" sz="3600" spc="275" b="1">
                <a:latin typeface="Tahoma"/>
                <a:cs typeface="Tahoma"/>
              </a:rPr>
              <a:t> </a:t>
            </a:r>
            <a:r>
              <a:rPr dirty="0" sz="3600" spc="70" b="1">
                <a:latin typeface="Tahoma"/>
                <a:cs typeface="Tahoma"/>
              </a:rPr>
              <a:t>forms</a:t>
            </a:r>
            <a:r>
              <a:rPr dirty="0" sz="3600" spc="310" b="1">
                <a:latin typeface="Tahoma"/>
                <a:cs typeface="Tahoma"/>
              </a:rPr>
              <a:t> </a:t>
            </a:r>
            <a:r>
              <a:rPr dirty="0" sz="3600" spc="305">
                <a:latin typeface="Tahoma"/>
                <a:cs typeface="Tahoma"/>
              </a:rPr>
              <a:t>(vocabulary,</a:t>
            </a:r>
            <a:r>
              <a:rPr dirty="0" sz="3600" spc="180">
                <a:latin typeface="Tahoma"/>
                <a:cs typeface="Tahoma"/>
              </a:rPr>
              <a:t> </a:t>
            </a:r>
            <a:r>
              <a:rPr dirty="0" sz="3600" spc="280">
                <a:latin typeface="Tahoma"/>
                <a:cs typeface="Tahoma"/>
              </a:rPr>
              <a:t>grammar,</a:t>
            </a:r>
            <a:r>
              <a:rPr dirty="0" sz="3600" spc="180">
                <a:latin typeface="Tahoma"/>
                <a:cs typeface="Tahoma"/>
              </a:rPr>
              <a:t> </a:t>
            </a:r>
            <a:r>
              <a:rPr dirty="0" sz="3600" spc="320">
                <a:latin typeface="Tahoma"/>
                <a:cs typeface="Tahoma"/>
              </a:rPr>
              <a:t>and</a:t>
            </a:r>
            <a:r>
              <a:rPr dirty="0" sz="3600" spc="170">
                <a:latin typeface="Tahoma"/>
                <a:cs typeface="Tahoma"/>
              </a:rPr>
              <a:t> </a:t>
            </a:r>
            <a:r>
              <a:rPr dirty="0" sz="3600" spc="330">
                <a:latin typeface="Tahoma"/>
                <a:cs typeface="Tahoma"/>
              </a:rPr>
              <a:t>discourse</a:t>
            </a:r>
            <a:r>
              <a:rPr dirty="0" sz="3600" spc="130">
                <a:latin typeface="Tahoma"/>
                <a:cs typeface="Tahoma"/>
              </a:rPr>
              <a:t> </a:t>
            </a:r>
            <a:r>
              <a:rPr dirty="0" sz="3600" spc="325">
                <a:latin typeface="Tahoma"/>
                <a:cs typeface="Tahoma"/>
              </a:rPr>
              <a:t>specific</a:t>
            </a:r>
            <a:r>
              <a:rPr dirty="0" sz="3600" spc="204">
                <a:latin typeface="Tahoma"/>
                <a:cs typeface="Tahoma"/>
              </a:rPr>
              <a:t> </a:t>
            </a:r>
            <a:r>
              <a:rPr dirty="0" sz="3600" spc="325">
                <a:latin typeface="Tahoma"/>
                <a:cs typeface="Tahoma"/>
              </a:rPr>
              <a:t>to</a:t>
            </a:r>
            <a:r>
              <a:rPr dirty="0" sz="3600" spc="235">
                <a:latin typeface="Tahoma"/>
                <a:cs typeface="Tahoma"/>
              </a:rPr>
              <a:t> </a:t>
            </a:r>
            <a:r>
              <a:rPr dirty="0" sz="3600" spc="135">
                <a:latin typeface="Tahoma"/>
                <a:cs typeface="Tahoma"/>
              </a:rPr>
              <a:t>a </a:t>
            </a:r>
            <a:r>
              <a:rPr dirty="0" sz="3600" spc="300">
                <a:latin typeface="Tahoma"/>
                <a:cs typeface="Tahoma"/>
              </a:rPr>
              <a:t>particular</a:t>
            </a:r>
            <a:r>
              <a:rPr dirty="0" sz="3600" spc="195">
                <a:latin typeface="Tahoma"/>
                <a:cs typeface="Tahoma"/>
              </a:rPr>
              <a:t> </a:t>
            </a:r>
            <a:r>
              <a:rPr dirty="0" sz="3600" spc="340">
                <a:latin typeface="Tahoma"/>
                <a:cs typeface="Tahoma"/>
              </a:rPr>
              <a:t>content</a:t>
            </a:r>
            <a:r>
              <a:rPr dirty="0" sz="3600" spc="125">
                <a:latin typeface="Tahoma"/>
                <a:cs typeface="Tahoma"/>
              </a:rPr>
              <a:t> </a:t>
            </a:r>
            <a:r>
              <a:rPr dirty="0" sz="3600" spc="265">
                <a:latin typeface="Tahoma"/>
                <a:cs typeface="Tahoma"/>
              </a:rPr>
              <a:t>area</a:t>
            </a:r>
            <a:r>
              <a:rPr dirty="0" sz="3600" spc="165">
                <a:latin typeface="Tahoma"/>
                <a:cs typeface="Tahoma"/>
              </a:rPr>
              <a:t> </a:t>
            </a:r>
            <a:r>
              <a:rPr dirty="0" sz="3600" spc="330">
                <a:latin typeface="Tahoma"/>
                <a:cs typeface="Tahoma"/>
              </a:rPr>
              <a:t>or</a:t>
            </a:r>
            <a:r>
              <a:rPr dirty="0" sz="3600" spc="120">
                <a:latin typeface="Tahoma"/>
                <a:cs typeface="Tahoma"/>
              </a:rPr>
              <a:t> </a:t>
            </a:r>
            <a:r>
              <a:rPr dirty="0" sz="3600" spc="300">
                <a:latin typeface="Tahoma"/>
                <a:cs typeface="Tahoma"/>
              </a:rPr>
              <a:t>discipline)</a:t>
            </a:r>
            <a:r>
              <a:rPr dirty="0" sz="3600" spc="165">
                <a:latin typeface="Tahoma"/>
                <a:cs typeface="Tahoma"/>
              </a:rPr>
              <a:t> </a:t>
            </a:r>
            <a:r>
              <a:rPr dirty="0" sz="3600" spc="345">
                <a:latin typeface="Tahoma"/>
                <a:cs typeface="Tahoma"/>
              </a:rPr>
              <a:t>which</a:t>
            </a:r>
            <a:r>
              <a:rPr dirty="0" sz="3600" spc="110">
                <a:latin typeface="Tahoma"/>
                <a:cs typeface="Tahoma"/>
              </a:rPr>
              <a:t> </a:t>
            </a:r>
            <a:r>
              <a:rPr dirty="0" sz="3600" spc="250">
                <a:latin typeface="Tahoma"/>
                <a:cs typeface="Tahoma"/>
              </a:rPr>
              <a:t>are</a:t>
            </a:r>
            <a:r>
              <a:rPr dirty="0" sz="3600" spc="195">
                <a:latin typeface="Tahoma"/>
                <a:cs typeface="Tahoma"/>
              </a:rPr>
              <a:t> </a:t>
            </a:r>
            <a:r>
              <a:rPr dirty="0" sz="3600" spc="350">
                <a:latin typeface="Tahoma"/>
                <a:cs typeface="Tahoma"/>
              </a:rPr>
              <a:t>needed</a:t>
            </a:r>
            <a:r>
              <a:rPr dirty="0" sz="3600" spc="165">
                <a:latin typeface="Tahoma"/>
                <a:cs typeface="Tahoma"/>
              </a:rPr>
              <a:t> </a:t>
            </a:r>
            <a:r>
              <a:rPr dirty="0" sz="3600" spc="405">
                <a:latin typeface="Tahoma"/>
                <a:cs typeface="Tahoma"/>
              </a:rPr>
              <a:t>by</a:t>
            </a:r>
            <a:r>
              <a:rPr dirty="0" sz="3600" spc="200">
                <a:latin typeface="Tahoma"/>
                <a:cs typeface="Tahoma"/>
              </a:rPr>
              <a:t> </a:t>
            </a:r>
            <a:r>
              <a:rPr dirty="0" sz="3600" spc="415">
                <a:latin typeface="Tahoma"/>
                <a:cs typeface="Tahoma"/>
              </a:rPr>
              <a:t>ELLs</a:t>
            </a:r>
            <a:r>
              <a:rPr dirty="0" sz="3600" spc="160">
                <a:latin typeface="Tahoma"/>
                <a:cs typeface="Tahoma"/>
              </a:rPr>
              <a:t> </a:t>
            </a:r>
            <a:r>
              <a:rPr dirty="0" sz="3600" spc="220">
                <a:latin typeface="Tahoma"/>
                <a:cs typeface="Tahoma"/>
              </a:rPr>
              <a:t>as</a:t>
            </a:r>
            <a:r>
              <a:rPr dirty="0" sz="3600" spc="160">
                <a:latin typeface="Tahoma"/>
                <a:cs typeface="Tahoma"/>
              </a:rPr>
              <a:t> </a:t>
            </a:r>
            <a:r>
              <a:rPr dirty="0" sz="3600" spc="295">
                <a:latin typeface="Tahoma"/>
                <a:cs typeface="Tahoma"/>
              </a:rPr>
              <a:t>they </a:t>
            </a:r>
            <a:r>
              <a:rPr dirty="0" sz="3600" spc="375">
                <a:latin typeface="Tahoma"/>
                <a:cs typeface="Tahoma"/>
              </a:rPr>
              <a:t>develop</a:t>
            </a:r>
            <a:r>
              <a:rPr dirty="0" sz="3600" spc="165">
                <a:latin typeface="Tahoma"/>
                <a:cs typeface="Tahoma"/>
              </a:rPr>
              <a:t> </a:t>
            </a:r>
            <a:r>
              <a:rPr dirty="0" sz="3600" spc="385">
                <a:latin typeface="Tahoma"/>
                <a:cs typeface="Tahoma"/>
              </a:rPr>
              <a:t>competence</a:t>
            </a:r>
            <a:r>
              <a:rPr dirty="0" sz="3600" spc="130">
                <a:latin typeface="Tahoma"/>
                <a:cs typeface="Tahoma"/>
              </a:rPr>
              <a:t> </a:t>
            </a:r>
            <a:r>
              <a:rPr dirty="0" sz="3600" spc="204">
                <a:latin typeface="Tahoma"/>
                <a:cs typeface="Tahoma"/>
              </a:rPr>
              <a:t>in</a:t>
            </a:r>
            <a:r>
              <a:rPr dirty="0" sz="3600" spc="185">
                <a:latin typeface="Tahoma"/>
                <a:cs typeface="Tahoma"/>
              </a:rPr>
              <a:t> </a:t>
            </a:r>
            <a:r>
              <a:rPr dirty="0" sz="3600" spc="270">
                <a:latin typeface="Tahoma"/>
                <a:cs typeface="Tahoma"/>
              </a:rPr>
              <a:t>the</a:t>
            </a:r>
            <a:r>
              <a:rPr dirty="0" sz="3600" spc="204">
                <a:latin typeface="Tahoma"/>
                <a:cs typeface="Tahoma"/>
              </a:rPr>
              <a:t> </a:t>
            </a:r>
            <a:r>
              <a:rPr dirty="0" sz="3600" spc="335">
                <a:latin typeface="Tahoma"/>
                <a:cs typeface="Tahoma"/>
              </a:rPr>
              <a:t>practices</a:t>
            </a:r>
            <a:r>
              <a:rPr dirty="0" sz="3600" spc="165">
                <a:latin typeface="Tahoma"/>
                <a:cs typeface="Tahoma"/>
              </a:rPr>
              <a:t> </a:t>
            </a:r>
            <a:r>
              <a:rPr dirty="0" sz="3600" spc="325">
                <a:latin typeface="Tahoma"/>
                <a:cs typeface="Tahoma"/>
              </a:rPr>
              <a:t>associated</a:t>
            </a:r>
            <a:r>
              <a:rPr dirty="0" sz="3600" spc="165">
                <a:latin typeface="Tahoma"/>
                <a:cs typeface="Tahoma"/>
              </a:rPr>
              <a:t> </a:t>
            </a:r>
            <a:r>
              <a:rPr dirty="0" sz="3600" spc="320">
                <a:latin typeface="Tahoma"/>
                <a:cs typeface="Tahoma"/>
              </a:rPr>
              <a:t>with</a:t>
            </a:r>
            <a:r>
              <a:rPr dirty="0" sz="3600" spc="114">
                <a:latin typeface="Tahoma"/>
                <a:cs typeface="Tahoma"/>
              </a:rPr>
              <a:t> </a:t>
            </a:r>
            <a:r>
              <a:rPr dirty="0" sz="3600" spc="305">
                <a:latin typeface="Tahoma"/>
                <a:cs typeface="Tahoma"/>
              </a:rPr>
              <a:t>English</a:t>
            </a:r>
            <a:r>
              <a:rPr dirty="0" sz="3600" spc="190">
                <a:latin typeface="Tahoma"/>
                <a:cs typeface="Tahoma"/>
              </a:rPr>
              <a:t> </a:t>
            </a:r>
            <a:r>
              <a:rPr dirty="0" sz="3600" spc="315">
                <a:latin typeface="Tahoma"/>
                <a:cs typeface="Tahoma"/>
              </a:rPr>
              <a:t>language </a:t>
            </a:r>
            <a:r>
              <a:rPr dirty="0" sz="3600" spc="270">
                <a:latin typeface="Tahoma"/>
                <a:cs typeface="Tahoma"/>
              </a:rPr>
              <a:t>arts</a:t>
            </a:r>
            <a:r>
              <a:rPr dirty="0" sz="3600" spc="155">
                <a:latin typeface="Tahoma"/>
                <a:cs typeface="Tahoma"/>
              </a:rPr>
              <a:t> </a:t>
            </a:r>
            <a:r>
              <a:rPr dirty="0" sz="3600" spc="440">
                <a:latin typeface="Tahoma"/>
                <a:cs typeface="Tahoma"/>
              </a:rPr>
              <a:t>(ELA)</a:t>
            </a:r>
            <a:r>
              <a:rPr dirty="0" sz="3600" spc="165">
                <a:latin typeface="Tahoma"/>
                <a:cs typeface="Tahoma"/>
              </a:rPr>
              <a:t> </a:t>
            </a:r>
            <a:r>
              <a:rPr dirty="0" sz="3600" spc="70">
                <a:latin typeface="Tahoma"/>
                <a:cs typeface="Tahoma"/>
              </a:rPr>
              <a:t>&amp;</a:t>
            </a:r>
            <a:r>
              <a:rPr dirty="0" sz="3600" spc="120">
                <a:latin typeface="Tahoma"/>
                <a:cs typeface="Tahoma"/>
              </a:rPr>
              <a:t> </a:t>
            </a:r>
            <a:r>
              <a:rPr dirty="0" sz="3600" spc="260">
                <a:latin typeface="Tahoma"/>
                <a:cs typeface="Tahoma"/>
              </a:rPr>
              <a:t>literacy,</a:t>
            </a:r>
            <a:r>
              <a:rPr dirty="0" sz="3600" spc="170">
                <a:latin typeface="Tahoma"/>
                <a:cs typeface="Tahoma"/>
              </a:rPr>
              <a:t> </a:t>
            </a:r>
            <a:r>
              <a:rPr dirty="0" sz="3600" spc="290">
                <a:latin typeface="Tahoma"/>
                <a:cs typeface="Tahoma"/>
              </a:rPr>
              <a:t>mathematics,</a:t>
            </a:r>
            <a:r>
              <a:rPr dirty="0" sz="3600" spc="165">
                <a:latin typeface="Tahoma"/>
                <a:cs typeface="Tahoma"/>
              </a:rPr>
              <a:t> </a:t>
            </a:r>
            <a:r>
              <a:rPr dirty="0" sz="3600" spc="345">
                <a:latin typeface="Tahoma"/>
                <a:cs typeface="Tahoma"/>
              </a:rPr>
              <a:t>and</a:t>
            </a:r>
            <a:r>
              <a:rPr dirty="0" sz="3600" spc="80">
                <a:latin typeface="Tahoma"/>
                <a:cs typeface="Tahoma"/>
              </a:rPr>
              <a:t> </a:t>
            </a:r>
            <a:r>
              <a:rPr dirty="0" sz="3600" spc="260">
                <a:latin typeface="Tahoma"/>
                <a:cs typeface="Tahoma"/>
              </a:rPr>
              <a:t>science.”</a:t>
            </a:r>
            <a:endParaRPr sz="3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69"/>
              </a:spcBef>
            </a:pPr>
            <a:r>
              <a:rPr dirty="0" u="sng" sz="23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5"/>
              </a:rPr>
              <a:t>https://elpa21.org/wp-content/uploads/2023/02/1.2.2-</a:t>
            </a:r>
            <a:r>
              <a:rPr dirty="0" u="sng" sz="2300" spc="-2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5"/>
              </a:rPr>
              <a:t>ELP-</a:t>
            </a:r>
            <a:r>
              <a:rPr dirty="0" u="sng" sz="23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5"/>
              </a:rPr>
              <a:t>Standards-2014.pdf</a:t>
            </a:r>
            <a:endParaRPr sz="2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552450"/>
            <a:ext cx="3219450" cy="22288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20832" y="2897271"/>
            <a:ext cx="9187999" cy="3189203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5694045">
              <a:lnSpc>
                <a:spcPct val="100000"/>
              </a:lnSpc>
              <a:spcBef>
                <a:spcPts val="114"/>
              </a:spcBef>
            </a:pPr>
            <a:r>
              <a:rPr dirty="0" sz="17850" spc="1025" i="1">
                <a:latin typeface="Verdana"/>
                <a:cs typeface="Verdana"/>
              </a:rPr>
              <a:t>terms</a:t>
            </a:r>
            <a:endParaRPr sz="17850">
              <a:latin typeface="Verdana"/>
              <a:cs typeface="Verdana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26400" y="0"/>
            <a:ext cx="3570097" cy="79819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28282" y="4177982"/>
            <a:ext cx="17011650" cy="597154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7620">
              <a:lnSpc>
                <a:spcPct val="100000"/>
              </a:lnSpc>
              <a:spcBef>
                <a:spcPts val="105"/>
              </a:spcBef>
            </a:pPr>
            <a:r>
              <a:rPr dirty="0" u="sng" sz="8400" spc="-10" b="1">
                <a:solidFill>
                  <a:srgbClr val="88ABE2"/>
                </a:solidFill>
                <a:uFill>
                  <a:solidFill>
                    <a:srgbClr val="88ABE2"/>
                  </a:solidFill>
                </a:uFill>
                <a:latin typeface="Tahoma"/>
                <a:cs typeface="Tahoma"/>
              </a:rPr>
              <a:t>Standards</a:t>
            </a:r>
            <a:endParaRPr sz="8400">
              <a:latin typeface="Tahoma"/>
              <a:cs typeface="Tahoma"/>
            </a:endParaRPr>
          </a:p>
          <a:p>
            <a:pPr algn="ctr" marL="794385" marR="5080" indent="14604">
              <a:lnSpc>
                <a:spcPct val="150000"/>
              </a:lnSpc>
              <a:spcBef>
                <a:spcPts val="4565"/>
              </a:spcBef>
            </a:pPr>
            <a:r>
              <a:rPr dirty="0" sz="3600" spc="265">
                <a:latin typeface="Tahoma"/>
                <a:cs typeface="Tahoma"/>
              </a:rPr>
              <a:t>“The</a:t>
            </a:r>
            <a:r>
              <a:rPr dirty="0" sz="3600" spc="195">
                <a:latin typeface="Tahoma"/>
                <a:cs typeface="Tahoma"/>
              </a:rPr>
              <a:t> </a:t>
            </a:r>
            <a:r>
              <a:rPr dirty="0" sz="3600" spc="285">
                <a:latin typeface="Tahoma"/>
                <a:cs typeface="Tahoma"/>
              </a:rPr>
              <a:t>five</a:t>
            </a:r>
            <a:r>
              <a:rPr dirty="0" sz="3600" spc="120">
                <a:latin typeface="Tahoma"/>
                <a:cs typeface="Tahoma"/>
              </a:rPr>
              <a:t> </a:t>
            </a:r>
            <a:r>
              <a:rPr dirty="0" sz="3600" spc="480">
                <a:latin typeface="Tahoma"/>
                <a:cs typeface="Tahoma"/>
              </a:rPr>
              <a:t>ELP</a:t>
            </a:r>
            <a:r>
              <a:rPr dirty="0" sz="3600" spc="150">
                <a:latin typeface="Tahoma"/>
                <a:cs typeface="Tahoma"/>
              </a:rPr>
              <a:t> </a:t>
            </a:r>
            <a:r>
              <a:rPr dirty="0" sz="3600" spc="290">
                <a:latin typeface="Tahoma"/>
                <a:cs typeface="Tahoma"/>
              </a:rPr>
              <a:t>levels</a:t>
            </a:r>
            <a:r>
              <a:rPr dirty="0" sz="3600" spc="160">
                <a:latin typeface="Tahoma"/>
                <a:cs typeface="Tahoma"/>
              </a:rPr>
              <a:t> </a:t>
            </a:r>
            <a:r>
              <a:rPr dirty="0" sz="3600" spc="285">
                <a:latin typeface="Tahoma"/>
                <a:cs typeface="Tahoma"/>
              </a:rPr>
              <a:t>for</a:t>
            </a:r>
            <a:r>
              <a:rPr dirty="0" sz="3600" spc="195">
                <a:latin typeface="Tahoma"/>
                <a:cs typeface="Tahoma"/>
              </a:rPr>
              <a:t> </a:t>
            </a:r>
            <a:r>
              <a:rPr dirty="0" sz="3600" spc="325">
                <a:latin typeface="Tahoma"/>
                <a:cs typeface="Tahoma"/>
              </a:rPr>
              <a:t>each</a:t>
            </a:r>
            <a:r>
              <a:rPr dirty="0" sz="3600" spc="185">
                <a:latin typeface="Tahoma"/>
                <a:cs typeface="Tahoma"/>
              </a:rPr>
              <a:t> </a:t>
            </a:r>
            <a:r>
              <a:rPr dirty="0" sz="3600" spc="300">
                <a:latin typeface="Tahoma"/>
                <a:cs typeface="Tahoma"/>
              </a:rPr>
              <a:t>of</a:t>
            </a:r>
            <a:r>
              <a:rPr dirty="0" sz="3600" spc="185">
                <a:latin typeface="Tahoma"/>
                <a:cs typeface="Tahoma"/>
              </a:rPr>
              <a:t> </a:t>
            </a:r>
            <a:r>
              <a:rPr dirty="0" sz="3600" spc="295">
                <a:latin typeface="Tahoma"/>
                <a:cs typeface="Tahoma"/>
              </a:rPr>
              <a:t>the</a:t>
            </a:r>
            <a:r>
              <a:rPr dirty="0" sz="3600" spc="120">
                <a:latin typeface="Tahoma"/>
                <a:cs typeface="Tahoma"/>
              </a:rPr>
              <a:t> </a:t>
            </a:r>
            <a:r>
              <a:rPr dirty="0" sz="3600" spc="480">
                <a:latin typeface="Tahoma"/>
                <a:cs typeface="Tahoma"/>
              </a:rPr>
              <a:t>ELP</a:t>
            </a:r>
            <a:r>
              <a:rPr dirty="0" sz="3600" spc="150">
                <a:latin typeface="Tahoma"/>
                <a:cs typeface="Tahoma"/>
              </a:rPr>
              <a:t> </a:t>
            </a:r>
            <a:r>
              <a:rPr dirty="0" sz="3600" spc="340">
                <a:latin typeface="Tahoma"/>
                <a:cs typeface="Tahoma"/>
              </a:rPr>
              <a:t>Standards</a:t>
            </a:r>
            <a:r>
              <a:rPr dirty="0" sz="3600" spc="160">
                <a:latin typeface="Tahoma"/>
                <a:cs typeface="Tahoma"/>
              </a:rPr>
              <a:t> </a:t>
            </a:r>
            <a:r>
              <a:rPr dirty="0" sz="3600" spc="335">
                <a:latin typeface="Tahoma"/>
                <a:cs typeface="Tahoma"/>
              </a:rPr>
              <a:t>address</a:t>
            </a:r>
            <a:r>
              <a:rPr dirty="0" sz="3600" spc="235">
                <a:latin typeface="Tahoma"/>
                <a:cs typeface="Tahoma"/>
              </a:rPr>
              <a:t> </a:t>
            </a:r>
            <a:r>
              <a:rPr dirty="0" sz="3600" spc="245">
                <a:latin typeface="Tahoma"/>
                <a:cs typeface="Tahoma"/>
              </a:rPr>
              <a:t>the </a:t>
            </a:r>
            <a:r>
              <a:rPr dirty="0" sz="3600" spc="280">
                <a:latin typeface="Tahoma"/>
                <a:cs typeface="Tahoma"/>
              </a:rPr>
              <a:t>question,</a:t>
            </a:r>
            <a:r>
              <a:rPr dirty="0" sz="3600" spc="220">
                <a:latin typeface="Tahoma"/>
                <a:cs typeface="Tahoma"/>
              </a:rPr>
              <a:t> </a:t>
            </a:r>
            <a:r>
              <a:rPr dirty="0" sz="3600" spc="135" b="1">
                <a:latin typeface="Tahoma"/>
                <a:cs typeface="Tahoma"/>
              </a:rPr>
              <a:t>‘What</a:t>
            </a:r>
            <a:r>
              <a:rPr dirty="0" sz="3600" spc="240" b="1">
                <a:latin typeface="Tahoma"/>
                <a:cs typeface="Tahoma"/>
              </a:rPr>
              <a:t> </a:t>
            </a:r>
            <a:r>
              <a:rPr dirty="0" sz="3600" spc="85" b="1">
                <a:latin typeface="Tahoma"/>
                <a:cs typeface="Tahoma"/>
              </a:rPr>
              <a:t>might</a:t>
            </a:r>
            <a:r>
              <a:rPr dirty="0" sz="3600" spc="240" b="1">
                <a:latin typeface="Tahoma"/>
                <a:cs typeface="Tahoma"/>
              </a:rPr>
              <a:t> </a:t>
            </a:r>
            <a:r>
              <a:rPr dirty="0" sz="3600" b="1">
                <a:latin typeface="Tahoma"/>
                <a:cs typeface="Tahoma"/>
              </a:rPr>
              <a:t>an</a:t>
            </a:r>
            <a:r>
              <a:rPr dirty="0" sz="3600" spc="240" b="1">
                <a:latin typeface="Tahoma"/>
                <a:cs typeface="Tahoma"/>
              </a:rPr>
              <a:t> </a:t>
            </a:r>
            <a:r>
              <a:rPr dirty="0" sz="3600" spc="180" b="1">
                <a:latin typeface="Tahoma"/>
                <a:cs typeface="Tahoma"/>
              </a:rPr>
              <a:t>ELL’s</a:t>
            </a:r>
            <a:r>
              <a:rPr dirty="0" sz="3600" spc="305" b="1">
                <a:latin typeface="Tahoma"/>
                <a:cs typeface="Tahoma"/>
              </a:rPr>
              <a:t> </a:t>
            </a:r>
            <a:r>
              <a:rPr dirty="0" sz="3600" spc="100" b="1">
                <a:latin typeface="Tahoma"/>
                <a:cs typeface="Tahoma"/>
              </a:rPr>
              <a:t>language</a:t>
            </a:r>
            <a:r>
              <a:rPr dirty="0" sz="3600" spc="275" b="1">
                <a:latin typeface="Tahoma"/>
                <a:cs typeface="Tahoma"/>
              </a:rPr>
              <a:t> </a:t>
            </a:r>
            <a:r>
              <a:rPr dirty="0" sz="3600" b="1">
                <a:latin typeface="Tahoma"/>
                <a:cs typeface="Tahoma"/>
              </a:rPr>
              <a:t>use</a:t>
            </a:r>
            <a:r>
              <a:rPr dirty="0" sz="3600" spc="275" b="1">
                <a:latin typeface="Tahoma"/>
                <a:cs typeface="Tahoma"/>
              </a:rPr>
              <a:t> </a:t>
            </a:r>
            <a:r>
              <a:rPr dirty="0" sz="3600" spc="130" b="1">
                <a:latin typeface="Tahoma"/>
                <a:cs typeface="Tahoma"/>
              </a:rPr>
              <a:t>look</a:t>
            </a:r>
            <a:r>
              <a:rPr dirty="0" sz="3600" spc="280" b="1">
                <a:latin typeface="Tahoma"/>
                <a:cs typeface="Tahoma"/>
              </a:rPr>
              <a:t> </a:t>
            </a:r>
            <a:r>
              <a:rPr dirty="0" sz="3600" spc="85" b="1">
                <a:latin typeface="Tahoma"/>
                <a:cs typeface="Tahoma"/>
              </a:rPr>
              <a:t>like</a:t>
            </a:r>
            <a:r>
              <a:rPr dirty="0" sz="3600" spc="280" b="1">
                <a:latin typeface="Tahoma"/>
                <a:cs typeface="Tahoma"/>
              </a:rPr>
              <a:t> </a:t>
            </a:r>
            <a:r>
              <a:rPr dirty="0" sz="3600" b="1">
                <a:latin typeface="Tahoma"/>
                <a:cs typeface="Tahoma"/>
              </a:rPr>
              <a:t>at</a:t>
            </a:r>
            <a:r>
              <a:rPr dirty="0" sz="3600" spc="315" b="1">
                <a:latin typeface="Tahoma"/>
                <a:cs typeface="Tahoma"/>
              </a:rPr>
              <a:t> </a:t>
            </a:r>
            <a:r>
              <a:rPr dirty="0" sz="3600" spc="95" b="1">
                <a:latin typeface="Tahoma"/>
                <a:cs typeface="Tahoma"/>
              </a:rPr>
              <a:t>each</a:t>
            </a:r>
            <a:r>
              <a:rPr dirty="0" sz="3600" spc="240" b="1">
                <a:latin typeface="Tahoma"/>
                <a:cs typeface="Tahoma"/>
              </a:rPr>
              <a:t> </a:t>
            </a:r>
            <a:r>
              <a:rPr dirty="0" sz="3600" spc="175" b="1">
                <a:latin typeface="Tahoma"/>
                <a:cs typeface="Tahoma"/>
              </a:rPr>
              <a:t>ELP </a:t>
            </a:r>
            <a:r>
              <a:rPr dirty="0" sz="3600" spc="120" b="1">
                <a:latin typeface="Tahoma"/>
                <a:cs typeface="Tahoma"/>
              </a:rPr>
              <a:t>level</a:t>
            </a:r>
            <a:r>
              <a:rPr dirty="0" sz="3600" spc="285" b="1">
                <a:latin typeface="Tahoma"/>
                <a:cs typeface="Tahoma"/>
              </a:rPr>
              <a:t> </a:t>
            </a:r>
            <a:r>
              <a:rPr dirty="0" sz="3600" b="1">
                <a:latin typeface="Tahoma"/>
                <a:cs typeface="Tahoma"/>
              </a:rPr>
              <a:t>as</a:t>
            </a:r>
            <a:r>
              <a:rPr dirty="0" sz="3600" spc="240" b="1">
                <a:latin typeface="Tahoma"/>
                <a:cs typeface="Tahoma"/>
              </a:rPr>
              <a:t> </a:t>
            </a:r>
            <a:r>
              <a:rPr dirty="0" sz="3600" spc="70" b="1">
                <a:latin typeface="Tahoma"/>
                <a:cs typeface="Tahoma"/>
              </a:rPr>
              <a:t>he</a:t>
            </a:r>
            <a:r>
              <a:rPr dirty="0" sz="3600" spc="210" b="1">
                <a:latin typeface="Tahoma"/>
                <a:cs typeface="Tahoma"/>
              </a:rPr>
              <a:t> </a:t>
            </a:r>
            <a:r>
              <a:rPr dirty="0" sz="3600" spc="120" b="1">
                <a:latin typeface="Tahoma"/>
                <a:cs typeface="Tahoma"/>
              </a:rPr>
              <a:t>or</a:t>
            </a:r>
            <a:r>
              <a:rPr dirty="0" sz="3600" spc="240" b="1">
                <a:latin typeface="Tahoma"/>
                <a:cs typeface="Tahoma"/>
              </a:rPr>
              <a:t> </a:t>
            </a:r>
            <a:r>
              <a:rPr dirty="0" sz="3600" b="1">
                <a:latin typeface="Tahoma"/>
                <a:cs typeface="Tahoma"/>
              </a:rPr>
              <a:t>she</a:t>
            </a:r>
            <a:r>
              <a:rPr dirty="0" sz="3600" spc="295" b="1">
                <a:latin typeface="Tahoma"/>
                <a:cs typeface="Tahoma"/>
              </a:rPr>
              <a:t> </a:t>
            </a:r>
            <a:r>
              <a:rPr dirty="0" sz="3600" spc="125" b="1">
                <a:latin typeface="Tahoma"/>
                <a:cs typeface="Tahoma"/>
              </a:rPr>
              <a:t>progresses</a:t>
            </a:r>
            <a:r>
              <a:rPr dirty="0" sz="3600" spc="240" b="1">
                <a:latin typeface="Tahoma"/>
                <a:cs typeface="Tahoma"/>
              </a:rPr>
              <a:t> </a:t>
            </a:r>
            <a:r>
              <a:rPr dirty="0" sz="3600" spc="100" b="1">
                <a:latin typeface="Tahoma"/>
                <a:cs typeface="Tahoma"/>
              </a:rPr>
              <a:t>toward</a:t>
            </a:r>
            <a:r>
              <a:rPr dirty="0" sz="3600" spc="215" b="1">
                <a:latin typeface="Tahoma"/>
                <a:cs typeface="Tahoma"/>
              </a:rPr>
              <a:t> </a:t>
            </a:r>
            <a:r>
              <a:rPr dirty="0" sz="3600" spc="140" b="1">
                <a:latin typeface="Tahoma"/>
                <a:cs typeface="Tahoma"/>
              </a:rPr>
              <a:t>independent</a:t>
            </a:r>
            <a:r>
              <a:rPr dirty="0" sz="3600" spc="250" b="1">
                <a:latin typeface="Tahoma"/>
                <a:cs typeface="Tahoma"/>
              </a:rPr>
              <a:t> </a:t>
            </a:r>
            <a:r>
              <a:rPr dirty="0" sz="3600" spc="120" b="1">
                <a:latin typeface="Tahoma"/>
                <a:cs typeface="Tahoma"/>
              </a:rPr>
              <a:t>participation</a:t>
            </a:r>
            <a:r>
              <a:rPr dirty="0" sz="3600" spc="330" b="1">
                <a:latin typeface="Tahoma"/>
                <a:cs typeface="Tahoma"/>
              </a:rPr>
              <a:t> </a:t>
            </a:r>
            <a:r>
              <a:rPr dirty="0" sz="3600" spc="-25" b="1">
                <a:latin typeface="Tahoma"/>
                <a:cs typeface="Tahoma"/>
              </a:rPr>
              <a:t>in </a:t>
            </a:r>
            <a:r>
              <a:rPr dirty="0" sz="3600" spc="135" b="1">
                <a:latin typeface="Tahoma"/>
                <a:cs typeface="Tahoma"/>
              </a:rPr>
              <a:t>grade-</a:t>
            </a:r>
            <a:r>
              <a:rPr dirty="0" sz="3600" spc="140" b="1">
                <a:latin typeface="Tahoma"/>
                <a:cs typeface="Tahoma"/>
              </a:rPr>
              <a:t>appropriate</a:t>
            </a:r>
            <a:r>
              <a:rPr dirty="0" sz="3600" spc="215" b="1">
                <a:latin typeface="Tahoma"/>
                <a:cs typeface="Tahoma"/>
              </a:rPr>
              <a:t> </a:t>
            </a:r>
            <a:r>
              <a:rPr dirty="0" sz="3600" spc="114" b="1">
                <a:latin typeface="Tahoma"/>
                <a:cs typeface="Tahoma"/>
              </a:rPr>
              <a:t>activities?’”</a:t>
            </a:r>
            <a:endParaRPr sz="3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479"/>
              </a:spcBef>
            </a:pPr>
            <a:r>
              <a:rPr dirty="0" u="sng" sz="23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5"/>
              </a:rPr>
              <a:t>https://elpa21.org/wp-content/uploads/2023/02/1.2.2-</a:t>
            </a:r>
            <a:r>
              <a:rPr dirty="0" u="sng" sz="2300" spc="-2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5"/>
              </a:rPr>
              <a:t>ELP-</a:t>
            </a:r>
            <a:r>
              <a:rPr dirty="0" u="sng" sz="23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5"/>
              </a:rPr>
              <a:t>Standards-2014.pdf</a:t>
            </a:r>
            <a:endParaRPr sz="2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552450"/>
            <a:ext cx="3219450" cy="222885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5694045">
              <a:lnSpc>
                <a:spcPct val="100000"/>
              </a:lnSpc>
              <a:spcBef>
                <a:spcPts val="114"/>
              </a:spcBef>
            </a:pPr>
            <a:r>
              <a:rPr dirty="0" sz="17850" spc="1025" i="1">
                <a:latin typeface="Verdana"/>
                <a:cs typeface="Verdana"/>
              </a:rPr>
              <a:t>terms</a:t>
            </a:r>
            <a:endParaRPr sz="1785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26400" y="0"/>
            <a:ext cx="3570097" cy="79819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369694" y="3705599"/>
            <a:ext cx="8379459" cy="4945380"/>
          </a:xfrm>
          <a:prstGeom prst="rect">
            <a:avLst/>
          </a:prstGeom>
        </p:spPr>
        <p:txBody>
          <a:bodyPr wrap="square" lIns="0" tIns="233045" rIns="0" bIns="0" rtlCol="0" vert="horz">
            <a:spAutoFit/>
          </a:bodyPr>
          <a:lstStyle/>
          <a:p>
            <a:pPr algn="ctr" marL="10160">
              <a:lnSpc>
                <a:spcPct val="100000"/>
              </a:lnSpc>
              <a:spcBef>
                <a:spcPts val="1835"/>
              </a:spcBef>
            </a:pPr>
            <a:r>
              <a:rPr dirty="0" u="sng" sz="8400" spc="290" b="1">
                <a:solidFill>
                  <a:srgbClr val="88ABE2"/>
                </a:solidFill>
                <a:uFill>
                  <a:solidFill>
                    <a:srgbClr val="88ABE2"/>
                  </a:solidFill>
                </a:uFill>
                <a:latin typeface="Tahoma"/>
                <a:cs typeface="Tahoma"/>
              </a:rPr>
              <a:t>PLC</a:t>
            </a:r>
            <a:endParaRPr sz="8400">
              <a:latin typeface="Tahoma"/>
              <a:cs typeface="Tahoma"/>
            </a:endParaRPr>
          </a:p>
          <a:p>
            <a:pPr algn="ctr" marL="12700" marR="5080" indent="7620">
              <a:lnSpc>
                <a:spcPct val="98800"/>
              </a:lnSpc>
              <a:spcBef>
                <a:spcPts val="835"/>
              </a:spcBef>
            </a:pPr>
            <a:r>
              <a:rPr dirty="0" sz="3600" spc="670">
                <a:latin typeface="Tahoma"/>
                <a:cs typeface="Tahoma"/>
              </a:rPr>
              <a:t>A</a:t>
            </a:r>
            <a:r>
              <a:rPr dirty="0" sz="3600" spc="-30">
                <a:latin typeface="Tahoma"/>
                <a:cs typeface="Tahoma"/>
              </a:rPr>
              <a:t> </a:t>
            </a:r>
            <a:r>
              <a:rPr dirty="0" sz="3800" spc="125" i="1">
                <a:latin typeface="Tahoma"/>
                <a:cs typeface="Tahoma"/>
              </a:rPr>
              <a:t>Professional</a:t>
            </a:r>
            <a:r>
              <a:rPr dirty="0" sz="3800" spc="-95" i="1">
                <a:latin typeface="Tahoma"/>
                <a:cs typeface="Tahoma"/>
              </a:rPr>
              <a:t> </a:t>
            </a:r>
            <a:r>
              <a:rPr dirty="0" sz="3800" spc="135" i="1">
                <a:latin typeface="Tahoma"/>
                <a:cs typeface="Tahoma"/>
              </a:rPr>
              <a:t>Learning</a:t>
            </a:r>
            <a:r>
              <a:rPr dirty="0" sz="3800" spc="-110" i="1">
                <a:latin typeface="Tahoma"/>
                <a:cs typeface="Tahoma"/>
              </a:rPr>
              <a:t> </a:t>
            </a:r>
            <a:r>
              <a:rPr dirty="0" sz="3800" spc="175" i="1">
                <a:latin typeface="Tahoma"/>
                <a:cs typeface="Tahoma"/>
              </a:rPr>
              <a:t>Community </a:t>
            </a:r>
            <a:r>
              <a:rPr dirty="0" sz="3800" spc="225" i="1">
                <a:latin typeface="Tahoma"/>
                <a:cs typeface="Tahoma"/>
              </a:rPr>
              <a:t>(PLC)</a:t>
            </a:r>
            <a:r>
              <a:rPr dirty="0" sz="3800" spc="-90" i="1">
                <a:latin typeface="Tahoma"/>
                <a:cs typeface="Tahoma"/>
              </a:rPr>
              <a:t> </a:t>
            </a:r>
            <a:r>
              <a:rPr dirty="0" sz="3600" spc="155">
                <a:latin typeface="Tahoma"/>
                <a:cs typeface="Tahoma"/>
              </a:rPr>
              <a:t>is</a:t>
            </a:r>
            <a:r>
              <a:rPr dirty="0" sz="3600" spc="-55">
                <a:latin typeface="Tahoma"/>
                <a:cs typeface="Tahoma"/>
              </a:rPr>
              <a:t> </a:t>
            </a:r>
            <a:r>
              <a:rPr dirty="0" sz="3600" spc="185">
                <a:latin typeface="Tahoma"/>
                <a:cs typeface="Tahoma"/>
              </a:rPr>
              <a:t>a</a:t>
            </a:r>
            <a:r>
              <a:rPr dirty="0" sz="3600" spc="-55">
                <a:latin typeface="Tahoma"/>
                <a:cs typeface="Tahoma"/>
              </a:rPr>
              <a:t> </a:t>
            </a:r>
            <a:r>
              <a:rPr dirty="0" sz="3600" spc="260">
                <a:latin typeface="Tahoma"/>
                <a:cs typeface="Tahoma"/>
              </a:rPr>
              <a:t>team</a:t>
            </a:r>
            <a:r>
              <a:rPr dirty="0" sz="3600" spc="-100">
                <a:latin typeface="Tahoma"/>
                <a:cs typeface="Tahoma"/>
              </a:rPr>
              <a:t> </a:t>
            </a:r>
            <a:r>
              <a:rPr dirty="0" sz="3600" spc="260">
                <a:latin typeface="Tahoma"/>
                <a:cs typeface="Tahoma"/>
              </a:rPr>
              <a:t>of</a:t>
            </a:r>
            <a:r>
              <a:rPr dirty="0" sz="3600" spc="-45">
                <a:latin typeface="Tahoma"/>
                <a:cs typeface="Tahoma"/>
              </a:rPr>
              <a:t> </a:t>
            </a:r>
            <a:r>
              <a:rPr dirty="0" sz="3600" spc="254">
                <a:latin typeface="Tahoma"/>
                <a:cs typeface="Tahoma"/>
              </a:rPr>
              <a:t>educators</a:t>
            </a:r>
            <a:r>
              <a:rPr dirty="0" sz="3600" spc="-55">
                <a:latin typeface="Tahoma"/>
                <a:cs typeface="Tahoma"/>
              </a:rPr>
              <a:t> </a:t>
            </a:r>
            <a:r>
              <a:rPr dirty="0" sz="3600" spc="295">
                <a:latin typeface="Tahoma"/>
                <a:cs typeface="Tahoma"/>
              </a:rPr>
              <a:t>who </a:t>
            </a:r>
            <a:r>
              <a:rPr dirty="0" sz="3600" spc="300">
                <a:latin typeface="Tahoma"/>
                <a:cs typeface="Tahoma"/>
              </a:rPr>
              <a:t>work</a:t>
            </a:r>
            <a:r>
              <a:rPr dirty="0" sz="3600" spc="-20">
                <a:latin typeface="Tahoma"/>
                <a:cs typeface="Tahoma"/>
              </a:rPr>
              <a:t> </a:t>
            </a:r>
            <a:r>
              <a:rPr dirty="0" sz="3600" spc="245">
                <a:latin typeface="Tahoma"/>
                <a:cs typeface="Tahoma"/>
              </a:rPr>
              <a:t>together</a:t>
            </a:r>
            <a:r>
              <a:rPr dirty="0" sz="3600" spc="-25">
                <a:latin typeface="Tahoma"/>
                <a:cs typeface="Tahoma"/>
              </a:rPr>
              <a:t> </a:t>
            </a:r>
            <a:r>
              <a:rPr dirty="0" sz="3600" spc="245">
                <a:latin typeface="Tahoma"/>
                <a:cs typeface="Tahoma"/>
              </a:rPr>
              <a:t>through</a:t>
            </a:r>
            <a:r>
              <a:rPr dirty="0" sz="3600" spc="-30">
                <a:latin typeface="Tahoma"/>
                <a:cs typeface="Tahoma"/>
              </a:rPr>
              <a:t> </a:t>
            </a:r>
            <a:r>
              <a:rPr dirty="0" sz="3600" spc="220">
                <a:latin typeface="Tahoma"/>
                <a:cs typeface="Tahoma"/>
              </a:rPr>
              <a:t>continuous </a:t>
            </a:r>
            <a:r>
              <a:rPr dirty="0" sz="3600" spc="260">
                <a:latin typeface="Tahoma"/>
                <a:cs typeface="Tahoma"/>
              </a:rPr>
              <a:t>cycles</a:t>
            </a:r>
            <a:r>
              <a:rPr dirty="0" sz="3600" spc="-50">
                <a:latin typeface="Tahoma"/>
                <a:cs typeface="Tahoma"/>
              </a:rPr>
              <a:t> </a:t>
            </a:r>
            <a:r>
              <a:rPr dirty="0" sz="3600" spc="260">
                <a:latin typeface="Tahoma"/>
                <a:cs typeface="Tahoma"/>
              </a:rPr>
              <a:t>of</a:t>
            </a:r>
            <a:r>
              <a:rPr dirty="0" sz="3600" spc="-35">
                <a:latin typeface="Tahoma"/>
                <a:cs typeface="Tahoma"/>
              </a:rPr>
              <a:t> </a:t>
            </a:r>
            <a:r>
              <a:rPr dirty="0" sz="3600" spc="150">
                <a:latin typeface="Tahoma"/>
                <a:cs typeface="Tahoma"/>
              </a:rPr>
              <a:t>learning,</a:t>
            </a:r>
            <a:r>
              <a:rPr dirty="0" sz="3600" spc="-40">
                <a:latin typeface="Tahoma"/>
                <a:cs typeface="Tahoma"/>
              </a:rPr>
              <a:t> </a:t>
            </a:r>
            <a:r>
              <a:rPr dirty="0" sz="3600" spc="204">
                <a:latin typeface="Tahoma"/>
                <a:cs typeface="Tahoma"/>
              </a:rPr>
              <a:t>collaboration,</a:t>
            </a:r>
            <a:r>
              <a:rPr dirty="0" sz="3600" spc="30">
                <a:latin typeface="Tahoma"/>
                <a:cs typeface="Tahoma"/>
              </a:rPr>
              <a:t> </a:t>
            </a:r>
            <a:r>
              <a:rPr dirty="0" sz="3600" spc="220">
                <a:latin typeface="Tahoma"/>
                <a:cs typeface="Tahoma"/>
              </a:rPr>
              <a:t>and </a:t>
            </a:r>
            <a:r>
              <a:rPr dirty="0" sz="3600" spc="215">
                <a:latin typeface="Tahoma"/>
                <a:cs typeface="Tahoma"/>
              </a:rPr>
              <a:t>reflection</a:t>
            </a:r>
            <a:r>
              <a:rPr dirty="0" sz="3600" spc="-40">
                <a:latin typeface="Tahoma"/>
                <a:cs typeface="Tahoma"/>
              </a:rPr>
              <a:t> </a:t>
            </a:r>
            <a:r>
              <a:rPr dirty="0" sz="3600" spc="290">
                <a:latin typeface="Tahoma"/>
                <a:cs typeface="Tahoma"/>
              </a:rPr>
              <a:t>to</a:t>
            </a:r>
            <a:r>
              <a:rPr dirty="0" sz="3600" spc="-60">
                <a:latin typeface="Tahoma"/>
                <a:cs typeface="Tahoma"/>
              </a:rPr>
              <a:t> </a:t>
            </a:r>
            <a:r>
              <a:rPr dirty="0" sz="3600" spc="220">
                <a:latin typeface="Tahoma"/>
                <a:cs typeface="Tahoma"/>
              </a:rPr>
              <a:t>enhance</a:t>
            </a:r>
            <a:r>
              <a:rPr dirty="0" sz="3600" spc="-20">
                <a:latin typeface="Tahoma"/>
                <a:cs typeface="Tahoma"/>
              </a:rPr>
              <a:t> </a:t>
            </a:r>
            <a:r>
              <a:rPr dirty="0" sz="3600" spc="210">
                <a:latin typeface="Tahoma"/>
                <a:cs typeface="Tahoma"/>
              </a:rPr>
              <a:t>instruction</a:t>
            </a:r>
            <a:r>
              <a:rPr dirty="0" sz="3600" spc="-35">
                <a:latin typeface="Tahoma"/>
                <a:cs typeface="Tahoma"/>
              </a:rPr>
              <a:t> </a:t>
            </a:r>
            <a:r>
              <a:rPr dirty="0" sz="3600" spc="220">
                <a:latin typeface="Tahoma"/>
                <a:cs typeface="Tahoma"/>
              </a:rPr>
              <a:t>and </a:t>
            </a:r>
            <a:r>
              <a:rPr dirty="0" sz="3600" spc="275">
                <a:latin typeface="Tahoma"/>
                <a:cs typeface="Tahoma"/>
              </a:rPr>
              <a:t>improve</a:t>
            </a:r>
            <a:r>
              <a:rPr dirty="0" sz="3600" spc="-95">
                <a:latin typeface="Tahoma"/>
                <a:cs typeface="Tahoma"/>
              </a:rPr>
              <a:t> </a:t>
            </a:r>
            <a:r>
              <a:rPr dirty="0" sz="3600" spc="240">
                <a:latin typeface="Tahoma"/>
                <a:cs typeface="Tahoma"/>
              </a:rPr>
              <a:t>student</a:t>
            </a:r>
            <a:r>
              <a:rPr dirty="0" sz="3600" spc="-90">
                <a:latin typeface="Tahoma"/>
                <a:cs typeface="Tahoma"/>
              </a:rPr>
              <a:t> </a:t>
            </a:r>
            <a:r>
              <a:rPr dirty="0" sz="3600" spc="165">
                <a:latin typeface="Tahoma"/>
                <a:cs typeface="Tahoma"/>
              </a:rPr>
              <a:t>success.</a:t>
            </a:r>
            <a:endParaRPr sz="3600">
              <a:latin typeface="Tahoma"/>
              <a:cs typeface="Tahoma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004892" y="3613558"/>
            <a:ext cx="5594846" cy="50365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47700" y="5155036"/>
            <a:ext cx="4095750" cy="4095115"/>
          </a:xfrm>
          <a:custGeom>
            <a:avLst/>
            <a:gdLst/>
            <a:ahLst/>
            <a:cxnLst/>
            <a:rect l="l" t="t" r="r" b="b"/>
            <a:pathLst>
              <a:path w="4095750" h="4095115">
                <a:moveTo>
                  <a:pt x="3535106" y="0"/>
                </a:moveTo>
                <a:lnTo>
                  <a:pt x="3497038" y="2291"/>
                </a:lnTo>
                <a:lnTo>
                  <a:pt x="3458325" y="23314"/>
                </a:lnTo>
                <a:lnTo>
                  <a:pt x="3004798" y="426335"/>
                </a:lnTo>
                <a:lnTo>
                  <a:pt x="2978712" y="464150"/>
                </a:lnTo>
                <a:lnTo>
                  <a:pt x="2973008" y="508118"/>
                </a:lnTo>
                <a:lnTo>
                  <a:pt x="2996338" y="898321"/>
                </a:lnTo>
                <a:lnTo>
                  <a:pt x="2956621" y="865368"/>
                </a:lnTo>
                <a:lnTo>
                  <a:pt x="2915937" y="833509"/>
                </a:lnTo>
                <a:lnTo>
                  <a:pt x="2874311" y="802770"/>
                </a:lnTo>
                <a:lnTo>
                  <a:pt x="2831767" y="773180"/>
                </a:lnTo>
                <a:lnTo>
                  <a:pt x="2788331" y="744764"/>
                </a:lnTo>
                <a:lnTo>
                  <a:pt x="2744027" y="717548"/>
                </a:lnTo>
                <a:lnTo>
                  <a:pt x="2698880" y="691560"/>
                </a:lnTo>
                <a:lnTo>
                  <a:pt x="2652914" y="666826"/>
                </a:lnTo>
                <a:lnTo>
                  <a:pt x="2606155" y="643373"/>
                </a:lnTo>
                <a:lnTo>
                  <a:pt x="2558626" y="621226"/>
                </a:lnTo>
                <a:lnTo>
                  <a:pt x="2510354" y="600413"/>
                </a:lnTo>
                <a:lnTo>
                  <a:pt x="2464120" y="581966"/>
                </a:lnTo>
                <a:lnTo>
                  <a:pt x="2417287" y="564762"/>
                </a:lnTo>
                <a:lnTo>
                  <a:pt x="2369877" y="548821"/>
                </a:lnTo>
                <a:lnTo>
                  <a:pt x="2321909" y="534164"/>
                </a:lnTo>
                <a:lnTo>
                  <a:pt x="2273404" y="520810"/>
                </a:lnTo>
                <a:lnTo>
                  <a:pt x="2224384" y="508778"/>
                </a:lnTo>
                <a:lnTo>
                  <a:pt x="2174868" y="498088"/>
                </a:lnTo>
                <a:lnTo>
                  <a:pt x="2124877" y="488760"/>
                </a:lnTo>
                <a:lnTo>
                  <a:pt x="2074432" y="480813"/>
                </a:lnTo>
                <a:lnTo>
                  <a:pt x="2023553" y="474267"/>
                </a:lnTo>
                <a:lnTo>
                  <a:pt x="1972262" y="469141"/>
                </a:lnTo>
                <a:lnTo>
                  <a:pt x="1920578" y="465456"/>
                </a:lnTo>
                <a:lnTo>
                  <a:pt x="1868523" y="463230"/>
                </a:lnTo>
                <a:lnTo>
                  <a:pt x="1816116" y="462484"/>
                </a:lnTo>
                <a:lnTo>
                  <a:pt x="1764413" y="463207"/>
                </a:lnTo>
                <a:lnTo>
                  <a:pt x="1713068" y="465363"/>
                </a:lnTo>
                <a:lnTo>
                  <a:pt x="1662100" y="468932"/>
                </a:lnTo>
                <a:lnTo>
                  <a:pt x="1611529" y="473895"/>
                </a:lnTo>
                <a:lnTo>
                  <a:pt x="1561374" y="480234"/>
                </a:lnTo>
                <a:lnTo>
                  <a:pt x="1511653" y="487928"/>
                </a:lnTo>
                <a:lnTo>
                  <a:pt x="1462386" y="496958"/>
                </a:lnTo>
                <a:lnTo>
                  <a:pt x="1413592" y="507305"/>
                </a:lnTo>
                <a:lnTo>
                  <a:pt x="1365290" y="518949"/>
                </a:lnTo>
                <a:lnTo>
                  <a:pt x="1317499" y="531871"/>
                </a:lnTo>
                <a:lnTo>
                  <a:pt x="1270238" y="546052"/>
                </a:lnTo>
                <a:lnTo>
                  <a:pt x="1223526" y="561472"/>
                </a:lnTo>
                <a:lnTo>
                  <a:pt x="1177383" y="578112"/>
                </a:lnTo>
                <a:lnTo>
                  <a:pt x="1131826" y="595952"/>
                </a:lnTo>
                <a:lnTo>
                  <a:pt x="1086877" y="614974"/>
                </a:lnTo>
                <a:lnTo>
                  <a:pt x="1042552" y="635158"/>
                </a:lnTo>
                <a:lnTo>
                  <a:pt x="998872" y="656484"/>
                </a:lnTo>
                <a:lnTo>
                  <a:pt x="955856" y="678933"/>
                </a:lnTo>
                <a:lnTo>
                  <a:pt x="913522" y="702486"/>
                </a:lnTo>
                <a:lnTo>
                  <a:pt x="871891" y="727123"/>
                </a:lnTo>
                <a:lnTo>
                  <a:pt x="830980" y="752825"/>
                </a:lnTo>
                <a:lnTo>
                  <a:pt x="790809" y="779573"/>
                </a:lnTo>
                <a:lnTo>
                  <a:pt x="751397" y="807348"/>
                </a:lnTo>
                <a:lnTo>
                  <a:pt x="712763" y="836129"/>
                </a:lnTo>
                <a:lnTo>
                  <a:pt x="674927" y="865898"/>
                </a:lnTo>
                <a:lnTo>
                  <a:pt x="637907" y="896635"/>
                </a:lnTo>
                <a:lnTo>
                  <a:pt x="601722" y="928321"/>
                </a:lnTo>
                <a:lnTo>
                  <a:pt x="566391" y="960936"/>
                </a:lnTo>
                <a:lnTo>
                  <a:pt x="531934" y="994462"/>
                </a:lnTo>
                <a:lnTo>
                  <a:pt x="498391" y="1028906"/>
                </a:lnTo>
                <a:lnTo>
                  <a:pt x="465761" y="1064227"/>
                </a:lnTo>
                <a:lnTo>
                  <a:pt x="434063" y="1100404"/>
                </a:lnTo>
                <a:lnTo>
                  <a:pt x="403316" y="1137418"/>
                </a:lnTo>
                <a:lnTo>
                  <a:pt x="373540" y="1175250"/>
                </a:lnTo>
                <a:lnTo>
                  <a:pt x="344753" y="1213880"/>
                </a:lnTo>
                <a:lnTo>
                  <a:pt x="316975" y="1253291"/>
                </a:lnTo>
                <a:lnTo>
                  <a:pt x="290226" y="1293462"/>
                </a:lnTo>
                <a:lnTo>
                  <a:pt x="264524" y="1334374"/>
                </a:lnTo>
                <a:lnTo>
                  <a:pt x="239888" y="1376008"/>
                </a:lnTo>
                <a:lnTo>
                  <a:pt x="216338" y="1418345"/>
                </a:lnTo>
                <a:lnTo>
                  <a:pt x="193894" y="1461366"/>
                </a:lnTo>
                <a:lnTo>
                  <a:pt x="172573" y="1505051"/>
                </a:lnTo>
                <a:lnTo>
                  <a:pt x="152395" y="1549381"/>
                </a:lnTo>
                <a:lnTo>
                  <a:pt x="133381" y="1594338"/>
                </a:lnTo>
                <a:lnTo>
                  <a:pt x="115548" y="1639901"/>
                </a:lnTo>
                <a:lnTo>
                  <a:pt x="98916" y="1686053"/>
                </a:lnTo>
                <a:lnTo>
                  <a:pt x="83504" y="1732772"/>
                </a:lnTo>
                <a:lnTo>
                  <a:pt x="69331" y="1780041"/>
                </a:lnTo>
                <a:lnTo>
                  <a:pt x="56418" y="1827840"/>
                </a:lnTo>
                <a:lnTo>
                  <a:pt x="44782" y="1876150"/>
                </a:lnTo>
                <a:lnTo>
                  <a:pt x="34443" y="1924952"/>
                </a:lnTo>
                <a:lnTo>
                  <a:pt x="25420" y="1974226"/>
                </a:lnTo>
                <a:lnTo>
                  <a:pt x="17733" y="2023954"/>
                </a:lnTo>
                <a:lnTo>
                  <a:pt x="11400" y="2074116"/>
                </a:lnTo>
                <a:lnTo>
                  <a:pt x="6441" y="2124692"/>
                </a:lnTo>
                <a:lnTo>
                  <a:pt x="2875" y="2175665"/>
                </a:lnTo>
                <a:lnTo>
                  <a:pt x="722" y="2227014"/>
                </a:lnTo>
                <a:lnTo>
                  <a:pt x="0" y="2278720"/>
                </a:lnTo>
                <a:lnTo>
                  <a:pt x="722" y="2330426"/>
                </a:lnTo>
                <a:lnTo>
                  <a:pt x="2875" y="2381773"/>
                </a:lnTo>
                <a:lnTo>
                  <a:pt x="6441" y="2432742"/>
                </a:lnTo>
                <a:lnTo>
                  <a:pt x="11400" y="2483315"/>
                </a:lnTo>
                <a:lnTo>
                  <a:pt x="17733" y="2533471"/>
                </a:lnTo>
                <a:lnTo>
                  <a:pt x="25420" y="2583193"/>
                </a:lnTo>
                <a:lnTo>
                  <a:pt x="34443" y="2632461"/>
                </a:lnTo>
                <a:lnTo>
                  <a:pt x="44782" y="2681255"/>
                </a:lnTo>
                <a:lnTo>
                  <a:pt x="56418" y="2729557"/>
                </a:lnTo>
                <a:lnTo>
                  <a:pt x="69332" y="2777349"/>
                </a:lnTo>
                <a:lnTo>
                  <a:pt x="83504" y="2824609"/>
                </a:lnTo>
                <a:lnTo>
                  <a:pt x="98916" y="2871321"/>
                </a:lnTo>
                <a:lnTo>
                  <a:pt x="115548" y="2917464"/>
                </a:lnTo>
                <a:lnTo>
                  <a:pt x="133381" y="2963020"/>
                </a:lnTo>
                <a:lnTo>
                  <a:pt x="152396" y="3007969"/>
                </a:lnTo>
                <a:lnTo>
                  <a:pt x="172573" y="3052293"/>
                </a:lnTo>
                <a:lnTo>
                  <a:pt x="193894" y="3095972"/>
                </a:lnTo>
                <a:lnTo>
                  <a:pt x="216338" y="3138987"/>
                </a:lnTo>
                <a:lnTo>
                  <a:pt x="239888" y="3181320"/>
                </a:lnTo>
                <a:lnTo>
                  <a:pt x="264524" y="3222951"/>
                </a:lnTo>
                <a:lnTo>
                  <a:pt x="290226" y="3263861"/>
                </a:lnTo>
                <a:lnTo>
                  <a:pt x="316976" y="3304031"/>
                </a:lnTo>
                <a:lnTo>
                  <a:pt x="344753" y="3343442"/>
                </a:lnTo>
                <a:lnTo>
                  <a:pt x="373540" y="3382075"/>
                </a:lnTo>
                <a:lnTo>
                  <a:pt x="403316" y="3419911"/>
                </a:lnTo>
                <a:lnTo>
                  <a:pt x="434063" y="3456930"/>
                </a:lnTo>
                <a:lnTo>
                  <a:pt x="465761" y="3493115"/>
                </a:lnTo>
                <a:lnTo>
                  <a:pt x="498391" y="3528445"/>
                </a:lnTo>
                <a:lnTo>
                  <a:pt x="531934" y="3562902"/>
                </a:lnTo>
                <a:lnTo>
                  <a:pt x="566374" y="3596447"/>
                </a:lnTo>
                <a:lnTo>
                  <a:pt x="601690" y="3629079"/>
                </a:lnTo>
                <a:lnTo>
                  <a:pt x="637862" y="3660779"/>
                </a:lnTo>
                <a:lnTo>
                  <a:pt x="674872" y="3691527"/>
                </a:lnTo>
                <a:lnTo>
                  <a:pt x="712700" y="3721305"/>
                </a:lnTo>
                <a:lnTo>
                  <a:pt x="751327" y="3750092"/>
                </a:lnTo>
                <a:lnTo>
                  <a:pt x="790734" y="3777871"/>
                </a:lnTo>
                <a:lnTo>
                  <a:pt x="830902" y="3804622"/>
                </a:lnTo>
                <a:lnTo>
                  <a:pt x="871811" y="3830325"/>
                </a:lnTo>
                <a:lnTo>
                  <a:pt x="913443" y="3854961"/>
                </a:lnTo>
                <a:lnTo>
                  <a:pt x="955777" y="3878512"/>
                </a:lnTo>
                <a:lnTo>
                  <a:pt x="998796" y="3900957"/>
                </a:lnTo>
                <a:lnTo>
                  <a:pt x="1042479" y="3922279"/>
                </a:lnTo>
                <a:lnTo>
                  <a:pt x="1086807" y="3942457"/>
                </a:lnTo>
                <a:lnTo>
                  <a:pt x="1131762" y="3961472"/>
                </a:lnTo>
                <a:lnTo>
                  <a:pt x="1177323" y="3979305"/>
                </a:lnTo>
                <a:lnTo>
                  <a:pt x="1223472" y="3995938"/>
                </a:lnTo>
                <a:lnTo>
                  <a:pt x="1270190" y="4011350"/>
                </a:lnTo>
                <a:lnTo>
                  <a:pt x="1317457" y="4025523"/>
                </a:lnTo>
                <a:lnTo>
                  <a:pt x="1365255" y="4038437"/>
                </a:lnTo>
                <a:lnTo>
                  <a:pt x="1413563" y="4050073"/>
                </a:lnTo>
                <a:lnTo>
                  <a:pt x="1462363" y="4060412"/>
                </a:lnTo>
                <a:lnTo>
                  <a:pt x="1511635" y="4069435"/>
                </a:lnTo>
                <a:lnTo>
                  <a:pt x="1561361" y="4077122"/>
                </a:lnTo>
                <a:lnTo>
                  <a:pt x="1611521" y="4083455"/>
                </a:lnTo>
                <a:lnTo>
                  <a:pt x="1662095" y="4088414"/>
                </a:lnTo>
                <a:lnTo>
                  <a:pt x="1713066" y="4091980"/>
                </a:lnTo>
                <a:lnTo>
                  <a:pt x="1764412" y="4094133"/>
                </a:lnTo>
                <a:lnTo>
                  <a:pt x="1816116" y="4094855"/>
                </a:lnTo>
                <a:lnTo>
                  <a:pt x="1867822" y="4094133"/>
                </a:lnTo>
                <a:lnTo>
                  <a:pt x="1919169" y="4091980"/>
                </a:lnTo>
                <a:lnTo>
                  <a:pt x="1970138" y="4088414"/>
                </a:lnTo>
                <a:lnTo>
                  <a:pt x="2020711" y="4083455"/>
                </a:lnTo>
                <a:lnTo>
                  <a:pt x="2070868" y="4077122"/>
                </a:lnTo>
                <a:lnTo>
                  <a:pt x="2120590" y="4069435"/>
                </a:lnTo>
                <a:lnTo>
                  <a:pt x="2169858" y="4060412"/>
                </a:lnTo>
                <a:lnTo>
                  <a:pt x="2218654" y="4050073"/>
                </a:lnTo>
                <a:lnTo>
                  <a:pt x="2266957" y="4038437"/>
                </a:lnTo>
                <a:lnTo>
                  <a:pt x="2314750" y="4025523"/>
                </a:lnTo>
                <a:lnTo>
                  <a:pt x="2362012" y="4011350"/>
                </a:lnTo>
                <a:lnTo>
                  <a:pt x="2408726" y="3995938"/>
                </a:lnTo>
                <a:lnTo>
                  <a:pt x="2454872" y="3979305"/>
                </a:lnTo>
                <a:lnTo>
                  <a:pt x="2500430" y="3961472"/>
                </a:lnTo>
                <a:lnTo>
                  <a:pt x="2545383" y="3942457"/>
                </a:lnTo>
                <a:lnTo>
                  <a:pt x="2589710" y="3922279"/>
                </a:lnTo>
                <a:lnTo>
                  <a:pt x="2633394" y="3900957"/>
                </a:lnTo>
                <a:lnTo>
                  <a:pt x="2676414" y="3878512"/>
                </a:lnTo>
                <a:lnTo>
                  <a:pt x="2718752" y="3854961"/>
                </a:lnTo>
                <a:lnTo>
                  <a:pt x="2760389" y="3830325"/>
                </a:lnTo>
                <a:lnTo>
                  <a:pt x="2801305" y="3804622"/>
                </a:lnTo>
                <a:lnTo>
                  <a:pt x="2841483" y="3777871"/>
                </a:lnTo>
                <a:lnTo>
                  <a:pt x="2880902" y="3750092"/>
                </a:lnTo>
                <a:lnTo>
                  <a:pt x="2919543" y="3721305"/>
                </a:lnTo>
                <a:lnTo>
                  <a:pt x="2957389" y="3691527"/>
                </a:lnTo>
                <a:lnTo>
                  <a:pt x="2994419" y="3660779"/>
                </a:lnTo>
                <a:lnTo>
                  <a:pt x="3030614" y="3629079"/>
                </a:lnTo>
                <a:lnTo>
                  <a:pt x="3065956" y="3596447"/>
                </a:lnTo>
                <a:lnTo>
                  <a:pt x="3100426" y="3562902"/>
                </a:lnTo>
                <a:lnTo>
                  <a:pt x="3133951" y="3528465"/>
                </a:lnTo>
                <a:lnTo>
                  <a:pt x="3166564" y="3493152"/>
                </a:lnTo>
                <a:lnTo>
                  <a:pt x="3198245" y="3456982"/>
                </a:lnTo>
                <a:lnTo>
                  <a:pt x="3228977" y="3419974"/>
                </a:lnTo>
                <a:lnTo>
                  <a:pt x="3258739" y="3382147"/>
                </a:lnTo>
                <a:lnTo>
                  <a:pt x="3287512" y="3343522"/>
                </a:lnTo>
                <a:lnTo>
                  <a:pt x="3315277" y="3304116"/>
                </a:lnTo>
                <a:lnTo>
                  <a:pt x="3342015" y="3263950"/>
                </a:lnTo>
                <a:lnTo>
                  <a:pt x="3367706" y="3223042"/>
                </a:lnTo>
                <a:lnTo>
                  <a:pt x="3392332" y="3181411"/>
                </a:lnTo>
                <a:lnTo>
                  <a:pt x="3415872" y="3139077"/>
                </a:lnTo>
                <a:lnTo>
                  <a:pt x="3438309" y="3096059"/>
                </a:lnTo>
                <a:lnTo>
                  <a:pt x="3459622" y="3052377"/>
                </a:lnTo>
                <a:lnTo>
                  <a:pt x="3479792" y="3008049"/>
                </a:lnTo>
                <a:lnTo>
                  <a:pt x="3498801" y="2963094"/>
                </a:lnTo>
                <a:lnTo>
                  <a:pt x="3516628" y="2917532"/>
                </a:lnTo>
                <a:lnTo>
                  <a:pt x="3533255" y="2871383"/>
                </a:lnTo>
                <a:lnTo>
                  <a:pt x="3548663" y="2824664"/>
                </a:lnTo>
                <a:lnTo>
                  <a:pt x="3562831" y="2777397"/>
                </a:lnTo>
                <a:lnTo>
                  <a:pt x="3575742" y="2729598"/>
                </a:lnTo>
                <a:lnTo>
                  <a:pt x="3587375" y="2681289"/>
                </a:lnTo>
                <a:lnTo>
                  <a:pt x="3597711" y="2632488"/>
                </a:lnTo>
                <a:lnTo>
                  <a:pt x="3606732" y="2583214"/>
                </a:lnTo>
                <a:lnTo>
                  <a:pt x="3614418" y="2533487"/>
                </a:lnTo>
                <a:lnTo>
                  <a:pt x="3620749" y="2483325"/>
                </a:lnTo>
                <a:lnTo>
                  <a:pt x="3625707" y="2432748"/>
                </a:lnTo>
                <a:lnTo>
                  <a:pt x="3629272" y="2381776"/>
                </a:lnTo>
                <a:lnTo>
                  <a:pt x="3631426" y="2330427"/>
                </a:lnTo>
                <a:lnTo>
                  <a:pt x="3632148" y="2278720"/>
                </a:lnTo>
                <a:lnTo>
                  <a:pt x="3631495" y="2230021"/>
                </a:lnTo>
                <a:lnTo>
                  <a:pt x="3629549" y="2181580"/>
                </a:lnTo>
                <a:lnTo>
                  <a:pt x="3626327" y="2133412"/>
                </a:lnTo>
                <a:lnTo>
                  <a:pt x="3621845" y="2085534"/>
                </a:lnTo>
                <a:lnTo>
                  <a:pt x="3616120" y="2037962"/>
                </a:lnTo>
                <a:lnTo>
                  <a:pt x="3609169" y="1990713"/>
                </a:lnTo>
                <a:lnTo>
                  <a:pt x="3601009" y="1943802"/>
                </a:lnTo>
                <a:lnTo>
                  <a:pt x="3591657" y="1897246"/>
                </a:lnTo>
                <a:lnTo>
                  <a:pt x="3581129" y="1851061"/>
                </a:lnTo>
                <a:lnTo>
                  <a:pt x="3567566" y="1798256"/>
                </a:lnTo>
                <a:lnTo>
                  <a:pt x="3552471" y="1746110"/>
                </a:lnTo>
                <a:lnTo>
                  <a:pt x="3535874" y="1694649"/>
                </a:lnTo>
                <a:lnTo>
                  <a:pt x="3517804" y="1643898"/>
                </a:lnTo>
                <a:lnTo>
                  <a:pt x="3498293" y="1593882"/>
                </a:lnTo>
                <a:lnTo>
                  <a:pt x="3477369" y="1544628"/>
                </a:lnTo>
                <a:lnTo>
                  <a:pt x="3455064" y="1496159"/>
                </a:lnTo>
                <a:lnTo>
                  <a:pt x="3431406" y="1448502"/>
                </a:lnTo>
                <a:lnTo>
                  <a:pt x="3375580" y="1401040"/>
                </a:lnTo>
                <a:lnTo>
                  <a:pt x="3302449" y="1407225"/>
                </a:lnTo>
                <a:lnTo>
                  <a:pt x="3255180" y="1463051"/>
                </a:lnTo>
                <a:lnTo>
                  <a:pt x="3261173" y="1536182"/>
                </a:lnTo>
                <a:lnTo>
                  <a:pt x="3282392" y="1578872"/>
                </a:lnTo>
                <a:lnTo>
                  <a:pt x="3302385" y="1622266"/>
                </a:lnTo>
                <a:lnTo>
                  <a:pt x="3321129" y="1666336"/>
                </a:lnTo>
                <a:lnTo>
                  <a:pt x="3338598" y="1711058"/>
                </a:lnTo>
                <a:lnTo>
                  <a:pt x="3354770" y="1756407"/>
                </a:lnTo>
                <a:lnTo>
                  <a:pt x="3369620" y="1802355"/>
                </a:lnTo>
                <a:lnTo>
                  <a:pt x="3383123" y="1848879"/>
                </a:lnTo>
                <a:lnTo>
                  <a:pt x="3395257" y="1895953"/>
                </a:lnTo>
                <a:lnTo>
                  <a:pt x="3405576" y="1941865"/>
                </a:lnTo>
                <a:lnTo>
                  <a:pt x="3414597" y="1988367"/>
                </a:lnTo>
                <a:lnTo>
                  <a:pt x="3422297" y="2035438"/>
                </a:lnTo>
                <a:lnTo>
                  <a:pt x="3428650" y="2083055"/>
                </a:lnTo>
                <a:lnTo>
                  <a:pt x="3433633" y="2131196"/>
                </a:lnTo>
                <a:lnTo>
                  <a:pt x="3437223" y="2179839"/>
                </a:lnTo>
                <a:lnTo>
                  <a:pt x="3439394" y="2228961"/>
                </a:lnTo>
                <a:lnTo>
                  <a:pt x="3440123" y="2278541"/>
                </a:lnTo>
                <a:lnTo>
                  <a:pt x="3439320" y="2330096"/>
                </a:lnTo>
                <a:lnTo>
                  <a:pt x="3436928" y="2381251"/>
                </a:lnTo>
                <a:lnTo>
                  <a:pt x="3432970" y="2431983"/>
                </a:lnTo>
                <a:lnTo>
                  <a:pt x="3427470" y="2482267"/>
                </a:lnTo>
                <a:lnTo>
                  <a:pt x="3420452" y="2532079"/>
                </a:lnTo>
                <a:lnTo>
                  <a:pt x="3411940" y="2581396"/>
                </a:lnTo>
                <a:lnTo>
                  <a:pt x="3401957" y="2630194"/>
                </a:lnTo>
                <a:lnTo>
                  <a:pt x="3390527" y="2678449"/>
                </a:lnTo>
                <a:lnTo>
                  <a:pt x="3377675" y="2726137"/>
                </a:lnTo>
                <a:lnTo>
                  <a:pt x="3363423" y="2773235"/>
                </a:lnTo>
                <a:lnTo>
                  <a:pt x="3347797" y="2819718"/>
                </a:lnTo>
                <a:lnTo>
                  <a:pt x="3330818" y="2865563"/>
                </a:lnTo>
                <a:lnTo>
                  <a:pt x="3312512" y="2910745"/>
                </a:lnTo>
                <a:lnTo>
                  <a:pt x="3292902" y="2955242"/>
                </a:lnTo>
                <a:lnTo>
                  <a:pt x="3272012" y="2999029"/>
                </a:lnTo>
                <a:lnTo>
                  <a:pt x="3249866" y="3042082"/>
                </a:lnTo>
                <a:lnTo>
                  <a:pt x="3226488" y="3084378"/>
                </a:lnTo>
                <a:lnTo>
                  <a:pt x="3201900" y="3125893"/>
                </a:lnTo>
                <a:lnTo>
                  <a:pt x="3176128" y="3166602"/>
                </a:lnTo>
                <a:lnTo>
                  <a:pt x="3149195" y="3206483"/>
                </a:lnTo>
                <a:lnTo>
                  <a:pt x="3121125" y="3245510"/>
                </a:lnTo>
                <a:lnTo>
                  <a:pt x="3091941" y="3283662"/>
                </a:lnTo>
                <a:lnTo>
                  <a:pt x="3061667" y="3320912"/>
                </a:lnTo>
                <a:lnTo>
                  <a:pt x="3030328" y="3357239"/>
                </a:lnTo>
                <a:lnTo>
                  <a:pt x="2997947" y="3392617"/>
                </a:lnTo>
                <a:lnTo>
                  <a:pt x="2964547" y="3427023"/>
                </a:lnTo>
                <a:lnTo>
                  <a:pt x="2930124" y="3460437"/>
                </a:lnTo>
                <a:lnTo>
                  <a:pt x="2894731" y="3492831"/>
                </a:lnTo>
                <a:lnTo>
                  <a:pt x="2858391" y="3524182"/>
                </a:lnTo>
                <a:lnTo>
                  <a:pt x="2821128" y="3554466"/>
                </a:lnTo>
                <a:lnTo>
                  <a:pt x="2782966" y="3583659"/>
                </a:lnTo>
                <a:lnTo>
                  <a:pt x="2743930" y="3611738"/>
                </a:lnTo>
                <a:lnTo>
                  <a:pt x="2704041" y="3638678"/>
                </a:lnTo>
                <a:lnTo>
                  <a:pt x="2663325" y="3664456"/>
                </a:lnTo>
                <a:lnTo>
                  <a:pt x="2621804" y="3689049"/>
                </a:lnTo>
                <a:lnTo>
                  <a:pt x="2579504" y="3712432"/>
                </a:lnTo>
                <a:lnTo>
                  <a:pt x="2536447" y="3734582"/>
                </a:lnTo>
                <a:lnTo>
                  <a:pt x="2492656" y="3755475"/>
                </a:lnTo>
                <a:lnTo>
                  <a:pt x="2448157" y="3775088"/>
                </a:lnTo>
                <a:lnTo>
                  <a:pt x="2402973" y="3793396"/>
                </a:lnTo>
                <a:lnTo>
                  <a:pt x="2357126" y="3810375"/>
                </a:lnTo>
                <a:lnTo>
                  <a:pt x="2310642" y="3826003"/>
                </a:lnTo>
                <a:lnTo>
                  <a:pt x="2263544" y="3840255"/>
                </a:lnTo>
                <a:lnTo>
                  <a:pt x="2215855" y="3853108"/>
                </a:lnTo>
                <a:lnTo>
                  <a:pt x="2167599" y="3864538"/>
                </a:lnTo>
                <a:lnTo>
                  <a:pt x="2118801" y="3874520"/>
                </a:lnTo>
                <a:lnTo>
                  <a:pt x="2069483" y="3883032"/>
                </a:lnTo>
                <a:lnTo>
                  <a:pt x="2019670" y="3890050"/>
                </a:lnTo>
                <a:lnTo>
                  <a:pt x="1969385" y="3895549"/>
                </a:lnTo>
                <a:lnTo>
                  <a:pt x="1918652" y="3899507"/>
                </a:lnTo>
                <a:lnTo>
                  <a:pt x="1867495" y="3901899"/>
                </a:lnTo>
                <a:lnTo>
                  <a:pt x="1815937" y="3902701"/>
                </a:lnTo>
                <a:lnTo>
                  <a:pt x="1764379" y="3901899"/>
                </a:lnTo>
                <a:lnTo>
                  <a:pt x="1713221" y="3899507"/>
                </a:lnTo>
                <a:lnTo>
                  <a:pt x="1662488" y="3895549"/>
                </a:lnTo>
                <a:lnTo>
                  <a:pt x="1612202" y="3890050"/>
                </a:lnTo>
                <a:lnTo>
                  <a:pt x="1562389" y="3883032"/>
                </a:lnTo>
                <a:lnTo>
                  <a:pt x="1513071" y="3874520"/>
                </a:lnTo>
                <a:lnTo>
                  <a:pt x="1464272" y="3864538"/>
                </a:lnTo>
                <a:lnTo>
                  <a:pt x="1416016" y="3853108"/>
                </a:lnTo>
                <a:lnTo>
                  <a:pt x="1368328" y="3840255"/>
                </a:lnTo>
                <a:lnTo>
                  <a:pt x="1321230" y="3826003"/>
                </a:lnTo>
                <a:lnTo>
                  <a:pt x="1274747" y="3810375"/>
                </a:lnTo>
                <a:lnTo>
                  <a:pt x="1228902" y="3793396"/>
                </a:lnTo>
                <a:lnTo>
                  <a:pt x="1183719" y="3775088"/>
                </a:lnTo>
                <a:lnTo>
                  <a:pt x="1139223" y="3755475"/>
                </a:lnTo>
                <a:lnTo>
                  <a:pt x="1095436" y="3734582"/>
                </a:lnTo>
                <a:lnTo>
                  <a:pt x="1052382" y="3712432"/>
                </a:lnTo>
                <a:lnTo>
                  <a:pt x="1010086" y="3689049"/>
                </a:lnTo>
                <a:lnTo>
                  <a:pt x="968571" y="3664456"/>
                </a:lnTo>
                <a:lnTo>
                  <a:pt x="927861" y="3638678"/>
                </a:lnTo>
                <a:lnTo>
                  <a:pt x="887980" y="3611738"/>
                </a:lnTo>
                <a:lnTo>
                  <a:pt x="848951" y="3583659"/>
                </a:lnTo>
                <a:lnTo>
                  <a:pt x="810799" y="3554466"/>
                </a:lnTo>
                <a:lnTo>
                  <a:pt x="773547" y="3524182"/>
                </a:lnTo>
                <a:lnTo>
                  <a:pt x="737218" y="3492831"/>
                </a:lnTo>
                <a:lnTo>
                  <a:pt x="701838" y="3460437"/>
                </a:lnTo>
                <a:lnTo>
                  <a:pt x="667428" y="3427023"/>
                </a:lnTo>
                <a:lnTo>
                  <a:pt x="634018" y="3392617"/>
                </a:lnTo>
                <a:lnTo>
                  <a:pt x="601626" y="3357239"/>
                </a:lnTo>
                <a:lnTo>
                  <a:pt x="570278" y="3320912"/>
                </a:lnTo>
                <a:lnTo>
                  <a:pt x="539996" y="3283662"/>
                </a:lnTo>
                <a:lnTo>
                  <a:pt x="510804" y="3245510"/>
                </a:lnTo>
                <a:lnTo>
                  <a:pt x="482727" y="3206483"/>
                </a:lnTo>
                <a:lnTo>
                  <a:pt x="455788" y="3166602"/>
                </a:lnTo>
                <a:lnTo>
                  <a:pt x="430011" y="3125893"/>
                </a:lnTo>
                <a:lnTo>
                  <a:pt x="405419" y="3084378"/>
                </a:lnTo>
                <a:lnTo>
                  <a:pt x="382037" y="3042082"/>
                </a:lnTo>
                <a:lnTo>
                  <a:pt x="359887" y="2999029"/>
                </a:lnTo>
                <a:lnTo>
                  <a:pt x="338995" y="2955242"/>
                </a:lnTo>
                <a:lnTo>
                  <a:pt x="319383" y="2910745"/>
                </a:lnTo>
                <a:lnTo>
                  <a:pt x="301075" y="2865563"/>
                </a:lnTo>
                <a:lnTo>
                  <a:pt x="284096" y="2819718"/>
                </a:lnTo>
                <a:lnTo>
                  <a:pt x="268468" y="2773235"/>
                </a:lnTo>
                <a:lnTo>
                  <a:pt x="254216" y="2726137"/>
                </a:lnTo>
                <a:lnTo>
                  <a:pt x="241363" y="2678449"/>
                </a:lnTo>
                <a:lnTo>
                  <a:pt x="229933" y="2630194"/>
                </a:lnTo>
                <a:lnTo>
                  <a:pt x="219950" y="2581396"/>
                </a:lnTo>
                <a:lnTo>
                  <a:pt x="211438" y="2532079"/>
                </a:lnTo>
                <a:lnTo>
                  <a:pt x="204420" y="2482267"/>
                </a:lnTo>
                <a:lnTo>
                  <a:pt x="198921" y="2431983"/>
                </a:lnTo>
                <a:lnTo>
                  <a:pt x="194963" y="2381251"/>
                </a:lnTo>
                <a:lnTo>
                  <a:pt x="192571" y="2330096"/>
                </a:lnTo>
                <a:lnTo>
                  <a:pt x="191768" y="2278541"/>
                </a:lnTo>
                <a:lnTo>
                  <a:pt x="192571" y="2226983"/>
                </a:lnTo>
                <a:lnTo>
                  <a:pt x="194963" y="2175824"/>
                </a:lnTo>
                <a:lnTo>
                  <a:pt x="198921" y="2125089"/>
                </a:lnTo>
                <a:lnTo>
                  <a:pt x="204420" y="2074802"/>
                </a:lnTo>
                <a:lnTo>
                  <a:pt x="211438" y="2024986"/>
                </a:lnTo>
                <a:lnTo>
                  <a:pt x="219950" y="1975666"/>
                </a:lnTo>
                <a:lnTo>
                  <a:pt x="229933" y="1926865"/>
                </a:lnTo>
                <a:lnTo>
                  <a:pt x="241363" y="1878607"/>
                </a:lnTo>
                <a:lnTo>
                  <a:pt x="254216" y="1830916"/>
                </a:lnTo>
                <a:lnTo>
                  <a:pt x="268468" y="1783816"/>
                </a:lnTo>
                <a:lnTo>
                  <a:pt x="284096" y="1737331"/>
                </a:lnTo>
                <a:lnTo>
                  <a:pt x="301075" y="1691485"/>
                </a:lnTo>
                <a:lnTo>
                  <a:pt x="319383" y="1646301"/>
                </a:lnTo>
                <a:lnTo>
                  <a:pt x="338995" y="1601804"/>
                </a:lnTo>
                <a:lnTo>
                  <a:pt x="359887" y="1558017"/>
                </a:lnTo>
                <a:lnTo>
                  <a:pt x="382037" y="1514965"/>
                </a:lnTo>
                <a:lnTo>
                  <a:pt x="405419" y="1472671"/>
                </a:lnTo>
                <a:lnTo>
                  <a:pt x="430011" y="1431159"/>
                </a:lnTo>
                <a:lnTo>
                  <a:pt x="455788" y="1390452"/>
                </a:lnTo>
                <a:lnTo>
                  <a:pt x="482727" y="1350576"/>
                </a:lnTo>
                <a:lnTo>
                  <a:pt x="510804" y="1311554"/>
                </a:lnTo>
                <a:lnTo>
                  <a:pt x="539996" y="1273409"/>
                </a:lnTo>
                <a:lnTo>
                  <a:pt x="570277" y="1236165"/>
                </a:lnTo>
                <a:lnTo>
                  <a:pt x="601626" y="1199848"/>
                </a:lnTo>
                <a:lnTo>
                  <a:pt x="634018" y="1164479"/>
                </a:lnTo>
                <a:lnTo>
                  <a:pt x="667428" y="1130084"/>
                </a:lnTo>
                <a:lnTo>
                  <a:pt x="701838" y="1096656"/>
                </a:lnTo>
                <a:lnTo>
                  <a:pt x="737218" y="1064248"/>
                </a:lnTo>
                <a:lnTo>
                  <a:pt x="773547" y="1032885"/>
                </a:lnTo>
                <a:lnTo>
                  <a:pt x="810799" y="1002589"/>
                </a:lnTo>
                <a:lnTo>
                  <a:pt x="848951" y="973385"/>
                </a:lnTo>
                <a:lnTo>
                  <a:pt x="887980" y="945297"/>
                </a:lnTo>
                <a:lnTo>
                  <a:pt x="927861" y="918347"/>
                </a:lnTo>
                <a:lnTo>
                  <a:pt x="968571" y="892560"/>
                </a:lnTo>
                <a:lnTo>
                  <a:pt x="1010086" y="867959"/>
                </a:lnTo>
                <a:lnTo>
                  <a:pt x="1052382" y="844568"/>
                </a:lnTo>
                <a:lnTo>
                  <a:pt x="1095436" y="822412"/>
                </a:lnTo>
                <a:lnTo>
                  <a:pt x="1139223" y="801513"/>
                </a:lnTo>
                <a:lnTo>
                  <a:pt x="1183719" y="781895"/>
                </a:lnTo>
                <a:lnTo>
                  <a:pt x="1228902" y="763582"/>
                </a:lnTo>
                <a:lnTo>
                  <a:pt x="1274747" y="746598"/>
                </a:lnTo>
                <a:lnTo>
                  <a:pt x="1321230" y="730966"/>
                </a:lnTo>
                <a:lnTo>
                  <a:pt x="1368328" y="716711"/>
                </a:lnTo>
                <a:lnTo>
                  <a:pt x="1416016" y="703855"/>
                </a:lnTo>
                <a:lnTo>
                  <a:pt x="1464272" y="692423"/>
                </a:lnTo>
                <a:lnTo>
                  <a:pt x="1513070" y="682438"/>
                </a:lnTo>
                <a:lnTo>
                  <a:pt x="1562389" y="673925"/>
                </a:lnTo>
                <a:lnTo>
                  <a:pt x="1612202" y="666906"/>
                </a:lnTo>
                <a:lnTo>
                  <a:pt x="1662488" y="661405"/>
                </a:lnTo>
                <a:lnTo>
                  <a:pt x="1713221" y="657447"/>
                </a:lnTo>
                <a:lnTo>
                  <a:pt x="1764379" y="655055"/>
                </a:lnTo>
                <a:lnTo>
                  <a:pt x="1815937" y="654252"/>
                </a:lnTo>
                <a:lnTo>
                  <a:pt x="1866625" y="655022"/>
                </a:lnTo>
                <a:lnTo>
                  <a:pt x="1916916" y="657318"/>
                </a:lnTo>
                <a:lnTo>
                  <a:pt x="1966785" y="661118"/>
                </a:lnTo>
                <a:lnTo>
                  <a:pt x="2016210" y="666399"/>
                </a:lnTo>
                <a:lnTo>
                  <a:pt x="2065168" y="673142"/>
                </a:lnTo>
                <a:lnTo>
                  <a:pt x="2113637" y="681323"/>
                </a:lnTo>
                <a:lnTo>
                  <a:pt x="2161594" y="690921"/>
                </a:lnTo>
                <a:lnTo>
                  <a:pt x="2209016" y="701915"/>
                </a:lnTo>
                <a:lnTo>
                  <a:pt x="2255881" y="714283"/>
                </a:lnTo>
                <a:lnTo>
                  <a:pt x="2302166" y="728002"/>
                </a:lnTo>
                <a:lnTo>
                  <a:pt x="2347847" y="743052"/>
                </a:lnTo>
                <a:lnTo>
                  <a:pt x="2392904" y="759410"/>
                </a:lnTo>
                <a:lnTo>
                  <a:pt x="2437312" y="777056"/>
                </a:lnTo>
                <a:lnTo>
                  <a:pt x="2482864" y="796757"/>
                </a:lnTo>
                <a:lnTo>
                  <a:pt x="2527698" y="817808"/>
                </a:lnTo>
                <a:lnTo>
                  <a:pt x="2571786" y="840185"/>
                </a:lnTo>
                <a:lnTo>
                  <a:pt x="2615103" y="863866"/>
                </a:lnTo>
                <a:lnTo>
                  <a:pt x="2657624" y="888828"/>
                </a:lnTo>
                <a:lnTo>
                  <a:pt x="2699322" y="915047"/>
                </a:lnTo>
                <a:lnTo>
                  <a:pt x="2740170" y="942501"/>
                </a:lnTo>
                <a:lnTo>
                  <a:pt x="2780144" y="971166"/>
                </a:lnTo>
                <a:lnTo>
                  <a:pt x="2819217" y="1001018"/>
                </a:lnTo>
                <a:lnTo>
                  <a:pt x="2857364" y="1032036"/>
                </a:lnTo>
                <a:lnTo>
                  <a:pt x="2894557" y="1064196"/>
                </a:lnTo>
                <a:lnTo>
                  <a:pt x="2547349" y="1411327"/>
                </a:lnTo>
                <a:lnTo>
                  <a:pt x="2508729" y="1380177"/>
                </a:lnTo>
                <a:lnTo>
                  <a:pt x="2468716" y="1350705"/>
                </a:lnTo>
                <a:lnTo>
                  <a:pt x="2427356" y="1322954"/>
                </a:lnTo>
                <a:lnTo>
                  <a:pt x="2384696" y="1296971"/>
                </a:lnTo>
                <a:lnTo>
                  <a:pt x="2340784" y="1272799"/>
                </a:lnTo>
                <a:lnTo>
                  <a:pt x="2295666" y="1250484"/>
                </a:lnTo>
                <a:lnTo>
                  <a:pt x="2249390" y="1230070"/>
                </a:lnTo>
                <a:lnTo>
                  <a:pt x="2204282" y="1212464"/>
                </a:lnTo>
                <a:lnTo>
                  <a:pt x="2158297" y="1196763"/>
                </a:lnTo>
                <a:lnTo>
                  <a:pt x="2111484" y="1183011"/>
                </a:lnTo>
                <a:lnTo>
                  <a:pt x="2063890" y="1171254"/>
                </a:lnTo>
                <a:lnTo>
                  <a:pt x="2015565" y="1161535"/>
                </a:lnTo>
                <a:lnTo>
                  <a:pt x="1966559" y="1153898"/>
                </a:lnTo>
                <a:lnTo>
                  <a:pt x="1916919" y="1148389"/>
                </a:lnTo>
                <a:lnTo>
                  <a:pt x="1866695" y="1145051"/>
                </a:lnTo>
                <a:lnTo>
                  <a:pt x="1815937" y="1143928"/>
                </a:lnTo>
                <a:lnTo>
                  <a:pt x="1763988" y="1145095"/>
                </a:lnTo>
                <a:lnTo>
                  <a:pt x="1712639" y="1148562"/>
                </a:lnTo>
                <a:lnTo>
                  <a:pt x="1661940" y="1154279"/>
                </a:lnTo>
                <a:lnTo>
                  <a:pt x="1611942" y="1162197"/>
                </a:lnTo>
                <a:lnTo>
                  <a:pt x="1562693" y="1172266"/>
                </a:lnTo>
                <a:lnTo>
                  <a:pt x="1514246" y="1184435"/>
                </a:lnTo>
                <a:lnTo>
                  <a:pt x="1466649" y="1198656"/>
                </a:lnTo>
                <a:lnTo>
                  <a:pt x="1419954" y="1214878"/>
                </a:lnTo>
                <a:lnTo>
                  <a:pt x="1374209" y="1233051"/>
                </a:lnTo>
                <a:lnTo>
                  <a:pt x="1329466" y="1253125"/>
                </a:lnTo>
                <a:lnTo>
                  <a:pt x="1285774" y="1275051"/>
                </a:lnTo>
                <a:lnTo>
                  <a:pt x="1243184" y="1298779"/>
                </a:lnTo>
                <a:lnTo>
                  <a:pt x="1201745" y="1324258"/>
                </a:lnTo>
                <a:lnTo>
                  <a:pt x="1161509" y="1351440"/>
                </a:lnTo>
                <a:lnTo>
                  <a:pt x="1122524" y="1380274"/>
                </a:lnTo>
                <a:lnTo>
                  <a:pt x="1084842" y="1410710"/>
                </a:lnTo>
                <a:lnTo>
                  <a:pt x="1048513" y="1442699"/>
                </a:lnTo>
                <a:lnTo>
                  <a:pt x="1013586" y="1476190"/>
                </a:lnTo>
                <a:lnTo>
                  <a:pt x="980110" y="1511117"/>
                </a:lnTo>
                <a:lnTo>
                  <a:pt x="948133" y="1547446"/>
                </a:lnTo>
                <a:lnTo>
                  <a:pt x="917705" y="1585128"/>
                </a:lnTo>
                <a:lnTo>
                  <a:pt x="888877" y="1624111"/>
                </a:lnTo>
                <a:lnTo>
                  <a:pt x="861699" y="1664345"/>
                </a:lnTo>
                <a:lnTo>
                  <a:pt x="836220" y="1705780"/>
                </a:lnTo>
                <a:lnTo>
                  <a:pt x="812491" y="1748366"/>
                </a:lnTo>
                <a:lnTo>
                  <a:pt x="790563" y="1792052"/>
                </a:lnTo>
                <a:lnTo>
                  <a:pt x="770485" y="1836788"/>
                </a:lnTo>
                <a:lnTo>
                  <a:pt x="752307" y="1882523"/>
                </a:lnTo>
                <a:lnTo>
                  <a:pt x="736080" y="1929207"/>
                </a:lnTo>
                <a:lnTo>
                  <a:pt x="721854" y="1976790"/>
                </a:lnTo>
                <a:lnTo>
                  <a:pt x="709679" y="2025221"/>
                </a:lnTo>
                <a:lnTo>
                  <a:pt x="699605" y="2074449"/>
                </a:lnTo>
                <a:lnTo>
                  <a:pt x="691682" y="2124426"/>
                </a:lnTo>
                <a:lnTo>
                  <a:pt x="685961" y="2175099"/>
                </a:lnTo>
                <a:lnTo>
                  <a:pt x="682492" y="2226419"/>
                </a:lnTo>
                <a:lnTo>
                  <a:pt x="681324" y="2278336"/>
                </a:lnTo>
                <a:lnTo>
                  <a:pt x="682492" y="2330285"/>
                </a:lnTo>
                <a:lnTo>
                  <a:pt x="685961" y="2381634"/>
                </a:lnTo>
                <a:lnTo>
                  <a:pt x="691682" y="2432332"/>
                </a:lnTo>
                <a:lnTo>
                  <a:pt x="699605" y="2482331"/>
                </a:lnTo>
                <a:lnTo>
                  <a:pt x="709679" y="2531579"/>
                </a:lnTo>
                <a:lnTo>
                  <a:pt x="721854" y="2580026"/>
                </a:lnTo>
                <a:lnTo>
                  <a:pt x="736080" y="2627623"/>
                </a:lnTo>
                <a:lnTo>
                  <a:pt x="752307" y="2674319"/>
                </a:lnTo>
                <a:lnTo>
                  <a:pt x="770485" y="2720063"/>
                </a:lnTo>
                <a:lnTo>
                  <a:pt x="790563" y="2764807"/>
                </a:lnTo>
                <a:lnTo>
                  <a:pt x="812491" y="2808498"/>
                </a:lnTo>
                <a:lnTo>
                  <a:pt x="836220" y="2851089"/>
                </a:lnTo>
                <a:lnTo>
                  <a:pt x="861699" y="2892527"/>
                </a:lnTo>
                <a:lnTo>
                  <a:pt x="888877" y="2932764"/>
                </a:lnTo>
                <a:lnTo>
                  <a:pt x="917705" y="2971748"/>
                </a:lnTo>
                <a:lnTo>
                  <a:pt x="948133" y="3009430"/>
                </a:lnTo>
                <a:lnTo>
                  <a:pt x="980110" y="3045760"/>
                </a:lnTo>
                <a:lnTo>
                  <a:pt x="1013586" y="3080687"/>
                </a:lnTo>
                <a:lnTo>
                  <a:pt x="1048543" y="3114163"/>
                </a:lnTo>
                <a:lnTo>
                  <a:pt x="1084896" y="3146141"/>
                </a:lnTo>
                <a:lnTo>
                  <a:pt x="1122596" y="3176569"/>
                </a:lnTo>
                <a:lnTo>
                  <a:pt x="1161592" y="3205399"/>
                </a:lnTo>
                <a:lnTo>
                  <a:pt x="1201835" y="3232579"/>
                </a:lnTo>
                <a:lnTo>
                  <a:pt x="1243275" y="3258059"/>
                </a:lnTo>
                <a:lnTo>
                  <a:pt x="1285863" y="3281790"/>
                </a:lnTo>
                <a:lnTo>
                  <a:pt x="1329550" y="3303720"/>
                </a:lnTo>
                <a:lnTo>
                  <a:pt x="1374286" y="3323801"/>
                </a:lnTo>
                <a:lnTo>
                  <a:pt x="1420021" y="3341980"/>
                </a:lnTo>
                <a:lnTo>
                  <a:pt x="1466706" y="3358209"/>
                </a:lnTo>
                <a:lnTo>
                  <a:pt x="1514292" y="3372437"/>
                </a:lnTo>
                <a:lnTo>
                  <a:pt x="1562728" y="3384614"/>
                </a:lnTo>
                <a:lnTo>
                  <a:pt x="1611965" y="3394690"/>
                </a:lnTo>
                <a:lnTo>
                  <a:pt x="1661954" y="3402614"/>
                </a:lnTo>
                <a:lnTo>
                  <a:pt x="1712646" y="3408336"/>
                </a:lnTo>
                <a:lnTo>
                  <a:pt x="1763990" y="3411806"/>
                </a:lnTo>
                <a:lnTo>
                  <a:pt x="1815937" y="3412974"/>
                </a:lnTo>
                <a:lnTo>
                  <a:pt x="1867853" y="3411806"/>
                </a:lnTo>
                <a:lnTo>
                  <a:pt x="1919174" y="3408336"/>
                </a:lnTo>
                <a:lnTo>
                  <a:pt x="1969847" y="3402614"/>
                </a:lnTo>
                <a:lnTo>
                  <a:pt x="2019824" y="3394690"/>
                </a:lnTo>
                <a:lnTo>
                  <a:pt x="2069054" y="3384614"/>
                </a:lnTo>
                <a:lnTo>
                  <a:pt x="2117487" y="3372437"/>
                </a:lnTo>
                <a:lnTo>
                  <a:pt x="2165072" y="3358209"/>
                </a:lnTo>
                <a:lnTo>
                  <a:pt x="2211759" y="3341980"/>
                </a:lnTo>
                <a:lnTo>
                  <a:pt x="2257498" y="3323801"/>
                </a:lnTo>
                <a:lnTo>
                  <a:pt x="2302238" y="3303720"/>
                </a:lnTo>
                <a:lnTo>
                  <a:pt x="2345930" y="3281790"/>
                </a:lnTo>
                <a:lnTo>
                  <a:pt x="2388522" y="3258059"/>
                </a:lnTo>
                <a:lnTo>
                  <a:pt x="2429966" y="3232579"/>
                </a:lnTo>
                <a:lnTo>
                  <a:pt x="2470210" y="3205399"/>
                </a:lnTo>
                <a:lnTo>
                  <a:pt x="2509204" y="3176569"/>
                </a:lnTo>
                <a:lnTo>
                  <a:pt x="2546898" y="3146141"/>
                </a:lnTo>
                <a:lnTo>
                  <a:pt x="2583242" y="3114163"/>
                </a:lnTo>
                <a:lnTo>
                  <a:pt x="2618185" y="3080687"/>
                </a:lnTo>
                <a:lnTo>
                  <a:pt x="2651638" y="3045729"/>
                </a:lnTo>
                <a:lnTo>
                  <a:pt x="2683597" y="3009376"/>
                </a:lnTo>
                <a:lnTo>
                  <a:pt x="2714012" y="2971677"/>
                </a:lnTo>
                <a:lnTo>
                  <a:pt x="2742832" y="2932681"/>
                </a:lnTo>
                <a:lnTo>
                  <a:pt x="2770005" y="2892438"/>
                </a:lnTo>
                <a:lnTo>
                  <a:pt x="2795482" y="2850998"/>
                </a:lnTo>
                <a:lnTo>
                  <a:pt x="2819212" y="2808409"/>
                </a:lnTo>
                <a:lnTo>
                  <a:pt x="2841145" y="2764722"/>
                </a:lnTo>
                <a:lnTo>
                  <a:pt x="2861228" y="2719986"/>
                </a:lnTo>
                <a:lnTo>
                  <a:pt x="2879413" y="2674251"/>
                </a:lnTo>
                <a:lnTo>
                  <a:pt x="2895648" y="2627566"/>
                </a:lnTo>
                <a:lnTo>
                  <a:pt x="2909883" y="2579981"/>
                </a:lnTo>
                <a:lnTo>
                  <a:pt x="2922066" y="2531545"/>
                </a:lnTo>
                <a:lnTo>
                  <a:pt x="2932148" y="2482307"/>
                </a:lnTo>
                <a:lnTo>
                  <a:pt x="2940078" y="2432318"/>
                </a:lnTo>
                <a:lnTo>
                  <a:pt x="2945805" y="2381627"/>
                </a:lnTo>
                <a:lnTo>
                  <a:pt x="2949278" y="2330283"/>
                </a:lnTo>
                <a:lnTo>
                  <a:pt x="2950447" y="2278336"/>
                </a:lnTo>
                <a:lnTo>
                  <a:pt x="2949830" y="2242962"/>
                </a:lnTo>
                <a:lnTo>
                  <a:pt x="2945039" y="2170848"/>
                </a:lnTo>
                <a:lnTo>
                  <a:pt x="2935777" y="2098011"/>
                </a:lnTo>
                <a:lnTo>
                  <a:pt x="2922141" y="2027258"/>
                </a:lnTo>
                <a:lnTo>
                  <a:pt x="2897109" y="1958573"/>
                </a:lnTo>
                <a:lnTo>
                  <a:pt x="2835010" y="1922027"/>
                </a:lnTo>
                <a:lnTo>
                  <a:pt x="2763037" y="1940753"/>
                </a:lnTo>
                <a:lnTo>
                  <a:pt x="2726471" y="2002809"/>
                </a:lnTo>
                <a:lnTo>
                  <a:pt x="2735484" y="2069716"/>
                </a:lnTo>
                <a:lnTo>
                  <a:pt x="2741629" y="2098954"/>
                </a:lnTo>
                <a:lnTo>
                  <a:pt x="2750987" y="2158070"/>
                </a:lnTo>
                <a:lnTo>
                  <a:pt x="2756307" y="2216162"/>
                </a:lnTo>
                <a:lnTo>
                  <a:pt x="2758166" y="2278156"/>
                </a:lnTo>
                <a:lnTo>
                  <a:pt x="2756769" y="2329888"/>
                </a:lnTo>
                <a:lnTo>
                  <a:pt x="2752629" y="2380886"/>
                </a:lnTo>
                <a:lnTo>
                  <a:pt x="2745816" y="2431079"/>
                </a:lnTo>
                <a:lnTo>
                  <a:pt x="2736405" y="2480395"/>
                </a:lnTo>
                <a:lnTo>
                  <a:pt x="2724466" y="2528764"/>
                </a:lnTo>
                <a:lnTo>
                  <a:pt x="2710072" y="2576113"/>
                </a:lnTo>
                <a:lnTo>
                  <a:pt x="2693297" y="2622372"/>
                </a:lnTo>
                <a:lnTo>
                  <a:pt x="2674211" y="2667469"/>
                </a:lnTo>
                <a:lnTo>
                  <a:pt x="2652888" y="2711334"/>
                </a:lnTo>
                <a:lnTo>
                  <a:pt x="2629401" y="2753893"/>
                </a:lnTo>
                <a:lnTo>
                  <a:pt x="2603821" y="2795077"/>
                </a:lnTo>
                <a:lnTo>
                  <a:pt x="2576221" y="2834814"/>
                </a:lnTo>
                <a:lnTo>
                  <a:pt x="2546673" y="2873032"/>
                </a:lnTo>
                <a:lnTo>
                  <a:pt x="2515250" y="2909661"/>
                </a:lnTo>
                <a:lnTo>
                  <a:pt x="2482024" y="2944628"/>
                </a:lnTo>
                <a:lnTo>
                  <a:pt x="2447054" y="2977864"/>
                </a:lnTo>
                <a:lnTo>
                  <a:pt x="2410420" y="3009295"/>
                </a:lnTo>
                <a:lnTo>
                  <a:pt x="2372192" y="3038850"/>
                </a:lnTo>
                <a:lnTo>
                  <a:pt x="2332445" y="3066456"/>
                </a:lnTo>
                <a:lnTo>
                  <a:pt x="2291249" y="3092041"/>
                </a:lnTo>
                <a:lnTo>
                  <a:pt x="2248678" y="3115533"/>
                </a:lnTo>
                <a:lnTo>
                  <a:pt x="2204803" y="3136859"/>
                </a:lnTo>
                <a:lnTo>
                  <a:pt x="2159696" y="3155947"/>
                </a:lnTo>
                <a:lnTo>
                  <a:pt x="2113431" y="3172724"/>
                </a:lnTo>
                <a:lnTo>
                  <a:pt x="2066080" y="3187119"/>
                </a:lnTo>
                <a:lnTo>
                  <a:pt x="2017714" y="3199059"/>
                </a:lnTo>
                <a:lnTo>
                  <a:pt x="1968406" y="3208471"/>
                </a:lnTo>
                <a:lnTo>
                  <a:pt x="1918228" y="3215284"/>
                </a:lnTo>
                <a:lnTo>
                  <a:pt x="1867253" y="3219425"/>
                </a:lnTo>
                <a:lnTo>
                  <a:pt x="1815552" y="3220821"/>
                </a:lnTo>
                <a:lnTo>
                  <a:pt x="1763820" y="3219425"/>
                </a:lnTo>
                <a:lnTo>
                  <a:pt x="1712822" y="3215284"/>
                </a:lnTo>
                <a:lnTo>
                  <a:pt x="1662630" y="3208471"/>
                </a:lnTo>
                <a:lnTo>
                  <a:pt x="1613313" y="3199059"/>
                </a:lnTo>
                <a:lnTo>
                  <a:pt x="1564945" y="3187119"/>
                </a:lnTo>
                <a:lnTo>
                  <a:pt x="1517595" y="3172724"/>
                </a:lnTo>
                <a:lnTo>
                  <a:pt x="1471336" y="3155947"/>
                </a:lnTo>
                <a:lnTo>
                  <a:pt x="1426239" y="3136859"/>
                </a:lnTo>
                <a:lnTo>
                  <a:pt x="1382375" y="3115533"/>
                </a:lnTo>
                <a:lnTo>
                  <a:pt x="1339815" y="3092041"/>
                </a:lnTo>
                <a:lnTo>
                  <a:pt x="1298631" y="3066456"/>
                </a:lnTo>
                <a:lnTo>
                  <a:pt x="1258895" y="3038850"/>
                </a:lnTo>
                <a:lnTo>
                  <a:pt x="1220676" y="3009295"/>
                </a:lnTo>
                <a:lnTo>
                  <a:pt x="1184048" y="2977864"/>
                </a:lnTo>
                <a:lnTo>
                  <a:pt x="1149080" y="2944628"/>
                </a:lnTo>
                <a:lnTo>
                  <a:pt x="1115845" y="2909692"/>
                </a:lnTo>
                <a:lnTo>
                  <a:pt x="1084413" y="2873086"/>
                </a:lnTo>
                <a:lnTo>
                  <a:pt x="1054859" y="2834883"/>
                </a:lnTo>
                <a:lnTo>
                  <a:pt x="1027252" y="2795154"/>
                </a:lnTo>
                <a:lnTo>
                  <a:pt x="1001667" y="2753973"/>
                </a:lnTo>
                <a:lnTo>
                  <a:pt x="978176" y="2711411"/>
                </a:lnTo>
                <a:lnTo>
                  <a:pt x="956850" y="2667541"/>
                </a:lnTo>
                <a:lnTo>
                  <a:pt x="937762" y="2622435"/>
                </a:lnTo>
                <a:lnTo>
                  <a:pt x="920984" y="2576165"/>
                </a:lnTo>
                <a:lnTo>
                  <a:pt x="906589" y="2528804"/>
                </a:lnTo>
                <a:lnTo>
                  <a:pt x="894649" y="2480423"/>
                </a:lnTo>
                <a:lnTo>
                  <a:pt x="885237" y="2431096"/>
                </a:lnTo>
                <a:lnTo>
                  <a:pt x="878424" y="2380894"/>
                </a:lnTo>
                <a:lnTo>
                  <a:pt x="874284" y="2329890"/>
                </a:lnTo>
                <a:lnTo>
                  <a:pt x="872887" y="2278156"/>
                </a:lnTo>
                <a:lnTo>
                  <a:pt x="874284" y="2226456"/>
                </a:lnTo>
                <a:lnTo>
                  <a:pt x="878424" y="2175481"/>
                </a:lnTo>
                <a:lnTo>
                  <a:pt x="885237" y="2125303"/>
                </a:lnTo>
                <a:lnTo>
                  <a:pt x="894649" y="2075995"/>
                </a:lnTo>
                <a:lnTo>
                  <a:pt x="906589" y="2027629"/>
                </a:lnTo>
                <a:lnTo>
                  <a:pt x="920984" y="1980277"/>
                </a:lnTo>
                <a:lnTo>
                  <a:pt x="937762" y="1934012"/>
                </a:lnTo>
                <a:lnTo>
                  <a:pt x="956850" y="1888906"/>
                </a:lnTo>
                <a:lnTo>
                  <a:pt x="978176" y="1845031"/>
                </a:lnTo>
                <a:lnTo>
                  <a:pt x="1001667" y="1802459"/>
                </a:lnTo>
                <a:lnTo>
                  <a:pt x="1027252" y="1761264"/>
                </a:lnTo>
                <a:lnTo>
                  <a:pt x="1054858" y="1721516"/>
                </a:lnTo>
                <a:lnTo>
                  <a:pt x="1084413" y="1683289"/>
                </a:lnTo>
                <a:lnTo>
                  <a:pt x="1115845" y="1646654"/>
                </a:lnTo>
                <a:lnTo>
                  <a:pt x="1149080" y="1611684"/>
                </a:lnTo>
                <a:lnTo>
                  <a:pt x="1184012" y="1578487"/>
                </a:lnTo>
                <a:lnTo>
                  <a:pt x="1220614" y="1547089"/>
                </a:lnTo>
                <a:lnTo>
                  <a:pt x="1258816" y="1517563"/>
                </a:lnTo>
                <a:lnTo>
                  <a:pt x="1298543" y="1489981"/>
                </a:lnTo>
                <a:lnTo>
                  <a:pt x="1339724" y="1464416"/>
                </a:lnTo>
                <a:lnTo>
                  <a:pt x="1382286" y="1440941"/>
                </a:lnTo>
                <a:lnTo>
                  <a:pt x="1426157" y="1419628"/>
                </a:lnTo>
                <a:lnTo>
                  <a:pt x="1471265" y="1400550"/>
                </a:lnTo>
                <a:lnTo>
                  <a:pt x="1517536" y="1383780"/>
                </a:lnTo>
                <a:lnTo>
                  <a:pt x="1564899" y="1369391"/>
                </a:lnTo>
                <a:lnTo>
                  <a:pt x="1613281" y="1357455"/>
                </a:lnTo>
                <a:lnTo>
                  <a:pt x="1662610" y="1348045"/>
                </a:lnTo>
                <a:lnTo>
                  <a:pt x="1712813" y="1341233"/>
                </a:lnTo>
                <a:lnTo>
                  <a:pt x="1763818" y="1337093"/>
                </a:lnTo>
                <a:lnTo>
                  <a:pt x="1815552" y="1335697"/>
                </a:lnTo>
                <a:lnTo>
                  <a:pt x="1870087" y="1337222"/>
                </a:lnTo>
                <a:lnTo>
                  <a:pt x="1923776" y="1341748"/>
                </a:lnTo>
                <a:lnTo>
                  <a:pt x="1976529" y="1349198"/>
                </a:lnTo>
                <a:lnTo>
                  <a:pt x="2028255" y="1359495"/>
                </a:lnTo>
                <a:lnTo>
                  <a:pt x="2078861" y="1372565"/>
                </a:lnTo>
                <a:lnTo>
                  <a:pt x="2128256" y="1388329"/>
                </a:lnTo>
                <a:lnTo>
                  <a:pt x="2176348" y="1406712"/>
                </a:lnTo>
                <a:lnTo>
                  <a:pt x="2226497" y="1429373"/>
                </a:lnTo>
                <a:lnTo>
                  <a:pt x="2275107" y="1454844"/>
                </a:lnTo>
                <a:lnTo>
                  <a:pt x="2322077" y="1483044"/>
                </a:lnTo>
                <a:lnTo>
                  <a:pt x="2367308" y="1513893"/>
                </a:lnTo>
                <a:lnTo>
                  <a:pt x="2410701" y="1547308"/>
                </a:lnTo>
                <a:lnTo>
                  <a:pt x="2088463" y="1869546"/>
                </a:lnTo>
                <a:lnTo>
                  <a:pt x="2048078" y="1845288"/>
                </a:lnTo>
                <a:lnTo>
                  <a:pt x="2005326" y="1824900"/>
                </a:lnTo>
                <a:lnTo>
                  <a:pt x="1960442" y="1808622"/>
                </a:lnTo>
                <a:lnTo>
                  <a:pt x="1913661" y="1796696"/>
                </a:lnTo>
                <a:lnTo>
                  <a:pt x="1865218" y="1789363"/>
                </a:lnTo>
                <a:lnTo>
                  <a:pt x="1815347" y="1786865"/>
                </a:lnTo>
                <a:lnTo>
                  <a:pt x="1765040" y="1789407"/>
                </a:lnTo>
                <a:lnTo>
                  <a:pt x="1716192" y="1796866"/>
                </a:lnTo>
                <a:lnTo>
                  <a:pt x="1669053" y="1808992"/>
                </a:lnTo>
                <a:lnTo>
                  <a:pt x="1623870" y="1825533"/>
                </a:lnTo>
                <a:lnTo>
                  <a:pt x="1580893" y="1846239"/>
                </a:lnTo>
                <a:lnTo>
                  <a:pt x="1540369" y="1870861"/>
                </a:lnTo>
                <a:lnTo>
                  <a:pt x="1502548" y="1899146"/>
                </a:lnTo>
                <a:lnTo>
                  <a:pt x="1467677" y="1930845"/>
                </a:lnTo>
                <a:lnTo>
                  <a:pt x="1435919" y="1965724"/>
                </a:lnTo>
                <a:lnTo>
                  <a:pt x="1407606" y="2003549"/>
                </a:lnTo>
                <a:lnTo>
                  <a:pt x="1382981" y="2044070"/>
                </a:lnTo>
                <a:lnTo>
                  <a:pt x="1362288" y="2087035"/>
                </a:lnTo>
                <a:lnTo>
                  <a:pt x="1345769" y="2132195"/>
                </a:lnTo>
                <a:lnTo>
                  <a:pt x="1333669" y="2179299"/>
                </a:lnTo>
                <a:lnTo>
                  <a:pt x="1326230" y="2228096"/>
                </a:lnTo>
                <a:lnTo>
                  <a:pt x="1323697" y="2278336"/>
                </a:lnTo>
                <a:lnTo>
                  <a:pt x="1326239" y="2328636"/>
                </a:lnTo>
                <a:lnTo>
                  <a:pt x="1333698" y="2377466"/>
                </a:lnTo>
                <a:lnTo>
                  <a:pt x="1345823" y="2424584"/>
                </a:lnTo>
                <a:lnTo>
                  <a:pt x="1362365" y="2469749"/>
                </a:lnTo>
                <a:lnTo>
                  <a:pt x="1383071" y="2512717"/>
                </a:lnTo>
                <a:lnTo>
                  <a:pt x="1407693" y="2553249"/>
                </a:lnTo>
                <a:lnTo>
                  <a:pt x="1435978" y="2591101"/>
                </a:lnTo>
                <a:lnTo>
                  <a:pt x="1467677" y="2626031"/>
                </a:lnTo>
                <a:lnTo>
                  <a:pt x="1502615" y="2657782"/>
                </a:lnTo>
                <a:lnTo>
                  <a:pt x="1540485" y="2686092"/>
                </a:lnTo>
                <a:lnTo>
                  <a:pt x="1581037" y="2710716"/>
                </a:lnTo>
                <a:lnTo>
                  <a:pt x="1624024" y="2731411"/>
                </a:lnTo>
                <a:lnTo>
                  <a:pt x="1669197" y="2747932"/>
                </a:lnTo>
                <a:lnTo>
                  <a:pt x="1716307" y="2760036"/>
                </a:lnTo>
                <a:lnTo>
                  <a:pt x="1765107" y="2767477"/>
                </a:lnTo>
                <a:lnTo>
                  <a:pt x="1815347" y="2770012"/>
                </a:lnTo>
                <a:lnTo>
                  <a:pt x="1865595" y="2767470"/>
                </a:lnTo>
                <a:lnTo>
                  <a:pt x="1914399" y="2760011"/>
                </a:lnTo>
                <a:lnTo>
                  <a:pt x="1961507" y="2747885"/>
                </a:lnTo>
                <a:lnTo>
                  <a:pt x="2006670" y="2731344"/>
                </a:lnTo>
                <a:lnTo>
                  <a:pt x="2049637" y="2710637"/>
                </a:lnTo>
                <a:lnTo>
                  <a:pt x="2090159" y="2686016"/>
                </a:lnTo>
                <a:lnTo>
                  <a:pt x="2127984" y="2657730"/>
                </a:lnTo>
                <a:lnTo>
                  <a:pt x="2162863" y="2626031"/>
                </a:lnTo>
                <a:lnTo>
                  <a:pt x="2164017" y="2626031"/>
                </a:lnTo>
                <a:lnTo>
                  <a:pt x="2195766" y="2591093"/>
                </a:lnTo>
                <a:lnTo>
                  <a:pt x="2224073" y="2553223"/>
                </a:lnTo>
                <a:lnTo>
                  <a:pt x="2248693" y="2512670"/>
                </a:lnTo>
                <a:lnTo>
                  <a:pt x="2269384" y="2469681"/>
                </a:lnTo>
                <a:lnTo>
                  <a:pt x="2285900" y="2424505"/>
                </a:lnTo>
                <a:lnTo>
                  <a:pt x="2298000" y="2377390"/>
                </a:lnTo>
                <a:lnTo>
                  <a:pt x="2305438" y="2328584"/>
                </a:lnTo>
                <a:lnTo>
                  <a:pt x="2307971" y="2278336"/>
                </a:lnTo>
                <a:lnTo>
                  <a:pt x="2305475" y="2228462"/>
                </a:lnTo>
                <a:lnTo>
                  <a:pt x="2298146" y="2179994"/>
                </a:lnTo>
                <a:lnTo>
                  <a:pt x="2286224" y="2133186"/>
                </a:lnTo>
                <a:lnTo>
                  <a:pt x="2269948" y="2088290"/>
                </a:lnTo>
                <a:lnTo>
                  <a:pt x="2249557" y="2045559"/>
                </a:lnTo>
                <a:lnTo>
                  <a:pt x="2225290" y="2005245"/>
                </a:lnTo>
                <a:lnTo>
                  <a:pt x="3136062" y="1094448"/>
                </a:lnTo>
                <a:lnTo>
                  <a:pt x="3591640" y="1121624"/>
                </a:lnTo>
                <a:lnTo>
                  <a:pt x="3613793" y="1120478"/>
                </a:lnTo>
                <a:lnTo>
                  <a:pt x="3634455" y="1114381"/>
                </a:lnTo>
                <a:lnTo>
                  <a:pt x="3668809" y="1089833"/>
                </a:lnTo>
                <a:lnTo>
                  <a:pt x="4071574" y="636562"/>
                </a:lnTo>
                <a:lnTo>
                  <a:pt x="4090742" y="603586"/>
                </a:lnTo>
                <a:lnTo>
                  <a:pt x="4095705" y="567149"/>
                </a:lnTo>
                <a:lnTo>
                  <a:pt x="4086680" y="531577"/>
                </a:lnTo>
                <a:lnTo>
                  <a:pt x="4054293" y="493794"/>
                </a:lnTo>
                <a:lnTo>
                  <a:pt x="3701369" y="393519"/>
                </a:lnTo>
                <a:lnTo>
                  <a:pt x="3614458" y="70230"/>
                </a:lnTo>
                <a:lnTo>
                  <a:pt x="3597589" y="36180"/>
                </a:lnTo>
                <a:lnTo>
                  <a:pt x="3569880" y="12033"/>
                </a:lnTo>
                <a:lnTo>
                  <a:pt x="3535106" y="0"/>
                </a:lnTo>
                <a:close/>
              </a:path>
            </a:pathLst>
          </a:custGeom>
          <a:solidFill>
            <a:srgbClr val="00843C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6437" y="474338"/>
            <a:ext cx="7943586" cy="424802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847458" y="3557905"/>
            <a:ext cx="10960735" cy="5699125"/>
          </a:xfrm>
          <a:prstGeom prst="rect">
            <a:avLst/>
          </a:prstGeom>
        </p:spPr>
        <p:txBody>
          <a:bodyPr wrap="square" lIns="0" tIns="98425" rIns="0" bIns="0" rtlCol="0" vert="horz">
            <a:spAutoFit/>
          </a:bodyPr>
          <a:lstStyle/>
          <a:p>
            <a:pPr algn="ctr" marL="12065" marR="5080" indent="5080">
              <a:lnSpc>
                <a:spcPts val="5630"/>
              </a:lnSpc>
              <a:spcBef>
                <a:spcPts val="775"/>
              </a:spcBef>
            </a:pPr>
            <a:r>
              <a:rPr dirty="0" sz="5150" spc="690">
                <a:latin typeface="Tahoma"/>
                <a:cs typeface="Tahoma"/>
              </a:rPr>
              <a:t>We</a:t>
            </a:r>
            <a:r>
              <a:rPr dirty="0" sz="5150" spc="-100">
                <a:latin typeface="Tahoma"/>
                <a:cs typeface="Tahoma"/>
              </a:rPr>
              <a:t> </a:t>
            </a:r>
            <a:r>
              <a:rPr dirty="0" sz="5150" spc="270">
                <a:latin typeface="Tahoma"/>
                <a:cs typeface="Tahoma"/>
              </a:rPr>
              <a:t>will</a:t>
            </a:r>
            <a:r>
              <a:rPr dirty="0" sz="5150" spc="-50">
                <a:latin typeface="Tahoma"/>
                <a:cs typeface="Tahoma"/>
              </a:rPr>
              <a:t> </a:t>
            </a:r>
            <a:r>
              <a:rPr dirty="0" sz="5150" spc="250">
                <a:latin typeface="Tahoma"/>
                <a:cs typeface="Tahoma"/>
              </a:rPr>
              <a:t>learn</a:t>
            </a:r>
            <a:r>
              <a:rPr dirty="0" sz="5150" spc="-70">
                <a:latin typeface="Tahoma"/>
                <a:cs typeface="Tahoma"/>
              </a:rPr>
              <a:t> </a:t>
            </a:r>
            <a:r>
              <a:rPr dirty="0" sz="5150" spc="470">
                <a:latin typeface="Tahoma"/>
                <a:cs typeface="Tahoma"/>
              </a:rPr>
              <a:t>how</a:t>
            </a:r>
            <a:r>
              <a:rPr dirty="0" sz="5150" spc="-65">
                <a:latin typeface="Tahoma"/>
                <a:cs typeface="Tahoma"/>
              </a:rPr>
              <a:t> </a:t>
            </a:r>
            <a:r>
              <a:rPr dirty="0" sz="5150" spc="409">
                <a:latin typeface="Tahoma"/>
                <a:cs typeface="Tahoma"/>
              </a:rPr>
              <a:t>to</a:t>
            </a:r>
            <a:r>
              <a:rPr dirty="0" sz="5150" spc="-85">
                <a:latin typeface="Tahoma"/>
                <a:cs typeface="Tahoma"/>
              </a:rPr>
              <a:t> </a:t>
            </a:r>
            <a:r>
              <a:rPr dirty="0" sz="5150" spc="315">
                <a:latin typeface="Tahoma"/>
                <a:cs typeface="Tahoma"/>
              </a:rPr>
              <a:t>set</a:t>
            </a:r>
            <a:r>
              <a:rPr dirty="0" sz="5150" spc="-90">
                <a:latin typeface="Tahoma"/>
                <a:cs typeface="Tahoma"/>
              </a:rPr>
              <a:t> </a:t>
            </a:r>
            <a:r>
              <a:rPr dirty="0" sz="5150" spc="355">
                <a:latin typeface="Tahoma"/>
                <a:cs typeface="Tahoma"/>
              </a:rPr>
              <a:t>targeted </a:t>
            </a:r>
            <a:r>
              <a:rPr dirty="0" sz="5150" spc="365">
                <a:latin typeface="Tahoma"/>
                <a:cs typeface="Tahoma"/>
              </a:rPr>
              <a:t>goals</a:t>
            </a:r>
            <a:r>
              <a:rPr dirty="0" sz="5150" spc="-145">
                <a:latin typeface="Tahoma"/>
                <a:cs typeface="Tahoma"/>
              </a:rPr>
              <a:t> </a:t>
            </a:r>
            <a:r>
              <a:rPr dirty="0" sz="5150" spc="340">
                <a:latin typeface="Tahoma"/>
                <a:cs typeface="Tahoma"/>
              </a:rPr>
              <a:t>for</a:t>
            </a:r>
            <a:r>
              <a:rPr dirty="0" sz="5150" spc="-105">
                <a:latin typeface="Tahoma"/>
                <a:cs typeface="Tahoma"/>
              </a:rPr>
              <a:t> </a:t>
            </a:r>
            <a:r>
              <a:rPr dirty="0" sz="5150" spc="530">
                <a:latin typeface="Tahoma"/>
                <a:cs typeface="Tahoma"/>
              </a:rPr>
              <a:t>ESL</a:t>
            </a:r>
            <a:r>
              <a:rPr dirty="0" sz="5150" spc="-85">
                <a:latin typeface="Tahoma"/>
                <a:cs typeface="Tahoma"/>
              </a:rPr>
              <a:t> </a:t>
            </a:r>
            <a:r>
              <a:rPr dirty="0" sz="5150" spc="320">
                <a:latin typeface="Tahoma"/>
                <a:cs typeface="Tahoma"/>
              </a:rPr>
              <a:t>students</a:t>
            </a:r>
            <a:r>
              <a:rPr dirty="0" sz="5150" spc="-65">
                <a:latin typeface="Tahoma"/>
                <a:cs typeface="Tahoma"/>
              </a:rPr>
              <a:t> </a:t>
            </a:r>
            <a:r>
              <a:rPr dirty="0" sz="5150" spc="310">
                <a:latin typeface="Tahoma"/>
                <a:cs typeface="Tahoma"/>
              </a:rPr>
              <a:t>using</a:t>
            </a:r>
            <a:r>
              <a:rPr dirty="0" sz="5150" spc="-90">
                <a:latin typeface="Tahoma"/>
                <a:cs typeface="Tahoma"/>
              </a:rPr>
              <a:t> </a:t>
            </a:r>
            <a:r>
              <a:rPr dirty="0" sz="5150" spc="260">
                <a:latin typeface="Tahoma"/>
                <a:cs typeface="Tahoma"/>
              </a:rPr>
              <a:t>their </a:t>
            </a:r>
            <a:r>
              <a:rPr dirty="0" sz="5150" spc="330">
                <a:latin typeface="Tahoma"/>
                <a:cs typeface="Tahoma"/>
              </a:rPr>
              <a:t>writing</a:t>
            </a:r>
            <a:r>
              <a:rPr dirty="0" sz="5150" spc="-95">
                <a:latin typeface="Tahoma"/>
                <a:cs typeface="Tahoma"/>
              </a:rPr>
              <a:t> </a:t>
            </a:r>
            <a:r>
              <a:rPr dirty="0" sz="5150" spc="380">
                <a:latin typeface="Tahoma"/>
                <a:cs typeface="Tahoma"/>
              </a:rPr>
              <a:t>and</a:t>
            </a:r>
            <a:r>
              <a:rPr dirty="0" sz="5150" spc="-90">
                <a:latin typeface="Tahoma"/>
                <a:cs typeface="Tahoma"/>
              </a:rPr>
              <a:t> </a:t>
            </a:r>
            <a:r>
              <a:rPr dirty="0" sz="5150" spc="350">
                <a:latin typeface="Tahoma"/>
                <a:cs typeface="Tahoma"/>
              </a:rPr>
              <a:t>speaking</a:t>
            </a:r>
            <a:r>
              <a:rPr dirty="0" sz="5150" spc="-90">
                <a:latin typeface="Tahoma"/>
                <a:cs typeface="Tahoma"/>
              </a:rPr>
              <a:t> </a:t>
            </a:r>
            <a:r>
              <a:rPr dirty="0" sz="5150" spc="260">
                <a:latin typeface="Tahoma"/>
                <a:cs typeface="Tahoma"/>
              </a:rPr>
              <a:t>work.</a:t>
            </a:r>
            <a:endParaRPr sz="5150">
              <a:latin typeface="Tahoma"/>
              <a:cs typeface="Tahoma"/>
            </a:endParaRPr>
          </a:p>
          <a:p>
            <a:pPr algn="ctr" marL="706755" marR="697865">
              <a:lnSpc>
                <a:spcPct val="90700"/>
              </a:lnSpc>
              <a:spcBef>
                <a:spcPts val="4680"/>
              </a:spcBef>
            </a:pPr>
            <a:r>
              <a:rPr dirty="0" sz="5150" spc="680">
                <a:latin typeface="Tahoma"/>
                <a:cs typeface="Tahoma"/>
              </a:rPr>
              <a:t>We</a:t>
            </a:r>
            <a:r>
              <a:rPr dirty="0" sz="5150" spc="-95">
                <a:latin typeface="Tahoma"/>
                <a:cs typeface="Tahoma"/>
              </a:rPr>
              <a:t> </a:t>
            </a:r>
            <a:r>
              <a:rPr dirty="0" sz="5150" spc="285">
                <a:latin typeface="Tahoma"/>
                <a:cs typeface="Tahoma"/>
              </a:rPr>
              <a:t>will</a:t>
            </a:r>
            <a:r>
              <a:rPr dirty="0" sz="5150" spc="-114">
                <a:latin typeface="Tahoma"/>
                <a:cs typeface="Tahoma"/>
              </a:rPr>
              <a:t> </a:t>
            </a:r>
            <a:r>
              <a:rPr dirty="0" sz="5150" spc="295">
                <a:latin typeface="Tahoma"/>
                <a:cs typeface="Tahoma"/>
              </a:rPr>
              <a:t>align</a:t>
            </a:r>
            <a:r>
              <a:rPr dirty="0" sz="5150" spc="-60">
                <a:latin typeface="Tahoma"/>
                <a:cs typeface="Tahoma"/>
              </a:rPr>
              <a:t> </a:t>
            </a:r>
            <a:r>
              <a:rPr dirty="0" sz="5150" spc="360">
                <a:latin typeface="Tahoma"/>
                <a:cs typeface="Tahoma"/>
              </a:rPr>
              <a:t>goals</a:t>
            </a:r>
            <a:r>
              <a:rPr dirty="0" sz="5150" spc="-135">
                <a:latin typeface="Tahoma"/>
                <a:cs typeface="Tahoma"/>
              </a:rPr>
              <a:t> </a:t>
            </a:r>
            <a:r>
              <a:rPr dirty="0" sz="5150" spc="350">
                <a:latin typeface="Tahoma"/>
                <a:cs typeface="Tahoma"/>
              </a:rPr>
              <a:t>with</a:t>
            </a:r>
            <a:r>
              <a:rPr dirty="0" sz="5150" spc="-75">
                <a:latin typeface="Tahoma"/>
                <a:cs typeface="Tahoma"/>
              </a:rPr>
              <a:t> </a:t>
            </a:r>
            <a:r>
              <a:rPr dirty="0" sz="5150" spc="480">
                <a:latin typeface="Tahoma"/>
                <a:cs typeface="Tahoma"/>
              </a:rPr>
              <a:t>PLDs </a:t>
            </a:r>
            <a:r>
              <a:rPr dirty="0" sz="5150" spc="375">
                <a:latin typeface="Tahoma"/>
                <a:cs typeface="Tahoma"/>
              </a:rPr>
              <a:t>and</a:t>
            </a:r>
            <a:r>
              <a:rPr dirty="0" sz="5150" spc="-20">
                <a:latin typeface="Tahoma"/>
                <a:cs typeface="Tahoma"/>
              </a:rPr>
              <a:t> </a:t>
            </a:r>
            <a:r>
              <a:rPr dirty="0" sz="5150" spc="320">
                <a:latin typeface="Tahoma"/>
                <a:cs typeface="Tahoma"/>
              </a:rPr>
              <a:t>ELPA21</a:t>
            </a:r>
            <a:r>
              <a:rPr dirty="0" sz="5150" spc="-85">
                <a:latin typeface="Tahoma"/>
                <a:cs typeface="Tahoma"/>
              </a:rPr>
              <a:t> </a:t>
            </a:r>
            <a:r>
              <a:rPr dirty="0" sz="5150" spc="335">
                <a:latin typeface="Tahoma"/>
                <a:cs typeface="Tahoma"/>
              </a:rPr>
              <a:t>standards</a:t>
            </a:r>
            <a:r>
              <a:rPr dirty="0" sz="5150" spc="-50">
                <a:latin typeface="Tahoma"/>
                <a:cs typeface="Tahoma"/>
              </a:rPr>
              <a:t> </a:t>
            </a:r>
            <a:r>
              <a:rPr dirty="0" sz="5150" spc="350">
                <a:latin typeface="Tahoma"/>
                <a:cs typeface="Tahoma"/>
              </a:rPr>
              <a:t>and </a:t>
            </a:r>
            <a:r>
              <a:rPr dirty="0" sz="5150" spc="400">
                <a:latin typeface="Tahoma"/>
                <a:cs typeface="Tahoma"/>
              </a:rPr>
              <a:t>provide</a:t>
            </a:r>
            <a:r>
              <a:rPr dirty="0" sz="5150" spc="-100">
                <a:latin typeface="Tahoma"/>
                <a:cs typeface="Tahoma"/>
              </a:rPr>
              <a:t> </a:t>
            </a:r>
            <a:r>
              <a:rPr dirty="0" sz="5150" spc="305">
                <a:latin typeface="Tahoma"/>
                <a:cs typeface="Tahoma"/>
              </a:rPr>
              <a:t>strategies</a:t>
            </a:r>
            <a:r>
              <a:rPr dirty="0" sz="5150" spc="-60">
                <a:latin typeface="Tahoma"/>
                <a:cs typeface="Tahoma"/>
              </a:rPr>
              <a:t> </a:t>
            </a:r>
            <a:r>
              <a:rPr dirty="0" sz="5150" spc="450">
                <a:latin typeface="Tahoma"/>
                <a:cs typeface="Tahoma"/>
              </a:rPr>
              <a:t>to</a:t>
            </a:r>
            <a:r>
              <a:rPr dirty="0" sz="5150" spc="-75">
                <a:latin typeface="Tahoma"/>
                <a:cs typeface="Tahoma"/>
              </a:rPr>
              <a:t> </a:t>
            </a:r>
            <a:r>
              <a:rPr dirty="0" sz="5150" spc="375">
                <a:latin typeface="Tahoma"/>
                <a:cs typeface="Tahoma"/>
              </a:rPr>
              <a:t>support </a:t>
            </a:r>
            <a:r>
              <a:rPr dirty="0" sz="5150" spc="330">
                <a:latin typeface="Tahoma"/>
                <a:cs typeface="Tahoma"/>
              </a:rPr>
              <a:t>students</a:t>
            </a:r>
            <a:r>
              <a:rPr dirty="0" sz="5150" spc="-105">
                <a:latin typeface="Tahoma"/>
                <a:cs typeface="Tahoma"/>
              </a:rPr>
              <a:t> </a:t>
            </a:r>
            <a:r>
              <a:rPr dirty="0" sz="5150" spc="240">
                <a:latin typeface="Tahoma"/>
                <a:cs typeface="Tahoma"/>
              </a:rPr>
              <a:t>in</a:t>
            </a:r>
            <a:r>
              <a:rPr dirty="0" sz="5150" spc="-70">
                <a:latin typeface="Tahoma"/>
                <a:cs typeface="Tahoma"/>
              </a:rPr>
              <a:t> </a:t>
            </a:r>
            <a:r>
              <a:rPr dirty="0" sz="5150" spc="340">
                <a:latin typeface="Tahoma"/>
                <a:cs typeface="Tahoma"/>
              </a:rPr>
              <a:t>reaching</a:t>
            </a:r>
            <a:r>
              <a:rPr dirty="0" sz="5150" spc="-80">
                <a:latin typeface="Tahoma"/>
                <a:cs typeface="Tahoma"/>
              </a:rPr>
              <a:t> </a:t>
            </a:r>
            <a:r>
              <a:rPr dirty="0" sz="5150" spc="225">
                <a:latin typeface="Tahoma"/>
                <a:cs typeface="Tahoma"/>
              </a:rPr>
              <a:t>them.</a:t>
            </a:r>
            <a:endParaRPr sz="51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74918" y="3155612"/>
            <a:ext cx="11685106" cy="1717945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55764" rIns="0" bIns="0" rtlCol="0" vert="horz">
            <a:spAutoFit/>
          </a:bodyPr>
          <a:lstStyle/>
          <a:p>
            <a:pPr marL="1183640">
              <a:lnSpc>
                <a:spcPct val="100000"/>
              </a:lnSpc>
              <a:spcBef>
                <a:spcPts val="105"/>
              </a:spcBef>
            </a:pPr>
            <a:r>
              <a:rPr dirty="0" sz="6600" b="1">
                <a:solidFill>
                  <a:srgbClr val="0D2D50"/>
                </a:solidFill>
                <a:latin typeface="Tahoma"/>
                <a:cs typeface="Tahoma"/>
              </a:rPr>
              <a:t>Student</a:t>
            </a:r>
            <a:r>
              <a:rPr dirty="0" sz="6600" spc="-90" b="1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6600" spc="55" b="1">
                <a:solidFill>
                  <a:srgbClr val="0D2D50"/>
                </a:solidFill>
                <a:latin typeface="Tahoma"/>
                <a:cs typeface="Tahoma"/>
              </a:rPr>
              <a:t>Work</a:t>
            </a:r>
            <a:r>
              <a:rPr dirty="0" sz="6600" spc="-185" b="1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6600" spc="-10" b="1">
                <a:solidFill>
                  <a:srgbClr val="0D2D50"/>
                </a:solidFill>
                <a:latin typeface="Tahoma"/>
                <a:cs typeface="Tahoma"/>
              </a:rPr>
              <a:t>Analysis</a:t>
            </a:r>
            <a:endParaRPr sz="66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262335" y="2644029"/>
            <a:ext cx="15763875" cy="113030"/>
            <a:chOff x="1262335" y="2644029"/>
            <a:chExt cx="15763875" cy="113030"/>
          </a:xfrm>
        </p:grpSpPr>
        <p:sp>
          <p:nvSpPr>
            <p:cNvPr id="5" name="object 5"/>
            <p:cNvSpPr/>
            <p:nvPr/>
          </p:nvSpPr>
          <p:spPr>
            <a:xfrm>
              <a:off x="1262335" y="2644029"/>
              <a:ext cx="1276350" cy="113030"/>
            </a:xfrm>
            <a:custGeom>
              <a:avLst/>
              <a:gdLst/>
              <a:ahLst/>
              <a:cxnLst/>
              <a:rect l="l" t="t" r="r" b="b"/>
              <a:pathLst>
                <a:path w="1276350" h="113030">
                  <a:moveTo>
                    <a:pt x="1276213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276213" y="113009"/>
                  </a:lnTo>
                  <a:lnTo>
                    <a:pt x="1276213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2538463" y="2644029"/>
              <a:ext cx="14488160" cy="113030"/>
            </a:xfrm>
            <a:custGeom>
              <a:avLst/>
              <a:gdLst/>
              <a:ahLst/>
              <a:cxnLst/>
              <a:rect l="l" t="t" r="r" b="b"/>
              <a:pathLst>
                <a:path w="14488160" h="113030">
                  <a:moveTo>
                    <a:pt x="14487659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4487659" y="113009"/>
                  </a:lnTo>
                  <a:lnTo>
                    <a:pt x="14487659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4350003" y="5682869"/>
            <a:ext cx="8883650" cy="29603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698500" indent="-6858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698500" algn="l"/>
              </a:tabLst>
            </a:pPr>
            <a:r>
              <a:rPr dirty="0" sz="4800" spc="405">
                <a:latin typeface="Tahoma"/>
                <a:cs typeface="Tahoma"/>
              </a:rPr>
              <a:t>2024-</a:t>
            </a:r>
            <a:r>
              <a:rPr dirty="0" sz="4800" spc="260">
                <a:latin typeface="Tahoma"/>
                <a:cs typeface="Tahoma"/>
              </a:rPr>
              <a:t>25</a:t>
            </a:r>
            <a:r>
              <a:rPr dirty="0" sz="4800" spc="10">
                <a:latin typeface="Tahoma"/>
                <a:cs typeface="Tahoma"/>
              </a:rPr>
              <a:t> </a:t>
            </a:r>
            <a:r>
              <a:rPr dirty="0" sz="4800" spc="580">
                <a:latin typeface="Tahoma"/>
                <a:cs typeface="Tahoma"/>
              </a:rPr>
              <a:t>PLC</a:t>
            </a:r>
            <a:r>
              <a:rPr dirty="0" sz="4800" spc="-25">
                <a:latin typeface="Tahoma"/>
                <a:cs typeface="Tahoma"/>
              </a:rPr>
              <a:t> </a:t>
            </a:r>
            <a:r>
              <a:rPr dirty="0" sz="4800" spc="355">
                <a:latin typeface="Tahoma"/>
                <a:cs typeface="Tahoma"/>
              </a:rPr>
              <a:t>development</a:t>
            </a:r>
            <a:endParaRPr sz="4800">
              <a:latin typeface="Tahoma"/>
              <a:cs typeface="Tahoma"/>
            </a:endParaRPr>
          </a:p>
          <a:p>
            <a:pPr marL="698500" indent="-685800">
              <a:lnSpc>
                <a:spcPct val="100000"/>
              </a:lnSpc>
              <a:spcBef>
                <a:spcPts val="20"/>
              </a:spcBef>
              <a:buFont typeface="Arial"/>
              <a:buChar char="•"/>
              <a:tabLst>
                <a:tab pos="698500" algn="l"/>
              </a:tabLst>
            </a:pPr>
            <a:r>
              <a:rPr dirty="0" sz="4800" spc="355">
                <a:latin typeface="Tahoma"/>
                <a:cs typeface="Tahoma"/>
              </a:rPr>
              <a:t>2025-</a:t>
            </a:r>
            <a:r>
              <a:rPr dirty="0" sz="4800" spc="340">
                <a:latin typeface="Tahoma"/>
                <a:cs typeface="Tahoma"/>
              </a:rPr>
              <a:t>26</a:t>
            </a:r>
            <a:r>
              <a:rPr dirty="0" sz="4800" spc="-20">
                <a:latin typeface="Tahoma"/>
                <a:cs typeface="Tahoma"/>
              </a:rPr>
              <a:t> </a:t>
            </a:r>
            <a:r>
              <a:rPr dirty="0" sz="4800" spc="580">
                <a:latin typeface="Tahoma"/>
                <a:cs typeface="Tahoma"/>
              </a:rPr>
              <a:t>PLC</a:t>
            </a:r>
            <a:r>
              <a:rPr dirty="0" sz="4800" spc="-20">
                <a:latin typeface="Tahoma"/>
                <a:cs typeface="Tahoma"/>
              </a:rPr>
              <a:t> </a:t>
            </a:r>
            <a:r>
              <a:rPr dirty="0" sz="4800" spc="285">
                <a:latin typeface="Tahoma"/>
                <a:cs typeface="Tahoma"/>
              </a:rPr>
              <a:t>rollout</a:t>
            </a:r>
            <a:endParaRPr sz="4800">
              <a:latin typeface="Tahoma"/>
              <a:cs typeface="Tahoma"/>
            </a:endParaRPr>
          </a:p>
          <a:p>
            <a:pPr marL="698500" indent="-685800">
              <a:lnSpc>
                <a:spcPct val="100000"/>
              </a:lnSpc>
              <a:spcBef>
                <a:spcPts val="20"/>
              </a:spcBef>
              <a:buFont typeface="Arial"/>
              <a:buChar char="•"/>
              <a:tabLst>
                <a:tab pos="698500" algn="l"/>
              </a:tabLst>
            </a:pPr>
            <a:r>
              <a:rPr dirty="0" sz="4800" spc="385">
                <a:latin typeface="Tahoma"/>
                <a:cs typeface="Tahoma"/>
              </a:rPr>
              <a:t>2026-</a:t>
            </a:r>
            <a:r>
              <a:rPr dirty="0" sz="4800" spc="220">
                <a:latin typeface="Tahoma"/>
                <a:cs typeface="Tahoma"/>
              </a:rPr>
              <a:t>27</a:t>
            </a:r>
            <a:r>
              <a:rPr dirty="0" sz="4800">
                <a:latin typeface="Tahoma"/>
                <a:cs typeface="Tahoma"/>
              </a:rPr>
              <a:t> </a:t>
            </a:r>
            <a:r>
              <a:rPr dirty="0" sz="4800" spc="580">
                <a:latin typeface="Tahoma"/>
                <a:cs typeface="Tahoma"/>
              </a:rPr>
              <a:t>PLC</a:t>
            </a:r>
            <a:r>
              <a:rPr dirty="0" sz="4800" spc="-30">
                <a:latin typeface="Tahoma"/>
                <a:cs typeface="Tahoma"/>
              </a:rPr>
              <a:t> </a:t>
            </a:r>
            <a:r>
              <a:rPr dirty="0" sz="4800" spc="265">
                <a:latin typeface="Tahoma"/>
                <a:cs typeface="Tahoma"/>
              </a:rPr>
              <a:t>refinement</a:t>
            </a:r>
            <a:endParaRPr sz="4800">
              <a:latin typeface="Tahoma"/>
              <a:cs typeface="Tahoma"/>
            </a:endParaRPr>
          </a:p>
          <a:p>
            <a:pPr marL="698500" indent="-685800">
              <a:lnSpc>
                <a:spcPct val="100000"/>
              </a:lnSpc>
              <a:spcBef>
                <a:spcPts val="20"/>
              </a:spcBef>
              <a:buFont typeface="Arial"/>
              <a:buChar char="•"/>
              <a:tabLst>
                <a:tab pos="698500" algn="l"/>
              </a:tabLst>
            </a:pPr>
            <a:r>
              <a:rPr dirty="0" sz="4800" spc="335">
                <a:latin typeface="Tahoma"/>
                <a:cs typeface="Tahoma"/>
              </a:rPr>
              <a:t>2027-</a:t>
            </a:r>
            <a:r>
              <a:rPr dirty="0" sz="4800" spc="300">
                <a:latin typeface="Tahoma"/>
                <a:cs typeface="Tahoma"/>
              </a:rPr>
              <a:t>28</a:t>
            </a:r>
            <a:r>
              <a:rPr dirty="0" sz="4800" spc="-5">
                <a:latin typeface="Tahoma"/>
                <a:cs typeface="Tahoma"/>
              </a:rPr>
              <a:t> </a:t>
            </a:r>
            <a:r>
              <a:rPr dirty="0" sz="4800" spc="580">
                <a:latin typeface="Tahoma"/>
                <a:cs typeface="Tahoma"/>
              </a:rPr>
              <a:t>PLC</a:t>
            </a:r>
            <a:r>
              <a:rPr dirty="0" sz="4800" spc="-10">
                <a:latin typeface="Tahoma"/>
                <a:cs typeface="Tahoma"/>
              </a:rPr>
              <a:t> </a:t>
            </a:r>
            <a:r>
              <a:rPr dirty="0" sz="4800" spc="335">
                <a:latin typeface="Tahoma"/>
                <a:cs typeface="Tahoma"/>
              </a:rPr>
              <a:t>deepening</a:t>
            </a:r>
            <a:endParaRPr sz="4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62335" y="2644029"/>
            <a:ext cx="15763875" cy="113030"/>
            <a:chOff x="1262335" y="2644029"/>
            <a:chExt cx="15763875" cy="113030"/>
          </a:xfrm>
        </p:grpSpPr>
        <p:sp>
          <p:nvSpPr>
            <p:cNvPr id="3" name="object 3"/>
            <p:cNvSpPr/>
            <p:nvPr/>
          </p:nvSpPr>
          <p:spPr>
            <a:xfrm>
              <a:off x="1262335" y="2644029"/>
              <a:ext cx="1276350" cy="113030"/>
            </a:xfrm>
            <a:custGeom>
              <a:avLst/>
              <a:gdLst/>
              <a:ahLst/>
              <a:cxnLst/>
              <a:rect l="l" t="t" r="r" b="b"/>
              <a:pathLst>
                <a:path w="1276350" h="113030">
                  <a:moveTo>
                    <a:pt x="1276213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276213" y="113009"/>
                  </a:lnTo>
                  <a:lnTo>
                    <a:pt x="1276213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2538463" y="2644029"/>
              <a:ext cx="14488160" cy="113030"/>
            </a:xfrm>
            <a:custGeom>
              <a:avLst/>
              <a:gdLst/>
              <a:ahLst/>
              <a:cxnLst/>
              <a:rect l="l" t="t" r="r" b="b"/>
              <a:pathLst>
                <a:path w="14488160" h="113030">
                  <a:moveTo>
                    <a:pt x="14487659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4487659" y="113009"/>
                  </a:lnTo>
                  <a:lnTo>
                    <a:pt x="14487659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39114" y="3308539"/>
            <a:ext cx="5342339" cy="4958215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55764" rIns="0" bIns="0" rtlCol="0" vert="horz">
            <a:spAutoFit/>
          </a:bodyPr>
          <a:lstStyle/>
          <a:p>
            <a:pPr marL="1183640">
              <a:lnSpc>
                <a:spcPct val="100000"/>
              </a:lnSpc>
              <a:spcBef>
                <a:spcPts val="105"/>
              </a:spcBef>
            </a:pPr>
            <a:r>
              <a:rPr dirty="0" sz="6600" b="1">
                <a:solidFill>
                  <a:srgbClr val="0D2D50"/>
                </a:solidFill>
                <a:latin typeface="Tahoma"/>
                <a:cs typeface="Tahoma"/>
              </a:rPr>
              <a:t>Student</a:t>
            </a:r>
            <a:r>
              <a:rPr dirty="0" sz="6600" spc="-90" b="1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6600" spc="55" b="1">
                <a:solidFill>
                  <a:srgbClr val="0D2D50"/>
                </a:solidFill>
                <a:latin typeface="Tahoma"/>
                <a:cs typeface="Tahoma"/>
              </a:rPr>
              <a:t>Work</a:t>
            </a:r>
            <a:r>
              <a:rPr dirty="0" sz="6600" spc="-185" b="1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6600" spc="-10" b="1">
                <a:solidFill>
                  <a:srgbClr val="0D2D50"/>
                </a:solidFill>
                <a:latin typeface="Tahoma"/>
                <a:cs typeface="Tahoma"/>
              </a:rPr>
              <a:t>Analysis</a:t>
            </a:r>
            <a:endParaRPr sz="6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93762" y="3203955"/>
            <a:ext cx="10754995" cy="6443980"/>
          </a:xfrm>
          <a:prstGeom prst="rect">
            <a:avLst/>
          </a:prstGeom>
        </p:spPr>
        <p:txBody>
          <a:bodyPr wrap="square" lIns="0" tIns="73660" rIns="0" bIns="0" rtlCol="0" vert="horz">
            <a:spAutoFit/>
          </a:bodyPr>
          <a:lstStyle/>
          <a:p>
            <a:pPr algn="ctr" marL="12700" marR="5080" indent="5080">
              <a:lnSpc>
                <a:spcPct val="91700"/>
              </a:lnSpc>
              <a:spcBef>
                <a:spcPts val="580"/>
              </a:spcBef>
            </a:pPr>
            <a:r>
              <a:rPr dirty="0" sz="4550" spc="625">
                <a:solidFill>
                  <a:srgbClr val="0D2D50"/>
                </a:solidFill>
                <a:latin typeface="Tahoma"/>
                <a:cs typeface="Tahoma"/>
              </a:rPr>
              <a:t>We</a:t>
            </a:r>
            <a:r>
              <a:rPr dirty="0" sz="4550" spc="-5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260">
                <a:solidFill>
                  <a:srgbClr val="0D2D50"/>
                </a:solidFill>
                <a:latin typeface="Tahoma"/>
                <a:cs typeface="Tahoma"/>
              </a:rPr>
              <a:t>will</a:t>
            </a:r>
            <a:r>
              <a:rPr dirty="0" sz="4550" spc="-75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290">
                <a:solidFill>
                  <a:srgbClr val="0D2D50"/>
                </a:solidFill>
                <a:latin typeface="Tahoma"/>
                <a:cs typeface="Tahoma"/>
              </a:rPr>
              <a:t>use</a:t>
            </a:r>
            <a:r>
              <a:rPr dirty="0" sz="4550" spc="-75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505">
                <a:solidFill>
                  <a:srgbClr val="0D2D50"/>
                </a:solidFill>
                <a:latin typeface="Tahoma"/>
                <a:cs typeface="Tahoma"/>
              </a:rPr>
              <a:t>BOTH</a:t>
            </a:r>
            <a:r>
              <a:rPr dirty="0" sz="4550" spc="-25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310">
                <a:solidFill>
                  <a:srgbClr val="0D2D50"/>
                </a:solidFill>
                <a:latin typeface="Tahoma"/>
                <a:cs typeface="Tahoma"/>
              </a:rPr>
              <a:t>the</a:t>
            </a:r>
            <a:r>
              <a:rPr dirty="0" sz="4550" spc="-20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465">
                <a:solidFill>
                  <a:srgbClr val="00833B"/>
                </a:solidFill>
                <a:latin typeface="Tahoma"/>
                <a:cs typeface="Tahoma"/>
              </a:rPr>
              <a:t>PLDs</a:t>
            </a:r>
            <a:r>
              <a:rPr dirty="0" sz="4550" spc="-30">
                <a:solidFill>
                  <a:srgbClr val="00833B"/>
                </a:solidFill>
                <a:latin typeface="Tahoma"/>
                <a:cs typeface="Tahoma"/>
              </a:rPr>
              <a:t> </a:t>
            </a:r>
            <a:r>
              <a:rPr dirty="0" sz="4550" spc="325">
                <a:solidFill>
                  <a:srgbClr val="00833B"/>
                </a:solidFill>
                <a:latin typeface="Tahoma"/>
                <a:cs typeface="Tahoma"/>
              </a:rPr>
              <a:t>and </a:t>
            </a:r>
            <a:r>
              <a:rPr dirty="0" sz="4550" spc="320">
                <a:solidFill>
                  <a:srgbClr val="00833B"/>
                </a:solidFill>
                <a:latin typeface="Tahoma"/>
                <a:cs typeface="Tahoma"/>
              </a:rPr>
              <a:t>standards</a:t>
            </a:r>
            <a:r>
              <a:rPr dirty="0" sz="4550" spc="5">
                <a:solidFill>
                  <a:srgbClr val="00833B"/>
                </a:solidFill>
                <a:latin typeface="Tahoma"/>
                <a:cs typeface="Tahoma"/>
              </a:rPr>
              <a:t> </a:t>
            </a:r>
            <a:r>
              <a:rPr dirty="0" sz="4550" spc="345">
                <a:solidFill>
                  <a:srgbClr val="0D2D50"/>
                </a:solidFill>
                <a:latin typeface="Tahoma"/>
                <a:cs typeface="Tahoma"/>
              </a:rPr>
              <a:t>because</a:t>
            </a:r>
            <a:r>
              <a:rPr dirty="0" sz="4550" spc="5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445">
                <a:solidFill>
                  <a:srgbClr val="0D2D50"/>
                </a:solidFill>
                <a:latin typeface="Tahoma"/>
                <a:cs typeface="Tahoma"/>
              </a:rPr>
              <a:t>PLDs</a:t>
            </a:r>
            <a:r>
              <a:rPr dirty="0" sz="4550" spc="-10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250">
                <a:solidFill>
                  <a:srgbClr val="0D2D50"/>
                </a:solidFill>
                <a:latin typeface="Tahoma"/>
                <a:cs typeface="Tahoma"/>
              </a:rPr>
              <a:t>are</a:t>
            </a:r>
            <a:r>
              <a:rPr dirty="0" sz="4550" spc="5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285">
                <a:solidFill>
                  <a:srgbClr val="0D2D50"/>
                </a:solidFill>
                <a:latin typeface="Tahoma"/>
                <a:cs typeface="Tahoma"/>
              </a:rPr>
              <a:t>the </a:t>
            </a:r>
            <a:r>
              <a:rPr dirty="0" sz="4550" spc="325">
                <a:solidFill>
                  <a:srgbClr val="0D2D50"/>
                </a:solidFill>
                <a:latin typeface="Tahoma"/>
                <a:cs typeface="Tahoma"/>
              </a:rPr>
              <a:t>"tool</a:t>
            </a:r>
            <a:r>
              <a:rPr dirty="0" sz="4550" spc="-5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300">
                <a:solidFill>
                  <a:srgbClr val="0D2D50"/>
                </a:solidFill>
                <a:latin typeface="Tahoma"/>
                <a:cs typeface="Tahoma"/>
              </a:rPr>
              <a:t>for</a:t>
            </a:r>
            <a:r>
              <a:rPr dirty="0" sz="4550" spc="-50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280">
                <a:solidFill>
                  <a:srgbClr val="0D2D50"/>
                </a:solidFill>
                <a:latin typeface="Tahoma"/>
                <a:cs typeface="Tahoma"/>
              </a:rPr>
              <a:t>assessing</a:t>
            </a:r>
            <a:r>
              <a:rPr dirty="0" sz="4550" spc="-35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254">
                <a:solidFill>
                  <a:srgbClr val="0D2D50"/>
                </a:solidFill>
                <a:latin typeface="Tahoma"/>
                <a:cs typeface="Tahoma"/>
              </a:rPr>
              <a:t>an</a:t>
            </a:r>
            <a:r>
              <a:rPr dirty="0" sz="4550" spc="30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295">
                <a:solidFill>
                  <a:srgbClr val="0D2D50"/>
                </a:solidFill>
                <a:latin typeface="Tahoma"/>
                <a:cs typeface="Tahoma"/>
              </a:rPr>
              <a:t>English </a:t>
            </a:r>
            <a:r>
              <a:rPr dirty="0" sz="4550" spc="240">
                <a:solidFill>
                  <a:srgbClr val="0D2D50"/>
                </a:solidFill>
                <a:latin typeface="Tahoma"/>
                <a:cs typeface="Tahoma"/>
              </a:rPr>
              <a:t>learner's</a:t>
            </a:r>
            <a:r>
              <a:rPr dirty="0" sz="4550" spc="-15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355">
                <a:solidFill>
                  <a:srgbClr val="0D2D50"/>
                </a:solidFill>
                <a:latin typeface="Tahoma"/>
                <a:cs typeface="Tahoma"/>
              </a:rPr>
              <a:t>degree</a:t>
            </a:r>
            <a:r>
              <a:rPr dirty="0" sz="4550" spc="-75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360">
                <a:solidFill>
                  <a:srgbClr val="0D2D50"/>
                </a:solidFill>
                <a:latin typeface="Tahoma"/>
                <a:cs typeface="Tahoma"/>
              </a:rPr>
              <a:t>of</a:t>
            </a:r>
            <a:r>
              <a:rPr dirty="0" sz="4550" spc="-20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310">
                <a:solidFill>
                  <a:srgbClr val="0D2D50"/>
                </a:solidFill>
                <a:latin typeface="Tahoma"/>
                <a:cs typeface="Tahoma"/>
              </a:rPr>
              <a:t>language </a:t>
            </a:r>
            <a:r>
              <a:rPr dirty="0" sz="4550" spc="280">
                <a:solidFill>
                  <a:srgbClr val="0D2D50"/>
                </a:solidFill>
                <a:latin typeface="Tahoma"/>
                <a:cs typeface="Tahoma"/>
              </a:rPr>
              <a:t>proficiency,"</a:t>
            </a:r>
            <a:r>
              <a:rPr dirty="0" sz="4550" spc="30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330">
                <a:solidFill>
                  <a:srgbClr val="0D2D50"/>
                </a:solidFill>
                <a:latin typeface="Tahoma"/>
                <a:cs typeface="Tahoma"/>
              </a:rPr>
              <a:t>stated</a:t>
            </a:r>
            <a:r>
              <a:rPr dirty="0" sz="4550" spc="-20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445">
                <a:solidFill>
                  <a:srgbClr val="0D2D50"/>
                </a:solidFill>
                <a:latin typeface="Tahoma"/>
                <a:cs typeface="Tahoma"/>
              </a:rPr>
              <a:t>by</a:t>
            </a:r>
            <a:r>
              <a:rPr dirty="0" sz="4550" spc="10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229">
                <a:solidFill>
                  <a:srgbClr val="0D2D50"/>
                </a:solidFill>
                <a:latin typeface="Tahoma"/>
                <a:cs typeface="Tahoma"/>
              </a:rPr>
              <a:t>ELPA21.</a:t>
            </a:r>
            <a:r>
              <a:rPr dirty="0" sz="4550" spc="-35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430">
                <a:solidFill>
                  <a:srgbClr val="0D2D50"/>
                </a:solidFill>
                <a:latin typeface="Tahoma"/>
                <a:cs typeface="Tahoma"/>
              </a:rPr>
              <a:t>PLDs </a:t>
            </a:r>
            <a:r>
              <a:rPr dirty="0" sz="4550" spc="250">
                <a:solidFill>
                  <a:srgbClr val="0D2D50"/>
                </a:solidFill>
                <a:latin typeface="Tahoma"/>
                <a:cs typeface="Tahoma"/>
              </a:rPr>
              <a:t>are</a:t>
            </a:r>
            <a:r>
              <a:rPr dirty="0" sz="4550" spc="-10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260">
                <a:solidFill>
                  <a:srgbClr val="0D2D50"/>
                </a:solidFill>
                <a:latin typeface="Tahoma"/>
                <a:cs typeface="Tahoma"/>
              </a:rPr>
              <a:t>a</a:t>
            </a:r>
            <a:r>
              <a:rPr dirty="0" sz="4550" spc="-15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275">
                <a:solidFill>
                  <a:srgbClr val="0D2D50"/>
                </a:solidFill>
                <a:latin typeface="Tahoma"/>
                <a:cs typeface="Tahoma"/>
              </a:rPr>
              <a:t>summary,</a:t>
            </a:r>
            <a:r>
              <a:rPr dirty="0" sz="4550" spc="-70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390">
                <a:solidFill>
                  <a:srgbClr val="0D2D50"/>
                </a:solidFill>
                <a:latin typeface="Tahoma"/>
                <a:cs typeface="Tahoma"/>
              </a:rPr>
              <a:t>but</a:t>
            </a:r>
            <a:r>
              <a:rPr dirty="0" sz="4550" spc="-45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365">
                <a:solidFill>
                  <a:srgbClr val="0D2D50"/>
                </a:solidFill>
                <a:latin typeface="Tahoma"/>
                <a:cs typeface="Tahoma"/>
              </a:rPr>
              <a:t>when</a:t>
            </a:r>
            <a:r>
              <a:rPr dirty="0" sz="4550" spc="-50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295">
                <a:solidFill>
                  <a:srgbClr val="0D2D50"/>
                </a:solidFill>
                <a:latin typeface="Tahoma"/>
                <a:cs typeface="Tahoma"/>
              </a:rPr>
              <a:t>there</a:t>
            </a:r>
            <a:r>
              <a:rPr dirty="0" sz="4550" spc="5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220">
                <a:solidFill>
                  <a:srgbClr val="0D2D50"/>
                </a:solidFill>
                <a:latin typeface="Tahoma"/>
                <a:cs typeface="Tahoma"/>
              </a:rPr>
              <a:t>are </a:t>
            </a:r>
            <a:r>
              <a:rPr dirty="0" sz="4550" spc="315">
                <a:solidFill>
                  <a:srgbClr val="0D2D50"/>
                </a:solidFill>
                <a:latin typeface="Tahoma"/>
                <a:cs typeface="Tahoma"/>
              </a:rPr>
              <a:t>times</a:t>
            </a:r>
            <a:r>
              <a:rPr dirty="0" sz="4550" spc="-95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425">
                <a:solidFill>
                  <a:srgbClr val="0D2D50"/>
                </a:solidFill>
                <a:latin typeface="Tahoma"/>
                <a:cs typeface="Tahoma"/>
              </a:rPr>
              <a:t>we</a:t>
            </a:r>
            <a:r>
              <a:rPr dirty="0" sz="4550" spc="-5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345">
                <a:solidFill>
                  <a:srgbClr val="0D2D50"/>
                </a:solidFill>
                <a:latin typeface="Tahoma"/>
                <a:cs typeface="Tahoma"/>
              </a:rPr>
              <a:t>need</a:t>
            </a:r>
            <a:r>
              <a:rPr dirty="0" sz="4550" spc="-35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380">
                <a:solidFill>
                  <a:srgbClr val="0D2D50"/>
                </a:solidFill>
                <a:latin typeface="Tahoma"/>
                <a:cs typeface="Tahoma"/>
              </a:rPr>
              <a:t>more</a:t>
            </a:r>
            <a:r>
              <a:rPr dirty="0" sz="4550" spc="-5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405">
                <a:solidFill>
                  <a:srgbClr val="0D2D50"/>
                </a:solidFill>
                <a:latin typeface="Tahoma"/>
                <a:cs typeface="Tahoma"/>
              </a:rPr>
              <a:t>to</a:t>
            </a:r>
            <a:r>
              <a:rPr dirty="0" sz="4550" spc="-30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475">
                <a:solidFill>
                  <a:srgbClr val="0D2D50"/>
                </a:solidFill>
                <a:latin typeface="Tahoma"/>
                <a:cs typeface="Tahoma"/>
              </a:rPr>
              <a:t>go</a:t>
            </a:r>
            <a:r>
              <a:rPr dirty="0" sz="4550" spc="-20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390">
                <a:solidFill>
                  <a:srgbClr val="0D2D50"/>
                </a:solidFill>
                <a:latin typeface="Tahoma"/>
                <a:cs typeface="Tahoma"/>
              </a:rPr>
              <a:t>on</a:t>
            </a:r>
            <a:r>
              <a:rPr dirty="0" sz="4550" spc="-40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380">
                <a:solidFill>
                  <a:srgbClr val="0D2D50"/>
                </a:solidFill>
                <a:latin typeface="Tahoma"/>
                <a:cs typeface="Tahoma"/>
              </a:rPr>
              <a:t>to </a:t>
            </a:r>
            <a:r>
              <a:rPr dirty="0" sz="4550" spc="360">
                <a:solidFill>
                  <a:srgbClr val="0D2D50"/>
                </a:solidFill>
                <a:latin typeface="Tahoma"/>
                <a:cs typeface="Tahoma"/>
              </a:rPr>
              <a:t>make</a:t>
            </a:r>
            <a:r>
              <a:rPr dirty="0" sz="4550" spc="-75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260">
                <a:solidFill>
                  <a:srgbClr val="0D2D50"/>
                </a:solidFill>
                <a:latin typeface="Tahoma"/>
                <a:cs typeface="Tahoma"/>
              </a:rPr>
              <a:t>a</a:t>
            </a:r>
            <a:r>
              <a:rPr dirty="0" sz="4550" spc="-20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345">
                <a:solidFill>
                  <a:srgbClr val="0D2D50"/>
                </a:solidFill>
                <a:latin typeface="Tahoma"/>
                <a:cs typeface="Tahoma"/>
              </a:rPr>
              <a:t>scoring</a:t>
            </a:r>
            <a:r>
              <a:rPr dirty="0" sz="4550" spc="-35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270">
                <a:solidFill>
                  <a:srgbClr val="0D2D50"/>
                </a:solidFill>
                <a:latin typeface="Tahoma"/>
                <a:cs typeface="Tahoma"/>
              </a:rPr>
              <a:t>decision,</a:t>
            </a:r>
            <a:r>
              <a:rPr dirty="0" sz="4550" spc="10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425">
                <a:solidFill>
                  <a:srgbClr val="0D2D50"/>
                </a:solidFill>
                <a:latin typeface="Tahoma"/>
                <a:cs typeface="Tahoma"/>
              </a:rPr>
              <a:t>we</a:t>
            </a:r>
            <a:r>
              <a:rPr dirty="0" sz="4550" spc="-75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265">
                <a:solidFill>
                  <a:srgbClr val="0D2D50"/>
                </a:solidFill>
                <a:latin typeface="Tahoma"/>
                <a:cs typeface="Tahoma"/>
              </a:rPr>
              <a:t>will</a:t>
            </a:r>
            <a:r>
              <a:rPr dirty="0" sz="4550" spc="-15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240">
                <a:solidFill>
                  <a:srgbClr val="0D2D50"/>
                </a:solidFill>
                <a:latin typeface="Tahoma"/>
                <a:cs typeface="Tahoma"/>
              </a:rPr>
              <a:t>use </a:t>
            </a:r>
            <a:r>
              <a:rPr dirty="0" sz="4550" spc="310">
                <a:solidFill>
                  <a:srgbClr val="0D2D50"/>
                </a:solidFill>
                <a:latin typeface="Tahoma"/>
                <a:cs typeface="Tahoma"/>
              </a:rPr>
              <a:t>the</a:t>
            </a:r>
            <a:r>
              <a:rPr dirty="0" sz="4550" spc="-65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265">
                <a:solidFill>
                  <a:srgbClr val="0D2D50"/>
                </a:solidFill>
                <a:latin typeface="Tahoma"/>
                <a:cs typeface="Tahoma"/>
              </a:rPr>
              <a:t>standards.</a:t>
            </a:r>
            <a:r>
              <a:rPr dirty="0" sz="4550" spc="25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275">
                <a:solidFill>
                  <a:srgbClr val="0D2D50"/>
                </a:solidFill>
                <a:latin typeface="Tahoma"/>
                <a:cs typeface="Tahoma"/>
              </a:rPr>
              <a:t>These</a:t>
            </a:r>
            <a:r>
              <a:rPr dirty="0" sz="4550" spc="-60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455">
                <a:solidFill>
                  <a:srgbClr val="0D2D50"/>
                </a:solidFill>
                <a:latin typeface="Tahoma"/>
                <a:cs typeface="Tahoma"/>
              </a:rPr>
              <a:t>two</a:t>
            </a:r>
            <a:r>
              <a:rPr dirty="0" sz="4550" spc="-15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380">
                <a:solidFill>
                  <a:srgbClr val="0D2D50"/>
                </a:solidFill>
                <a:latin typeface="Tahoma"/>
                <a:cs typeface="Tahoma"/>
              </a:rPr>
              <a:t>documents </a:t>
            </a:r>
            <a:r>
              <a:rPr dirty="0" sz="4550" spc="370">
                <a:solidFill>
                  <a:srgbClr val="0D2D50"/>
                </a:solidFill>
                <a:latin typeface="Tahoma"/>
                <a:cs typeface="Tahoma"/>
              </a:rPr>
              <a:t>support</a:t>
            </a:r>
            <a:r>
              <a:rPr dirty="0" sz="4550" spc="-40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365">
                <a:solidFill>
                  <a:srgbClr val="0D2D50"/>
                </a:solidFill>
                <a:latin typeface="Tahoma"/>
                <a:cs typeface="Tahoma"/>
              </a:rPr>
              <a:t>one</a:t>
            </a:r>
            <a:r>
              <a:rPr dirty="0" sz="4550" spc="5">
                <a:solidFill>
                  <a:srgbClr val="0D2D50"/>
                </a:solidFill>
                <a:latin typeface="Tahoma"/>
                <a:cs typeface="Tahoma"/>
              </a:rPr>
              <a:t> </a:t>
            </a:r>
            <a:r>
              <a:rPr dirty="0" sz="4550" spc="220">
                <a:solidFill>
                  <a:srgbClr val="0D2D50"/>
                </a:solidFill>
                <a:latin typeface="Tahoma"/>
                <a:cs typeface="Tahoma"/>
              </a:rPr>
              <a:t>another.</a:t>
            </a:r>
            <a:endParaRPr sz="45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87383" y="871174"/>
            <a:ext cx="9201986" cy="379729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668830" y="4468545"/>
            <a:ext cx="3578225" cy="4112260"/>
          </a:xfrm>
          <a:custGeom>
            <a:avLst/>
            <a:gdLst/>
            <a:ahLst/>
            <a:cxnLst/>
            <a:rect l="l" t="t" r="r" b="b"/>
            <a:pathLst>
              <a:path w="3578225" h="4112259">
                <a:moveTo>
                  <a:pt x="911186" y="57937"/>
                </a:moveTo>
                <a:lnTo>
                  <a:pt x="906640" y="35369"/>
                </a:lnTo>
                <a:lnTo>
                  <a:pt x="894219" y="16954"/>
                </a:lnTo>
                <a:lnTo>
                  <a:pt x="875804" y="4546"/>
                </a:lnTo>
                <a:lnTo>
                  <a:pt x="853249" y="0"/>
                </a:lnTo>
                <a:lnTo>
                  <a:pt x="830707" y="4546"/>
                </a:lnTo>
                <a:lnTo>
                  <a:pt x="812292" y="16954"/>
                </a:lnTo>
                <a:lnTo>
                  <a:pt x="799871" y="35369"/>
                </a:lnTo>
                <a:lnTo>
                  <a:pt x="795312" y="57937"/>
                </a:lnTo>
                <a:lnTo>
                  <a:pt x="795312" y="766965"/>
                </a:lnTo>
                <a:lnTo>
                  <a:pt x="799871" y="789533"/>
                </a:lnTo>
                <a:lnTo>
                  <a:pt x="812292" y="807948"/>
                </a:lnTo>
                <a:lnTo>
                  <a:pt x="830707" y="820356"/>
                </a:lnTo>
                <a:lnTo>
                  <a:pt x="853249" y="824903"/>
                </a:lnTo>
                <a:lnTo>
                  <a:pt x="875804" y="820356"/>
                </a:lnTo>
                <a:lnTo>
                  <a:pt x="894219" y="807948"/>
                </a:lnTo>
                <a:lnTo>
                  <a:pt x="906640" y="789533"/>
                </a:lnTo>
                <a:lnTo>
                  <a:pt x="911186" y="766965"/>
                </a:lnTo>
                <a:lnTo>
                  <a:pt x="911186" y="57937"/>
                </a:lnTo>
                <a:close/>
              </a:path>
              <a:path w="3578225" h="4112259">
                <a:moveTo>
                  <a:pt x="1148308" y="2282393"/>
                </a:moveTo>
                <a:lnTo>
                  <a:pt x="1148168" y="2260181"/>
                </a:lnTo>
                <a:lnTo>
                  <a:pt x="1139710" y="2239645"/>
                </a:lnTo>
                <a:lnTo>
                  <a:pt x="1123442" y="2223376"/>
                </a:lnTo>
                <a:lnTo>
                  <a:pt x="1102093" y="2214651"/>
                </a:lnTo>
                <a:lnTo>
                  <a:pt x="1079881" y="2214791"/>
                </a:lnTo>
                <a:lnTo>
                  <a:pt x="1059357" y="2223262"/>
                </a:lnTo>
                <a:lnTo>
                  <a:pt x="1043114" y="2239556"/>
                </a:lnTo>
                <a:lnTo>
                  <a:pt x="711111" y="2738844"/>
                </a:lnTo>
                <a:lnTo>
                  <a:pt x="523379" y="2526538"/>
                </a:lnTo>
                <a:lnTo>
                  <a:pt x="505028" y="2512631"/>
                </a:lnTo>
                <a:lnTo>
                  <a:pt x="483527" y="2507056"/>
                </a:lnTo>
                <a:lnTo>
                  <a:pt x="461505" y="2509951"/>
                </a:lnTo>
                <a:lnTo>
                  <a:pt x="441591" y="2521470"/>
                </a:lnTo>
                <a:lnTo>
                  <a:pt x="427710" y="2539847"/>
                </a:lnTo>
                <a:lnTo>
                  <a:pt x="422148" y="2561348"/>
                </a:lnTo>
                <a:lnTo>
                  <a:pt x="425043" y="2583357"/>
                </a:lnTo>
                <a:lnTo>
                  <a:pt x="436562" y="2603258"/>
                </a:lnTo>
                <a:lnTo>
                  <a:pt x="674281" y="2872041"/>
                </a:lnTo>
                <a:lnTo>
                  <a:pt x="683653" y="2880550"/>
                </a:lnTo>
                <a:lnTo>
                  <a:pt x="684911" y="2881287"/>
                </a:lnTo>
                <a:lnTo>
                  <a:pt x="685546" y="2881909"/>
                </a:lnTo>
                <a:lnTo>
                  <a:pt x="693166" y="2886202"/>
                </a:lnTo>
                <a:lnTo>
                  <a:pt x="694042" y="2886545"/>
                </a:lnTo>
                <a:lnTo>
                  <a:pt x="694283" y="2886672"/>
                </a:lnTo>
                <a:lnTo>
                  <a:pt x="695083" y="2886938"/>
                </a:lnTo>
                <a:lnTo>
                  <a:pt x="701141" y="2889224"/>
                </a:lnTo>
                <a:lnTo>
                  <a:pt x="704481" y="2889961"/>
                </a:lnTo>
                <a:lnTo>
                  <a:pt x="705764" y="2890367"/>
                </a:lnTo>
                <a:lnTo>
                  <a:pt x="706894" y="2890494"/>
                </a:lnTo>
                <a:lnTo>
                  <a:pt x="709320" y="2891015"/>
                </a:lnTo>
                <a:lnTo>
                  <a:pt x="717562" y="2891599"/>
                </a:lnTo>
                <a:lnTo>
                  <a:pt x="717702" y="2891599"/>
                </a:lnTo>
                <a:lnTo>
                  <a:pt x="727900" y="2890697"/>
                </a:lnTo>
                <a:lnTo>
                  <a:pt x="730173" y="2890088"/>
                </a:lnTo>
                <a:lnTo>
                  <a:pt x="731456" y="2889923"/>
                </a:lnTo>
                <a:lnTo>
                  <a:pt x="733310" y="2889224"/>
                </a:lnTo>
                <a:lnTo>
                  <a:pt x="737870" y="2887980"/>
                </a:lnTo>
                <a:lnTo>
                  <a:pt x="742467" y="2885770"/>
                </a:lnTo>
                <a:lnTo>
                  <a:pt x="744562" y="2884982"/>
                </a:lnTo>
                <a:lnTo>
                  <a:pt x="745566" y="2884284"/>
                </a:lnTo>
                <a:lnTo>
                  <a:pt x="747344" y="2883433"/>
                </a:lnTo>
                <a:lnTo>
                  <a:pt x="756069" y="2877058"/>
                </a:lnTo>
                <a:lnTo>
                  <a:pt x="756246" y="2876893"/>
                </a:lnTo>
                <a:lnTo>
                  <a:pt x="765835" y="2865755"/>
                </a:lnTo>
                <a:lnTo>
                  <a:pt x="1139596" y="2303691"/>
                </a:lnTo>
                <a:lnTo>
                  <a:pt x="1148308" y="2282393"/>
                </a:lnTo>
                <a:close/>
              </a:path>
              <a:path w="3578225" h="4112259">
                <a:moveTo>
                  <a:pt x="1148321" y="3132264"/>
                </a:moveTo>
                <a:lnTo>
                  <a:pt x="1148168" y="3110039"/>
                </a:lnTo>
                <a:lnTo>
                  <a:pt x="1139710" y="3089491"/>
                </a:lnTo>
                <a:lnTo>
                  <a:pt x="1123442" y="3073209"/>
                </a:lnTo>
                <a:lnTo>
                  <a:pt x="1102093" y="3064472"/>
                </a:lnTo>
                <a:lnTo>
                  <a:pt x="1079868" y="3064624"/>
                </a:lnTo>
                <a:lnTo>
                  <a:pt x="1059345" y="3073120"/>
                </a:lnTo>
                <a:lnTo>
                  <a:pt x="1043076" y="3089389"/>
                </a:lnTo>
                <a:lnTo>
                  <a:pt x="711098" y="3588778"/>
                </a:lnTo>
                <a:lnTo>
                  <a:pt x="523379" y="3376447"/>
                </a:lnTo>
                <a:lnTo>
                  <a:pt x="505079" y="3362541"/>
                </a:lnTo>
                <a:lnTo>
                  <a:pt x="483577" y="3356965"/>
                </a:lnTo>
                <a:lnTo>
                  <a:pt x="461543" y="3359861"/>
                </a:lnTo>
                <a:lnTo>
                  <a:pt x="441617" y="3371380"/>
                </a:lnTo>
                <a:lnTo>
                  <a:pt x="427723" y="3389706"/>
                </a:lnTo>
                <a:lnTo>
                  <a:pt x="422135" y="3411220"/>
                </a:lnTo>
                <a:lnTo>
                  <a:pt x="425030" y="3433241"/>
                </a:lnTo>
                <a:lnTo>
                  <a:pt x="436562" y="3453142"/>
                </a:lnTo>
                <a:lnTo>
                  <a:pt x="674281" y="3722014"/>
                </a:lnTo>
                <a:lnTo>
                  <a:pt x="683628" y="3730523"/>
                </a:lnTo>
                <a:lnTo>
                  <a:pt x="684936" y="3731285"/>
                </a:lnTo>
                <a:lnTo>
                  <a:pt x="685546" y="3731882"/>
                </a:lnTo>
                <a:lnTo>
                  <a:pt x="693166" y="3736162"/>
                </a:lnTo>
                <a:lnTo>
                  <a:pt x="693991" y="3736479"/>
                </a:lnTo>
                <a:lnTo>
                  <a:pt x="694270" y="3736632"/>
                </a:lnTo>
                <a:lnTo>
                  <a:pt x="695198" y="3736937"/>
                </a:lnTo>
                <a:lnTo>
                  <a:pt x="701141" y="3739172"/>
                </a:lnTo>
                <a:lnTo>
                  <a:pt x="704469" y="3739908"/>
                </a:lnTo>
                <a:lnTo>
                  <a:pt x="705764" y="3740315"/>
                </a:lnTo>
                <a:lnTo>
                  <a:pt x="706894" y="3740442"/>
                </a:lnTo>
                <a:lnTo>
                  <a:pt x="709320" y="3740962"/>
                </a:lnTo>
                <a:lnTo>
                  <a:pt x="717562" y="3741547"/>
                </a:lnTo>
                <a:lnTo>
                  <a:pt x="717702" y="3741547"/>
                </a:lnTo>
                <a:lnTo>
                  <a:pt x="727900" y="3740645"/>
                </a:lnTo>
                <a:lnTo>
                  <a:pt x="730173" y="3740035"/>
                </a:lnTo>
                <a:lnTo>
                  <a:pt x="731456" y="3739870"/>
                </a:lnTo>
                <a:lnTo>
                  <a:pt x="733323" y="3739172"/>
                </a:lnTo>
                <a:lnTo>
                  <a:pt x="737870" y="3737927"/>
                </a:lnTo>
                <a:lnTo>
                  <a:pt x="742467" y="3735730"/>
                </a:lnTo>
                <a:lnTo>
                  <a:pt x="744575" y="3734930"/>
                </a:lnTo>
                <a:lnTo>
                  <a:pt x="745578" y="3734231"/>
                </a:lnTo>
                <a:lnTo>
                  <a:pt x="747331" y="3733393"/>
                </a:lnTo>
                <a:lnTo>
                  <a:pt x="756043" y="3727031"/>
                </a:lnTo>
                <a:lnTo>
                  <a:pt x="756259" y="3726840"/>
                </a:lnTo>
                <a:lnTo>
                  <a:pt x="765873" y="3715740"/>
                </a:lnTo>
                <a:lnTo>
                  <a:pt x="1139621" y="3153575"/>
                </a:lnTo>
                <a:lnTo>
                  <a:pt x="1148321" y="3132264"/>
                </a:lnTo>
                <a:close/>
              </a:path>
              <a:path w="3578225" h="4112259">
                <a:moveTo>
                  <a:pt x="1148321" y="1360322"/>
                </a:moveTo>
                <a:lnTo>
                  <a:pt x="1148168" y="1338097"/>
                </a:lnTo>
                <a:lnTo>
                  <a:pt x="1139710" y="1317548"/>
                </a:lnTo>
                <a:lnTo>
                  <a:pt x="1123442" y="1301267"/>
                </a:lnTo>
                <a:lnTo>
                  <a:pt x="1102093" y="1292555"/>
                </a:lnTo>
                <a:lnTo>
                  <a:pt x="1079868" y="1292707"/>
                </a:lnTo>
                <a:lnTo>
                  <a:pt x="1059345" y="1301178"/>
                </a:lnTo>
                <a:lnTo>
                  <a:pt x="1043076" y="1317447"/>
                </a:lnTo>
                <a:lnTo>
                  <a:pt x="711085" y="1816823"/>
                </a:lnTo>
                <a:lnTo>
                  <a:pt x="523379" y="1604492"/>
                </a:lnTo>
                <a:lnTo>
                  <a:pt x="505079" y="1590586"/>
                </a:lnTo>
                <a:lnTo>
                  <a:pt x="483577" y="1585010"/>
                </a:lnTo>
                <a:lnTo>
                  <a:pt x="461543" y="1587919"/>
                </a:lnTo>
                <a:lnTo>
                  <a:pt x="441617" y="1599438"/>
                </a:lnTo>
                <a:lnTo>
                  <a:pt x="427723" y="1617764"/>
                </a:lnTo>
                <a:lnTo>
                  <a:pt x="422135" y="1639265"/>
                </a:lnTo>
                <a:lnTo>
                  <a:pt x="425030" y="1661299"/>
                </a:lnTo>
                <a:lnTo>
                  <a:pt x="436562" y="1681187"/>
                </a:lnTo>
                <a:lnTo>
                  <a:pt x="674281" y="1950072"/>
                </a:lnTo>
                <a:lnTo>
                  <a:pt x="683628" y="1958581"/>
                </a:lnTo>
                <a:lnTo>
                  <a:pt x="684936" y="1959343"/>
                </a:lnTo>
                <a:lnTo>
                  <a:pt x="685546" y="1959940"/>
                </a:lnTo>
                <a:lnTo>
                  <a:pt x="693166" y="1964220"/>
                </a:lnTo>
                <a:lnTo>
                  <a:pt x="693991" y="1964537"/>
                </a:lnTo>
                <a:lnTo>
                  <a:pt x="694270" y="1964690"/>
                </a:lnTo>
                <a:lnTo>
                  <a:pt x="695198" y="1964994"/>
                </a:lnTo>
                <a:lnTo>
                  <a:pt x="701141" y="1967230"/>
                </a:lnTo>
                <a:lnTo>
                  <a:pt x="704418" y="1967953"/>
                </a:lnTo>
                <a:lnTo>
                  <a:pt x="705764" y="1968373"/>
                </a:lnTo>
                <a:lnTo>
                  <a:pt x="706970" y="1968500"/>
                </a:lnTo>
                <a:lnTo>
                  <a:pt x="709320" y="1969008"/>
                </a:lnTo>
                <a:lnTo>
                  <a:pt x="717562" y="1969604"/>
                </a:lnTo>
                <a:lnTo>
                  <a:pt x="717702" y="1969604"/>
                </a:lnTo>
                <a:lnTo>
                  <a:pt x="727900" y="1968703"/>
                </a:lnTo>
                <a:lnTo>
                  <a:pt x="730186" y="1968080"/>
                </a:lnTo>
                <a:lnTo>
                  <a:pt x="731456" y="1967928"/>
                </a:lnTo>
                <a:lnTo>
                  <a:pt x="733259" y="1967255"/>
                </a:lnTo>
                <a:lnTo>
                  <a:pt x="737870" y="1965998"/>
                </a:lnTo>
                <a:lnTo>
                  <a:pt x="742581" y="1963737"/>
                </a:lnTo>
                <a:lnTo>
                  <a:pt x="744575" y="1962988"/>
                </a:lnTo>
                <a:lnTo>
                  <a:pt x="745515" y="1962340"/>
                </a:lnTo>
                <a:lnTo>
                  <a:pt x="747331" y="1961464"/>
                </a:lnTo>
                <a:lnTo>
                  <a:pt x="756043" y="1955088"/>
                </a:lnTo>
                <a:lnTo>
                  <a:pt x="756259" y="1954885"/>
                </a:lnTo>
                <a:lnTo>
                  <a:pt x="765873" y="1943760"/>
                </a:lnTo>
                <a:lnTo>
                  <a:pt x="1139621" y="1381620"/>
                </a:lnTo>
                <a:lnTo>
                  <a:pt x="1148321" y="1360322"/>
                </a:lnTo>
                <a:close/>
              </a:path>
              <a:path w="3578225" h="4112259">
                <a:moveTo>
                  <a:pt x="2586494" y="421360"/>
                </a:moveTo>
                <a:lnTo>
                  <a:pt x="2581948" y="398805"/>
                </a:lnTo>
                <a:lnTo>
                  <a:pt x="2569514" y="380403"/>
                </a:lnTo>
                <a:lnTo>
                  <a:pt x="2551087" y="368007"/>
                </a:lnTo>
                <a:lnTo>
                  <a:pt x="2528519" y="363461"/>
                </a:lnTo>
                <a:lnTo>
                  <a:pt x="1021803" y="363461"/>
                </a:lnTo>
                <a:lnTo>
                  <a:pt x="999248" y="368007"/>
                </a:lnTo>
                <a:lnTo>
                  <a:pt x="980833" y="380403"/>
                </a:lnTo>
                <a:lnTo>
                  <a:pt x="968413" y="398805"/>
                </a:lnTo>
                <a:lnTo>
                  <a:pt x="963866" y="421360"/>
                </a:lnTo>
                <a:lnTo>
                  <a:pt x="968413" y="443941"/>
                </a:lnTo>
                <a:lnTo>
                  <a:pt x="980833" y="462368"/>
                </a:lnTo>
                <a:lnTo>
                  <a:pt x="999248" y="474776"/>
                </a:lnTo>
                <a:lnTo>
                  <a:pt x="1021803" y="479336"/>
                </a:lnTo>
                <a:lnTo>
                  <a:pt x="2528519" y="479336"/>
                </a:lnTo>
                <a:lnTo>
                  <a:pt x="2551087" y="474776"/>
                </a:lnTo>
                <a:lnTo>
                  <a:pt x="2569514" y="462368"/>
                </a:lnTo>
                <a:lnTo>
                  <a:pt x="2581948" y="443941"/>
                </a:lnTo>
                <a:lnTo>
                  <a:pt x="2586494" y="421360"/>
                </a:lnTo>
                <a:close/>
              </a:path>
              <a:path w="3578225" h="4112259">
                <a:moveTo>
                  <a:pt x="2782354" y="57937"/>
                </a:moveTo>
                <a:lnTo>
                  <a:pt x="2777794" y="35369"/>
                </a:lnTo>
                <a:lnTo>
                  <a:pt x="2765387" y="16954"/>
                </a:lnTo>
                <a:lnTo>
                  <a:pt x="2746984" y="4546"/>
                </a:lnTo>
                <a:lnTo>
                  <a:pt x="2724454" y="0"/>
                </a:lnTo>
                <a:lnTo>
                  <a:pt x="2701874" y="4546"/>
                </a:lnTo>
                <a:lnTo>
                  <a:pt x="2683446" y="16954"/>
                </a:lnTo>
                <a:lnTo>
                  <a:pt x="2671026" y="35369"/>
                </a:lnTo>
                <a:lnTo>
                  <a:pt x="2666479" y="57937"/>
                </a:lnTo>
                <a:lnTo>
                  <a:pt x="2666479" y="766965"/>
                </a:lnTo>
                <a:lnTo>
                  <a:pt x="2671026" y="789533"/>
                </a:lnTo>
                <a:lnTo>
                  <a:pt x="2683446" y="807948"/>
                </a:lnTo>
                <a:lnTo>
                  <a:pt x="2701874" y="820356"/>
                </a:lnTo>
                <a:lnTo>
                  <a:pt x="2724454" y="824903"/>
                </a:lnTo>
                <a:lnTo>
                  <a:pt x="2746984" y="820356"/>
                </a:lnTo>
                <a:lnTo>
                  <a:pt x="2765387" y="807948"/>
                </a:lnTo>
                <a:lnTo>
                  <a:pt x="2777794" y="789533"/>
                </a:lnTo>
                <a:lnTo>
                  <a:pt x="2782354" y="766965"/>
                </a:lnTo>
                <a:lnTo>
                  <a:pt x="2782354" y="57937"/>
                </a:lnTo>
                <a:close/>
              </a:path>
              <a:path w="3578225" h="4112259">
                <a:moveTo>
                  <a:pt x="3155619" y="3448215"/>
                </a:moveTo>
                <a:lnTo>
                  <a:pt x="3151060" y="3425660"/>
                </a:lnTo>
                <a:lnTo>
                  <a:pt x="3138652" y="3407245"/>
                </a:lnTo>
                <a:lnTo>
                  <a:pt x="3120237" y="3394837"/>
                </a:lnTo>
                <a:lnTo>
                  <a:pt x="3097720" y="3390290"/>
                </a:lnTo>
                <a:lnTo>
                  <a:pt x="1357045" y="3390290"/>
                </a:lnTo>
                <a:lnTo>
                  <a:pt x="1334490" y="3394837"/>
                </a:lnTo>
                <a:lnTo>
                  <a:pt x="1316075" y="3407245"/>
                </a:lnTo>
                <a:lnTo>
                  <a:pt x="1303655" y="3425660"/>
                </a:lnTo>
                <a:lnTo>
                  <a:pt x="1299108" y="3448215"/>
                </a:lnTo>
                <a:lnTo>
                  <a:pt x="1303655" y="3470783"/>
                </a:lnTo>
                <a:lnTo>
                  <a:pt x="1316075" y="3489198"/>
                </a:lnTo>
                <a:lnTo>
                  <a:pt x="1334490" y="3501606"/>
                </a:lnTo>
                <a:lnTo>
                  <a:pt x="1357045" y="3506152"/>
                </a:lnTo>
                <a:lnTo>
                  <a:pt x="3097720" y="3506152"/>
                </a:lnTo>
                <a:lnTo>
                  <a:pt x="3120237" y="3501606"/>
                </a:lnTo>
                <a:lnTo>
                  <a:pt x="3138652" y="3489198"/>
                </a:lnTo>
                <a:lnTo>
                  <a:pt x="3151060" y="3470783"/>
                </a:lnTo>
                <a:lnTo>
                  <a:pt x="3155619" y="3448215"/>
                </a:lnTo>
                <a:close/>
              </a:path>
              <a:path w="3578225" h="4112259">
                <a:moveTo>
                  <a:pt x="3155619" y="2600477"/>
                </a:moveTo>
                <a:lnTo>
                  <a:pt x="3151060" y="2577909"/>
                </a:lnTo>
                <a:lnTo>
                  <a:pt x="3138652" y="2559507"/>
                </a:lnTo>
                <a:lnTo>
                  <a:pt x="3120237" y="2547086"/>
                </a:lnTo>
                <a:lnTo>
                  <a:pt x="3097720" y="2542540"/>
                </a:lnTo>
                <a:lnTo>
                  <a:pt x="1357045" y="2542540"/>
                </a:lnTo>
                <a:lnTo>
                  <a:pt x="1334490" y="2547086"/>
                </a:lnTo>
                <a:lnTo>
                  <a:pt x="1316075" y="2559507"/>
                </a:lnTo>
                <a:lnTo>
                  <a:pt x="1303655" y="2577909"/>
                </a:lnTo>
                <a:lnTo>
                  <a:pt x="1299108" y="2600477"/>
                </a:lnTo>
                <a:lnTo>
                  <a:pt x="1303655" y="2623032"/>
                </a:lnTo>
                <a:lnTo>
                  <a:pt x="1316075" y="2641447"/>
                </a:lnTo>
                <a:lnTo>
                  <a:pt x="1334490" y="2653855"/>
                </a:lnTo>
                <a:lnTo>
                  <a:pt x="1357045" y="2658402"/>
                </a:lnTo>
                <a:lnTo>
                  <a:pt x="3097720" y="2658402"/>
                </a:lnTo>
                <a:lnTo>
                  <a:pt x="3120237" y="2653855"/>
                </a:lnTo>
                <a:lnTo>
                  <a:pt x="3138652" y="2641447"/>
                </a:lnTo>
                <a:lnTo>
                  <a:pt x="3151060" y="2623032"/>
                </a:lnTo>
                <a:lnTo>
                  <a:pt x="3155619" y="2600477"/>
                </a:lnTo>
                <a:close/>
              </a:path>
              <a:path w="3578225" h="4112259">
                <a:moveTo>
                  <a:pt x="3155619" y="1752727"/>
                </a:moveTo>
                <a:lnTo>
                  <a:pt x="3138652" y="1711756"/>
                </a:lnTo>
                <a:lnTo>
                  <a:pt x="3097720" y="1694802"/>
                </a:lnTo>
                <a:lnTo>
                  <a:pt x="1357045" y="1694789"/>
                </a:lnTo>
                <a:lnTo>
                  <a:pt x="1334490" y="1699348"/>
                </a:lnTo>
                <a:lnTo>
                  <a:pt x="1316075" y="1711756"/>
                </a:lnTo>
                <a:lnTo>
                  <a:pt x="1303655" y="1730171"/>
                </a:lnTo>
                <a:lnTo>
                  <a:pt x="1299108" y="1752727"/>
                </a:lnTo>
                <a:lnTo>
                  <a:pt x="1303655" y="1775269"/>
                </a:lnTo>
                <a:lnTo>
                  <a:pt x="1316075" y="1793671"/>
                </a:lnTo>
                <a:lnTo>
                  <a:pt x="1334490" y="1806079"/>
                </a:lnTo>
                <a:lnTo>
                  <a:pt x="1357045" y="1810626"/>
                </a:lnTo>
                <a:lnTo>
                  <a:pt x="3097720" y="1810626"/>
                </a:lnTo>
                <a:lnTo>
                  <a:pt x="3120237" y="1806079"/>
                </a:lnTo>
                <a:lnTo>
                  <a:pt x="3138652" y="1793671"/>
                </a:lnTo>
                <a:lnTo>
                  <a:pt x="3151060" y="1775269"/>
                </a:lnTo>
                <a:lnTo>
                  <a:pt x="3155619" y="1752727"/>
                </a:lnTo>
                <a:close/>
              </a:path>
              <a:path w="3578225" h="4112259">
                <a:moveTo>
                  <a:pt x="3577679" y="822286"/>
                </a:moveTo>
                <a:lnTo>
                  <a:pt x="3575532" y="768057"/>
                </a:lnTo>
                <a:lnTo>
                  <a:pt x="3569258" y="715848"/>
                </a:lnTo>
                <a:lnTo>
                  <a:pt x="3559073" y="666000"/>
                </a:lnTo>
                <a:lnTo>
                  <a:pt x="3545205" y="618794"/>
                </a:lnTo>
                <a:lnTo>
                  <a:pt x="3527882" y="574586"/>
                </a:lnTo>
                <a:lnTo>
                  <a:pt x="3507321" y="533666"/>
                </a:lnTo>
                <a:lnTo>
                  <a:pt x="3483749" y="496366"/>
                </a:lnTo>
                <a:lnTo>
                  <a:pt x="3457397" y="463016"/>
                </a:lnTo>
                <a:lnTo>
                  <a:pt x="3428479" y="433920"/>
                </a:lnTo>
                <a:lnTo>
                  <a:pt x="3397237" y="409384"/>
                </a:lnTo>
                <a:lnTo>
                  <a:pt x="3363887" y="389763"/>
                </a:lnTo>
                <a:lnTo>
                  <a:pt x="3291776" y="366458"/>
                </a:lnTo>
                <a:lnTo>
                  <a:pt x="3253460" y="363435"/>
                </a:lnTo>
                <a:lnTo>
                  <a:pt x="2891917" y="363435"/>
                </a:lnTo>
                <a:lnTo>
                  <a:pt x="2869374" y="367982"/>
                </a:lnTo>
                <a:lnTo>
                  <a:pt x="2850959" y="380403"/>
                </a:lnTo>
                <a:lnTo>
                  <a:pt x="2838539" y="398830"/>
                </a:lnTo>
                <a:lnTo>
                  <a:pt x="2833979" y="421398"/>
                </a:lnTo>
                <a:lnTo>
                  <a:pt x="2838539" y="443941"/>
                </a:lnTo>
                <a:lnTo>
                  <a:pt x="2850959" y="462356"/>
                </a:lnTo>
                <a:lnTo>
                  <a:pt x="2869374" y="474776"/>
                </a:lnTo>
                <a:lnTo>
                  <a:pt x="2891917" y="479336"/>
                </a:lnTo>
                <a:lnTo>
                  <a:pt x="3253460" y="479336"/>
                </a:lnTo>
                <a:lnTo>
                  <a:pt x="3286747" y="483908"/>
                </a:lnTo>
                <a:lnTo>
                  <a:pt x="3348291" y="518274"/>
                </a:lnTo>
                <a:lnTo>
                  <a:pt x="3375609" y="546506"/>
                </a:lnTo>
                <a:lnTo>
                  <a:pt x="3400006" y="581101"/>
                </a:lnTo>
                <a:lnTo>
                  <a:pt x="3421011" y="621258"/>
                </a:lnTo>
                <a:lnTo>
                  <a:pt x="3438156" y="666229"/>
                </a:lnTo>
                <a:lnTo>
                  <a:pt x="3450983" y="715238"/>
                </a:lnTo>
                <a:lnTo>
                  <a:pt x="3459022" y="767511"/>
                </a:lnTo>
                <a:lnTo>
                  <a:pt x="3461804" y="822286"/>
                </a:lnTo>
                <a:lnTo>
                  <a:pt x="3461804" y="970686"/>
                </a:lnTo>
                <a:lnTo>
                  <a:pt x="3461804" y="1086561"/>
                </a:lnTo>
                <a:lnTo>
                  <a:pt x="3461804" y="3653205"/>
                </a:lnTo>
                <a:lnTo>
                  <a:pt x="3459022" y="3707981"/>
                </a:lnTo>
                <a:lnTo>
                  <a:pt x="3450983" y="3760254"/>
                </a:lnTo>
                <a:lnTo>
                  <a:pt x="3438156" y="3809263"/>
                </a:lnTo>
                <a:lnTo>
                  <a:pt x="3421011" y="3854234"/>
                </a:lnTo>
                <a:lnTo>
                  <a:pt x="3400006" y="3894391"/>
                </a:lnTo>
                <a:lnTo>
                  <a:pt x="3375609" y="3928973"/>
                </a:lnTo>
                <a:lnTo>
                  <a:pt x="3348291" y="3957205"/>
                </a:lnTo>
                <a:lnTo>
                  <a:pt x="3286747" y="3991559"/>
                </a:lnTo>
                <a:lnTo>
                  <a:pt x="3253460" y="3996144"/>
                </a:lnTo>
                <a:lnTo>
                  <a:pt x="324205" y="3996144"/>
                </a:lnTo>
                <a:lnTo>
                  <a:pt x="252374" y="3974287"/>
                </a:lnTo>
                <a:lnTo>
                  <a:pt x="220002" y="3948544"/>
                </a:lnTo>
                <a:lnTo>
                  <a:pt x="190855" y="3914330"/>
                </a:lnTo>
                <a:lnTo>
                  <a:pt x="165569" y="3872712"/>
                </a:lnTo>
                <a:lnTo>
                  <a:pt x="144792" y="3824732"/>
                </a:lnTo>
                <a:lnTo>
                  <a:pt x="129146" y="3771455"/>
                </a:lnTo>
                <a:lnTo>
                  <a:pt x="119303" y="3713924"/>
                </a:lnTo>
                <a:lnTo>
                  <a:pt x="115874" y="3653205"/>
                </a:lnTo>
                <a:lnTo>
                  <a:pt x="115874" y="1086561"/>
                </a:lnTo>
                <a:lnTo>
                  <a:pt x="3461804" y="1086561"/>
                </a:lnTo>
                <a:lnTo>
                  <a:pt x="3461804" y="970686"/>
                </a:lnTo>
                <a:lnTo>
                  <a:pt x="115874" y="970686"/>
                </a:lnTo>
                <a:lnTo>
                  <a:pt x="115874" y="822286"/>
                </a:lnTo>
                <a:lnTo>
                  <a:pt x="119303" y="761568"/>
                </a:lnTo>
                <a:lnTo>
                  <a:pt x="129146" y="704037"/>
                </a:lnTo>
                <a:lnTo>
                  <a:pt x="144792" y="650748"/>
                </a:lnTo>
                <a:lnTo>
                  <a:pt x="165569" y="602767"/>
                </a:lnTo>
                <a:lnTo>
                  <a:pt x="190855" y="561149"/>
                </a:lnTo>
                <a:lnTo>
                  <a:pt x="220002" y="526935"/>
                </a:lnTo>
                <a:lnTo>
                  <a:pt x="252374" y="501192"/>
                </a:lnTo>
                <a:lnTo>
                  <a:pt x="287324" y="484974"/>
                </a:lnTo>
                <a:lnTo>
                  <a:pt x="324205" y="479336"/>
                </a:lnTo>
                <a:lnTo>
                  <a:pt x="679818" y="479336"/>
                </a:lnTo>
                <a:lnTo>
                  <a:pt x="702373" y="474776"/>
                </a:lnTo>
                <a:lnTo>
                  <a:pt x="720788" y="462356"/>
                </a:lnTo>
                <a:lnTo>
                  <a:pt x="733209" y="443941"/>
                </a:lnTo>
                <a:lnTo>
                  <a:pt x="737768" y="421398"/>
                </a:lnTo>
                <a:lnTo>
                  <a:pt x="733209" y="398830"/>
                </a:lnTo>
                <a:lnTo>
                  <a:pt x="720788" y="380403"/>
                </a:lnTo>
                <a:lnTo>
                  <a:pt x="702373" y="367982"/>
                </a:lnTo>
                <a:lnTo>
                  <a:pt x="679818" y="363435"/>
                </a:lnTo>
                <a:lnTo>
                  <a:pt x="324205" y="363435"/>
                </a:lnTo>
                <a:lnTo>
                  <a:pt x="285889" y="366458"/>
                </a:lnTo>
                <a:lnTo>
                  <a:pt x="213779" y="389763"/>
                </a:lnTo>
                <a:lnTo>
                  <a:pt x="180428" y="409384"/>
                </a:lnTo>
                <a:lnTo>
                  <a:pt x="149186" y="433920"/>
                </a:lnTo>
                <a:lnTo>
                  <a:pt x="120281" y="463016"/>
                </a:lnTo>
                <a:lnTo>
                  <a:pt x="93929" y="496366"/>
                </a:lnTo>
                <a:lnTo>
                  <a:pt x="70358" y="533666"/>
                </a:lnTo>
                <a:lnTo>
                  <a:pt x="49796" y="574586"/>
                </a:lnTo>
                <a:lnTo>
                  <a:pt x="32473" y="618794"/>
                </a:lnTo>
                <a:lnTo>
                  <a:pt x="18605" y="666000"/>
                </a:lnTo>
                <a:lnTo>
                  <a:pt x="8420" y="715848"/>
                </a:lnTo>
                <a:lnTo>
                  <a:pt x="2146" y="768057"/>
                </a:lnTo>
                <a:lnTo>
                  <a:pt x="0" y="822286"/>
                </a:lnTo>
                <a:lnTo>
                  <a:pt x="0" y="1028623"/>
                </a:lnTo>
                <a:lnTo>
                  <a:pt x="0" y="3653205"/>
                </a:lnTo>
                <a:lnTo>
                  <a:pt x="2146" y="3707422"/>
                </a:lnTo>
                <a:lnTo>
                  <a:pt x="8420" y="3759631"/>
                </a:lnTo>
                <a:lnTo>
                  <a:pt x="18605" y="3809492"/>
                </a:lnTo>
                <a:lnTo>
                  <a:pt x="32473" y="3856685"/>
                </a:lnTo>
                <a:lnTo>
                  <a:pt x="49796" y="3900894"/>
                </a:lnTo>
                <a:lnTo>
                  <a:pt x="70358" y="3941813"/>
                </a:lnTo>
                <a:lnTo>
                  <a:pt x="93929" y="3979100"/>
                </a:lnTo>
                <a:lnTo>
                  <a:pt x="120281" y="4012450"/>
                </a:lnTo>
                <a:lnTo>
                  <a:pt x="149186" y="4041546"/>
                </a:lnTo>
                <a:lnTo>
                  <a:pt x="180428" y="4066070"/>
                </a:lnTo>
                <a:lnTo>
                  <a:pt x="213779" y="4085704"/>
                </a:lnTo>
                <a:lnTo>
                  <a:pt x="285889" y="4108996"/>
                </a:lnTo>
                <a:lnTo>
                  <a:pt x="324205" y="4112031"/>
                </a:lnTo>
                <a:lnTo>
                  <a:pt x="3253460" y="4112031"/>
                </a:lnTo>
                <a:lnTo>
                  <a:pt x="3291776" y="4108996"/>
                </a:lnTo>
                <a:lnTo>
                  <a:pt x="3363887" y="4085704"/>
                </a:lnTo>
                <a:lnTo>
                  <a:pt x="3397237" y="4066070"/>
                </a:lnTo>
                <a:lnTo>
                  <a:pt x="3428479" y="4041546"/>
                </a:lnTo>
                <a:lnTo>
                  <a:pt x="3457397" y="4012450"/>
                </a:lnTo>
                <a:lnTo>
                  <a:pt x="3483749" y="3979100"/>
                </a:lnTo>
                <a:lnTo>
                  <a:pt x="3507321" y="3941813"/>
                </a:lnTo>
                <a:lnTo>
                  <a:pt x="3527882" y="3900894"/>
                </a:lnTo>
                <a:lnTo>
                  <a:pt x="3545205" y="3856685"/>
                </a:lnTo>
                <a:lnTo>
                  <a:pt x="3559073" y="3809492"/>
                </a:lnTo>
                <a:lnTo>
                  <a:pt x="3569258" y="3759631"/>
                </a:lnTo>
                <a:lnTo>
                  <a:pt x="3575532" y="3707422"/>
                </a:lnTo>
                <a:lnTo>
                  <a:pt x="3577679" y="3653205"/>
                </a:lnTo>
                <a:lnTo>
                  <a:pt x="3577679" y="1028623"/>
                </a:lnTo>
                <a:lnTo>
                  <a:pt x="3577679" y="822286"/>
                </a:lnTo>
                <a:close/>
              </a:path>
            </a:pathLst>
          </a:custGeom>
          <a:solidFill>
            <a:srgbClr val="4E6F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8056244" y="4404360"/>
            <a:ext cx="7207884" cy="7353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650" spc="229">
                <a:solidFill>
                  <a:srgbClr val="00843C"/>
                </a:solidFill>
              </a:rPr>
              <a:t>Reflection:</a:t>
            </a:r>
            <a:r>
              <a:rPr dirty="0" sz="4650" spc="-80">
                <a:solidFill>
                  <a:srgbClr val="00843C"/>
                </a:solidFill>
              </a:rPr>
              <a:t> </a:t>
            </a:r>
            <a:r>
              <a:rPr dirty="0" sz="4650" spc="405">
                <a:solidFill>
                  <a:srgbClr val="00843C"/>
                </a:solidFill>
              </a:rPr>
              <a:t>Where</a:t>
            </a:r>
            <a:r>
              <a:rPr dirty="0" sz="4650" spc="-85">
                <a:solidFill>
                  <a:srgbClr val="00843C"/>
                </a:solidFill>
              </a:rPr>
              <a:t> </a:t>
            </a:r>
            <a:r>
              <a:rPr dirty="0" sz="4650" spc="80">
                <a:solidFill>
                  <a:srgbClr val="00843C"/>
                </a:solidFill>
              </a:rPr>
              <a:t>I’m</a:t>
            </a:r>
            <a:r>
              <a:rPr dirty="0" sz="4650" spc="-85">
                <a:solidFill>
                  <a:srgbClr val="00843C"/>
                </a:solidFill>
              </a:rPr>
              <a:t> </a:t>
            </a:r>
            <a:r>
              <a:rPr dirty="0" sz="4650" spc="580">
                <a:solidFill>
                  <a:srgbClr val="00843C"/>
                </a:solidFill>
              </a:rPr>
              <a:t>At</a:t>
            </a:r>
            <a:endParaRPr sz="4650"/>
          </a:p>
        </p:txBody>
      </p:sp>
      <p:sp>
        <p:nvSpPr>
          <p:cNvPr id="5" name="object 5"/>
          <p:cNvSpPr txBox="1"/>
          <p:nvPr/>
        </p:nvSpPr>
        <p:spPr>
          <a:xfrm>
            <a:off x="5815076" y="5114431"/>
            <a:ext cx="11697335" cy="4152900"/>
          </a:xfrm>
          <a:prstGeom prst="rect">
            <a:avLst/>
          </a:prstGeom>
        </p:spPr>
        <p:txBody>
          <a:bodyPr wrap="square" lIns="0" tIns="36131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845"/>
              </a:spcBef>
            </a:pPr>
            <a:r>
              <a:rPr dirty="0" sz="4650" spc="285">
                <a:solidFill>
                  <a:srgbClr val="12294A"/>
                </a:solidFill>
                <a:latin typeface="Tahoma"/>
                <a:cs typeface="Tahoma"/>
              </a:rPr>
              <a:t>Defining</a:t>
            </a:r>
            <a:r>
              <a:rPr dirty="0" sz="4650" spc="-100">
                <a:solidFill>
                  <a:srgbClr val="12294A"/>
                </a:solidFill>
                <a:latin typeface="Tahoma"/>
                <a:cs typeface="Tahoma"/>
              </a:rPr>
              <a:t> </a:t>
            </a:r>
            <a:r>
              <a:rPr dirty="0" sz="4650" spc="450">
                <a:solidFill>
                  <a:srgbClr val="12294A"/>
                </a:solidFill>
                <a:latin typeface="Tahoma"/>
                <a:cs typeface="Tahoma"/>
              </a:rPr>
              <a:t>Key</a:t>
            </a:r>
            <a:r>
              <a:rPr dirty="0" sz="4650" spc="-60">
                <a:solidFill>
                  <a:srgbClr val="12294A"/>
                </a:solidFill>
                <a:latin typeface="Tahoma"/>
                <a:cs typeface="Tahoma"/>
              </a:rPr>
              <a:t> </a:t>
            </a:r>
            <a:r>
              <a:rPr dirty="0" sz="4650" spc="275">
                <a:solidFill>
                  <a:srgbClr val="12294A"/>
                </a:solidFill>
                <a:latin typeface="Tahoma"/>
                <a:cs typeface="Tahoma"/>
              </a:rPr>
              <a:t>Terms</a:t>
            </a:r>
            <a:endParaRPr sz="465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2550"/>
              </a:spcBef>
            </a:pPr>
            <a:r>
              <a:rPr dirty="0" sz="4250" spc="290">
                <a:solidFill>
                  <a:srgbClr val="00843C"/>
                </a:solidFill>
                <a:latin typeface="Tahoma"/>
                <a:cs typeface="Tahoma"/>
              </a:rPr>
              <a:t>Using</a:t>
            </a:r>
            <a:r>
              <a:rPr dirty="0" sz="4250" spc="-110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4250" spc="300">
                <a:solidFill>
                  <a:srgbClr val="00843C"/>
                </a:solidFill>
                <a:latin typeface="Tahoma"/>
                <a:cs typeface="Tahoma"/>
              </a:rPr>
              <a:t>Student</a:t>
            </a:r>
            <a:r>
              <a:rPr dirty="0" sz="4250" spc="-55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4250" spc="430">
                <a:solidFill>
                  <a:srgbClr val="00843C"/>
                </a:solidFill>
                <a:latin typeface="Tahoma"/>
                <a:cs typeface="Tahoma"/>
              </a:rPr>
              <a:t>Work</a:t>
            </a:r>
            <a:r>
              <a:rPr dirty="0" sz="4250" spc="-70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4250" spc="370">
                <a:solidFill>
                  <a:srgbClr val="00843C"/>
                </a:solidFill>
                <a:latin typeface="Tahoma"/>
                <a:cs typeface="Tahoma"/>
              </a:rPr>
              <a:t>to</a:t>
            </a:r>
            <a:r>
              <a:rPr dirty="0" sz="4250" spc="-105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4250" spc="300">
                <a:solidFill>
                  <a:srgbClr val="00843C"/>
                </a:solidFill>
                <a:latin typeface="Tahoma"/>
                <a:cs typeface="Tahoma"/>
              </a:rPr>
              <a:t>Set</a:t>
            </a:r>
            <a:r>
              <a:rPr dirty="0" sz="4250" spc="-35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4250" spc="325">
                <a:solidFill>
                  <a:srgbClr val="00843C"/>
                </a:solidFill>
                <a:latin typeface="Tahoma"/>
                <a:cs typeface="Tahoma"/>
              </a:rPr>
              <a:t>Language</a:t>
            </a:r>
            <a:r>
              <a:rPr dirty="0" sz="4250" spc="-20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4250" spc="275">
                <a:solidFill>
                  <a:srgbClr val="00843C"/>
                </a:solidFill>
                <a:latin typeface="Tahoma"/>
                <a:cs typeface="Tahoma"/>
              </a:rPr>
              <a:t>Goals</a:t>
            </a:r>
            <a:endParaRPr sz="425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2685"/>
              </a:spcBef>
            </a:pPr>
            <a:r>
              <a:rPr dirty="0" sz="4650" spc="315">
                <a:solidFill>
                  <a:srgbClr val="12294A"/>
                </a:solidFill>
                <a:latin typeface="Tahoma"/>
                <a:cs typeface="Tahoma"/>
              </a:rPr>
              <a:t>Managing</a:t>
            </a:r>
            <a:r>
              <a:rPr dirty="0" sz="4650" spc="-15">
                <a:solidFill>
                  <a:srgbClr val="12294A"/>
                </a:solidFill>
                <a:latin typeface="Tahoma"/>
                <a:cs typeface="Tahoma"/>
              </a:rPr>
              <a:t> </a:t>
            </a:r>
            <a:r>
              <a:rPr dirty="0" sz="4650" spc="330">
                <a:solidFill>
                  <a:srgbClr val="12294A"/>
                </a:solidFill>
                <a:latin typeface="Tahoma"/>
                <a:cs typeface="Tahoma"/>
              </a:rPr>
              <a:t>Student</a:t>
            </a:r>
            <a:r>
              <a:rPr dirty="0" sz="4650" spc="-85">
                <a:solidFill>
                  <a:srgbClr val="12294A"/>
                </a:solidFill>
                <a:latin typeface="Tahoma"/>
                <a:cs typeface="Tahoma"/>
              </a:rPr>
              <a:t> </a:t>
            </a:r>
            <a:r>
              <a:rPr dirty="0" sz="4650" spc="285">
                <a:solidFill>
                  <a:srgbClr val="12294A"/>
                </a:solidFill>
                <a:latin typeface="Tahoma"/>
                <a:cs typeface="Tahoma"/>
              </a:rPr>
              <a:t>Data</a:t>
            </a:r>
            <a:endParaRPr sz="465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2675"/>
              </a:spcBef>
            </a:pPr>
            <a:r>
              <a:rPr dirty="0" sz="4650" spc="229">
                <a:solidFill>
                  <a:srgbClr val="00843C"/>
                </a:solidFill>
                <a:latin typeface="Tahoma"/>
                <a:cs typeface="Tahoma"/>
              </a:rPr>
              <a:t>Reflection:</a:t>
            </a:r>
            <a:r>
              <a:rPr dirty="0" sz="4650" spc="-80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4650" spc="405">
                <a:solidFill>
                  <a:srgbClr val="00843C"/>
                </a:solidFill>
                <a:latin typeface="Tahoma"/>
                <a:cs typeface="Tahoma"/>
              </a:rPr>
              <a:t>Where</a:t>
            </a:r>
            <a:r>
              <a:rPr dirty="0" sz="4650" spc="-80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4650" spc="80">
                <a:solidFill>
                  <a:srgbClr val="00843C"/>
                </a:solidFill>
                <a:latin typeface="Tahoma"/>
                <a:cs typeface="Tahoma"/>
              </a:rPr>
              <a:t>I’m</a:t>
            </a:r>
            <a:r>
              <a:rPr dirty="0" sz="4650" spc="-80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4650" spc="365">
                <a:solidFill>
                  <a:srgbClr val="00843C"/>
                </a:solidFill>
                <a:latin typeface="Tahoma"/>
                <a:cs typeface="Tahoma"/>
              </a:rPr>
              <a:t>Going</a:t>
            </a:r>
            <a:endParaRPr sz="46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8448" y="2832019"/>
            <a:ext cx="4769042" cy="3490899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337175" y="3280664"/>
            <a:ext cx="12350115" cy="292417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algn="ctr" marL="12700" marR="5080">
              <a:lnSpc>
                <a:spcPct val="115999"/>
              </a:lnSpc>
              <a:spcBef>
                <a:spcPts val="90"/>
              </a:spcBef>
            </a:pPr>
            <a:r>
              <a:rPr dirty="0" sz="4100" spc="200" i="1">
                <a:solidFill>
                  <a:srgbClr val="000000"/>
                </a:solidFill>
                <a:latin typeface="Trebuchet MS"/>
                <a:cs typeface="Trebuchet MS"/>
              </a:rPr>
              <a:t>Frequent</a:t>
            </a:r>
            <a:r>
              <a:rPr dirty="0" sz="4100" spc="45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4100" spc="185" i="1">
                <a:solidFill>
                  <a:srgbClr val="000000"/>
                </a:solidFill>
                <a:latin typeface="Trebuchet MS"/>
                <a:cs typeface="Trebuchet MS"/>
              </a:rPr>
              <a:t>monitoring</a:t>
            </a:r>
            <a:r>
              <a:rPr dirty="0" sz="4100" spc="35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4100" spc="150" i="1">
                <a:solidFill>
                  <a:srgbClr val="000000"/>
                </a:solidFill>
                <a:latin typeface="Trebuchet MS"/>
                <a:cs typeface="Trebuchet MS"/>
              </a:rPr>
              <a:t>of</a:t>
            </a:r>
            <a:r>
              <a:rPr dirty="0" sz="4100" spc="-70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4100" spc="190" i="1">
                <a:solidFill>
                  <a:srgbClr val="000000"/>
                </a:solidFill>
                <a:latin typeface="Trebuchet MS"/>
                <a:cs typeface="Trebuchet MS"/>
              </a:rPr>
              <a:t>student</a:t>
            </a:r>
            <a:r>
              <a:rPr dirty="0" sz="4100" spc="-25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4100" spc="270" i="1">
                <a:solidFill>
                  <a:srgbClr val="000000"/>
                </a:solidFill>
                <a:latin typeface="Trebuchet MS"/>
                <a:cs typeface="Trebuchet MS"/>
              </a:rPr>
              <a:t>progress</a:t>
            </a:r>
            <a:r>
              <a:rPr dirty="0" sz="4100" spc="35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4100" spc="130" i="1">
                <a:solidFill>
                  <a:srgbClr val="000000"/>
                </a:solidFill>
                <a:latin typeface="Trebuchet MS"/>
                <a:cs typeface="Trebuchet MS"/>
              </a:rPr>
              <a:t>allows</a:t>
            </a:r>
            <a:r>
              <a:rPr dirty="0" sz="4100" spc="130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4100" spc="310" i="1">
                <a:solidFill>
                  <a:srgbClr val="000000"/>
                </a:solidFill>
                <a:latin typeface="Trebuchet MS"/>
                <a:cs typeface="Trebuchet MS"/>
              </a:rPr>
              <a:t>us</a:t>
            </a:r>
            <a:r>
              <a:rPr dirty="0" sz="4100" spc="-45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4100" spc="175" i="1">
                <a:solidFill>
                  <a:srgbClr val="000000"/>
                </a:solidFill>
                <a:latin typeface="Trebuchet MS"/>
                <a:cs typeface="Trebuchet MS"/>
              </a:rPr>
              <a:t>to</a:t>
            </a:r>
            <a:r>
              <a:rPr dirty="0" sz="4100" spc="-30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4100" spc="210" i="1">
                <a:solidFill>
                  <a:srgbClr val="000000"/>
                </a:solidFill>
                <a:latin typeface="Trebuchet MS"/>
                <a:cs typeface="Trebuchet MS"/>
              </a:rPr>
              <a:t>provide</a:t>
            </a:r>
            <a:r>
              <a:rPr dirty="0" sz="4100" spc="-55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4100" spc="110" b="1" i="1">
                <a:solidFill>
                  <a:srgbClr val="000000"/>
                </a:solidFill>
                <a:latin typeface="Trebuchet MS"/>
                <a:cs typeface="Trebuchet MS"/>
              </a:rPr>
              <a:t>targeted</a:t>
            </a:r>
            <a:r>
              <a:rPr dirty="0" sz="4100" spc="30" b="1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4100" spc="185" b="1" i="1">
                <a:solidFill>
                  <a:srgbClr val="000000"/>
                </a:solidFill>
                <a:latin typeface="Trebuchet MS"/>
                <a:cs typeface="Trebuchet MS"/>
              </a:rPr>
              <a:t>feedback</a:t>
            </a:r>
            <a:r>
              <a:rPr dirty="0" sz="4100" spc="-25" b="1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4100" spc="175" i="1">
                <a:solidFill>
                  <a:srgbClr val="000000"/>
                </a:solidFill>
                <a:latin typeface="Trebuchet MS"/>
                <a:cs typeface="Trebuchet MS"/>
              </a:rPr>
              <a:t>to</a:t>
            </a:r>
            <a:r>
              <a:rPr dirty="0" sz="4100" spc="-30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4100" spc="90" i="1">
                <a:solidFill>
                  <a:srgbClr val="000000"/>
                </a:solidFill>
                <a:latin typeface="Trebuchet MS"/>
                <a:cs typeface="Trebuchet MS"/>
              </a:rPr>
              <a:t>individual</a:t>
            </a:r>
            <a:r>
              <a:rPr dirty="0" sz="4100" spc="90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4100" spc="200" i="1">
                <a:solidFill>
                  <a:srgbClr val="000000"/>
                </a:solidFill>
                <a:latin typeface="Trebuchet MS"/>
                <a:cs typeface="Trebuchet MS"/>
              </a:rPr>
              <a:t>students</a:t>
            </a:r>
            <a:r>
              <a:rPr dirty="0" sz="4100" spc="40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4100" spc="295" i="1">
                <a:solidFill>
                  <a:srgbClr val="000000"/>
                </a:solidFill>
                <a:latin typeface="Trebuchet MS"/>
                <a:cs typeface="Trebuchet MS"/>
              </a:rPr>
              <a:t>and</a:t>
            </a:r>
            <a:r>
              <a:rPr dirty="0" sz="4100" spc="-35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4100" spc="70" i="1">
                <a:solidFill>
                  <a:srgbClr val="000000"/>
                </a:solidFill>
                <a:latin typeface="Trebuchet MS"/>
                <a:cs typeface="Trebuchet MS"/>
              </a:rPr>
              <a:t>identify</a:t>
            </a:r>
            <a:r>
              <a:rPr dirty="0" sz="4100" spc="25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4100" spc="145" i="1">
                <a:solidFill>
                  <a:srgbClr val="000000"/>
                </a:solidFill>
                <a:latin typeface="Trebuchet MS"/>
                <a:cs typeface="Trebuchet MS"/>
              </a:rPr>
              <a:t>patterns</a:t>
            </a:r>
            <a:r>
              <a:rPr dirty="0" sz="4100" spc="45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4100" i="1">
                <a:solidFill>
                  <a:srgbClr val="000000"/>
                </a:solidFill>
                <a:latin typeface="Trebuchet MS"/>
                <a:cs typeface="Trebuchet MS"/>
              </a:rPr>
              <a:t>in</a:t>
            </a:r>
            <a:r>
              <a:rPr dirty="0" sz="4100" spc="5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4100" spc="135" i="1">
                <a:solidFill>
                  <a:srgbClr val="000000"/>
                </a:solidFill>
                <a:latin typeface="Trebuchet MS"/>
                <a:cs typeface="Trebuchet MS"/>
              </a:rPr>
              <a:t>learning</a:t>
            </a:r>
            <a:r>
              <a:rPr dirty="0" sz="4100" spc="-25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4100" spc="35" i="1">
                <a:solidFill>
                  <a:srgbClr val="000000"/>
                </a:solidFill>
                <a:latin typeface="Trebuchet MS"/>
                <a:cs typeface="Trebuchet MS"/>
              </a:rPr>
              <a:t>that </a:t>
            </a:r>
            <a:r>
              <a:rPr dirty="0" sz="4100" spc="145" b="1" i="1">
                <a:solidFill>
                  <a:srgbClr val="000000"/>
                </a:solidFill>
                <a:latin typeface="Trebuchet MS"/>
                <a:cs typeface="Trebuchet MS"/>
              </a:rPr>
              <a:t>inform</a:t>
            </a:r>
            <a:r>
              <a:rPr dirty="0" sz="4100" spc="-15" b="1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4100" spc="60" b="1" i="1">
                <a:solidFill>
                  <a:srgbClr val="000000"/>
                </a:solidFill>
                <a:latin typeface="Trebuchet MS"/>
                <a:cs typeface="Trebuchet MS"/>
              </a:rPr>
              <a:t>instructional</a:t>
            </a:r>
            <a:r>
              <a:rPr dirty="0" sz="4100" spc="10" b="1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4100" spc="55" b="1" i="1">
                <a:solidFill>
                  <a:srgbClr val="000000"/>
                </a:solidFill>
                <a:latin typeface="Trebuchet MS"/>
                <a:cs typeface="Trebuchet MS"/>
              </a:rPr>
              <a:t>adjustments.</a:t>
            </a:r>
            <a:endParaRPr sz="41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54109" y="9684655"/>
            <a:ext cx="17380585" cy="328930"/>
            <a:chOff x="454109" y="9684655"/>
            <a:chExt cx="17380585" cy="328930"/>
          </a:xfrm>
        </p:grpSpPr>
        <p:sp>
          <p:nvSpPr>
            <p:cNvPr id="5" name="object 5"/>
            <p:cNvSpPr/>
            <p:nvPr/>
          </p:nvSpPr>
          <p:spPr>
            <a:xfrm>
              <a:off x="454109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D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479922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083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914431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348940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4109" y="9684655"/>
            <a:ext cx="17380585" cy="328930"/>
            <a:chOff x="454109" y="9684655"/>
            <a:chExt cx="17380585" cy="328930"/>
          </a:xfrm>
        </p:grpSpPr>
        <p:sp>
          <p:nvSpPr>
            <p:cNvPr id="3" name="object 3"/>
            <p:cNvSpPr/>
            <p:nvPr/>
          </p:nvSpPr>
          <p:spPr>
            <a:xfrm>
              <a:off x="454109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D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479922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083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914431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348940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43882" y="3133725"/>
            <a:ext cx="9540688" cy="79057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775157" y="1746794"/>
            <a:ext cx="1183837" cy="128194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259079" y="9022080"/>
            <a:ext cx="17038955" cy="35750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150" spc="45" i="1">
                <a:latin typeface="Arial"/>
                <a:cs typeface="Arial"/>
              </a:rPr>
              <a:t>Hattie,</a:t>
            </a:r>
            <a:r>
              <a:rPr dirty="0" sz="2150" spc="130" i="1">
                <a:latin typeface="Arial"/>
                <a:cs typeface="Arial"/>
              </a:rPr>
              <a:t> </a:t>
            </a:r>
            <a:r>
              <a:rPr dirty="0" sz="2150" i="1">
                <a:latin typeface="Arial"/>
                <a:cs typeface="Arial"/>
              </a:rPr>
              <a:t>J.,</a:t>
            </a:r>
            <a:r>
              <a:rPr dirty="0" sz="2150" spc="40" i="1">
                <a:latin typeface="Arial"/>
                <a:cs typeface="Arial"/>
              </a:rPr>
              <a:t> </a:t>
            </a:r>
            <a:r>
              <a:rPr dirty="0" sz="2150" spc="125" i="1">
                <a:latin typeface="Arial"/>
                <a:cs typeface="Arial"/>
              </a:rPr>
              <a:t>&amp;</a:t>
            </a:r>
            <a:r>
              <a:rPr dirty="0" sz="2150" spc="135" i="1">
                <a:latin typeface="Arial"/>
                <a:cs typeface="Arial"/>
              </a:rPr>
              <a:t> </a:t>
            </a:r>
            <a:r>
              <a:rPr dirty="0" sz="2150" i="1">
                <a:latin typeface="Arial"/>
                <a:cs typeface="Arial"/>
              </a:rPr>
              <a:t>Zierer,</a:t>
            </a:r>
            <a:r>
              <a:rPr dirty="0" sz="2150" spc="45" i="1">
                <a:latin typeface="Arial"/>
                <a:cs typeface="Arial"/>
              </a:rPr>
              <a:t> </a:t>
            </a:r>
            <a:r>
              <a:rPr dirty="0" sz="2150" i="1">
                <a:latin typeface="Arial"/>
                <a:cs typeface="Arial"/>
              </a:rPr>
              <a:t>K.</a:t>
            </a:r>
            <a:r>
              <a:rPr dirty="0" sz="2150" spc="40" i="1">
                <a:latin typeface="Arial"/>
                <a:cs typeface="Arial"/>
              </a:rPr>
              <a:t> </a:t>
            </a:r>
            <a:r>
              <a:rPr dirty="0" sz="2150" i="1">
                <a:latin typeface="Arial"/>
                <a:cs typeface="Arial"/>
              </a:rPr>
              <a:t>(2018).</a:t>
            </a:r>
            <a:r>
              <a:rPr dirty="0" sz="2150" spc="45" i="1">
                <a:latin typeface="Arial"/>
                <a:cs typeface="Arial"/>
              </a:rPr>
              <a:t> </a:t>
            </a:r>
            <a:r>
              <a:rPr dirty="0" sz="2150" i="1">
                <a:latin typeface="Arial"/>
                <a:cs typeface="Arial"/>
              </a:rPr>
              <a:t>Visible</a:t>
            </a:r>
            <a:r>
              <a:rPr dirty="0" sz="2150" spc="120" i="1">
                <a:latin typeface="Arial"/>
                <a:cs typeface="Arial"/>
              </a:rPr>
              <a:t> </a:t>
            </a:r>
            <a:r>
              <a:rPr dirty="0" sz="2150" i="1">
                <a:latin typeface="Arial"/>
                <a:cs typeface="Arial"/>
              </a:rPr>
              <a:t>learning:</a:t>
            </a:r>
            <a:r>
              <a:rPr dirty="0" sz="2150" spc="45" i="1">
                <a:latin typeface="Arial"/>
                <a:cs typeface="Arial"/>
              </a:rPr>
              <a:t> </a:t>
            </a:r>
            <a:r>
              <a:rPr dirty="0" sz="2150" i="1">
                <a:latin typeface="Arial"/>
                <a:cs typeface="Arial"/>
              </a:rPr>
              <a:t>The</a:t>
            </a:r>
            <a:r>
              <a:rPr dirty="0" sz="2150" spc="40" i="1">
                <a:latin typeface="Arial"/>
                <a:cs typeface="Arial"/>
              </a:rPr>
              <a:t> </a:t>
            </a:r>
            <a:r>
              <a:rPr dirty="0" sz="2150" i="1">
                <a:latin typeface="Arial"/>
                <a:cs typeface="Arial"/>
              </a:rPr>
              <a:t>sequel—</a:t>
            </a:r>
            <a:r>
              <a:rPr dirty="0" sz="2150" spc="85" i="1">
                <a:latin typeface="Arial"/>
                <a:cs typeface="Arial"/>
              </a:rPr>
              <a:t>A</a:t>
            </a:r>
            <a:r>
              <a:rPr dirty="0" sz="2150" spc="100" i="1">
                <a:latin typeface="Arial"/>
                <a:cs typeface="Arial"/>
              </a:rPr>
              <a:t> </a:t>
            </a:r>
            <a:r>
              <a:rPr dirty="0" sz="2150" spc="-10" i="1">
                <a:latin typeface="Arial"/>
                <a:cs typeface="Arial"/>
              </a:rPr>
              <a:t>synthesis</a:t>
            </a:r>
            <a:r>
              <a:rPr dirty="0" sz="2150" spc="105" i="1">
                <a:latin typeface="Arial"/>
                <a:cs typeface="Arial"/>
              </a:rPr>
              <a:t> </a:t>
            </a:r>
            <a:r>
              <a:rPr dirty="0" sz="2150" spc="70" i="1">
                <a:latin typeface="Arial"/>
                <a:cs typeface="Arial"/>
              </a:rPr>
              <a:t>of</a:t>
            </a:r>
            <a:r>
              <a:rPr dirty="0" sz="2150" spc="120" i="1">
                <a:latin typeface="Arial"/>
                <a:cs typeface="Arial"/>
              </a:rPr>
              <a:t> </a:t>
            </a:r>
            <a:r>
              <a:rPr dirty="0" sz="2150" i="1">
                <a:latin typeface="Arial"/>
                <a:cs typeface="Arial"/>
              </a:rPr>
              <a:t>over</a:t>
            </a:r>
            <a:r>
              <a:rPr dirty="0" sz="2150" spc="35" i="1">
                <a:latin typeface="Arial"/>
                <a:cs typeface="Arial"/>
              </a:rPr>
              <a:t> </a:t>
            </a:r>
            <a:r>
              <a:rPr dirty="0" sz="2150" i="1">
                <a:latin typeface="Arial"/>
                <a:cs typeface="Arial"/>
              </a:rPr>
              <a:t>2,100</a:t>
            </a:r>
            <a:r>
              <a:rPr dirty="0" sz="2150" spc="125" i="1">
                <a:latin typeface="Arial"/>
                <a:cs typeface="Arial"/>
              </a:rPr>
              <a:t> </a:t>
            </a:r>
            <a:r>
              <a:rPr dirty="0" sz="2150" i="1">
                <a:latin typeface="Arial"/>
                <a:cs typeface="Arial"/>
              </a:rPr>
              <a:t>meta-</a:t>
            </a:r>
            <a:r>
              <a:rPr dirty="0" sz="2150" spc="-40" i="1">
                <a:latin typeface="Arial"/>
                <a:cs typeface="Arial"/>
              </a:rPr>
              <a:t>analyses</a:t>
            </a:r>
            <a:r>
              <a:rPr dirty="0" sz="2150" spc="20" i="1">
                <a:latin typeface="Arial"/>
                <a:cs typeface="Arial"/>
              </a:rPr>
              <a:t> </a:t>
            </a:r>
            <a:r>
              <a:rPr dirty="0" sz="2150" spc="50" i="1">
                <a:latin typeface="Arial"/>
                <a:cs typeface="Arial"/>
              </a:rPr>
              <a:t>relating</a:t>
            </a:r>
            <a:r>
              <a:rPr dirty="0" sz="2150" spc="75" i="1">
                <a:latin typeface="Arial"/>
                <a:cs typeface="Arial"/>
              </a:rPr>
              <a:t> </a:t>
            </a:r>
            <a:r>
              <a:rPr dirty="0" sz="2150" spc="110" i="1">
                <a:latin typeface="Arial"/>
                <a:cs typeface="Arial"/>
              </a:rPr>
              <a:t>to</a:t>
            </a:r>
            <a:r>
              <a:rPr dirty="0" sz="2150" spc="114" i="1">
                <a:latin typeface="Arial"/>
                <a:cs typeface="Arial"/>
              </a:rPr>
              <a:t> </a:t>
            </a:r>
            <a:r>
              <a:rPr dirty="0" sz="2150" i="1">
                <a:latin typeface="Arial"/>
                <a:cs typeface="Arial"/>
              </a:rPr>
              <a:t>achievement.</a:t>
            </a:r>
            <a:r>
              <a:rPr dirty="0" sz="2150" spc="120" i="1">
                <a:latin typeface="Arial"/>
                <a:cs typeface="Arial"/>
              </a:rPr>
              <a:t> </a:t>
            </a:r>
            <a:r>
              <a:rPr dirty="0" sz="2150" spc="-10" i="1">
                <a:latin typeface="Arial"/>
                <a:cs typeface="Arial"/>
              </a:rPr>
              <a:t>Routledge.</a:t>
            </a:r>
            <a:endParaRPr sz="21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977126" y="4720971"/>
            <a:ext cx="9717405" cy="1776095"/>
          </a:xfrm>
          <a:prstGeom prst="rect">
            <a:avLst/>
          </a:prstGeom>
        </p:spPr>
        <p:txBody>
          <a:bodyPr wrap="square" lIns="0" tIns="60960" rIns="0" bIns="0" rtlCol="0" vert="horz">
            <a:spAutoFit/>
          </a:bodyPr>
          <a:lstStyle/>
          <a:p>
            <a:pPr algn="ctr" marL="12065" marR="5080" indent="4445">
              <a:lnSpc>
                <a:spcPts val="4500"/>
              </a:lnSpc>
              <a:spcBef>
                <a:spcPts val="480"/>
              </a:spcBef>
            </a:pPr>
            <a:r>
              <a:rPr dirty="0" sz="3950" spc="120" b="1">
                <a:latin typeface="Tahoma"/>
                <a:cs typeface="Tahoma"/>
              </a:rPr>
              <a:t>Feedback</a:t>
            </a:r>
            <a:r>
              <a:rPr dirty="0" sz="3950" spc="90" b="1">
                <a:latin typeface="Tahoma"/>
                <a:cs typeface="Tahoma"/>
              </a:rPr>
              <a:t> </a:t>
            </a:r>
            <a:r>
              <a:rPr dirty="0" sz="3950" spc="170">
                <a:latin typeface="Tahoma"/>
                <a:cs typeface="Tahoma"/>
              </a:rPr>
              <a:t>is</a:t>
            </a:r>
            <a:r>
              <a:rPr dirty="0" sz="3950" spc="15">
                <a:latin typeface="Tahoma"/>
                <a:cs typeface="Tahoma"/>
              </a:rPr>
              <a:t> </a:t>
            </a:r>
            <a:r>
              <a:rPr dirty="0" sz="3950" spc="265">
                <a:latin typeface="Tahoma"/>
                <a:cs typeface="Tahoma"/>
              </a:rPr>
              <a:t>information</a:t>
            </a:r>
            <a:r>
              <a:rPr dirty="0" sz="3950" spc="-15">
                <a:latin typeface="Tahoma"/>
                <a:cs typeface="Tahoma"/>
              </a:rPr>
              <a:t> </a:t>
            </a:r>
            <a:r>
              <a:rPr dirty="0" sz="3950" spc="295">
                <a:latin typeface="Tahoma"/>
                <a:cs typeface="Tahoma"/>
              </a:rPr>
              <a:t>given</a:t>
            </a:r>
            <a:r>
              <a:rPr dirty="0" sz="3950" spc="-15">
                <a:latin typeface="Tahoma"/>
                <a:cs typeface="Tahoma"/>
              </a:rPr>
              <a:t> </a:t>
            </a:r>
            <a:r>
              <a:rPr dirty="0" sz="3950" spc="365">
                <a:latin typeface="Tahoma"/>
                <a:cs typeface="Tahoma"/>
              </a:rPr>
              <a:t>to</a:t>
            </a:r>
            <a:r>
              <a:rPr dirty="0" sz="3950" spc="-55">
                <a:latin typeface="Tahoma"/>
                <a:cs typeface="Tahoma"/>
              </a:rPr>
              <a:t> </a:t>
            </a:r>
            <a:r>
              <a:rPr dirty="0" sz="3950" spc="175">
                <a:latin typeface="Tahoma"/>
                <a:cs typeface="Tahoma"/>
              </a:rPr>
              <a:t>a </a:t>
            </a:r>
            <a:r>
              <a:rPr dirty="0" sz="3950" spc="215">
                <a:latin typeface="Tahoma"/>
                <a:cs typeface="Tahoma"/>
              </a:rPr>
              <a:t>learner</a:t>
            </a:r>
            <a:r>
              <a:rPr dirty="0" sz="3950">
                <a:latin typeface="Tahoma"/>
                <a:cs typeface="Tahoma"/>
              </a:rPr>
              <a:t> </a:t>
            </a:r>
            <a:r>
              <a:rPr dirty="0" sz="3950" spc="325">
                <a:latin typeface="Tahoma"/>
                <a:cs typeface="Tahoma"/>
              </a:rPr>
              <a:t>about</a:t>
            </a:r>
            <a:r>
              <a:rPr dirty="0" sz="3950" spc="-65">
                <a:latin typeface="Tahoma"/>
                <a:cs typeface="Tahoma"/>
              </a:rPr>
              <a:t> </a:t>
            </a:r>
            <a:r>
              <a:rPr dirty="0" sz="3950" spc="225">
                <a:latin typeface="Tahoma"/>
                <a:cs typeface="Tahoma"/>
              </a:rPr>
              <a:t>their</a:t>
            </a:r>
            <a:r>
              <a:rPr dirty="0" sz="3950" spc="10">
                <a:latin typeface="Tahoma"/>
                <a:cs typeface="Tahoma"/>
              </a:rPr>
              <a:t> </a:t>
            </a:r>
            <a:r>
              <a:rPr dirty="0" sz="3950" spc="290">
                <a:latin typeface="Tahoma"/>
                <a:cs typeface="Tahoma"/>
              </a:rPr>
              <a:t>performance </a:t>
            </a:r>
            <a:r>
              <a:rPr dirty="0" sz="3950" spc="240">
                <a:latin typeface="Tahoma"/>
                <a:cs typeface="Tahoma"/>
              </a:rPr>
              <a:t>relative</a:t>
            </a:r>
            <a:r>
              <a:rPr dirty="0" sz="3950" spc="-75">
                <a:latin typeface="Tahoma"/>
                <a:cs typeface="Tahoma"/>
              </a:rPr>
              <a:t> </a:t>
            </a:r>
            <a:r>
              <a:rPr dirty="0" sz="3950" spc="365">
                <a:latin typeface="Tahoma"/>
                <a:cs typeface="Tahoma"/>
              </a:rPr>
              <a:t>to</a:t>
            </a:r>
            <a:r>
              <a:rPr dirty="0" sz="3950" spc="-55">
                <a:latin typeface="Tahoma"/>
                <a:cs typeface="Tahoma"/>
              </a:rPr>
              <a:t> </a:t>
            </a:r>
            <a:r>
              <a:rPr dirty="0" sz="3950" spc="240">
                <a:latin typeface="Tahoma"/>
                <a:cs typeface="Tahoma"/>
              </a:rPr>
              <a:t>learning</a:t>
            </a:r>
            <a:r>
              <a:rPr dirty="0" sz="3950" spc="-50">
                <a:latin typeface="Tahoma"/>
                <a:cs typeface="Tahoma"/>
              </a:rPr>
              <a:t> </a:t>
            </a:r>
            <a:r>
              <a:rPr dirty="0" sz="3950" spc="290">
                <a:latin typeface="Tahoma"/>
                <a:cs typeface="Tahoma"/>
              </a:rPr>
              <a:t>goals</a:t>
            </a:r>
            <a:r>
              <a:rPr dirty="0" sz="3950" spc="5">
                <a:latin typeface="Tahoma"/>
                <a:cs typeface="Tahoma"/>
              </a:rPr>
              <a:t> </a:t>
            </a:r>
            <a:r>
              <a:rPr dirty="0" sz="3950" spc="285">
                <a:latin typeface="Tahoma"/>
                <a:cs typeface="Tahoma"/>
              </a:rPr>
              <a:t>or</a:t>
            </a:r>
            <a:r>
              <a:rPr dirty="0" sz="3950" spc="-15">
                <a:latin typeface="Tahoma"/>
                <a:cs typeface="Tahoma"/>
              </a:rPr>
              <a:t> </a:t>
            </a:r>
            <a:r>
              <a:rPr dirty="0" sz="3950" spc="265">
                <a:latin typeface="Tahoma"/>
                <a:cs typeface="Tahoma"/>
              </a:rPr>
              <a:t>outcomes.</a:t>
            </a:r>
            <a:endParaRPr sz="3950">
              <a:latin typeface="Tahoma"/>
              <a:cs typeface="Tahom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219936" y="1647189"/>
            <a:ext cx="2653792" cy="49593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50473" y="3146344"/>
            <a:ext cx="4769042" cy="349089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2904" y="213924"/>
            <a:ext cx="16443325" cy="3022600"/>
            <a:chOff x="582904" y="213924"/>
            <a:chExt cx="16443325" cy="3022600"/>
          </a:xfrm>
        </p:grpSpPr>
        <p:sp>
          <p:nvSpPr>
            <p:cNvPr id="3" name="object 3"/>
            <p:cNvSpPr/>
            <p:nvPr/>
          </p:nvSpPr>
          <p:spPr>
            <a:xfrm>
              <a:off x="1262335" y="2205879"/>
              <a:ext cx="1276350" cy="113030"/>
            </a:xfrm>
            <a:custGeom>
              <a:avLst/>
              <a:gdLst/>
              <a:ahLst/>
              <a:cxnLst/>
              <a:rect l="l" t="t" r="r" b="b"/>
              <a:pathLst>
                <a:path w="1276350" h="113030">
                  <a:moveTo>
                    <a:pt x="1276213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276213" y="113009"/>
                  </a:lnTo>
                  <a:lnTo>
                    <a:pt x="1276213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2538463" y="2205879"/>
              <a:ext cx="14488160" cy="113030"/>
            </a:xfrm>
            <a:custGeom>
              <a:avLst/>
              <a:gdLst/>
              <a:ahLst/>
              <a:cxnLst/>
              <a:rect l="l" t="t" r="r" b="b"/>
              <a:pathLst>
                <a:path w="14488160" h="113030">
                  <a:moveTo>
                    <a:pt x="14487659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4487659" y="113009"/>
                  </a:lnTo>
                  <a:lnTo>
                    <a:pt x="14487659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82904" y="378848"/>
              <a:ext cx="2492375" cy="2857500"/>
            </a:xfrm>
            <a:custGeom>
              <a:avLst/>
              <a:gdLst/>
              <a:ahLst/>
              <a:cxnLst/>
              <a:rect l="l" t="t" r="r" b="b"/>
              <a:pathLst>
                <a:path w="2492375" h="2857500">
                  <a:moveTo>
                    <a:pt x="2076647" y="0"/>
                  </a:moveTo>
                  <a:lnTo>
                    <a:pt x="15360" y="317514"/>
                  </a:lnTo>
                  <a:lnTo>
                    <a:pt x="9540" y="321029"/>
                  </a:lnTo>
                  <a:lnTo>
                    <a:pt x="1623" y="331863"/>
                  </a:lnTo>
                  <a:lnTo>
                    <a:pt x="0" y="338432"/>
                  </a:lnTo>
                  <a:lnTo>
                    <a:pt x="386710" y="2836337"/>
                  </a:lnTo>
                  <a:lnTo>
                    <a:pt x="390141" y="2845650"/>
                  </a:lnTo>
                  <a:lnTo>
                    <a:pt x="396671" y="2852689"/>
                  </a:lnTo>
                  <a:lnTo>
                    <a:pt x="405370" y="2856778"/>
                  </a:lnTo>
                  <a:lnTo>
                    <a:pt x="415310" y="2857245"/>
                  </a:lnTo>
                  <a:lnTo>
                    <a:pt x="2476559" y="2539688"/>
                  </a:lnTo>
                  <a:lnTo>
                    <a:pt x="2482394" y="2536161"/>
                  </a:lnTo>
                  <a:lnTo>
                    <a:pt x="2490308" y="2525379"/>
                  </a:lnTo>
                  <a:lnTo>
                    <a:pt x="2491925" y="2518781"/>
                  </a:lnTo>
                  <a:lnTo>
                    <a:pt x="2105241" y="20860"/>
                  </a:lnTo>
                  <a:lnTo>
                    <a:pt x="2101813" y="11563"/>
                  </a:lnTo>
                  <a:lnTo>
                    <a:pt x="2095276" y="4530"/>
                  </a:lnTo>
                  <a:lnTo>
                    <a:pt x="2086574" y="447"/>
                  </a:lnTo>
                  <a:lnTo>
                    <a:pt x="2076647" y="0"/>
                  </a:lnTo>
                  <a:close/>
                </a:path>
              </a:pathLst>
            </a:custGeom>
            <a:solidFill>
              <a:srgbClr val="6A42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69600" y="528270"/>
              <a:ext cx="1809114" cy="2642870"/>
            </a:xfrm>
            <a:custGeom>
              <a:avLst/>
              <a:gdLst/>
              <a:ahLst/>
              <a:cxnLst/>
              <a:rect l="l" t="t" r="r" b="b"/>
              <a:pathLst>
                <a:path w="1809114" h="2642870">
                  <a:moveTo>
                    <a:pt x="1442757" y="0"/>
                  </a:moveTo>
                  <a:lnTo>
                    <a:pt x="1384587" y="8931"/>
                  </a:lnTo>
                  <a:lnTo>
                    <a:pt x="1742388" y="2320827"/>
                  </a:lnTo>
                  <a:lnTo>
                    <a:pt x="0" y="2589124"/>
                  </a:lnTo>
                  <a:lnTo>
                    <a:pt x="8260" y="2642450"/>
                  </a:lnTo>
                  <a:lnTo>
                    <a:pt x="1808876" y="2365054"/>
                  </a:lnTo>
                  <a:lnTo>
                    <a:pt x="1442757" y="0"/>
                  </a:lnTo>
                  <a:close/>
                </a:path>
              </a:pathLst>
            </a:custGeom>
            <a:solidFill>
              <a:srgbClr val="5131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41579" y="461367"/>
              <a:ext cx="2170430" cy="2665095"/>
            </a:xfrm>
            <a:custGeom>
              <a:avLst/>
              <a:gdLst/>
              <a:ahLst/>
              <a:cxnLst/>
              <a:rect l="l" t="t" r="r" b="b"/>
              <a:pathLst>
                <a:path w="2170430" h="2665095">
                  <a:moveTo>
                    <a:pt x="1800882" y="0"/>
                  </a:moveTo>
                  <a:lnTo>
                    <a:pt x="0" y="277292"/>
                  </a:lnTo>
                  <a:lnTo>
                    <a:pt x="369487" y="2665039"/>
                  </a:lnTo>
                  <a:lnTo>
                    <a:pt x="2170409" y="2387730"/>
                  </a:lnTo>
                  <a:lnTo>
                    <a:pt x="1800882" y="0"/>
                  </a:lnTo>
                  <a:close/>
                </a:path>
              </a:pathLst>
            </a:custGeom>
            <a:solidFill>
              <a:srgbClr val="D9D39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859149" y="568608"/>
              <a:ext cx="2001520" cy="2506345"/>
            </a:xfrm>
            <a:custGeom>
              <a:avLst/>
              <a:gdLst/>
              <a:ahLst/>
              <a:cxnLst/>
              <a:rect l="l" t="t" r="r" b="b"/>
              <a:pathLst>
                <a:path w="2001520" h="2506345">
                  <a:moveTo>
                    <a:pt x="1652695" y="0"/>
                  </a:moveTo>
                  <a:lnTo>
                    <a:pt x="0" y="254587"/>
                  </a:lnTo>
                  <a:lnTo>
                    <a:pt x="348518" y="2505855"/>
                  </a:lnTo>
                  <a:lnTo>
                    <a:pt x="2001196" y="2251262"/>
                  </a:lnTo>
                  <a:lnTo>
                    <a:pt x="1652695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826229" y="540890"/>
              <a:ext cx="2001520" cy="2506345"/>
            </a:xfrm>
            <a:custGeom>
              <a:avLst/>
              <a:gdLst/>
              <a:ahLst/>
              <a:cxnLst/>
              <a:rect l="l" t="t" r="r" b="b"/>
              <a:pathLst>
                <a:path w="2001520" h="2506345">
                  <a:moveTo>
                    <a:pt x="1652689" y="0"/>
                  </a:moveTo>
                  <a:lnTo>
                    <a:pt x="0" y="254587"/>
                  </a:lnTo>
                  <a:lnTo>
                    <a:pt x="348512" y="2505861"/>
                  </a:lnTo>
                  <a:lnTo>
                    <a:pt x="2001190" y="2251285"/>
                  </a:lnTo>
                  <a:lnTo>
                    <a:pt x="16526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4090" y="213924"/>
              <a:ext cx="1810326" cy="270643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07206" y="581660"/>
              <a:ext cx="3145154" cy="1572895"/>
            </a:xfrm>
            <a:prstGeom prst="rect">
              <a:avLst/>
            </a:prstGeom>
          </p:spPr>
        </p:pic>
      </p:grp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283845" y="2985538"/>
            <a:ext cx="6962140" cy="3082925"/>
          </a:xfrm>
          <a:prstGeom prst="rect"/>
        </p:spPr>
        <p:txBody>
          <a:bodyPr wrap="square" lIns="0" tIns="278130" rIns="0" bIns="0" rtlCol="0" vert="horz">
            <a:spAutoFit/>
          </a:bodyPr>
          <a:lstStyle/>
          <a:p>
            <a:pPr marL="521334">
              <a:lnSpc>
                <a:spcPct val="100000"/>
              </a:lnSpc>
              <a:spcBef>
                <a:spcPts val="2190"/>
              </a:spcBef>
            </a:pPr>
            <a:r>
              <a:rPr dirty="0" sz="6800" spc="135">
                <a:solidFill>
                  <a:srgbClr val="007B34"/>
                </a:solidFill>
                <a:latin typeface="Palatino Linotype"/>
                <a:cs typeface="Palatino Linotype"/>
              </a:rPr>
              <a:t>Subjective</a:t>
            </a:r>
            <a:r>
              <a:rPr dirty="0" sz="6800" spc="-400">
                <a:solidFill>
                  <a:srgbClr val="007B34"/>
                </a:solidFill>
                <a:latin typeface="Palatino Linotype"/>
                <a:cs typeface="Palatino Linotype"/>
              </a:rPr>
              <a:t> </a:t>
            </a:r>
            <a:r>
              <a:rPr dirty="0" sz="6800" spc="-20">
                <a:solidFill>
                  <a:srgbClr val="007B34"/>
                </a:solidFill>
                <a:latin typeface="Palatino Linotype"/>
                <a:cs typeface="Palatino Linotype"/>
              </a:rPr>
              <a:t>Data</a:t>
            </a:r>
            <a:endParaRPr sz="6800">
              <a:latin typeface="Palatino Linotype"/>
              <a:cs typeface="Palatino Linotype"/>
            </a:endParaRPr>
          </a:p>
          <a:p>
            <a:pPr algn="ctr" marL="12700" marR="5080">
              <a:lnSpc>
                <a:spcPct val="97300"/>
              </a:lnSpc>
              <a:spcBef>
                <a:spcPts val="1210"/>
              </a:spcBef>
            </a:pPr>
            <a:r>
              <a:rPr dirty="0" sz="3600" spc="-10" b="1">
                <a:solidFill>
                  <a:srgbClr val="000000"/>
                </a:solidFill>
                <a:latin typeface="Tahoma"/>
                <a:cs typeface="Tahoma"/>
              </a:rPr>
              <a:t>Definition</a:t>
            </a:r>
            <a:r>
              <a:rPr dirty="0" sz="3600" spc="-10">
                <a:solidFill>
                  <a:srgbClr val="000000"/>
                </a:solidFill>
              </a:rPr>
              <a:t>:</a:t>
            </a:r>
            <a:r>
              <a:rPr dirty="0" sz="3600" spc="-70">
                <a:solidFill>
                  <a:srgbClr val="000000"/>
                </a:solidFill>
              </a:rPr>
              <a:t> </a:t>
            </a:r>
            <a:r>
              <a:rPr dirty="0" sz="3600" spc="270">
                <a:solidFill>
                  <a:srgbClr val="000000"/>
                </a:solidFill>
              </a:rPr>
              <a:t>Based</a:t>
            </a:r>
            <a:r>
              <a:rPr dirty="0" sz="3600" spc="-114">
                <a:solidFill>
                  <a:srgbClr val="000000"/>
                </a:solidFill>
              </a:rPr>
              <a:t> </a:t>
            </a:r>
            <a:r>
              <a:rPr dirty="0" sz="3600" spc="275">
                <a:solidFill>
                  <a:srgbClr val="000000"/>
                </a:solidFill>
              </a:rPr>
              <a:t>on</a:t>
            </a:r>
            <a:r>
              <a:rPr dirty="0" sz="3600" spc="-100">
                <a:solidFill>
                  <a:srgbClr val="000000"/>
                </a:solidFill>
              </a:rPr>
              <a:t> </a:t>
            </a:r>
            <a:r>
              <a:rPr dirty="0" sz="3600" spc="185">
                <a:solidFill>
                  <a:srgbClr val="000000"/>
                </a:solidFill>
              </a:rPr>
              <a:t>thoughts, </a:t>
            </a:r>
            <a:r>
              <a:rPr dirty="0" sz="3600" spc="150">
                <a:solidFill>
                  <a:srgbClr val="000000"/>
                </a:solidFill>
              </a:rPr>
              <a:t>feelings,</a:t>
            </a:r>
            <a:r>
              <a:rPr dirty="0" sz="3600" spc="-45">
                <a:solidFill>
                  <a:srgbClr val="000000"/>
                </a:solidFill>
              </a:rPr>
              <a:t> </a:t>
            </a:r>
            <a:r>
              <a:rPr dirty="0" sz="3600" spc="250">
                <a:solidFill>
                  <a:srgbClr val="000000"/>
                </a:solidFill>
              </a:rPr>
              <a:t>and</a:t>
            </a:r>
            <a:r>
              <a:rPr dirty="0" sz="3600" spc="25">
                <a:solidFill>
                  <a:srgbClr val="000000"/>
                </a:solidFill>
              </a:rPr>
              <a:t> </a:t>
            </a:r>
            <a:r>
              <a:rPr dirty="0" sz="3600" spc="229">
                <a:solidFill>
                  <a:srgbClr val="000000"/>
                </a:solidFill>
              </a:rPr>
              <a:t>opinions</a:t>
            </a:r>
            <a:r>
              <a:rPr dirty="0" sz="3600" spc="-50">
                <a:solidFill>
                  <a:srgbClr val="000000"/>
                </a:solidFill>
              </a:rPr>
              <a:t> </a:t>
            </a:r>
            <a:r>
              <a:rPr dirty="0" sz="3600" spc="190">
                <a:solidFill>
                  <a:srgbClr val="000000"/>
                </a:solidFill>
              </a:rPr>
              <a:t>within </a:t>
            </a:r>
            <a:r>
              <a:rPr dirty="0" sz="3600" spc="225">
                <a:solidFill>
                  <a:srgbClr val="000000"/>
                </a:solidFill>
              </a:rPr>
              <a:t>the</a:t>
            </a:r>
            <a:r>
              <a:rPr dirty="0" sz="3600" spc="-25">
                <a:solidFill>
                  <a:srgbClr val="000000"/>
                </a:solidFill>
              </a:rPr>
              <a:t> </a:t>
            </a:r>
            <a:r>
              <a:rPr dirty="0" sz="3600" spc="220">
                <a:solidFill>
                  <a:srgbClr val="000000"/>
                </a:solidFill>
              </a:rPr>
              <a:t>observer’s</a:t>
            </a:r>
            <a:r>
              <a:rPr dirty="0" sz="3600" spc="-60">
                <a:solidFill>
                  <a:srgbClr val="000000"/>
                </a:solidFill>
              </a:rPr>
              <a:t> </a:t>
            </a:r>
            <a:r>
              <a:rPr dirty="0" sz="3600" spc="150">
                <a:solidFill>
                  <a:srgbClr val="000000"/>
                </a:solidFill>
              </a:rPr>
              <a:t>mind.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72745" y="6562153"/>
            <a:ext cx="6790055" cy="3244215"/>
          </a:xfrm>
          <a:prstGeom prst="rect">
            <a:avLst/>
          </a:prstGeom>
        </p:spPr>
        <p:txBody>
          <a:bodyPr wrap="square" lIns="0" tIns="27939" rIns="0" bIns="0" rtlCol="0" vert="horz">
            <a:spAutoFit/>
          </a:bodyPr>
          <a:lstStyle/>
          <a:p>
            <a:pPr algn="ctr" marL="127000" marR="130810" indent="8255">
              <a:lnSpc>
                <a:spcPct val="97300"/>
              </a:lnSpc>
              <a:spcBef>
                <a:spcPts val="219"/>
              </a:spcBef>
            </a:pPr>
            <a:r>
              <a:rPr dirty="0" sz="3600" b="1">
                <a:latin typeface="Tahoma"/>
                <a:cs typeface="Tahoma"/>
              </a:rPr>
              <a:t>Flaw</a:t>
            </a:r>
            <a:r>
              <a:rPr dirty="0" sz="3600">
                <a:latin typeface="Tahoma"/>
                <a:cs typeface="Tahoma"/>
              </a:rPr>
              <a:t>:</a:t>
            </a:r>
            <a:r>
              <a:rPr dirty="0" sz="3600" spc="-70">
                <a:latin typeface="Tahoma"/>
                <a:cs typeface="Tahoma"/>
              </a:rPr>
              <a:t> </a:t>
            </a:r>
            <a:r>
              <a:rPr dirty="0" sz="3600" spc="345">
                <a:latin typeface="Tahoma"/>
                <a:cs typeface="Tahoma"/>
              </a:rPr>
              <a:t>How</a:t>
            </a:r>
            <a:r>
              <a:rPr dirty="0" sz="3600" spc="-75">
                <a:latin typeface="Tahoma"/>
                <a:cs typeface="Tahoma"/>
              </a:rPr>
              <a:t> </a:t>
            </a:r>
            <a:r>
              <a:rPr dirty="0" sz="3600" spc="220">
                <a:latin typeface="Tahoma"/>
                <a:cs typeface="Tahoma"/>
              </a:rPr>
              <a:t>valid</a:t>
            </a:r>
            <a:r>
              <a:rPr dirty="0" sz="3600" spc="-114">
                <a:latin typeface="Tahoma"/>
                <a:cs typeface="Tahoma"/>
              </a:rPr>
              <a:t> </a:t>
            </a:r>
            <a:r>
              <a:rPr dirty="0" sz="3600" spc="155">
                <a:latin typeface="Tahoma"/>
                <a:cs typeface="Tahoma"/>
              </a:rPr>
              <a:t>is</a:t>
            </a:r>
            <a:r>
              <a:rPr dirty="0" sz="3600" spc="-114">
                <a:latin typeface="Tahoma"/>
                <a:cs typeface="Tahoma"/>
              </a:rPr>
              <a:t> </a:t>
            </a:r>
            <a:r>
              <a:rPr dirty="0" sz="3600" spc="190">
                <a:latin typeface="Tahoma"/>
                <a:cs typeface="Tahoma"/>
              </a:rPr>
              <a:t>it?</a:t>
            </a:r>
            <a:r>
              <a:rPr dirty="0" sz="3600" spc="-114">
                <a:latin typeface="Tahoma"/>
                <a:cs typeface="Tahoma"/>
              </a:rPr>
              <a:t> </a:t>
            </a:r>
            <a:r>
              <a:rPr dirty="0" sz="3600" spc="345">
                <a:latin typeface="Tahoma"/>
                <a:cs typeface="Tahoma"/>
              </a:rPr>
              <a:t>Would </a:t>
            </a:r>
            <a:r>
              <a:rPr dirty="0" sz="3600" spc="225">
                <a:latin typeface="Tahoma"/>
                <a:cs typeface="Tahoma"/>
              </a:rPr>
              <a:t>others</a:t>
            </a:r>
            <a:r>
              <a:rPr dirty="0" sz="3600" spc="-55">
                <a:latin typeface="Tahoma"/>
                <a:cs typeface="Tahoma"/>
              </a:rPr>
              <a:t> </a:t>
            </a:r>
            <a:r>
              <a:rPr dirty="0" sz="3600" spc="195">
                <a:latin typeface="Tahoma"/>
                <a:cs typeface="Tahoma"/>
              </a:rPr>
              <a:t>think</a:t>
            </a:r>
            <a:r>
              <a:rPr dirty="0" sz="3600" spc="-15">
                <a:latin typeface="Tahoma"/>
                <a:cs typeface="Tahoma"/>
              </a:rPr>
              <a:t> </a:t>
            </a:r>
            <a:r>
              <a:rPr dirty="0" sz="3600" spc="195">
                <a:latin typeface="Tahoma"/>
                <a:cs typeface="Tahoma"/>
              </a:rPr>
              <a:t>the</a:t>
            </a:r>
            <a:r>
              <a:rPr dirty="0" sz="3600" spc="-25">
                <a:latin typeface="Tahoma"/>
                <a:cs typeface="Tahoma"/>
              </a:rPr>
              <a:t> </a:t>
            </a:r>
            <a:r>
              <a:rPr dirty="0" sz="3600" spc="229">
                <a:latin typeface="Tahoma"/>
                <a:cs typeface="Tahoma"/>
              </a:rPr>
              <a:t>same?</a:t>
            </a:r>
            <a:r>
              <a:rPr dirty="0" sz="3600" spc="-55">
                <a:latin typeface="Tahoma"/>
                <a:cs typeface="Tahoma"/>
              </a:rPr>
              <a:t> </a:t>
            </a:r>
            <a:r>
              <a:rPr dirty="0" sz="3600" spc="305">
                <a:latin typeface="Tahoma"/>
                <a:cs typeface="Tahoma"/>
              </a:rPr>
              <a:t>What </a:t>
            </a:r>
            <a:r>
              <a:rPr dirty="0" sz="3600" spc="370">
                <a:latin typeface="Tahoma"/>
                <a:cs typeface="Tahoma"/>
              </a:rPr>
              <a:t>do</a:t>
            </a:r>
            <a:r>
              <a:rPr dirty="0" sz="3600" spc="-60">
                <a:latin typeface="Tahoma"/>
                <a:cs typeface="Tahoma"/>
              </a:rPr>
              <a:t> </a:t>
            </a:r>
            <a:r>
              <a:rPr dirty="0" sz="3600" spc="310">
                <a:latin typeface="Tahoma"/>
                <a:cs typeface="Tahoma"/>
              </a:rPr>
              <a:t>you</a:t>
            </a:r>
            <a:r>
              <a:rPr dirty="0" sz="3600" spc="-105">
                <a:latin typeface="Tahoma"/>
                <a:cs typeface="Tahoma"/>
              </a:rPr>
              <a:t> </a:t>
            </a:r>
            <a:r>
              <a:rPr dirty="0" sz="3600" spc="235">
                <a:latin typeface="Tahoma"/>
                <a:cs typeface="Tahoma"/>
              </a:rPr>
              <a:t>have</a:t>
            </a:r>
            <a:r>
              <a:rPr dirty="0" sz="3600" spc="-20">
                <a:latin typeface="Tahoma"/>
                <a:cs typeface="Tahoma"/>
              </a:rPr>
              <a:t> </a:t>
            </a:r>
            <a:r>
              <a:rPr dirty="0" sz="3600" spc="295">
                <a:latin typeface="Tahoma"/>
                <a:cs typeface="Tahoma"/>
              </a:rPr>
              <a:t>to</a:t>
            </a:r>
            <a:r>
              <a:rPr dirty="0" sz="3600" spc="-70">
                <a:latin typeface="Tahoma"/>
                <a:cs typeface="Tahoma"/>
              </a:rPr>
              <a:t> </a:t>
            </a:r>
            <a:r>
              <a:rPr dirty="0" sz="3600" spc="265">
                <a:latin typeface="Tahoma"/>
                <a:cs typeface="Tahoma"/>
              </a:rPr>
              <a:t>show?</a:t>
            </a:r>
            <a:endParaRPr sz="3600">
              <a:latin typeface="Tahoma"/>
              <a:cs typeface="Tahoma"/>
            </a:endParaRPr>
          </a:p>
          <a:p>
            <a:pPr algn="ctr" marL="12700" marR="5080">
              <a:lnSpc>
                <a:spcPts val="4200"/>
              </a:lnSpc>
              <a:spcBef>
                <a:spcPts val="4310"/>
              </a:spcBef>
            </a:pPr>
            <a:r>
              <a:rPr dirty="0" sz="3600" b="1">
                <a:latin typeface="Tahoma"/>
                <a:cs typeface="Tahoma"/>
              </a:rPr>
              <a:t>Sounds</a:t>
            </a:r>
            <a:r>
              <a:rPr dirty="0" sz="3600" spc="-20" b="1">
                <a:latin typeface="Tahoma"/>
                <a:cs typeface="Tahoma"/>
              </a:rPr>
              <a:t> </a:t>
            </a:r>
            <a:r>
              <a:rPr dirty="0" sz="3600" b="1">
                <a:latin typeface="Tahoma"/>
                <a:cs typeface="Tahoma"/>
              </a:rPr>
              <a:t>like:</a:t>
            </a:r>
            <a:r>
              <a:rPr dirty="0" sz="3600" spc="-10" b="1">
                <a:latin typeface="Tahoma"/>
                <a:cs typeface="Tahoma"/>
              </a:rPr>
              <a:t> </a:t>
            </a:r>
            <a:r>
              <a:rPr dirty="0" sz="3600" spc="265">
                <a:latin typeface="Tahoma"/>
                <a:cs typeface="Tahoma"/>
              </a:rPr>
              <a:t>“My</a:t>
            </a:r>
            <a:r>
              <a:rPr dirty="0" sz="3600" spc="-40">
                <a:latin typeface="Tahoma"/>
                <a:cs typeface="Tahoma"/>
              </a:rPr>
              <a:t> </a:t>
            </a:r>
            <a:r>
              <a:rPr dirty="0" sz="3600" spc="220">
                <a:latin typeface="Tahoma"/>
                <a:cs typeface="Tahoma"/>
              </a:rPr>
              <a:t>students</a:t>
            </a:r>
            <a:r>
              <a:rPr dirty="0" sz="3600" spc="-5">
                <a:latin typeface="Tahoma"/>
                <a:cs typeface="Tahoma"/>
              </a:rPr>
              <a:t> </a:t>
            </a:r>
            <a:r>
              <a:rPr dirty="0" sz="3600" spc="155">
                <a:latin typeface="Tahoma"/>
                <a:cs typeface="Tahoma"/>
              </a:rPr>
              <a:t>are </a:t>
            </a:r>
            <a:r>
              <a:rPr dirty="0" sz="3600" spc="175">
                <a:latin typeface="Tahoma"/>
                <a:cs typeface="Tahoma"/>
              </a:rPr>
              <a:t>struggling.”</a:t>
            </a:r>
            <a:endParaRPr sz="360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046619" y="2569476"/>
            <a:ext cx="467359" cy="687705"/>
            <a:chOff x="6046619" y="2569476"/>
            <a:chExt cx="467359" cy="687705"/>
          </a:xfrm>
        </p:grpSpPr>
        <p:sp>
          <p:nvSpPr>
            <p:cNvPr id="15" name="object 15"/>
            <p:cNvSpPr/>
            <p:nvPr/>
          </p:nvSpPr>
          <p:spPr>
            <a:xfrm>
              <a:off x="6046619" y="2569476"/>
              <a:ext cx="370205" cy="506730"/>
            </a:xfrm>
            <a:custGeom>
              <a:avLst/>
              <a:gdLst/>
              <a:ahLst/>
              <a:cxnLst/>
              <a:rect l="l" t="t" r="r" b="b"/>
              <a:pathLst>
                <a:path w="370204" h="506730">
                  <a:moveTo>
                    <a:pt x="184799" y="0"/>
                  </a:moveTo>
                  <a:lnTo>
                    <a:pt x="233944" y="6394"/>
                  </a:lnTo>
                  <a:lnTo>
                    <a:pt x="278105" y="24441"/>
                  </a:lnTo>
                  <a:lnTo>
                    <a:pt x="315521" y="52434"/>
                  </a:lnTo>
                  <a:lnTo>
                    <a:pt x="344428" y="88666"/>
                  </a:lnTo>
                  <a:lnTo>
                    <a:pt x="363065" y="131430"/>
                  </a:lnTo>
                  <a:lnTo>
                    <a:pt x="369669" y="179020"/>
                  </a:lnTo>
                  <a:lnTo>
                    <a:pt x="363621" y="221485"/>
                  </a:lnTo>
                  <a:lnTo>
                    <a:pt x="347282" y="271927"/>
                  </a:lnTo>
                  <a:lnTo>
                    <a:pt x="323361" y="326141"/>
                  </a:lnTo>
                  <a:lnTo>
                    <a:pt x="294566" y="379926"/>
                  </a:lnTo>
                  <a:lnTo>
                    <a:pt x="263604" y="429075"/>
                  </a:lnTo>
                  <a:lnTo>
                    <a:pt x="233183" y="469387"/>
                  </a:lnTo>
                  <a:lnTo>
                    <a:pt x="206012" y="496657"/>
                  </a:lnTo>
                  <a:lnTo>
                    <a:pt x="184799" y="506681"/>
                  </a:lnTo>
                  <a:lnTo>
                    <a:pt x="163268" y="496657"/>
                  </a:lnTo>
                  <a:lnTo>
                    <a:pt x="135954" y="469387"/>
                  </a:lnTo>
                  <a:lnTo>
                    <a:pt x="105525" y="429075"/>
                  </a:lnTo>
                  <a:lnTo>
                    <a:pt x="74648" y="379926"/>
                  </a:lnTo>
                  <a:lnTo>
                    <a:pt x="45990" y="326141"/>
                  </a:lnTo>
                  <a:lnTo>
                    <a:pt x="36963" y="305554"/>
                  </a:lnTo>
                  <a:lnTo>
                    <a:pt x="184799" y="305554"/>
                  </a:lnTo>
                  <a:lnTo>
                    <a:pt x="235685" y="295615"/>
                  </a:lnTo>
                  <a:lnTo>
                    <a:pt x="277243" y="268504"/>
                  </a:lnTo>
                  <a:lnTo>
                    <a:pt x="305263" y="228285"/>
                  </a:lnTo>
                  <a:lnTo>
                    <a:pt x="315538" y="179020"/>
                  </a:lnTo>
                  <a:lnTo>
                    <a:pt x="305263" y="129743"/>
                  </a:lnTo>
                  <a:lnTo>
                    <a:pt x="277243" y="89501"/>
                  </a:lnTo>
                  <a:lnTo>
                    <a:pt x="235685" y="62367"/>
                  </a:lnTo>
                  <a:lnTo>
                    <a:pt x="184886" y="52434"/>
                  </a:lnTo>
                  <a:lnTo>
                    <a:pt x="54112" y="52434"/>
                  </a:lnTo>
                  <a:lnTo>
                    <a:pt x="91511" y="24441"/>
                  </a:lnTo>
                  <a:lnTo>
                    <a:pt x="135659" y="6394"/>
                  </a:lnTo>
                  <a:lnTo>
                    <a:pt x="184799" y="0"/>
                  </a:lnTo>
                  <a:close/>
                </a:path>
                <a:path w="370204" h="506730">
                  <a:moveTo>
                    <a:pt x="54112" y="52434"/>
                  </a:moveTo>
                  <a:lnTo>
                    <a:pt x="184712" y="52434"/>
                  </a:lnTo>
                  <a:lnTo>
                    <a:pt x="133913" y="62367"/>
                  </a:lnTo>
                  <a:lnTo>
                    <a:pt x="92356" y="89501"/>
                  </a:lnTo>
                  <a:lnTo>
                    <a:pt x="64335" y="129744"/>
                  </a:lnTo>
                  <a:lnTo>
                    <a:pt x="54060" y="179020"/>
                  </a:lnTo>
                  <a:lnTo>
                    <a:pt x="64335" y="228285"/>
                  </a:lnTo>
                  <a:lnTo>
                    <a:pt x="92356" y="268504"/>
                  </a:lnTo>
                  <a:lnTo>
                    <a:pt x="133913" y="295615"/>
                  </a:lnTo>
                  <a:lnTo>
                    <a:pt x="184799" y="305554"/>
                  </a:lnTo>
                  <a:lnTo>
                    <a:pt x="36963" y="305554"/>
                  </a:lnTo>
                  <a:lnTo>
                    <a:pt x="22218" y="271927"/>
                  </a:lnTo>
                  <a:lnTo>
                    <a:pt x="5999" y="221485"/>
                  </a:lnTo>
                  <a:lnTo>
                    <a:pt x="0" y="179020"/>
                  </a:lnTo>
                  <a:lnTo>
                    <a:pt x="6598" y="131430"/>
                  </a:lnTo>
                  <a:lnTo>
                    <a:pt x="25222" y="88666"/>
                  </a:lnTo>
                  <a:lnTo>
                    <a:pt x="54112" y="52434"/>
                  </a:lnTo>
                  <a:close/>
                </a:path>
              </a:pathLst>
            </a:custGeom>
            <a:solidFill>
              <a:srgbClr val="12294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66504" y="3131220"/>
              <a:ext cx="129828" cy="12567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6360828" y="3190961"/>
              <a:ext cx="153670" cy="54610"/>
            </a:xfrm>
            <a:custGeom>
              <a:avLst/>
              <a:gdLst/>
              <a:ahLst/>
              <a:cxnLst/>
              <a:rect l="l" t="t" r="r" b="b"/>
              <a:pathLst>
                <a:path w="153670" h="54610">
                  <a:moveTo>
                    <a:pt x="13520" y="16"/>
                  </a:moveTo>
                  <a:lnTo>
                    <a:pt x="138862" y="20546"/>
                  </a:lnTo>
                  <a:lnTo>
                    <a:pt x="153077" y="40008"/>
                  </a:lnTo>
                  <a:lnTo>
                    <a:pt x="151607" y="48281"/>
                  </a:lnTo>
                  <a:lnTo>
                    <a:pt x="144254" y="54045"/>
                  </a:lnTo>
                  <a:lnTo>
                    <a:pt x="135921" y="54045"/>
                  </a:lnTo>
                  <a:lnTo>
                    <a:pt x="134940" y="54045"/>
                  </a:lnTo>
                  <a:lnTo>
                    <a:pt x="13725" y="33091"/>
                  </a:lnTo>
                  <a:lnTo>
                    <a:pt x="7326" y="30503"/>
                  </a:lnTo>
                  <a:lnTo>
                    <a:pt x="2608" y="25912"/>
                  </a:lnTo>
                  <a:lnTo>
                    <a:pt x="17" y="19960"/>
                  </a:lnTo>
                  <a:lnTo>
                    <a:pt x="0" y="13290"/>
                  </a:lnTo>
                  <a:lnTo>
                    <a:pt x="2633" y="7094"/>
                  </a:lnTo>
                  <a:lnTo>
                    <a:pt x="7361" y="2525"/>
                  </a:lnTo>
                  <a:lnTo>
                    <a:pt x="13520" y="16"/>
                  </a:lnTo>
                  <a:close/>
                </a:path>
              </a:pathLst>
            </a:custGeom>
            <a:solidFill>
              <a:srgbClr val="12294A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2904" y="213924"/>
            <a:ext cx="16443325" cy="3676650"/>
            <a:chOff x="582904" y="213924"/>
            <a:chExt cx="16443325" cy="3676650"/>
          </a:xfrm>
        </p:grpSpPr>
        <p:sp>
          <p:nvSpPr>
            <p:cNvPr id="3" name="object 3"/>
            <p:cNvSpPr/>
            <p:nvPr/>
          </p:nvSpPr>
          <p:spPr>
            <a:xfrm>
              <a:off x="1262335" y="2205879"/>
              <a:ext cx="1276350" cy="113030"/>
            </a:xfrm>
            <a:custGeom>
              <a:avLst/>
              <a:gdLst/>
              <a:ahLst/>
              <a:cxnLst/>
              <a:rect l="l" t="t" r="r" b="b"/>
              <a:pathLst>
                <a:path w="1276350" h="113030">
                  <a:moveTo>
                    <a:pt x="1276213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276213" y="113009"/>
                  </a:lnTo>
                  <a:lnTo>
                    <a:pt x="1276213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2538463" y="2205879"/>
              <a:ext cx="14488160" cy="113030"/>
            </a:xfrm>
            <a:custGeom>
              <a:avLst/>
              <a:gdLst/>
              <a:ahLst/>
              <a:cxnLst/>
              <a:rect l="l" t="t" r="r" b="b"/>
              <a:pathLst>
                <a:path w="14488160" h="113030">
                  <a:moveTo>
                    <a:pt x="14487659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4487659" y="113009"/>
                  </a:lnTo>
                  <a:lnTo>
                    <a:pt x="14487659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82904" y="378848"/>
              <a:ext cx="2492375" cy="2857500"/>
            </a:xfrm>
            <a:custGeom>
              <a:avLst/>
              <a:gdLst/>
              <a:ahLst/>
              <a:cxnLst/>
              <a:rect l="l" t="t" r="r" b="b"/>
              <a:pathLst>
                <a:path w="2492375" h="2857500">
                  <a:moveTo>
                    <a:pt x="2076647" y="0"/>
                  </a:moveTo>
                  <a:lnTo>
                    <a:pt x="15360" y="317514"/>
                  </a:lnTo>
                  <a:lnTo>
                    <a:pt x="9540" y="321029"/>
                  </a:lnTo>
                  <a:lnTo>
                    <a:pt x="1623" y="331863"/>
                  </a:lnTo>
                  <a:lnTo>
                    <a:pt x="0" y="338432"/>
                  </a:lnTo>
                  <a:lnTo>
                    <a:pt x="386710" y="2836337"/>
                  </a:lnTo>
                  <a:lnTo>
                    <a:pt x="390141" y="2845650"/>
                  </a:lnTo>
                  <a:lnTo>
                    <a:pt x="396671" y="2852689"/>
                  </a:lnTo>
                  <a:lnTo>
                    <a:pt x="405370" y="2856778"/>
                  </a:lnTo>
                  <a:lnTo>
                    <a:pt x="415310" y="2857245"/>
                  </a:lnTo>
                  <a:lnTo>
                    <a:pt x="2476559" y="2539688"/>
                  </a:lnTo>
                  <a:lnTo>
                    <a:pt x="2482394" y="2536161"/>
                  </a:lnTo>
                  <a:lnTo>
                    <a:pt x="2490308" y="2525379"/>
                  </a:lnTo>
                  <a:lnTo>
                    <a:pt x="2491925" y="2518781"/>
                  </a:lnTo>
                  <a:lnTo>
                    <a:pt x="2105241" y="20860"/>
                  </a:lnTo>
                  <a:lnTo>
                    <a:pt x="2101813" y="11563"/>
                  </a:lnTo>
                  <a:lnTo>
                    <a:pt x="2095276" y="4530"/>
                  </a:lnTo>
                  <a:lnTo>
                    <a:pt x="2086574" y="447"/>
                  </a:lnTo>
                  <a:lnTo>
                    <a:pt x="2076647" y="0"/>
                  </a:lnTo>
                  <a:close/>
                </a:path>
              </a:pathLst>
            </a:custGeom>
            <a:solidFill>
              <a:srgbClr val="6A42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69600" y="528270"/>
              <a:ext cx="1809114" cy="2642870"/>
            </a:xfrm>
            <a:custGeom>
              <a:avLst/>
              <a:gdLst/>
              <a:ahLst/>
              <a:cxnLst/>
              <a:rect l="l" t="t" r="r" b="b"/>
              <a:pathLst>
                <a:path w="1809114" h="2642870">
                  <a:moveTo>
                    <a:pt x="1442757" y="0"/>
                  </a:moveTo>
                  <a:lnTo>
                    <a:pt x="1384587" y="8931"/>
                  </a:lnTo>
                  <a:lnTo>
                    <a:pt x="1742388" y="2320827"/>
                  </a:lnTo>
                  <a:lnTo>
                    <a:pt x="0" y="2589124"/>
                  </a:lnTo>
                  <a:lnTo>
                    <a:pt x="8260" y="2642450"/>
                  </a:lnTo>
                  <a:lnTo>
                    <a:pt x="1808876" y="2365054"/>
                  </a:lnTo>
                  <a:lnTo>
                    <a:pt x="1442757" y="0"/>
                  </a:lnTo>
                  <a:close/>
                </a:path>
              </a:pathLst>
            </a:custGeom>
            <a:solidFill>
              <a:srgbClr val="5131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41579" y="461367"/>
              <a:ext cx="2170430" cy="2665095"/>
            </a:xfrm>
            <a:custGeom>
              <a:avLst/>
              <a:gdLst/>
              <a:ahLst/>
              <a:cxnLst/>
              <a:rect l="l" t="t" r="r" b="b"/>
              <a:pathLst>
                <a:path w="2170430" h="2665095">
                  <a:moveTo>
                    <a:pt x="1800882" y="0"/>
                  </a:moveTo>
                  <a:lnTo>
                    <a:pt x="0" y="277292"/>
                  </a:lnTo>
                  <a:lnTo>
                    <a:pt x="369487" y="2665039"/>
                  </a:lnTo>
                  <a:lnTo>
                    <a:pt x="2170409" y="2387730"/>
                  </a:lnTo>
                  <a:lnTo>
                    <a:pt x="1800882" y="0"/>
                  </a:lnTo>
                  <a:close/>
                </a:path>
              </a:pathLst>
            </a:custGeom>
            <a:solidFill>
              <a:srgbClr val="D9D39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859149" y="568608"/>
              <a:ext cx="2001520" cy="2506345"/>
            </a:xfrm>
            <a:custGeom>
              <a:avLst/>
              <a:gdLst/>
              <a:ahLst/>
              <a:cxnLst/>
              <a:rect l="l" t="t" r="r" b="b"/>
              <a:pathLst>
                <a:path w="2001520" h="2506345">
                  <a:moveTo>
                    <a:pt x="1652695" y="0"/>
                  </a:moveTo>
                  <a:lnTo>
                    <a:pt x="0" y="254587"/>
                  </a:lnTo>
                  <a:lnTo>
                    <a:pt x="348518" y="2505855"/>
                  </a:lnTo>
                  <a:lnTo>
                    <a:pt x="2001196" y="2251262"/>
                  </a:lnTo>
                  <a:lnTo>
                    <a:pt x="1652695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826229" y="540890"/>
              <a:ext cx="2001520" cy="2506345"/>
            </a:xfrm>
            <a:custGeom>
              <a:avLst/>
              <a:gdLst/>
              <a:ahLst/>
              <a:cxnLst/>
              <a:rect l="l" t="t" r="r" b="b"/>
              <a:pathLst>
                <a:path w="2001520" h="2506345">
                  <a:moveTo>
                    <a:pt x="1652689" y="0"/>
                  </a:moveTo>
                  <a:lnTo>
                    <a:pt x="0" y="254587"/>
                  </a:lnTo>
                  <a:lnTo>
                    <a:pt x="348512" y="2505861"/>
                  </a:lnTo>
                  <a:lnTo>
                    <a:pt x="2001190" y="2251285"/>
                  </a:lnTo>
                  <a:lnTo>
                    <a:pt x="16526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4090" y="213924"/>
              <a:ext cx="1810326" cy="270643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46485" y="2569388"/>
              <a:ext cx="5202421" cy="132069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07206" y="581660"/>
              <a:ext cx="3145154" cy="1572895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283845" y="2985538"/>
            <a:ext cx="6962140" cy="3082925"/>
          </a:xfrm>
          <a:prstGeom prst="rect">
            <a:avLst/>
          </a:prstGeom>
        </p:spPr>
        <p:txBody>
          <a:bodyPr wrap="square" lIns="0" tIns="278130" rIns="0" bIns="0" rtlCol="0" vert="horz">
            <a:spAutoFit/>
          </a:bodyPr>
          <a:lstStyle/>
          <a:p>
            <a:pPr marL="521334">
              <a:lnSpc>
                <a:spcPct val="100000"/>
              </a:lnSpc>
              <a:spcBef>
                <a:spcPts val="2190"/>
              </a:spcBef>
            </a:pPr>
            <a:r>
              <a:rPr dirty="0" sz="6800" spc="135">
                <a:solidFill>
                  <a:srgbClr val="007B34"/>
                </a:solidFill>
                <a:latin typeface="Palatino Linotype"/>
                <a:cs typeface="Palatino Linotype"/>
              </a:rPr>
              <a:t>Subjective</a:t>
            </a:r>
            <a:r>
              <a:rPr dirty="0" sz="6800" spc="-400">
                <a:solidFill>
                  <a:srgbClr val="007B34"/>
                </a:solidFill>
                <a:latin typeface="Palatino Linotype"/>
                <a:cs typeface="Palatino Linotype"/>
              </a:rPr>
              <a:t> </a:t>
            </a:r>
            <a:r>
              <a:rPr dirty="0" sz="6800" spc="-20">
                <a:solidFill>
                  <a:srgbClr val="007B34"/>
                </a:solidFill>
                <a:latin typeface="Palatino Linotype"/>
                <a:cs typeface="Palatino Linotype"/>
              </a:rPr>
              <a:t>Data</a:t>
            </a:r>
            <a:endParaRPr sz="6800">
              <a:latin typeface="Palatino Linotype"/>
              <a:cs typeface="Palatino Linotype"/>
            </a:endParaRPr>
          </a:p>
          <a:p>
            <a:pPr algn="ctr" marL="12700" marR="5080">
              <a:lnSpc>
                <a:spcPct val="97300"/>
              </a:lnSpc>
              <a:spcBef>
                <a:spcPts val="1210"/>
              </a:spcBef>
            </a:pPr>
            <a:r>
              <a:rPr dirty="0" sz="3600" spc="-10" b="1">
                <a:latin typeface="Tahoma"/>
                <a:cs typeface="Tahoma"/>
              </a:rPr>
              <a:t>Definition</a:t>
            </a:r>
            <a:r>
              <a:rPr dirty="0" sz="3600" spc="-10">
                <a:latin typeface="Tahoma"/>
                <a:cs typeface="Tahoma"/>
              </a:rPr>
              <a:t>:</a:t>
            </a:r>
            <a:r>
              <a:rPr dirty="0" sz="3600" spc="-70">
                <a:latin typeface="Tahoma"/>
                <a:cs typeface="Tahoma"/>
              </a:rPr>
              <a:t> </a:t>
            </a:r>
            <a:r>
              <a:rPr dirty="0" sz="3600" spc="270">
                <a:latin typeface="Tahoma"/>
                <a:cs typeface="Tahoma"/>
              </a:rPr>
              <a:t>Based</a:t>
            </a:r>
            <a:r>
              <a:rPr dirty="0" sz="3600" spc="-114">
                <a:latin typeface="Tahoma"/>
                <a:cs typeface="Tahoma"/>
              </a:rPr>
              <a:t> </a:t>
            </a:r>
            <a:r>
              <a:rPr dirty="0" sz="3600" spc="275">
                <a:latin typeface="Tahoma"/>
                <a:cs typeface="Tahoma"/>
              </a:rPr>
              <a:t>on</a:t>
            </a:r>
            <a:r>
              <a:rPr dirty="0" sz="3600" spc="-100">
                <a:latin typeface="Tahoma"/>
                <a:cs typeface="Tahoma"/>
              </a:rPr>
              <a:t> </a:t>
            </a:r>
            <a:r>
              <a:rPr dirty="0" sz="3600" spc="185">
                <a:latin typeface="Tahoma"/>
                <a:cs typeface="Tahoma"/>
              </a:rPr>
              <a:t>thoughts, </a:t>
            </a:r>
            <a:r>
              <a:rPr dirty="0" sz="3600" spc="150">
                <a:latin typeface="Tahoma"/>
                <a:cs typeface="Tahoma"/>
              </a:rPr>
              <a:t>feelings,</a:t>
            </a:r>
            <a:r>
              <a:rPr dirty="0" sz="3600" spc="-45">
                <a:latin typeface="Tahoma"/>
                <a:cs typeface="Tahoma"/>
              </a:rPr>
              <a:t> </a:t>
            </a:r>
            <a:r>
              <a:rPr dirty="0" sz="3600" spc="250">
                <a:latin typeface="Tahoma"/>
                <a:cs typeface="Tahoma"/>
              </a:rPr>
              <a:t>and</a:t>
            </a:r>
            <a:r>
              <a:rPr dirty="0" sz="3600" spc="25">
                <a:latin typeface="Tahoma"/>
                <a:cs typeface="Tahoma"/>
              </a:rPr>
              <a:t> </a:t>
            </a:r>
            <a:r>
              <a:rPr dirty="0" sz="3600" spc="229">
                <a:latin typeface="Tahoma"/>
                <a:cs typeface="Tahoma"/>
              </a:rPr>
              <a:t>opinions</a:t>
            </a:r>
            <a:r>
              <a:rPr dirty="0" sz="3600" spc="-50">
                <a:latin typeface="Tahoma"/>
                <a:cs typeface="Tahoma"/>
              </a:rPr>
              <a:t> </a:t>
            </a:r>
            <a:r>
              <a:rPr dirty="0" sz="3600" spc="190">
                <a:latin typeface="Tahoma"/>
                <a:cs typeface="Tahoma"/>
              </a:rPr>
              <a:t>within </a:t>
            </a:r>
            <a:r>
              <a:rPr dirty="0" sz="3600" spc="225">
                <a:latin typeface="Tahoma"/>
                <a:cs typeface="Tahoma"/>
              </a:rPr>
              <a:t>the</a:t>
            </a:r>
            <a:r>
              <a:rPr dirty="0" sz="3600" spc="-25">
                <a:latin typeface="Tahoma"/>
                <a:cs typeface="Tahoma"/>
              </a:rPr>
              <a:t> </a:t>
            </a:r>
            <a:r>
              <a:rPr dirty="0" sz="3600" spc="220">
                <a:latin typeface="Tahoma"/>
                <a:cs typeface="Tahoma"/>
              </a:rPr>
              <a:t>observer’s</a:t>
            </a:r>
            <a:r>
              <a:rPr dirty="0" sz="3600" spc="-60">
                <a:latin typeface="Tahoma"/>
                <a:cs typeface="Tahoma"/>
              </a:rPr>
              <a:t> </a:t>
            </a:r>
            <a:r>
              <a:rPr dirty="0" sz="3600" spc="150">
                <a:latin typeface="Tahoma"/>
                <a:cs typeface="Tahoma"/>
              </a:rPr>
              <a:t>mind.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87362" y="6562153"/>
            <a:ext cx="6549390" cy="1642110"/>
          </a:xfrm>
          <a:prstGeom prst="rect">
            <a:avLst/>
          </a:prstGeom>
        </p:spPr>
        <p:txBody>
          <a:bodyPr wrap="square" lIns="0" tIns="27939" rIns="0" bIns="0" rtlCol="0" vert="horz">
            <a:spAutoFit/>
          </a:bodyPr>
          <a:lstStyle/>
          <a:p>
            <a:pPr algn="ctr" marL="12700" marR="5080" indent="8255">
              <a:lnSpc>
                <a:spcPct val="97300"/>
              </a:lnSpc>
              <a:spcBef>
                <a:spcPts val="219"/>
              </a:spcBef>
            </a:pPr>
            <a:r>
              <a:rPr dirty="0" sz="3600" b="1">
                <a:latin typeface="Tahoma"/>
                <a:cs typeface="Tahoma"/>
              </a:rPr>
              <a:t>Flaw</a:t>
            </a:r>
            <a:r>
              <a:rPr dirty="0" sz="3600">
                <a:latin typeface="Tahoma"/>
                <a:cs typeface="Tahoma"/>
              </a:rPr>
              <a:t>:</a:t>
            </a:r>
            <a:r>
              <a:rPr dirty="0" sz="3600" spc="-70">
                <a:latin typeface="Tahoma"/>
                <a:cs typeface="Tahoma"/>
              </a:rPr>
              <a:t> </a:t>
            </a:r>
            <a:r>
              <a:rPr dirty="0" sz="3600" spc="345">
                <a:latin typeface="Tahoma"/>
                <a:cs typeface="Tahoma"/>
              </a:rPr>
              <a:t>How</a:t>
            </a:r>
            <a:r>
              <a:rPr dirty="0" sz="3600" spc="-75">
                <a:latin typeface="Tahoma"/>
                <a:cs typeface="Tahoma"/>
              </a:rPr>
              <a:t> </a:t>
            </a:r>
            <a:r>
              <a:rPr dirty="0" sz="3600" spc="220">
                <a:latin typeface="Tahoma"/>
                <a:cs typeface="Tahoma"/>
              </a:rPr>
              <a:t>valid</a:t>
            </a:r>
            <a:r>
              <a:rPr dirty="0" sz="3600" spc="-114">
                <a:latin typeface="Tahoma"/>
                <a:cs typeface="Tahoma"/>
              </a:rPr>
              <a:t> </a:t>
            </a:r>
            <a:r>
              <a:rPr dirty="0" sz="3600" spc="155">
                <a:latin typeface="Tahoma"/>
                <a:cs typeface="Tahoma"/>
              </a:rPr>
              <a:t>is</a:t>
            </a:r>
            <a:r>
              <a:rPr dirty="0" sz="3600" spc="-114">
                <a:latin typeface="Tahoma"/>
                <a:cs typeface="Tahoma"/>
              </a:rPr>
              <a:t> </a:t>
            </a:r>
            <a:r>
              <a:rPr dirty="0" sz="3600" spc="190">
                <a:latin typeface="Tahoma"/>
                <a:cs typeface="Tahoma"/>
              </a:rPr>
              <a:t>it?</a:t>
            </a:r>
            <a:r>
              <a:rPr dirty="0" sz="3600" spc="-114">
                <a:latin typeface="Tahoma"/>
                <a:cs typeface="Tahoma"/>
              </a:rPr>
              <a:t> </a:t>
            </a:r>
            <a:r>
              <a:rPr dirty="0" sz="3600" spc="345">
                <a:latin typeface="Tahoma"/>
                <a:cs typeface="Tahoma"/>
              </a:rPr>
              <a:t>Would </a:t>
            </a:r>
            <a:r>
              <a:rPr dirty="0" sz="3600" spc="225">
                <a:latin typeface="Tahoma"/>
                <a:cs typeface="Tahoma"/>
              </a:rPr>
              <a:t>others</a:t>
            </a:r>
            <a:r>
              <a:rPr dirty="0" sz="3600" spc="-55">
                <a:latin typeface="Tahoma"/>
                <a:cs typeface="Tahoma"/>
              </a:rPr>
              <a:t> </a:t>
            </a:r>
            <a:r>
              <a:rPr dirty="0" sz="3600" spc="195">
                <a:latin typeface="Tahoma"/>
                <a:cs typeface="Tahoma"/>
              </a:rPr>
              <a:t>think</a:t>
            </a:r>
            <a:r>
              <a:rPr dirty="0" sz="3600" spc="-15">
                <a:latin typeface="Tahoma"/>
                <a:cs typeface="Tahoma"/>
              </a:rPr>
              <a:t> </a:t>
            </a:r>
            <a:r>
              <a:rPr dirty="0" sz="3600" spc="195">
                <a:latin typeface="Tahoma"/>
                <a:cs typeface="Tahoma"/>
              </a:rPr>
              <a:t>the</a:t>
            </a:r>
            <a:r>
              <a:rPr dirty="0" sz="3600" spc="-25">
                <a:latin typeface="Tahoma"/>
                <a:cs typeface="Tahoma"/>
              </a:rPr>
              <a:t> </a:t>
            </a:r>
            <a:r>
              <a:rPr dirty="0" sz="3600" spc="229">
                <a:latin typeface="Tahoma"/>
                <a:cs typeface="Tahoma"/>
              </a:rPr>
              <a:t>same?</a:t>
            </a:r>
            <a:r>
              <a:rPr dirty="0" sz="3600" spc="-55">
                <a:latin typeface="Tahoma"/>
                <a:cs typeface="Tahoma"/>
              </a:rPr>
              <a:t> </a:t>
            </a:r>
            <a:r>
              <a:rPr dirty="0" sz="3600" spc="305">
                <a:latin typeface="Tahoma"/>
                <a:cs typeface="Tahoma"/>
              </a:rPr>
              <a:t>What </a:t>
            </a:r>
            <a:r>
              <a:rPr dirty="0" sz="3600" spc="370">
                <a:latin typeface="Tahoma"/>
                <a:cs typeface="Tahoma"/>
              </a:rPr>
              <a:t>do</a:t>
            </a:r>
            <a:r>
              <a:rPr dirty="0" sz="3600" spc="-60">
                <a:latin typeface="Tahoma"/>
                <a:cs typeface="Tahoma"/>
              </a:rPr>
              <a:t> </a:t>
            </a:r>
            <a:r>
              <a:rPr dirty="0" sz="3600" spc="310">
                <a:latin typeface="Tahoma"/>
                <a:cs typeface="Tahoma"/>
              </a:rPr>
              <a:t>you</a:t>
            </a:r>
            <a:r>
              <a:rPr dirty="0" sz="3600" spc="-105">
                <a:latin typeface="Tahoma"/>
                <a:cs typeface="Tahoma"/>
              </a:rPr>
              <a:t> </a:t>
            </a:r>
            <a:r>
              <a:rPr dirty="0" sz="3600" spc="235">
                <a:latin typeface="Tahoma"/>
                <a:cs typeface="Tahoma"/>
              </a:rPr>
              <a:t>have</a:t>
            </a:r>
            <a:r>
              <a:rPr dirty="0" sz="3600" spc="-20">
                <a:latin typeface="Tahoma"/>
                <a:cs typeface="Tahoma"/>
              </a:rPr>
              <a:t> </a:t>
            </a:r>
            <a:r>
              <a:rPr dirty="0" sz="3600" spc="295">
                <a:latin typeface="Tahoma"/>
                <a:cs typeface="Tahoma"/>
              </a:rPr>
              <a:t>to</a:t>
            </a:r>
            <a:r>
              <a:rPr dirty="0" sz="3600" spc="-70">
                <a:latin typeface="Tahoma"/>
                <a:cs typeface="Tahoma"/>
              </a:rPr>
              <a:t> </a:t>
            </a:r>
            <a:r>
              <a:rPr dirty="0" sz="3600" spc="265">
                <a:latin typeface="Tahoma"/>
                <a:cs typeface="Tahoma"/>
              </a:rPr>
              <a:t>show?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72745" y="8697594"/>
            <a:ext cx="6790055" cy="1108710"/>
          </a:xfrm>
          <a:prstGeom prst="rect">
            <a:avLst/>
          </a:prstGeom>
        </p:spPr>
        <p:txBody>
          <a:bodyPr wrap="square" lIns="0" tIns="41275" rIns="0" bIns="0" rtlCol="0" vert="horz">
            <a:spAutoFit/>
          </a:bodyPr>
          <a:lstStyle/>
          <a:p>
            <a:pPr marL="2080895" marR="5080" indent="-2068195">
              <a:lnSpc>
                <a:spcPts val="4200"/>
              </a:lnSpc>
              <a:spcBef>
                <a:spcPts val="325"/>
              </a:spcBef>
            </a:pPr>
            <a:r>
              <a:rPr dirty="0" sz="3600" b="1">
                <a:latin typeface="Tahoma"/>
                <a:cs typeface="Tahoma"/>
              </a:rPr>
              <a:t>Sounds</a:t>
            </a:r>
            <a:r>
              <a:rPr dirty="0" sz="3600" spc="-20" b="1">
                <a:latin typeface="Tahoma"/>
                <a:cs typeface="Tahoma"/>
              </a:rPr>
              <a:t> </a:t>
            </a:r>
            <a:r>
              <a:rPr dirty="0" sz="3600" b="1">
                <a:latin typeface="Tahoma"/>
                <a:cs typeface="Tahoma"/>
              </a:rPr>
              <a:t>like:</a:t>
            </a:r>
            <a:r>
              <a:rPr dirty="0" sz="3600" spc="-10" b="1">
                <a:latin typeface="Tahoma"/>
                <a:cs typeface="Tahoma"/>
              </a:rPr>
              <a:t> </a:t>
            </a:r>
            <a:r>
              <a:rPr dirty="0" sz="3600" spc="265">
                <a:latin typeface="Tahoma"/>
                <a:cs typeface="Tahoma"/>
              </a:rPr>
              <a:t>“My</a:t>
            </a:r>
            <a:r>
              <a:rPr dirty="0" sz="3600" spc="-40">
                <a:latin typeface="Tahoma"/>
                <a:cs typeface="Tahoma"/>
              </a:rPr>
              <a:t> </a:t>
            </a:r>
            <a:r>
              <a:rPr dirty="0" sz="3600" spc="220">
                <a:latin typeface="Tahoma"/>
                <a:cs typeface="Tahoma"/>
              </a:rPr>
              <a:t>students</a:t>
            </a:r>
            <a:r>
              <a:rPr dirty="0" sz="3600" spc="-5">
                <a:latin typeface="Tahoma"/>
                <a:cs typeface="Tahoma"/>
              </a:rPr>
              <a:t> </a:t>
            </a:r>
            <a:r>
              <a:rPr dirty="0" sz="3600" spc="155">
                <a:latin typeface="Tahoma"/>
                <a:cs typeface="Tahoma"/>
              </a:rPr>
              <a:t>are </a:t>
            </a:r>
            <a:r>
              <a:rPr dirty="0" sz="3600" spc="175">
                <a:latin typeface="Tahoma"/>
                <a:cs typeface="Tahoma"/>
              </a:rPr>
              <a:t>struggling.”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493379" y="4217289"/>
            <a:ext cx="9404350" cy="5437505"/>
          </a:xfrm>
          <a:prstGeom prst="rect">
            <a:avLst/>
          </a:prstGeom>
        </p:spPr>
        <p:txBody>
          <a:bodyPr wrap="square" lIns="0" tIns="90170" rIns="0" bIns="0" rtlCol="0" vert="horz">
            <a:spAutoFit/>
          </a:bodyPr>
          <a:lstStyle/>
          <a:p>
            <a:pPr algn="ctr" marL="185420" marR="169545" indent="-11430">
              <a:lnSpc>
                <a:spcPts val="4210"/>
              </a:lnSpc>
              <a:spcBef>
                <a:spcPts val="710"/>
              </a:spcBef>
            </a:pPr>
            <a:r>
              <a:rPr dirty="0" sz="3950" b="1">
                <a:latin typeface="Tahoma"/>
                <a:cs typeface="Tahoma"/>
              </a:rPr>
              <a:t>Definition</a:t>
            </a:r>
            <a:r>
              <a:rPr dirty="0" sz="3950">
                <a:latin typeface="Tahoma"/>
                <a:cs typeface="Tahoma"/>
              </a:rPr>
              <a:t>:</a:t>
            </a:r>
            <a:r>
              <a:rPr dirty="0" sz="3950" spc="10">
                <a:latin typeface="Tahoma"/>
                <a:cs typeface="Tahoma"/>
              </a:rPr>
              <a:t> </a:t>
            </a:r>
            <a:r>
              <a:rPr dirty="0" sz="3950" spc="335">
                <a:latin typeface="Tahoma"/>
                <a:cs typeface="Tahoma"/>
              </a:rPr>
              <a:t>Based</a:t>
            </a:r>
            <a:r>
              <a:rPr dirty="0" sz="3950" spc="-50">
                <a:latin typeface="Tahoma"/>
                <a:cs typeface="Tahoma"/>
              </a:rPr>
              <a:t> </a:t>
            </a:r>
            <a:r>
              <a:rPr dirty="0" sz="3950" spc="350">
                <a:latin typeface="Tahoma"/>
                <a:cs typeface="Tahoma"/>
              </a:rPr>
              <a:t>on</a:t>
            </a:r>
            <a:r>
              <a:rPr dirty="0" sz="3950" spc="-10">
                <a:latin typeface="Tahoma"/>
                <a:cs typeface="Tahoma"/>
              </a:rPr>
              <a:t> </a:t>
            </a:r>
            <a:r>
              <a:rPr dirty="0" sz="3950" spc="254">
                <a:latin typeface="Tahoma"/>
                <a:cs typeface="Tahoma"/>
              </a:rPr>
              <a:t>actual</a:t>
            </a:r>
            <a:r>
              <a:rPr dirty="0" sz="3950" spc="-30">
                <a:latin typeface="Tahoma"/>
                <a:cs typeface="Tahoma"/>
              </a:rPr>
              <a:t> </a:t>
            </a:r>
            <a:r>
              <a:rPr dirty="0" sz="3950" spc="254">
                <a:latin typeface="Tahoma"/>
                <a:cs typeface="Tahoma"/>
              </a:rPr>
              <a:t>facts </a:t>
            </a:r>
            <a:r>
              <a:rPr dirty="0" sz="3950" spc="250">
                <a:latin typeface="Tahoma"/>
                <a:cs typeface="Tahoma"/>
              </a:rPr>
              <a:t>external</a:t>
            </a:r>
            <a:r>
              <a:rPr dirty="0" sz="3950" spc="-20">
                <a:latin typeface="Tahoma"/>
                <a:cs typeface="Tahoma"/>
              </a:rPr>
              <a:t> </a:t>
            </a:r>
            <a:r>
              <a:rPr dirty="0" sz="3950" spc="325">
                <a:latin typeface="Tahoma"/>
                <a:cs typeface="Tahoma"/>
              </a:rPr>
              <a:t>to</a:t>
            </a:r>
            <a:r>
              <a:rPr dirty="0" sz="3950" spc="20">
                <a:latin typeface="Tahoma"/>
                <a:cs typeface="Tahoma"/>
              </a:rPr>
              <a:t> </a:t>
            </a:r>
            <a:r>
              <a:rPr dirty="0" sz="3950" spc="260">
                <a:latin typeface="Tahoma"/>
                <a:cs typeface="Tahoma"/>
              </a:rPr>
              <a:t>the</a:t>
            </a:r>
            <a:r>
              <a:rPr dirty="0" sz="3950" spc="-60">
                <a:latin typeface="Tahoma"/>
                <a:cs typeface="Tahoma"/>
              </a:rPr>
              <a:t> </a:t>
            </a:r>
            <a:r>
              <a:rPr dirty="0" sz="3950" spc="210">
                <a:latin typeface="Tahoma"/>
                <a:cs typeface="Tahoma"/>
              </a:rPr>
              <a:t>mind.</a:t>
            </a:r>
            <a:r>
              <a:rPr dirty="0" sz="3950" spc="-25">
                <a:latin typeface="Tahoma"/>
                <a:cs typeface="Tahoma"/>
              </a:rPr>
              <a:t> </a:t>
            </a:r>
            <a:r>
              <a:rPr dirty="0" sz="3950" spc="235">
                <a:latin typeface="Tahoma"/>
                <a:cs typeface="Tahoma"/>
              </a:rPr>
              <a:t>There</a:t>
            </a:r>
            <a:r>
              <a:rPr dirty="0" sz="3950" spc="10">
                <a:latin typeface="Tahoma"/>
                <a:cs typeface="Tahoma"/>
              </a:rPr>
              <a:t> </a:t>
            </a:r>
            <a:r>
              <a:rPr dirty="0" sz="3950" spc="180">
                <a:latin typeface="Tahoma"/>
                <a:cs typeface="Tahoma"/>
              </a:rPr>
              <a:t>is</a:t>
            </a:r>
            <a:r>
              <a:rPr dirty="0" sz="3950" spc="-60">
                <a:latin typeface="Tahoma"/>
                <a:cs typeface="Tahoma"/>
              </a:rPr>
              <a:t> </a:t>
            </a:r>
            <a:r>
              <a:rPr dirty="0" sz="3950" spc="235">
                <a:latin typeface="Tahoma"/>
                <a:cs typeface="Tahoma"/>
              </a:rPr>
              <a:t>proof.</a:t>
            </a:r>
            <a:endParaRPr sz="3950">
              <a:latin typeface="Tahoma"/>
              <a:cs typeface="Tahoma"/>
            </a:endParaRPr>
          </a:p>
          <a:p>
            <a:pPr algn="ctr" marL="2540">
              <a:lnSpc>
                <a:spcPct val="100000"/>
              </a:lnSpc>
              <a:spcBef>
                <a:spcPts val="3610"/>
              </a:spcBef>
            </a:pPr>
            <a:r>
              <a:rPr dirty="0" sz="3950" b="1">
                <a:latin typeface="Tahoma"/>
                <a:cs typeface="Tahoma"/>
              </a:rPr>
              <a:t>Power</a:t>
            </a:r>
            <a:r>
              <a:rPr dirty="0" sz="3950">
                <a:latin typeface="Tahoma"/>
                <a:cs typeface="Tahoma"/>
              </a:rPr>
              <a:t>:</a:t>
            </a:r>
            <a:r>
              <a:rPr dirty="0" sz="3950" spc="-80">
                <a:latin typeface="Tahoma"/>
                <a:cs typeface="Tahoma"/>
              </a:rPr>
              <a:t> </a:t>
            </a:r>
            <a:r>
              <a:rPr dirty="0" sz="3950" spc="280">
                <a:latin typeface="Tahoma"/>
                <a:cs typeface="Tahoma"/>
              </a:rPr>
              <a:t>Undeniable</a:t>
            </a:r>
            <a:r>
              <a:rPr dirty="0" sz="3950" spc="-135">
                <a:latin typeface="Tahoma"/>
                <a:cs typeface="Tahoma"/>
              </a:rPr>
              <a:t> </a:t>
            </a:r>
            <a:r>
              <a:rPr dirty="0" sz="3950" spc="225">
                <a:latin typeface="Tahoma"/>
                <a:cs typeface="Tahoma"/>
              </a:rPr>
              <a:t>reality</a:t>
            </a:r>
            <a:endParaRPr sz="3950">
              <a:latin typeface="Tahoma"/>
              <a:cs typeface="Tahoma"/>
            </a:endParaRPr>
          </a:p>
          <a:p>
            <a:pPr algn="ctr" marL="12700" marR="5080" indent="2540">
              <a:lnSpc>
                <a:spcPct val="88700"/>
              </a:lnSpc>
              <a:spcBef>
                <a:spcPts val="4205"/>
              </a:spcBef>
            </a:pPr>
            <a:r>
              <a:rPr dirty="0" sz="3950" spc="50" b="1">
                <a:latin typeface="Tahoma"/>
                <a:cs typeface="Tahoma"/>
              </a:rPr>
              <a:t>Sounds</a:t>
            </a:r>
            <a:r>
              <a:rPr dirty="0" sz="3950" spc="20" b="1">
                <a:latin typeface="Tahoma"/>
                <a:cs typeface="Tahoma"/>
              </a:rPr>
              <a:t> </a:t>
            </a:r>
            <a:r>
              <a:rPr dirty="0" sz="3950" b="1">
                <a:latin typeface="Tahoma"/>
                <a:cs typeface="Tahoma"/>
              </a:rPr>
              <a:t>like:</a:t>
            </a:r>
            <a:r>
              <a:rPr dirty="0" sz="3950" spc="25" b="1">
                <a:latin typeface="Tahoma"/>
                <a:cs typeface="Tahoma"/>
              </a:rPr>
              <a:t> </a:t>
            </a:r>
            <a:r>
              <a:rPr dirty="0" sz="3950" spc="330">
                <a:latin typeface="Tahoma"/>
                <a:cs typeface="Tahoma"/>
              </a:rPr>
              <a:t>“My</a:t>
            </a:r>
            <a:r>
              <a:rPr dirty="0" sz="3950" spc="-45">
                <a:latin typeface="Tahoma"/>
                <a:cs typeface="Tahoma"/>
              </a:rPr>
              <a:t> </a:t>
            </a:r>
            <a:r>
              <a:rPr dirty="0" sz="3950" spc="275">
                <a:latin typeface="Tahoma"/>
                <a:cs typeface="Tahoma"/>
              </a:rPr>
              <a:t>students</a:t>
            </a:r>
            <a:r>
              <a:rPr dirty="0" sz="3950" spc="-114">
                <a:latin typeface="Tahoma"/>
                <a:cs typeface="Tahoma"/>
              </a:rPr>
              <a:t> </a:t>
            </a:r>
            <a:r>
              <a:rPr dirty="0" sz="3950" spc="275">
                <a:latin typeface="Tahoma"/>
                <a:cs typeface="Tahoma"/>
              </a:rPr>
              <a:t>can </a:t>
            </a:r>
            <a:r>
              <a:rPr dirty="0" sz="3950" spc="260">
                <a:latin typeface="Tahoma"/>
                <a:cs typeface="Tahoma"/>
              </a:rPr>
              <a:t>identify</a:t>
            </a:r>
            <a:r>
              <a:rPr dirty="0" sz="3950" spc="-55">
                <a:latin typeface="Tahoma"/>
                <a:cs typeface="Tahoma"/>
              </a:rPr>
              <a:t> </a:t>
            </a:r>
            <a:r>
              <a:rPr dirty="0" sz="3950" spc="280">
                <a:latin typeface="Tahoma"/>
                <a:cs typeface="Tahoma"/>
              </a:rPr>
              <a:t>the</a:t>
            </a:r>
            <a:r>
              <a:rPr dirty="0" sz="3950" spc="-55">
                <a:latin typeface="Tahoma"/>
                <a:cs typeface="Tahoma"/>
              </a:rPr>
              <a:t> </a:t>
            </a:r>
            <a:r>
              <a:rPr dirty="0" sz="3950" spc="250">
                <a:latin typeface="Tahoma"/>
                <a:cs typeface="Tahoma"/>
              </a:rPr>
              <a:t>main</a:t>
            </a:r>
            <a:r>
              <a:rPr dirty="0" sz="3950" spc="-5">
                <a:latin typeface="Tahoma"/>
                <a:cs typeface="Tahoma"/>
              </a:rPr>
              <a:t> </a:t>
            </a:r>
            <a:r>
              <a:rPr dirty="0" sz="3950" spc="270">
                <a:latin typeface="Tahoma"/>
                <a:cs typeface="Tahoma"/>
              </a:rPr>
              <a:t>idea</a:t>
            </a:r>
            <a:r>
              <a:rPr dirty="0" sz="3950" spc="-15">
                <a:latin typeface="Tahoma"/>
                <a:cs typeface="Tahoma"/>
              </a:rPr>
              <a:t> </a:t>
            </a:r>
            <a:r>
              <a:rPr dirty="0" sz="3950" spc="330">
                <a:latin typeface="Tahoma"/>
                <a:cs typeface="Tahoma"/>
              </a:rPr>
              <a:t>but</a:t>
            </a:r>
            <a:r>
              <a:rPr dirty="0" sz="3950" spc="10">
                <a:latin typeface="Tahoma"/>
                <a:cs typeface="Tahoma"/>
              </a:rPr>
              <a:t> </a:t>
            </a:r>
            <a:r>
              <a:rPr dirty="0" sz="3950" spc="250">
                <a:latin typeface="Tahoma"/>
                <a:cs typeface="Tahoma"/>
              </a:rPr>
              <a:t>can’t explain</a:t>
            </a:r>
            <a:r>
              <a:rPr dirty="0" sz="3950">
                <a:latin typeface="Tahoma"/>
                <a:cs typeface="Tahoma"/>
              </a:rPr>
              <a:t> </a:t>
            </a:r>
            <a:r>
              <a:rPr dirty="0" sz="3950" spc="229">
                <a:latin typeface="Tahoma"/>
                <a:cs typeface="Tahoma"/>
              </a:rPr>
              <a:t>their</a:t>
            </a:r>
            <a:r>
              <a:rPr dirty="0" sz="3950" spc="15">
                <a:latin typeface="Tahoma"/>
                <a:cs typeface="Tahoma"/>
              </a:rPr>
              <a:t> </a:t>
            </a:r>
            <a:r>
              <a:rPr dirty="0" sz="3950" spc="210">
                <a:latin typeface="Tahoma"/>
                <a:cs typeface="Tahoma"/>
              </a:rPr>
              <a:t>reasoning.”</a:t>
            </a:r>
            <a:r>
              <a:rPr dirty="0" sz="3950" spc="-5">
                <a:latin typeface="Tahoma"/>
                <a:cs typeface="Tahoma"/>
              </a:rPr>
              <a:t> </a:t>
            </a:r>
            <a:r>
              <a:rPr dirty="0" sz="3950" spc="170" b="1">
                <a:latin typeface="Tahoma"/>
                <a:cs typeface="Tahoma"/>
              </a:rPr>
              <a:t>OR</a:t>
            </a:r>
            <a:r>
              <a:rPr dirty="0" sz="3950" spc="100" b="1">
                <a:latin typeface="Tahoma"/>
                <a:cs typeface="Tahoma"/>
              </a:rPr>
              <a:t> </a:t>
            </a:r>
            <a:r>
              <a:rPr dirty="0" sz="3950" spc="210">
                <a:latin typeface="Tahoma"/>
                <a:cs typeface="Tahoma"/>
              </a:rPr>
              <a:t>“40%</a:t>
            </a:r>
            <a:r>
              <a:rPr dirty="0" sz="3950" spc="-30">
                <a:latin typeface="Tahoma"/>
                <a:cs typeface="Tahoma"/>
              </a:rPr>
              <a:t> </a:t>
            </a:r>
            <a:r>
              <a:rPr dirty="0" sz="3950" spc="300">
                <a:latin typeface="Tahoma"/>
                <a:cs typeface="Tahoma"/>
              </a:rPr>
              <a:t>of </a:t>
            </a:r>
            <a:r>
              <a:rPr dirty="0" sz="3950" spc="254">
                <a:latin typeface="Tahoma"/>
                <a:cs typeface="Tahoma"/>
              </a:rPr>
              <a:t>the</a:t>
            </a:r>
            <a:r>
              <a:rPr dirty="0" sz="3950" spc="5">
                <a:latin typeface="Tahoma"/>
                <a:cs typeface="Tahoma"/>
              </a:rPr>
              <a:t> </a:t>
            </a:r>
            <a:r>
              <a:rPr dirty="0" sz="3950" spc="270">
                <a:latin typeface="Tahoma"/>
                <a:cs typeface="Tahoma"/>
              </a:rPr>
              <a:t>students</a:t>
            </a:r>
            <a:r>
              <a:rPr dirty="0" sz="3950" spc="-65">
                <a:latin typeface="Tahoma"/>
                <a:cs typeface="Tahoma"/>
              </a:rPr>
              <a:t> </a:t>
            </a:r>
            <a:r>
              <a:rPr dirty="0" sz="3950" spc="185">
                <a:latin typeface="Tahoma"/>
                <a:cs typeface="Tahoma"/>
              </a:rPr>
              <a:t>still</a:t>
            </a:r>
            <a:r>
              <a:rPr dirty="0" sz="3950" spc="-20">
                <a:latin typeface="Tahoma"/>
                <a:cs typeface="Tahoma"/>
              </a:rPr>
              <a:t> </a:t>
            </a:r>
            <a:r>
              <a:rPr dirty="0" sz="3950" spc="275">
                <a:latin typeface="Tahoma"/>
                <a:cs typeface="Tahoma"/>
              </a:rPr>
              <a:t>can’t</a:t>
            </a:r>
            <a:r>
              <a:rPr dirty="0" sz="3950" spc="-65">
                <a:latin typeface="Tahoma"/>
                <a:cs typeface="Tahoma"/>
              </a:rPr>
              <a:t> </a:t>
            </a:r>
            <a:r>
              <a:rPr dirty="0" sz="3950" spc="310">
                <a:latin typeface="Tahoma"/>
                <a:cs typeface="Tahoma"/>
              </a:rPr>
              <a:t>correctly</a:t>
            </a:r>
            <a:r>
              <a:rPr dirty="0" sz="3950" spc="-55">
                <a:latin typeface="Tahoma"/>
                <a:cs typeface="Tahoma"/>
              </a:rPr>
              <a:t> </a:t>
            </a:r>
            <a:r>
              <a:rPr dirty="0" sz="3950" spc="275">
                <a:latin typeface="Tahoma"/>
                <a:cs typeface="Tahoma"/>
              </a:rPr>
              <a:t>write </a:t>
            </a:r>
            <a:r>
              <a:rPr dirty="0" sz="3950" spc="204">
                <a:latin typeface="Tahoma"/>
                <a:cs typeface="Tahoma"/>
              </a:rPr>
              <a:t>a</a:t>
            </a:r>
            <a:r>
              <a:rPr dirty="0" sz="3950" spc="-15">
                <a:latin typeface="Tahoma"/>
                <a:cs typeface="Tahoma"/>
              </a:rPr>
              <a:t> </a:t>
            </a:r>
            <a:r>
              <a:rPr dirty="0" sz="3950" spc="355">
                <a:latin typeface="Tahoma"/>
                <a:cs typeface="Tahoma"/>
              </a:rPr>
              <a:t>complex</a:t>
            </a:r>
            <a:r>
              <a:rPr dirty="0" sz="3950" spc="5">
                <a:latin typeface="Tahoma"/>
                <a:cs typeface="Tahoma"/>
              </a:rPr>
              <a:t> </a:t>
            </a:r>
            <a:r>
              <a:rPr dirty="0" sz="3950" spc="210">
                <a:latin typeface="Tahoma"/>
                <a:cs typeface="Tahoma"/>
              </a:rPr>
              <a:t>sentence.”</a:t>
            </a:r>
            <a:endParaRPr sz="3950">
              <a:latin typeface="Tahoma"/>
              <a:cs typeface="Tahoma"/>
            </a:endParaRPr>
          </a:p>
        </p:txBody>
      </p:sp>
      <p:sp>
        <p:nvSpPr>
          <p:cNvPr id="17" name="object 17" descr="$PPTXTitle"/>
          <p:cNvSpPr txBox="1">
            <a:spLocks noGrp="1"/>
          </p:cNvSpPr>
          <p:nvPr>
            <p:ph type="title"/>
          </p:nvPr>
        </p:nvSpPr>
        <p:spPr>
          <a:xfrm>
            <a:off x="11248770" y="3098482"/>
            <a:ext cx="5666740" cy="106680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6800">
                <a:solidFill>
                  <a:srgbClr val="007B34"/>
                </a:solidFill>
                <a:latin typeface="Palatino Linotype"/>
                <a:cs typeface="Palatino Linotype"/>
              </a:rPr>
              <a:t>Objective</a:t>
            </a:r>
            <a:r>
              <a:rPr dirty="0" sz="6800" spc="-114">
                <a:solidFill>
                  <a:srgbClr val="007B34"/>
                </a:solidFill>
                <a:latin typeface="Palatino Linotype"/>
                <a:cs typeface="Palatino Linotype"/>
              </a:rPr>
              <a:t> </a:t>
            </a:r>
            <a:r>
              <a:rPr dirty="0" sz="6800" spc="-20">
                <a:solidFill>
                  <a:srgbClr val="007B34"/>
                </a:solidFill>
                <a:latin typeface="Palatino Linotype"/>
                <a:cs typeface="Palatino Linotype"/>
              </a:rPr>
              <a:t>Data</a:t>
            </a:r>
            <a:endParaRPr sz="68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2904" y="213924"/>
            <a:ext cx="16443325" cy="3676650"/>
            <a:chOff x="582904" y="213924"/>
            <a:chExt cx="16443325" cy="3676650"/>
          </a:xfrm>
        </p:grpSpPr>
        <p:sp>
          <p:nvSpPr>
            <p:cNvPr id="3" name="object 3"/>
            <p:cNvSpPr/>
            <p:nvPr/>
          </p:nvSpPr>
          <p:spPr>
            <a:xfrm>
              <a:off x="1262335" y="2205879"/>
              <a:ext cx="1276350" cy="113030"/>
            </a:xfrm>
            <a:custGeom>
              <a:avLst/>
              <a:gdLst/>
              <a:ahLst/>
              <a:cxnLst/>
              <a:rect l="l" t="t" r="r" b="b"/>
              <a:pathLst>
                <a:path w="1276350" h="113030">
                  <a:moveTo>
                    <a:pt x="1276213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276213" y="113009"/>
                  </a:lnTo>
                  <a:lnTo>
                    <a:pt x="1276213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2538463" y="2205879"/>
              <a:ext cx="14488160" cy="113030"/>
            </a:xfrm>
            <a:custGeom>
              <a:avLst/>
              <a:gdLst/>
              <a:ahLst/>
              <a:cxnLst/>
              <a:rect l="l" t="t" r="r" b="b"/>
              <a:pathLst>
                <a:path w="14488160" h="113030">
                  <a:moveTo>
                    <a:pt x="14487659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4487659" y="113009"/>
                  </a:lnTo>
                  <a:lnTo>
                    <a:pt x="14487659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82904" y="378848"/>
              <a:ext cx="2492375" cy="2857500"/>
            </a:xfrm>
            <a:custGeom>
              <a:avLst/>
              <a:gdLst/>
              <a:ahLst/>
              <a:cxnLst/>
              <a:rect l="l" t="t" r="r" b="b"/>
              <a:pathLst>
                <a:path w="2492375" h="2857500">
                  <a:moveTo>
                    <a:pt x="2076647" y="0"/>
                  </a:moveTo>
                  <a:lnTo>
                    <a:pt x="15360" y="317514"/>
                  </a:lnTo>
                  <a:lnTo>
                    <a:pt x="9540" y="321029"/>
                  </a:lnTo>
                  <a:lnTo>
                    <a:pt x="1623" y="331863"/>
                  </a:lnTo>
                  <a:lnTo>
                    <a:pt x="0" y="338432"/>
                  </a:lnTo>
                  <a:lnTo>
                    <a:pt x="386710" y="2836337"/>
                  </a:lnTo>
                  <a:lnTo>
                    <a:pt x="390141" y="2845650"/>
                  </a:lnTo>
                  <a:lnTo>
                    <a:pt x="396671" y="2852689"/>
                  </a:lnTo>
                  <a:lnTo>
                    <a:pt x="405370" y="2856778"/>
                  </a:lnTo>
                  <a:lnTo>
                    <a:pt x="415310" y="2857245"/>
                  </a:lnTo>
                  <a:lnTo>
                    <a:pt x="2476559" y="2539688"/>
                  </a:lnTo>
                  <a:lnTo>
                    <a:pt x="2482394" y="2536161"/>
                  </a:lnTo>
                  <a:lnTo>
                    <a:pt x="2490308" y="2525379"/>
                  </a:lnTo>
                  <a:lnTo>
                    <a:pt x="2491925" y="2518781"/>
                  </a:lnTo>
                  <a:lnTo>
                    <a:pt x="2105241" y="20860"/>
                  </a:lnTo>
                  <a:lnTo>
                    <a:pt x="2101813" y="11563"/>
                  </a:lnTo>
                  <a:lnTo>
                    <a:pt x="2095276" y="4530"/>
                  </a:lnTo>
                  <a:lnTo>
                    <a:pt x="2086574" y="447"/>
                  </a:lnTo>
                  <a:lnTo>
                    <a:pt x="2076647" y="0"/>
                  </a:lnTo>
                  <a:close/>
                </a:path>
              </a:pathLst>
            </a:custGeom>
            <a:solidFill>
              <a:srgbClr val="6A42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69600" y="528270"/>
              <a:ext cx="1809114" cy="2642870"/>
            </a:xfrm>
            <a:custGeom>
              <a:avLst/>
              <a:gdLst/>
              <a:ahLst/>
              <a:cxnLst/>
              <a:rect l="l" t="t" r="r" b="b"/>
              <a:pathLst>
                <a:path w="1809114" h="2642870">
                  <a:moveTo>
                    <a:pt x="1442757" y="0"/>
                  </a:moveTo>
                  <a:lnTo>
                    <a:pt x="1384587" y="8931"/>
                  </a:lnTo>
                  <a:lnTo>
                    <a:pt x="1742388" y="2320827"/>
                  </a:lnTo>
                  <a:lnTo>
                    <a:pt x="0" y="2589124"/>
                  </a:lnTo>
                  <a:lnTo>
                    <a:pt x="8260" y="2642450"/>
                  </a:lnTo>
                  <a:lnTo>
                    <a:pt x="1808876" y="2365054"/>
                  </a:lnTo>
                  <a:lnTo>
                    <a:pt x="1442757" y="0"/>
                  </a:lnTo>
                  <a:close/>
                </a:path>
              </a:pathLst>
            </a:custGeom>
            <a:solidFill>
              <a:srgbClr val="5131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41579" y="461367"/>
              <a:ext cx="2170430" cy="2665095"/>
            </a:xfrm>
            <a:custGeom>
              <a:avLst/>
              <a:gdLst/>
              <a:ahLst/>
              <a:cxnLst/>
              <a:rect l="l" t="t" r="r" b="b"/>
              <a:pathLst>
                <a:path w="2170430" h="2665095">
                  <a:moveTo>
                    <a:pt x="1800882" y="0"/>
                  </a:moveTo>
                  <a:lnTo>
                    <a:pt x="0" y="277292"/>
                  </a:lnTo>
                  <a:lnTo>
                    <a:pt x="369487" y="2665039"/>
                  </a:lnTo>
                  <a:lnTo>
                    <a:pt x="2170409" y="2387730"/>
                  </a:lnTo>
                  <a:lnTo>
                    <a:pt x="1800882" y="0"/>
                  </a:lnTo>
                  <a:close/>
                </a:path>
              </a:pathLst>
            </a:custGeom>
            <a:solidFill>
              <a:srgbClr val="D9D39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859149" y="568608"/>
              <a:ext cx="2001520" cy="2506345"/>
            </a:xfrm>
            <a:custGeom>
              <a:avLst/>
              <a:gdLst/>
              <a:ahLst/>
              <a:cxnLst/>
              <a:rect l="l" t="t" r="r" b="b"/>
              <a:pathLst>
                <a:path w="2001520" h="2506345">
                  <a:moveTo>
                    <a:pt x="1652695" y="0"/>
                  </a:moveTo>
                  <a:lnTo>
                    <a:pt x="0" y="254587"/>
                  </a:lnTo>
                  <a:lnTo>
                    <a:pt x="348518" y="2505855"/>
                  </a:lnTo>
                  <a:lnTo>
                    <a:pt x="2001196" y="2251262"/>
                  </a:lnTo>
                  <a:lnTo>
                    <a:pt x="1652695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826229" y="540890"/>
              <a:ext cx="2001520" cy="2506345"/>
            </a:xfrm>
            <a:custGeom>
              <a:avLst/>
              <a:gdLst/>
              <a:ahLst/>
              <a:cxnLst/>
              <a:rect l="l" t="t" r="r" b="b"/>
              <a:pathLst>
                <a:path w="2001520" h="2506345">
                  <a:moveTo>
                    <a:pt x="1652689" y="0"/>
                  </a:moveTo>
                  <a:lnTo>
                    <a:pt x="0" y="254587"/>
                  </a:lnTo>
                  <a:lnTo>
                    <a:pt x="348512" y="2505861"/>
                  </a:lnTo>
                  <a:lnTo>
                    <a:pt x="2001190" y="2251285"/>
                  </a:lnTo>
                  <a:lnTo>
                    <a:pt x="16526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4090" y="213924"/>
              <a:ext cx="1810326" cy="270643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46485" y="2569388"/>
              <a:ext cx="5202421" cy="132069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07206" y="581660"/>
              <a:ext cx="3145154" cy="1572895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283845" y="2985538"/>
            <a:ext cx="6962140" cy="3082925"/>
          </a:xfrm>
          <a:prstGeom prst="rect">
            <a:avLst/>
          </a:prstGeom>
        </p:spPr>
        <p:txBody>
          <a:bodyPr wrap="square" lIns="0" tIns="278130" rIns="0" bIns="0" rtlCol="0" vert="horz">
            <a:spAutoFit/>
          </a:bodyPr>
          <a:lstStyle/>
          <a:p>
            <a:pPr marL="521334">
              <a:lnSpc>
                <a:spcPct val="100000"/>
              </a:lnSpc>
              <a:spcBef>
                <a:spcPts val="2190"/>
              </a:spcBef>
            </a:pPr>
            <a:r>
              <a:rPr dirty="0" sz="6800" spc="135">
                <a:solidFill>
                  <a:srgbClr val="007B34"/>
                </a:solidFill>
                <a:latin typeface="Palatino Linotype"/>
                <a:cs typeface="Palatino Linotype"/>
              </a:rPr>
              <a:t>Subjective</a:t>
            </a:r>
            <a:r>
              <a:rPr dirty="0" sz="6800" spc="-400">
                <a:solidFill>
                  <a:srgbClr val="007B34"/>
                </a:solidFill>
                <a:latin typeface="Palatino Linotype"/>
                <a:cs typeface="Palatino Linotype"/>
              </a:rPr>
              <a:t> </a:t>
            </a:r>
            <a:r>
              <a:rPr dirty="0" sz="6800" spc="-20">
                <a:solidFill>
                  <a:srgbClr val="007B34"/>
                </a:solidFill>
                <a:latin typeface="Palatino Linotype"/>
                <a:cs typeface="Palatino Linotype"/>
              </a:rPr>
              <a:t>Data</a:t>
            </a:r>
            <a:endParaRPr sz="6800">
              <a:latin typeface="Palatino Linotype"/>
              <a:cs typeface="Palatino Linotype"/>
            </a:endParaRPr>
          </a:p>
          <a:p>
            <a:pPr algn="ctr" marL="12700" marR="5080">
              <a:lnSpc>
                <a:spcPct val="97300"/>
              </a:lnSpc>
              <a:spcBef>
                <a:spcPts val="1210"/>
              </a:spcBef>
            </a:pPr>
            <a:r>
              <a:rPr dirty="0" sz="3600" spc="-10" b="1">
                <a:latin typeface="Tahoma"/>
                <a:cs typeface="Tahoma"/>
              </a:rPr>
              <a:t>Definition</a:t>
            </a:r>
            <a:r>
              <a:rPr dirty="0" sz="3600" spc="-10">
                <a:latin typeface="Tahoma"/>
                <a:cs typeface="Tahoma"/>
              </a:rPr>
              <a:t>:</a:t>
            </a:r>
            <a:r>
              <a:rPr dirty="0" sz="3600" spc="-70">
                <a:latin typeface="Tahoma"/>
                <a:cs typeface="Tahoma"/>
              </a:rPr>
              <a:t> </a:t>
            </a:r>
            <a:r>
              <a:rPr dirty="0" sz="3600" spc="270">
                <a:latin typeface="Tahoma"/>
                <a:cs typeface="Tahoma"/>
              </a:rPr>
              <a:t>Based</a:t>
            </a:r>
            <a:r>
              <a:rPr dirty="0" sz="3600" spc="-114">
                <a:latin typeface="Tahoma"/>
                <a:cs typeface="Tahoma"/>
              </a:rPr>
              <a:t> </a:t>
            </a:r>
            <a:r>
              <a:rPr dirty="0" sz="3600" spc="275">
                <a:latin typeface="Tahoma"/>
                <a:cs typeface="Tahoma"/>
              </a:rPr>
              <a:t>on</a:t>
            </a:r>
            <a:r>
              <a:rPr dirty="0" sz="3600" spc="-100">
                <a:latin typeface="Tahoma"/>
                <a:cs typeface="Tahoma"/>
              </a:rPr>
              <a:t> </a:t>
            </a:r>
            <a:r>
              <a:rPr dirty="0" sz="3600" spc="185">
                <a:latin typeface="Tahoma"/>
                <a:cs typeface="Tahoma"/>
              </a:rPr>
              <a:t>thoughts, </a:t>
            </a:r>
            <a:r>
              <a:rPr dirty="0" sz="3600" spc="150">
                <a:latin typeface="Tahoma"/>
                <a:cs typeface="Tahoma"/>
              </a:rPr>
              <a:t>feelings,</a:t>
            </a:r>
            <a:r>
              <a:rPr dirty="0" sz="3600" spc="-45">
                <a:latin typeface="Tahoma"/>
                <a:cs typeface="Tahoma"/>
              </a:rPr>
              <a:t> </a:t>
            </a:r>
            <a:r>
              <a:rPr dirty="0" sz="3600" spc="250">
                <a:latin typeface="Tahoma"/>
                <a:cs typeface="Tahoma"/>
              </a:rPr>
              <a:t>and</a:t>
            </a:r>
            <a:r>
              <a:rPr dirty="0" sz="3600" spc="25">
                <a:latin typeface="Tahoma"/>
                <a:cs typeface="Tahoma"/>
              </a:rPr>
              <a:t> </a:t>
            </a:r>
            <a:r>
              <a:rPr dirty="0" sz="3600" spc="229">
                <a:latin typeface="Tahoma"/>
                <a:cs typeface="Tahoma"/>
              </a:rPr>
              <a:t>opinions</a:t>
            </a:r>
            <a:r>
              <a:rPr dirty="0" sz="3600" spc="-50">
                <a:latin typeface="Tahoma"/>
                <a:cs typeface="Tahoma"/>
              </a:rPr>
              <a:t> </a:t>
            </a:r>
            <a:r>
              <a:rPr dirty="0" sz="3600" spc="190">
                <a:latin typeface="Tahoma"/>
                <a:cs typeface="Tahoma"/>
              </a:rPr>
              <a:t>within </a:t>
            </a:r>
            <a:r>
              <a:rPr dirty="0" sz="3600" spc="225">
                <a:latin typeface="Tahoma"/>
                <a:cs typeface="Tahoma"/>
              </a:rPr>
              <a:t>the</a:t>
            </a:r>
            <a:r>
              <a:rPr dirty="0" sz="3600" spc="-25">
                <a:latin typeface="Tahoma"/>
                <a:cs typeface="Tahoma"/>
              </a:rPr>
              <a:t> </a:t>
            </a:r>
            <a:r>
              <a:rPr dirty="0" sz="3600" spc="220">
                <a:latin typeface="Tahoma"/>
                <a:cs typeface="Tahoma"/>
              </a:rPr>
              <a:t>observer’s</a:t>
            </a:r>
            <a:r>
              <a:rPr dirty="0" sz="3600" spc="-60">
                <a:latin typeface="Tahoma"/>
                <a:cs typeface="Tahoma"/>
              </a:rPr>
              <a:t> </a:t>
            </a:r>
            <a:r>
              <a:rPr dirty="0" sz="3600" spc="150">
                <a:latin typeface="Tahoma"/>
                <a:cs typeface="Tahoma"/>
              </a:rPr>
              <a:t>mind.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87362" y="6562153"/>
            <a:ext cx="6549390" cy="1642110"/>
          </a:xfrm>
          <a:prstGeom prst="rect">
            <a:avLst/>
          </a:prstGeom>
        </p:spPr>
        <p:txBody>
          <a:bodyPr wrap="square" lIns="0" tIns="27939" rIns="0" bIns="0" rtlCol="0" vert="horz">
            <a:spAutoFit/>
          </a:bodyPr>
          <a:lstStyle/>
          <a:p>
            <a:pPr algn="ctr" marL="12700" marR="5080" indent="8255">
              <a:lnSpc>
                <a:spcPct val="97300"/>
              </a:lnSpc>
              <a:spcBef>
                <a:spcPts val="219"/>
              </a:spcBef>
            </a:pPr>
            <a:r>
              <a:rPr dirty="0" sz="3600" b="1">
                <a:latin typeface="Tahoma"/>
                <a:cs typeface="Tahoma"/>
              </a:rPr>
              <a:t>Flaw</a:t>
            </a:r>
            <a:r>
              <a:rPr dirty="0" sz="3600">
                <a:latin typeface="Tahoma"/>
                <a:cs typeface="Tahoma"/>
              </a:rPr>
              <a:t>:</a:t>
            </a:r>
            <a:r>
              <a:rPr dirty="0" sz="3600" spc="-70">
                <a:latin typeface="Tahoma"/>
                <a:cs typeface="Tahoma"/>
              </a:rPr>
              <a:t> </a:t>
            </a:r>
            <a:r>
              <a:rPr dirty="0" sz="3600" spc="345">
                <a:latin typeface="Tahoma"/>
                <a:cs typeface="Tahoma"/>
              </a:rPr>
              <a:t>How</a:t>
            </a:r>
            <a:r>
              <a:rPr dirty="0" sz="3600" spc="-75">
                <a:latin typeface="Tahoma"/>
                <a:cs typeface="Tahoma"/>
              </a:rPr>
              <a:t> </a:t>
            </a:r>
            <a:r>
              <a:rPr dirty="0" sz="3600" spc="220">
                <a:latin typeface="Tahoma"/>
                <a:cs typeface="Tahoma"/>
              </a:rPr>
              <a:t>valid</a:t>
            </a:r>
            <a:r>
              <a:rPr dirty="0" sz="3600" spc="-114">
                <a:latin typeface="Tahoma"/>
                <a:cs typeface="Tahoma"/>
              </a:rPr>
              <a:t> </a:t>
            </a:r>
            <a:r>
              <a:rPr dirty="0" sz="3600" spc="155">
                <a:latin typeface="Tahoma"/>
                <a:cs typeface="Tahoma"/>
              </a:rPr>
              <a:t>is</a:t>
            </a:r>
            <a:r>
              <a:rPr dirty="0" sz="3600" spc="-114">
                <a:latin typeface="Tahoma"/>
                <a:cs typeface="Tahoma"/>
              </a:rPr>
              <a:t> </a:t>
            </a:r>
            <a:r>
              <a:rPr dirty="0" sz="3600" spc="190">
                <a:latin typeface="Tahoma"/>
                <a:cs typeface="Tahoma"/>
              </a:rPr>
              <a:t>it?</a:t>
            </a:r>
            <a:r>
              <a:rPr dirty="0" sz="3600" spc="-114">
                <a:latin typeface="Tahoma"/>
                <a:cs typeface="Tahoma"/>
              </a:rPr>
              <a:t> </a:t>
            </a:r>
            <a:r>
              <a:rPr dirty="0" sz="3600" spc="345">
                <a:latin typeface="Tahoma"/>
                <a:cs typeface="Tahoma"/>
              </a:rPr>
              <a:t>Would </a:t>
            </a:r>
            <a:r>
              <a:rPr dirty="0" sz="3600" spc="225">
                <a:latin typeface="Tahoma"/>
                <a:cs typeface="Tahoma"/>
              </a:rPr>
              <a:t>others</a:t>
            </a:r>
            <a:r>
              <a:rPr dirty="0" sz="3600" spc="-55">
                <a:latin typeface="Tahoma"/>
                <a:cs typeface="Tahoma"/>
              </a:rPr>
              <a:t> </a:t>
            </a:r>
            <a:r>
              <a:rPr dirty="0" sz="3600" spc="195">
                <a:latin typeface="Tahoma"/>
                <a:cs typeface="Tahoma"/>
              </a:rPr>
              <a:t>think</a:t>
            </a:r>
            <a:r>
              <a:rPr dirty="0" sz="3600" spc="-15">
                <a:latin typeface="Tahoma"/>
                <a:cs typeface="Tahoma"/>
              </a:rPr>
              <a:t> </a:t>
            </a:r>
            <a:r>
              <a:rPr dirty="0" sz="3600" spc="195">
                <a:latin typeface="Tahoma"/>
                <a:cs typeface="Tahoma"/>
              </a:rPr>
              <a:t>the</a:t>
            </a:r>
            <a:r>
              <a:rPr dirty="0" sz="3600" spc="-25">
                <a:latin typeface="Tahoma"/>
                <a:cs typeface="Tahoma"/>
              </a:rPr>
              <a:t> </a:t>
            </a:r>
            <a:r>
              <a:rPr dirty="0" sz="3600" spc="229">
                <a:latin typeface="Tahoma"/>
                <a:cs typeface="Tahoma"/>
              </a:rPr>
              <a:t>same?</a:t>
            </a:r>
            <a:r>
              <a:rPr dirty="0" sz="3600" spc="-55">
                <a:latin typeface="Tahoma"/>
                <a:cs typeface="Tahoma"/>
              </a:rPr>
              <a:t> </a:t>
            </a:r>
            <a:r>
              <a:rPr dirty="0" sz="3600" spc="305">
                <a:latin typeface="Tahoma"/>
                <a:cs typeface="Tahoma"/>
              </a:rPr>
              <a:t>What </a:t>
            </a:r>
            <a:r>
              <a:rPr dirty="0" sz="3600" spc="370">
                <a:latin typeface="Tahoma"/>
                <a:cs typeface="Tahoma"/>
              </a:rPr>
              <a:t>do</a:t>
            </a:r>
            <a:r>
              <a:rPr dirty="0" sz="3600" spc="-60">
                <a:latin typeface="Tahoma"/>
                <a:cs typeface="Tahoma"/>
              </a:rPr>
              <a:t> </a:t>
            </a:r>
            <a:r>
              <a:rPr dirty="0" sz="3600" spc="310">
                <a:latin typeface="Tahoma"/>
                <a:cs typeface="Tahoma"/>
              </a:rPr>
              <a:t>you</a:t>
            </a:r>
            <a:r>
              <a:rPr dirty="0" sz="3600" spc="-105">
                <a:latin typeface="Tahoma"/>
                <a:cs typeface="Tahoma"/>
              </a:rPr>
              <a:t> </a:t>
            </a:r>
            <a:r>
              <a:rPr dirty="0" sz="3600" spc="235">
                <a:latin typeface="Tahoma"/>
                <a:cs typeface="Tahoma"/>
              </a:rPr>
              <a:t>have</a:t>
            </a:r>
            <a:r>
              <a:rPr dirty="0" sz="3600" spc="-20">
                <a:latin typeface="Tahoma"/>
                <a:cs typeface="Tahoma"/>
              </a:rPr>
              <a:t> </a:t>
            </a:r>
            <a:r>
              <a:rPr dirty="0" sz="3600" spc="295">
                <a:latin typeface="Tahoma"/>
                <a:cs typeface="Tahoma"/>
              </a:rPr>
              <a:t>to</a:t>
            </a:r>
            <a:r>
              <a:rPr dirty="0" sz="3600" spc="-70">
                <a:latin typeface="Tahoma"/>
                <a:cs typeface="Tahoma"/>
              </a:rPr>
              <a:t> </a:t>
            </a:r>
            <a:r>
              <a:rPr dirty="0" sz="3600" spc="265">
                <a:latin typeface="Tahoma"/>
                <a:cs typeface="Tahoma"/>
              </a:rPr>
              <a:t>show?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72745" y="8697594"/>
            <a:ext cx="6790055" cy="1108710"/>
          </a:xfrm>
          <a:prstGeom prst="rect">
            <a:avLst/>
          </a:prstGeom>
        </p:spPr>
        <p:txBody>
          <a:bodyPr wrap="square" lIns="0" tIns="41275" rIns="0" bIns="0" rtlCol="0" vert="horz">
            <a:spAutoFit/>
          </a:bodyPr>
          <a:lstStyle/>
          <a:p>
            <a:pPr marL="2080895" marR="5080" indent="-2068195">
              <a:lnSpc>
                <a:spcPts val="4200"/>
              </a:lnSpc>
              <a:spcBef>
                <a:spcPts val="325"/>
              </a:spcBef>
            </a:pPr>
            <a:r>
              <a:rPr dirty="0" sz="3600" b="1">
                <a:latin typeface="Tahoma"/>
                <a:cs typeface="Tahoma"/>
              </a:rPr>
              <a:t>Sounds</a:t>
            </a:r>
            <a:r>
              <a:rPr dirty="0" sz="3600" spc="-20" b="1">
                <a:latin typeface="Tahoma"/>
                <a:cs typeface="Tahoma"/>
              </a:rPr>
              <a:t> </a:t>
            </a:r>
            <a:r>
              <a:rPr dirty="0" sz="3600" b="1">
                <a:latin typeface="Tahoma"/>
                <a:cs typeface="Tahoma"/>
              </a:rPr>
              <a:t>like:</a:t>
            </a:r>
            <a:r>
              <a:rPr dirty="0" sz="3600" spc="-10" b="1">
                <a:latin typeface="Tahoma"/>
                <a:cs typeface="Tahoma"/>
              </a:rPr>
              <a:t> </a:t>
            </a:r>
            <a:r>
              <a:rPr dirty="0" sz="3600" spc="265">
                <a:latin typeface="Tahoma"/>
                <a:cs typeface="Tahoma"/>
              </a:rPr>
              <a:t>“My</a:t>
            </a:r>
            <a:r>
              <a:rPr dirty="0" sz="3600" spc="-40">
                <a:latin typeface="Tahoma"/>
                <a:cs typeface="Tahoma"/>
              </a:rPr>
              <a:t> </a:t>
            </a:r>
            <a:r>
              <a:rPr dirty="0" sz="3600" spc="220">
                <a:latin typeface="Tahoma"/>
                <a:cs typeface="Tahoma"/>
              </a:rPr>
              <a:t>students</a:t>
            </a:r>
            <a:r>
              <a:rPr dirty="0" sz="3600" spc="-5">
                <a:latin typeface="Tahoma"/>
                <a:cs typeface="Tahoma"/>
              </a:rPr>
              <a:t> </a:t>
            </a:r>
            <a:r>
              <a:rPr dirty="0" sz="3600" spc="155">
                <a:latin typeface="Tahoma"/>
                <a:cs typeface="Tahoma"/>
              </a:rPr>
              <a:t>are </a:t>
            </a:r>
            <a:r>
              <a:rPr dirty="0" sz="3600" spc="175">
                <a:latin typeface="Tahoma"/>
                <a:cs typeface="Tahoma"/>
              </a:rPr>
              <a:t>struggling.”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493379" y="4217289"/>
            <a:ext cx="9404350" cy="5437505"/>
          </a:xfrm>
          <a:prstGeom prst="rect">
            <a:avLst/>
          </a:prstGeom>
        </p:spPr>
        <p:txBody>
          <a:bodyPr wrap="square" lIns="0" tIns="90170" rIns="0" bIns="0" rtlCol="0" vert="horz">
            <a:spAutoFit/>
          </a:bodyPr>
          <a:lstStyle/>
          <a:p>
            <a:pPr algn="ctr" marL="185420" marR="169545" indent="-11430">
              <a:lnSpc>
                <a:spcPts val="4210"/>
              </a:lnSpc>
              <a:spcBef>
                <a:spcPts val="710"/>
              </a:spcBef>
            </a:pPr>
            <a:r>
              <a:rPr dirty="0" sz="3950" b="1">
                <a:latin typeface="Tahoma"/>
                <a:cs typeface="Tahoma"/>
              </a:rPr>
              <a:t>Definition</a:t>
            </a:r>
            <a:r>
              <a:rPr dirty="0" sz="3950">
                <a:latin typeface="Tahoma"/>
                <a:cs typeface="Tahoma"/>
              </a:rPr>
              <a:t>:</a:t>
            </a:r>
            <a:r>
              <a:rPr dirty="0" sz="3950" spc="10">
                <a:latin typeface="Tahoma"/>
                <a:cs typeface="Tahoma"/>
              </a:rPr>
              <a:t> </a:t>
            </a:r>
            <a:r>
              <a:rPr dirty="0" sz="3950" spc="335">
                <a:latin typeface="Tahoma"/>
                <a:cs typeface="Tahoma"/>
              </a:rPr>
              <a:t>Based</a:t>
            </a:r>
            <a:r>
              <a:rPr dirty="0" sz="3950" spc="-50">
                <a:latin typeface="Tahoma"/>
                <a:cs typeface="Tahoma"/>
              </a:rPr>
              <a:t> </a:t>
            </a:r>
            <a:r>
              <a:rPr dirty="0" sz="3950" spc="350">
                <a:latin typeface="Tahoma"/>
                <a:cs typeface="Tahoma"/>
              </a:rPr>
              <a:t>on</a:t>
            </a:r>
            <a:r>
              <a:rPr dirty="0" sz="3950" spc="-10">
                <a:latin typeface="Tahoma"/>
                <a:cs typeface="Tahoma"/>
              </a:rPr>
              <a:t> </a:t>
            </a:r>
            <a:r>
              <a:rPr dirty="0" sz="3950" spc="254">
                <a:latin typeface="Tahoma"/>
                <a:cs typeface="Tahoma"/>
              </a:rPr>
              <a:t>actual</a:t>
            </a:r>
            <a:r>
              <a:rPr dirty="0" sz="3950" spc="-30">
                <a:latin typeface="Tahoma"/>
                <a:cs typeface="Tahoma"/>
              </a:rPr>
              <a:t> </a:t>
            </a:r>
            <a:r>
              <a:rPr dirty="0" sz="3950" spc="254">
                <a:latin typeface="Tahoma"/>
                <a:cs typeface="Tahoma"/>
              </a:rPr>
              <a:t>facts </a:t>
            </a:r>
            <a:r>
              <a:rPr dirty="0" sz="3950" spc="250">
                <a:latin typeface="Tahoma"/>
                <a:cs typeface="Tahoma"/>
              </a:rPr>
              <a:t>external</a:t>
            </a:r>
            <a:r>
              <a:rPr dirty="0" sz="3950" spc="-20">
                <a:latin typeface="Tahoma"/>
                <a:cs typeface="Tahoma"/>
              </a:rPr>
              <a:t> </a:t>
            </a:r>
            <a:r>
              <a:rPr dirty="0" sz="3950" spc="325">
                <a:latin typeface="Tahoma"/>
                <a:cs typeface="Tahoma"/>
              </a:rPr>
              <a:t>to</a:t>
            </a:r>
            <a:r>
              <a:rPr dirty="0" sz="3950" spc="20">
                <a:latin typeface="Tahoma"/>
                <a:cs typeface="Tahoma"/>
              </a:rPr>
              <a:t> </a:t>
            </a:r>
            <a:r>
              <a:rPr dirty="0" sz="3950" spc="260">
                <a:latin typeface="Tahoma"/>
                <a:cs typeface="Tahoma"/>
              </a:rPr>
              <a:t>the</a:t>
            </a:r>
            <a:r>
              <a:rPr dirty="0" sz="3950" spc="-60">
                <a:latin typeface="Tahoma"/>
                <a:cs typeface="Tahoma"/>
              </a:rPr>
              <a:t> </a:t>
            </a:r>
            <a:r>
              <a:rPr dirty="0" sz="3950" spc="210">
                <a:latin typeface="Tahoma"/>
                <a:cs typeface="Tahoma"/>
              </a:rPr>
              <a:t>mind.</a:t>
            </a:r>
            <a:r>
              <a:rPr dirty="0" sz="3950" spc="-25">
                <a:latin typeface="Tahoma"/>
                <a:cs typeface="Tahoma"/>
              </a:rPr>
              <a:t> </a:t>
            </a:r>
            <a:r>
              <a:rPr dirty="0" sz="3950" spc="235">
                <a:latin typeface="Tahoma"/>
                <a:cs typeface="Tahoma"/>
              </a:rPr>
              <a:t>There</a:t>
            </a:r>
            <a:r>
              <a:rPr dirty="0" sz="3950" spc="10">
                <a:latin typeface="Tahoma"/>
                <a:cs typeface="Tahoma"/>
              </a:rPr>
              <a:t> </a:t>
            </a:r>
            <a:r>
              <a:rPr dirty="0" sz="3950" spc="180">
                <a:latin typeface="Tahoma"/>
                <a:cs typeface="Tahoma"/>
              </a:rPr>
              <a:t>is</a:t>
            </a:r>
            <a:r>
              <a:rPr dirty="0" sz="3950" spc="-60">
                <a:latin typeface="Tahoma"/>
                <a:cs typeface="Tahoma"/>
              </a:rPr>
              <a:t> </a:t>
            </a:r>
            <a:r>
              <a:rPr dirty="0" sz="3950" spc="235">
                <a:latin typeface="Tahoma"/>
                <a:cs typeface="Tahoma"/>
              </a:rPr>
              <a:t>proof.</a:t>
            </a:r>
            <a:endParaRPr sz="3950">
              <a:latin typeface="Tahoma"/>
              <a:cs typeface="Tahoma"/>
            </a:endParaRPr>
          </a:p>
          <a:p>
            <a:pPr algn="ctr" marL="2540">
              <a:lnSpc>
                <a:spcPct val="100000"/>
              </a:lnSpc>
              <a:spcBef>
                <a:spcPts val="3610"/>
              </a:spcBef>
            </a:pPr>
            <a:r>
              <a:rPr dirty="0" sz="3950" b="1">
                <a:latin typeface="Tahoma"/>
                <a:cs typeface="Tahoma"/>
              </a:rPr>
              <a:t>Power</a:t>
            </a:r>
            <a:r>
              <a:rPr dirty="0" sz="3950">
                <a:latin typeface="Tahoma"/>
                <a:cs typeface="Tahoma"/>
              </a:rPr>
              <a:t>:</a:t>
            </a:r>
            <a:r>
              <a:rPr dirty="0" sz="3950" spc="-80">
                <a:latin typeface="Tahoma"/>
                <a:cs typeface="Tahoma"/>
              </a:rPr>
              <a:t> </a:t>
            </a:r>
            <a:r>
              <a:rPr dirty="0" sz="3950" spc="280">
                <a:latin typeface="Tahoma"/>
                <a:cs typeface="Tahoma"/>
              </a:rPr>
              <a:t>Undeniable</a:t>
            </a:r>
            <a:r>
              <a:rPr dirty="0" sz="3950" spc="-135">
                <a:latin typeface="Tahoma"/>
                <a:cs typeface="Tahoma"/>
              </a:rPr>
              <a:t> </a:t>
            </a:r>
            <a:r>
              <a:rPr dirty="0" sz="3950" spc="225">
                <a:latin typeface="Tahoma"/>
                <a:cs typeface="Tahoma"/>
              </a:rPr>
              <a:t>reality</a:t>
            </a:r>
            <a:endParaRPr sz="3950">
              <a:latin typeface="Tahoma"/>
              <a:cs typeface="Tahoma"/>
            </a:endParaRPr>
          </a:p>
          <a:p>
            <a:pPr algn="ctr" marL="12700" marR="5080" indent="2540">
              <a:lnSpc>
                <a:spcPct val="88700"/>
              </a:lnSpc>
              <a:spcBef>
                <a:spcPts val="4205"/>
              </a:spcBef>
            </a:pPr>
            <a:r>
              <a:rPr dirty="0" sz="3950" spc="50" b="1">
                <a:latin typeface="Tahoma"/>
                <a:cs typeface="Tahoma"/>
              </a:rPr>
              <a:t>Sounds</a:t>
            </a:r>
            <a:r>
              <a:rPr dirty="0" sz="3950" spc="20" b="1">
                <a:latin typeface="Tahoma"/>
                <a:cs typeface="Tahoma"/>
              </a:rPr>
              <a:t> </a:t>
            </a:r>
            <a:r>
              <a:rPr dirty="0" sz="3950" b="1">
                <a:latin typeface="Tahoma"/>
                <a:cs typeface="Tahoma"/>
              </a:rPr>
              <a:t>like:</a:t>
            </a:r>
            <a:r>
              <a:rPr dirty="0" sz="3950" spc="25" b="1">
                <a:latin typeface="Tahoma"/>
                <a:cs typeface="Tahoma"/>
              </a:rPr>
              <a:t> </a:t>
            </a:r>
            <a:r>
              <a:rPr dirty="0" sz="3950" spc="330">
                <a:latin typeface="Tahoma"/>
                <a:cs typeface="Tahoma"/>
              </a:rPr>
              <a:t>“My</a:t>
            </a:r>
            <a:r>
              <a:rPr dirty="0" sz="3950" spc="-45">
                <a:latin typeface="Tahoma"/>
                <a:cs typeface="Tahoma"/>
              </a:rPr>
              <a:t> </a:t>
            </a:r>
            <a:r>
              <a:rPr dirty="0" sz="3950" spc="275">
                <a:latin typeface="Tahoma"/>
                <a:cs typeface="Tahoma"/>
              </a:rPr>
              <a:t>students</a:t>
            </a:r>
            <a:r>
              <a:rPr dirty="0" sz="3950" spc="-114">
                <a:latin typeface="Tahoma"/>
                <a:cs typeface="Tahoma"/>
              </a:rPr>
              <a:t> </a:t>
            </a:r>
            <a:r>
              <a:rPr dirty="0" sz="3950" spc="275">
                <a:latin typeface="Tahoma"/>
                <a:cs typeface="Tahoma"/>
              </a:rPr>
              <a:t>can </a:t>
            </a:r>
            <a:r>
              <a:rPr dirty="0" sz="3950" spc="260">
                <a:latin typeface="Tahoma"/>
                <a:cs typeface="Tahoma"/>
              </a:rPr>
              <a:t>identify</a:t>
            </a:r>
            <a:r>
              <a:rPr dirty="0" sz="3950" spc="-55">
                <a:latin typeface="Tahoma"/>
                <a:cs typeface="Tahoma"/>
              </a:rPr>
              <a:t> </a:t>
            </a:r>
            <a:r>
              <a:rPr dirty="0" sz="3950" spc="280">
                <a:latin typeface="Tahoma"/>
                <a:cs typeface="Tahoma"/>
              </a:rPr>
              <a:t>the</a:t>
            </a:r>
            <a:r>
              <a:rPr dirty="0" sz="3950" spc="-55">
                <a:latin typeface="Tahoma"/>
                <a:cs typeface="Tahoma"/>
              </a:rPr>
              <a:t> </a:t>
            </a:r>
            <a:r>
              <a:rPr dirty="0" sz="3950" spc="250">
                <a:latin typeface="Tahoma"/>
                <a:cs typeface="Tahoma"/>
              </a:rPr>
              <a:t>main</a:t>
            </a:r>
            <a:r>
              <a:rPr dirty="0" sz="3950" spc="-5">
                <a:latin typeface="Tahoma"/>
                <a:cs typeface="Tahoma"/>
              </a:rPr>
              <a:t> </a:t>
            </a:r>
            <a:r>
              <a:rPr dirty="0" sz="3950" spc="270">
                <a:latin typeface="Tahoma"/>
                <a:cs typeface="Tahoma"/>
              </a:rPr>
              <a:t>idea</a:t>
            </a:r>
            <a:r>
              <a:rPr dirty="0" sz="3950" spc="-15">
                <a:latin typeface="Tahoma"/>
                <a:cs typeface="Tahoma"/>
              </a:rPr>
              <a:t> </a:t>
            </a:r>
            <a:r>
              <a:rPr dirty="0" sz="3950" spc="330">
                <a:latin typeface="Tahoma"/>
                <a:cs typeface="Tahoma"/>
              </a:rPr>
              <a:t>but</a:t>
            </a:r>
            <a:r>
              <a:rPr dirty="0" sz="3950" spc="10">
                <a:latin typeface="Tahoma"/>
                <a:cs typeface="Tahoma"/>
              </a:rPr>
              <a:t> </a:t>
            </a:r>
            <a:r>
              <a:rPr dirty="0" sz="3950" spc="250">
                <a:latin typeface="Tahoma"/>
                <a:cs typeface="Tahoma"/>
              </a:rPr>
              <a:t>can’t explain</a:t>
            </a:r>
            <a:r>
              <a:rPr dirty="0" sz="3950">
                <a:latin typeface="Tahoma"/>
                <a:cs typeface="Tahoma"/>
              </a:rPr>
              <a:t> </a:t>
            </a:r>
            <a:r>
              <a:rPr dirty="0" sz="3950" spc="229">
                <a:latin typeface="Tahoma"/>
                <a:cs typeface="Tahoma"/>
              </a:rPr>
              <a:t>their</a:t>
            </a:r>
            <a:r>
              <a:rPr dirty="0" sz="3950" spc="15">
                <a:latin typeface="Tahoma"/>
                <a:cs typeface="Tahoma"/>
              </a:rPr>
              <a:t> </a:t>
            </a:r>
            <a:r>
              <a:rPr dirty="0" sz="3950" spc="210">
                <a:latin typeface="Tahoma"/>
                <a:cs typeface="Tahoma"/>
              </a:rPr>
              <a:t>reasoning.”</a:t>
            </a:r>
            <a:r>
              <a:rPr dirty="0" sz="3950" spc="-5">
                <a:latin typeface="Tahoma"/>
                <a:cs typeface="Tahoma"/>
              </a:rPr>
              <a:t> </a:t>
            </a:r>
            <a:r>
              <a:rPr dirty="0" sz="3950" spc="170" b="1">
                <a:latin typeface="Tahoma"/>
                <a:cs typeface="Tahoma"/>
              </a:rPr>
              <a:t>OR</a:t>
            </a:r>
            <a:r>
              <a:rPr dirty="0" sz="3950" spc="100" b="1">
                <a:latin typeface="Tahoma"/>
                <a:cs typeface="Tahoma"/>
              </a:rPr>
              <a:t> </a:t>
            </a:r>
            <a:r>
              <a:rPr dirty="0" sz="3950" spc="210">
                <a:latin typeface="Tahoma"/>
                <a:cs typeface="Tahoma"/>
              </a:rPr>
              <a:t>“40%</a:t>
            </a:r>
            <a:r>
              <a:rPr dirty="0" sz="3950" spc="-30">
                <a:latin typeface="Tahoma"/>
                <a:cs typeface="Tahoma"/>
              </a:rPr>
              <a:t> </a:t>
            </a:r>
            <a:r>
              <a:rPr dirty="0" sz="3950" spc="300">
                <a:latin typeface="Tahoma"/>
                <a:cs typeface="Tahoma"/>
              </a:rPr>
              <a:t>of </a:t>
            </a:r>
            <a:r>
              <a:rPr dirty="0" sz="3950" spc="254">
                <a:latin typeface="Tahoma"/>
                <a:cs typeface="Tahoma"/>
              </a:rPr>
              <a:t>the</a:t>
            </a:r>
            <a:r>
              <a:rPr dirty="0" sz="3950" spc="5">
                <a:latin typeface="Tahoma"/>
                <a:cs typeface="Tahoma"/>
              </a:rPr>
              <a:t> </a:t>
            </a:r>
            <a:r>
              <a:rPr dirty="0" sz="3950" spc="270">
                <a:latin typeface="Tahoma"/>
                <a:cs typeface="Tahoma"/>
              </a:rPr>
              <a:t>students</a:t>
            </a:r>
            <a:r>
              <a:rPr dirty="0" sz="3950" spc="-65">
                <a:latin typeface="Tahoma"/>
                <a:cs typeface="Tahoma"/>
              </a:rPr>
              <a:t> </a:t>
            </a:r>
            <a:r>
              <a:rPr dirty="0" sz="3950" spc="185">
                <a:latin typeface="Tahoma"/>
                <a:cs typeface="Tahoma"/>
              </a:rPr>
              <a:t>still</a:t>
            </a:r>
            <a:r>
              <a:rPr dirty="0" sz="3950" spc="-20">
                <a:latin typeface="Tahoma"/>
                <a:cs typeface="Tahoma"/>
              </a:rPr>
              <a:t> </a:t>
            </a:r>
            <a:r>
              <a:rPr dirty="0" sz="3950" spc="275">
                <a:latin typeface="Tahoma"/>
                <a:cs typeface="Tahoma"/>
              </a:rPr>
              <a:t>can’t</a:t>
            </a:r>
            <a:r>
              <a:rPr dirty="0" sz="3950" spc="-65">
                <a:latin typeface="Tahoma"/>
                <a:cs typeface="Tahoma"/>
              </a:rPr>
              <a:t> </a:t>
            </a:r>
            <a:r>
              <a:rPr dirty="0" sz="3950" spc="310">
                <a:latin typeface="Tahoma"/>
                <a:cs typeface="Tahoma"/>
              </a:rPr>
              <a:t>correctly</a:t>
            </a:r>
            <a:r>
              <a:rPr dirty="0" sz="3950" spc="-55">
                <a:latin typeface="Tahoma"/>
                <a:cs typeface="Tahoma"/>
              </a:rPr>
              <a:t> </a:t>
            </a:r>
            <a:r>
              <a:rPr dirty="0" sz="3950" spc="275">
                <a:latin typeface="Tahoma"/>
                <a:cs typeface="Tahoma"/>
              </a:rPr>
              <a:t>write </a:t>
            </a:r>
            <a:r>
              <a:rPr dirty="0" sz="3950" spc="204">
                <a:latin typeface="Tahoma"/>
                <a:cs typeface="Tahoma"/>
              </a:rPr>
              <a:t>a</a:t>
            </a:r>
            <a:r>
              <a:rPr dirty="0" sz="3950" spc="-15">
                <a:latin typeface="Tahoma"/>
                <a:cs typeface="Tahoma"/>
              </a:rPr>
              <a:t> </a:t>
            </a:r>
            <a:r>
              <a:rPr dirty="0" sz="3950" spc="355">
                <a:latin typeface="Tahoma"/>
                <a:cs typeface="Tahoma"/>
              </a:rPr>
              <a:t>complex</a:t>
            </a:r>
            <a:r>
              <a:rPr dirty="0" sz="3950" spc="5">
                <a:latin typeface="Tahoma"/>
                <a:cs typeface="Tahoma"/>
              </a:rPr>
              <a:t> </a:t>
            </a:r>
            <a:r>
              <a:rPr dirty="0" sz="3950" spc="210">
                <a:latin typeface="Tahoma"/>
                <a:cs typeface="Tahoma"/>
              </a:rPr>
              <a:t>sentence.”</a:t>
            </a:r>
            <a:endParaRPr sz="3950">
              <a:latin typeface="Tahoma"/>
              <a:cs typeface="Tahoma"/>
            </a:endParaRPr>
          </a:p>
        </p:txBody>
      </p:sp>
      <p:sp>
        <p:nvSpPr>
          <p:cNvPr id="17" name="object 17" descr="$PPTXTitle"/>
          <p:cNvSpPr txBox="1">
            <a:spLocks noGrp="1"/>
          </p:cNvSpPr>
          <p:nvPr>
            <p:ph type="title"/>
          </p:nvPr>
        </p:nvSpPr>
        <p:spPr>
          <a:xfrm>
            <a:off x="11248770" y="3098482"/>
            <a:ext cx="5666740" cy="106680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6800">
                <a:solidFill>
                  <a:srgbClr val="007B34"/>
                </a:solidFill>
                <a:latin typeface="Palatino Linotype"/>
                <a:cs typeface="Palatino Linotype"/>
              </a:rPr>
              <a:t>Objective</a:t>
            </a:r>
            <a:r>
              <a:rPr dirty="0" sz="6800" spc="-114">
                <a:solidFill>
                  <a:srgbClr val="007B34"/>
                </a:solidFill>
                <a:latin typeface="Palatino Linotype"/>
                <a:cs typeface="Palatino Linotype"/>
              </a:rPr>
              <a:t> </a:t>
            </a:r>
            <a:r>
              <a:rPr dirty="0" sz="6800" spc="-20">
                <a:solidFill>
                  <a:srgbClr val="007B34"/>
                </a:solidFill>
                <a:latin typeface="Palatino Linotype"/>
                <a:cs typeface="Palatino Linotype"/>
              </a:rPr>
              <a:t>Data</a:t>
            </a:r>
            <a:endParaRPr sz="6800">
              <a:latin typeface="Palatino Linotype"/>
              <a:cs typeface="Palatino Linotype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650999" y="160349"/>
            <a:ext cx="2043430" cy="1905000"/>
          </a:xfrm>
          <a:custGeom>
            <a:avLst/>
            <a:gdLst/>
            <a:ahLst/>
            <a:cxnLst/>
            <a:rect l="l" t="t" r="r" b="b"/>
            <a:pathLst>
              <a:path w="2043429" h="1905000">
                <a:moveTo>
                  <a:pt x="1788566" y="436422"/>
                </a:moveTo>
                <a:lnTo>
                  <a:pt x="1738515" y="423926"/>
                </a:lnTo>
                <a:lnTo>
                  <a:pt x="1688172" y="410362"/>
                </a:lnTo>
                <a:lnTo>
                  <a:pt x="1654619" y="399948"/>
                </a:lnTo>
                <a:lnTo>
                  <a:pt x="1654619" y="510070"/>
                </a:lnTo>
                <a:lnTo>
                  <a:pt x="1647317" y="559612"/>
                </a:lnTo>
                <a:lnTo>
                  <a:pt x="1640090" y="611124"/>
                </a:lnTo>
                <a:lnTo>
                  <a:pt x="1633080" y="664197"/>
                </a:lnTo>
                <a:lnTo>
                  <a:pt x="1626387" y="718464"/>
                </a:lnTo>
                <a:lnTo>
                  <a:pt x="1620139" y="773518"/>
                </a:lnTo>
                <a:lnTo>
                  <a:pt x="1614462" y="828979"/>
                </a:lnTo>
                <a:lnTo>
                  <a:pt x="1609636" y="882434"/>
                </a:lnTo>
                <a:lnTo>
                  <a:pt x="1609572" y="883132"/>
                </a:lnTo>
                <a:lnTo>
                  <a:pt x="1605330" y="938377"/>
                </a:lnTo>
                <a:lnTo>
                  <a:pt x="1601965" y="993914"/>
                </a:lnTo>
                <a:lnTo>
                  <a:pt x="1599704" y="1047115"/>
                </a:lnTo>
                <a:lnTo>
                  <a:pt x="1598612" y="1098778"/>
                </a:lnTo>
                <a:lnTo>
                  <a:pt x="1598790" y="1148511"/>
                </a:lnTo>
                <a:lnTo>
                  <a:pt x="1600352" y="1195920"/>
                </a:lnTo>
                <a:lnTo>
                  <a:pt x="1603400" y="1240624"/>
                </a:lnTo>
                <a:lnTo>
                  <a:pt x="1596326" y="1250899"/>
                </a:lnTo>
                <a:lnTo>
                  <a:pt x="1562557" y="1287513"/>
                </a:lnTo>
                <a:lnTo>
                  <a:pt x="1532788" y="1313535"/>
                </a:lnTo>
                <a:lnTo>
                  <a:pt x="1492338" y="1344523"/>
                </a:lnTo>
                <a:lnTo>
                  <a:pt x="1439672" y="1380350"/>
                </a:lnTo>
                <a:lnTo>
                  <a:pt x="1373225" y="1420876"/>
                </a:lnTo>
                <a:lnTo>
                  <a:pt x="1291450" y="1465961"/>
                </a:lnTo>
                <a:lnTo>
                  <a:pt x="1241425" y="1491576"/>
                </a:lnTo>
                <a:lnTo>
                  <a:pt x="1192326" y="1515579"/>
                </a:lnTo>
                <a:lnTo>
                  <a:pt x="1144993" y="1537779"/>
                </a:lnTo>
                <a:lnTo>
                  <a:pt x="1100251" y="1557985"/>
                </a:lnTo>
                <a:lnTo>
                  <a:pt x="1058913" y="1576019"/>
                </a:lnTo>
                <a:lnTo>
                  <a:pt x="1021816" y="1591716"/>
                </a:lnTo>
                <a:lnTo>
                  <a:pt x="983932" y="1575689"/>
                </a:lnTo>
                <a:lnTo>
                  <a:pt x="941781" y="1557299"/>
                </a:lnTo>
                <a:lnTo>
                  <a:pt x="896264" y="1536725"/>
                </a:lnTo>
                <a:lnTo>
                  <a:pt x="848233" y="1514170"/>
                </a:lnTo>
                <a:lnTo>
                  <a:pt x="798550" y="1489811"/>
                </a:lnTo>
                <a:lnTo>
                  <a:pt x="748106" y="1463840"/>
                </a:lnTo>
                <a:lnTo>
                  <a:pt x="667372" y="1419161"/>
                </a:lnTo>
                <a:lnTo>
                  <a:pt x="601764" y="1379016"/>
                </a:lnTo>
                <a:lnTo>
                  <a:pt x="549757" y="1343533"/>
                </a:lnTo>
                <a:lnTo>
                  <a:pt x="509816" y="1312849"/>
                </a:lnTo>
                <a:lnTo>
                  <a:pt x="480415" y="1287081"/>
                </a:lnTo>
                <a:lnTo>
                  <a:pt x="447116" y="1250899"/>
                </a:lnTo>
                <a:lnTo>
                  <a:pt x="440055" y="1240624"/>
                </a:lnTo>
                <a:lnTo>
                  <a:pt x="443141" y="1195920"/>
                </a:lnTo>
                <a:lnTo>
                  <a:pt x="444512" y="1154366"/>
                </a:lnTo>
                <a:lnTo>
                  <a:pt x="444614" y="1151331"/>
                </a:lnTo>
                <a:lnTo>
                  <a:pt x="444703" y="1148511"/>
                </a:lnTo>
                <a:lnTo>
                  <a:pt x="444868" y="1103185"/>
                </a:lnTo>
                <a:lnTo>
                  <a:pt x="444881" y="1098778"/>
                </a:lnTo>
                <a:lnTo>
                  <a:pt x="443839" y="1049947"/>
                </a:lnTo>
                <a:lnTo>
                  <a:pt x="443776" y="1047115"/>
                </a:lnTo>
                <a:lnTo>
                  <a:pt x="441579" y="995159"/>
                </a:lnTo>
                <a:lnTo>
                  <a:pt x="441528" y="993914"/>
                </a:lnTo>
                <a:lnTo>
                  <a:pt x="438238" y="939571"/>
                </a:lnTo>
                <a:lnTo>
                  <a:pt x="434022" y="884466"/>
                </a:lnTo>
                <a:lnTo>
                  <a:pt x="429018" y="828979"/>
                </a:lnTo>
                <a:lnTo>
                  <a:pt x="423329" y="773518"/>
                </a:lnTo>
                <a:lnTo>
                  <a:pt x="417080" y="718451"/>
                </a:lnTo>
                <a:lnTo>
                  <a:pt x="410387" y="664197"/>
                </a:lnTo>
                <a:lnTo>
                  <a:pt x="403364" y="611124"/>
                </a:lnTo>
                <a:lnTo>
                  <a:pt x="396138" y="559612"/>
                </a:lnTo>
                <a:lnTo>
                  <a:pt x="388835" y="510070"/>
                </a:lnTo>
                <a:lnTo>
                  <a:pt x="435610" y="495871"/>
                </a:lnTo>
                <a:lnTo>
                  <a:pt x="482244" y="480098"/>
                </a:lnTo>
                <a:lnTo>
                  <a:pt x="528662" y="462762"/>
                </a:lnTo>
                <a:lnTo>
                  <a:pt x="574814" y="443890"/>
                </a:lnTo>
                <a:lnTo>
                  <a:pt x="620649" y="423519"/>
                </a:lnTo>
                <a:lnTo>
                  <a:pt x="666089" y="401662"/>
                </a:lnTo>
                <a:lnTo>
                  <a:pt x="729767" y="372884"/>
                </a:lnTo>
                <a:lnTo>
                  <a:pt x="792937" y="349453"/>
                </a:lnTo>
                <a:lnTo>
                  <a:pt x="852779" y="331152"/>
                </a:lnTo>
                <a:lnTo>
                  <a:pt x="907567" y="317309"/>
                </a:lnTo>
                <a:lnTo>
                  <a:pt x="954786" y="307454"/>
                </a:lnTo>
                <a:lnTo>
                  <a:pt x="993660" y="300786"/>
                </a:lnTo>
                <a:lnTo>
                  <a:pt x="1021511" y="296887"/>
                </a:lnTo>
                <a:lnTo>
                  <a:pt x="1049248" y="300786"/>
                </a:lnTo>
                <a:lnTo>
                  <a:pt x="1088072" y="307454"/>
                </a:lnTo>
                <a:lnTo>
                  <a:pt x="1135964" y="317461"/>
                </a:lnTo>
                <a:lnTo>
                  <a:pt x="1190866" y="331330"/>
                </a:lnTo>
                <a:lnTo>
                  <a:pt x="1250759" y="349631"/>
                </a:lnTo>
                <a:lnTo>
                  <a:pt x="1313611" y="372884"/>
                </a:lnTo>
                <a:lnTo>
                  <a:pt x="1377391" y="401662"/>
                </a:lnTo>
                <a:lnTo>
                  <a:pt x="1422806" y="423519"/>
                </a:lnTo>
                <a:lnTo>
                  <a:pt x="1468640" y="443890"/>
                </a:lnTo>
                <a:lnTo>
                  <a:pt x="1514792" y="462762"/>
                </a:lnTo>
                <a:lnTo>
                  <a:pt x="1561223" y="480098"/>
                </a:lnTo>
                <a:lnTo>
                  <a:pt x="1607845" y="495871"/>
                </a:lnTo>
                <a:lnTo>
                  <a:pt x="1654619" y="510070"/>
                </a:lnTo>
                <a:lnTo>
                  <a:pt x="1654619" y="399948"/>
                </a:lnTo>
                <a:lnTo>
                  <a:pt x="1637868" y="394741"/>
                </a:lnTo>
                <a:lnTo>
                  <a:pt x="1587677" y="377101"/>
                </a:lnTo>
                <a:lnTo>
                  <a:pt x="1537716" y="357466"/>
                </a:lnTo>
                <a:lnTo>
                  <a:pt x="1488046" y="335876"/>
                </a:lnTo>
                <a:lnTo>
                  <a:pt x="1438757" y="312343"/>
                </a:lnTo>
                <a:lnTo>
                  <a:pt x="1405204" y="296887"/>
                </a:lnTo>
                <a:lnTo>
                  <a:pt x="1322768" y="262890"/>
                </a:lnTo>
                <a:lnTo>
                  <a:pt x="1266596" y="244094"/>
                </a:lnTo>
                <a:lnTo>
                  <a:pt x="1213116" y="228777"/>
                </a:lnTo>
                <a:lnTo>
                  <a:pt x="1163447" y="216623"/>
                </a:lnTo>
                <a:lnTo>
                  <a:pt x="1118679" y="207276"/>
                </a:lnTo>
                <a:lnTo>
                  <a:pt x="1079957" y="200418"/>
                </a:lnTo>
                <a:lnTo>
                  <a:pt x="1025042" y="192760"/>
                </a:lnTo>
                <a:lnTo>
                  <a:pt x="1013625" y="193268"/>
                </a:lnTo>
                <a:lnTo>
                  <a:pt x="952627" y="202006"/>
                </a:lnTo>
                <a:lnTo>
                  <a:pt x="907808" y="210400"/>
                </a:lnTo>
                <a:lnTo>
                  <a:pt x="855586" y="222135"/>
                </a:lnTo>
                <a:lnTo>
                  <a:pt x="797560" y="237705"/>
                </a:lnTo>
                <a:lnTo>
                  <a:pt x="735342" y="257606"/>
                </a:lnTo>
                <a:lnTo>
                  <a:pt x="670534" y="282321"/>
                </a:lnTo>
                <a:lnTo>
                  <a:pt x="604735" y="312343"/>
                </a:lnTo>
                <a:lnTo>
                  <a:pt x="555459" y="335876"/>
                </a:lnTo>
                <a:lnTo>
                  <a:pt x="505815" y="357466"/>
                </a:lnTo>
                <a:lnTo>
                  <a:pt x="455866" y="377101"/>
                </a:lnTo>
                <a:lnTo>
                  <a:pt x="405688" y="394741"/>
                </a:lnTo>
                <a:lnTo>
                  <a:pt x="355358" y="410362"/>
                </a:lnTo>
                <a:lnTo>
                  <a:pt x="304965" y="423926"/>
                </a:lnTo>
                <a:lnTo>
                  <a:pt x="254901" y="436410"/>
                </a:lnTo>
                <a:lnTo>
                  <a:pt x="261721" y="480098"/>
                </a:lnTo>
                <a:lnTo>
                  <a:pt x="268058" y="521258"/>
                </a:lnTo>
                <a:lnTo>
                  <a:pt x="274637" y="565797"/>
                </a:lnTo>
                <a:lnTo>
                  <a:pt x="281368" y="613613"/>
                </a:lnTo>
                <a:lnTo>
                  <a:pt x="288099" y="664197"/>
                </a:lnTo>
                <a:lnTo>
                  <a:pt x="294640" y="716775"/>
                </a:lnTo>
                <a:lnTo>
                  <a:pt x="300875" y="771080"/>
                </a:lnTo>
                <a:lnTo>
                  <a:pt x="306641" y="826477"/>
                </a:lnTo>
                <a:lnTo>
                  <a:pt x="311772" y="882434"/>
                </a:lnTo>
                <a:lnTo>
                  <a:pt x="316141" y="938377"/>
                </a:lnTo>
                <a:lnTo>
                  <a:pt x="319582" y="993914"/>
                </a:lnTo>
                <a:lnTo>
                  <a:pt x="321881" y="1047115"/>
                </a:lnTo>
                <a:lnTo>
                  <a:pt x="322008" y="1049947"/>
                </a:lnTo>
                <a:lnTo>
                  <a:pt x="323011" y="1098778"/>
                </a:lnTo>
                <a:lnTo>
                  <a:pt x="323113" y="1103185"/>
                </a:lnTo>
                <a:lnTo>
                  <a:pt x="322846" y="1148511"/>
                </a:lnTo>
                <a:lnTo>
                  <a:pt x="322808" y="1154366"/>
                </a:lnTo>
                <a:lnTo>
                  <a:pt x="320967" y="1202944"/>
                </a:lnTo>
                <a:lnTo>
                  <a:pt x="317500" y="1247140"/>
                </a:lnTo>
                <a:lnTo>
                  <a:pt x="317398" y="1248371"/>
                </a:lnTo>
                <a:lnTo>
                  <a:pt x="319189" y="1259674"/>
                </a:lnTo>
                <a:lnTo>
                  <a:pt x="342607" y="1303807"/>
                </a:lnTo>
                <a:lnTo>
                  <a:pt x="388175" y="1354594"/>
                </a:lnTo>
                <a:lnTo>
                  <a:pt x="423824" y="1386090"/>
                </a:lnTo>
                <a:lnTo>
                  <a:pt x="469950" y="1421676"/>
                </a:lnTo>
                <a:lnTo>
                  <a:pt x="527824" y="1461211"/>
                </a:lnTo>
                <a:lnTo>
                  <a:pt x="598766" y="1504632"/>
                </a:lnTo>
                <a:lnTo>
                  <a:pt x="684110" y="1551889"/>
                </a:lnTo>
                <a:lnTo>
                  <a:pt x="734098" y="1577644"/>
                </a:lnTo>
                <a:lnTo>
                  <a:pt x="783412" y="1601901"/>
                </a:lnTo>
                <a:lnTo>
                  <a:pt x="831354" y="1624533"/>
                </a:lnTo>
                <a:lnTo>
                  <a:pt x="877252" y="1645399"/>
                </a:lnTo>
                <a:lnTo>
                  <a:pt x="920381" y="1664347"/>
                </a:lnTo>
                <a:lnTo>
                  <a:pt x="960069" y="1681238"/>
                </a:lnTo>
                <a:lnTo>
                  <a:pt x="1021765" y="1706600"/>
                </a:lnTo>
                <a:lnTo>
                  <a:pt x="1082763" y="1681556"/>
                </a:lnTo>
                <a:lnTo>
                  <a:pt x="1121702" y="1664982"/>
                </a:lnTo>
                <a:lnTo>
                  <a:pt x="1164107" y="1646377"/>
                </a:lnTo>
                <a:lnTo>
                  <a:pt x="1209319" y="1625854"/>
                </a:lnTo>
                <a:lnTo>
                  <a:pt x="1256677" y="1603540"/>
                </a:lnTo>
                <a:lnTo>
                  <a:pt x="1305521" y="1579575"/>
                </a:lnTo>
                <a:lnTo>
                  <a:pt x="1355191" y="1554073"/>
                </a:lnTo>
                <a:lnTo>
                  <a:pt x="1441602" y="1506435"/>
                </a:lnTo>
                <a:lnTo>
                  <a:pt x="1513420" y="1462620"/>
                </a:lnTo>
                <a:lnTo>
                  <a:pt x="1572006" y="1422692"/>
                </a:lnTo>
                <a:lnTo>
                  <a:pt x="1618703" y="1386662"/>
                </a:lnTo>
                <a:lnTo>
                  <a:pt x="1654886" y="1354594"/>
                </a:lnTo>
                <a:lnTo>
                  <a:pt x="1681899" y="1326515"/>
                </a:lnTo>
                <a:lnTo>
                  <a:pt x="1713865" y="1282547"/>
                </a:lnTo>
                <a:lnTo>
                  <a:pt x="1725803" y="1248371"/>
                </a:lnTo>
                <a:lnTo>
                  <a:pt x="1725866" y="1247140"/>
                </a:lnTo>
                <a:lnTo>
                  <a:pt x="1722081" y="1199159"/>
                </a:lnTo>
                <a:lnTo>
                  <a:pt x="1720418" y="1154366"/>
                </a:lnTo>
                <a:lnTo>
                  <a:pt x="1720088" y="1103185"/>
                </a:lnTo>
                <a:lnTo>
                  <a:pt x="1720113" y="1098778"/>
                </a:lnTo>
                <a:lnTo>
                  <a:pt x="1721192" y="1049947"/>
                </a:lnTo>
                <a:lnTo>
                  <a:pt x="1721269" y="1047115"/>
                </a:lnTo>
                <a:lnTo>
                  <a:pt x="1723567" y="995159"/>
                </a:lnTo>
                <a:lnTo>
                  <a:pt x="1723618" y="993914"/>
                </a:lnTo>
                <a:lnTo>
                  <a:pt x="1727022" y="939571"/>
                </a:lnTo>
                <a:lnTo>
                  <a:pt x="1727098" y="938377"/>
                </a:lnTo>
                <a:lnTo>
                  <a:pt x="1731340" y="884466"/>
                </a:lnTo>
                <a:lnTo>
                  <a:pt x="1731441" y="883132"/>
                </a:lnTo>
                <a:lnTo>
                  <a:pt x="1736636" y="826960"/>
                </a:lnTo>
                <a:lnTo>
                  <a:pt x="1742440" y="771385"/>
                </a:lnTo>
                <a:lnTo>
                  <a:pt x="1748713" y="716940"/>
                </a:lnTo>
                <a:lnTo>
                  <a:pt x="1755292" y="664197"/>
                </a:lnTo>
                <a:lnTo>
                  <a:pt x="1762036" y="613613"/>
                </a:lnTo>
                <a:lnTo>
                  <a:pt x="1768767" y="565797"/>
                </a:lnTo>
                <a:lnTo>
                  <a:pt x="1775345" y="521258"/>
                </a:lnTo>
                <a:lnTo>
                  <a:pt x="1781619" y="480529"/>
                </a:lnTo>
                <a:lnTo>
                  <a:pt x="1788566" y="436422"/>
                </a:lnTo>
                <a:close/>
              </a:path>
              <a:path w="2043429" h="1905000">
                <a:moveTo>
                  <a:pt x="2043404" y="266700"/>
                </a:moveTo>
                <a:lnTo>
                  <a:pt x="1914118" y="266700"/>
                </a:lnTo>
                <a:lnTo>
                  <a:pt x="1902206" y="263029"/>
                </a:lnTo>
                <a:lnTo>
                  <a:pt x="1902206" y="368300"/>
                </a:lnTo>
                <a:lnTo>
                  <a:pt x="1896618" y="393700"/>
                </a:lnTo>
                <a:lnTo>
                  <a:pt x="1890280" y="431800"/>
                </a:lnTo>
                <a:lnTo>
                  <a:pt x="1883384" y="482600"/>
                </a:lnTo>
                <a:lnTo>
                  <a:pt x="1876107" y="520700"/>
                </a:lnTo>
                <a:lnTo>
                  <a:pt x="1868614" y="571500"/>
                </a:lnTo>
                <a:lnTo>
                  <a:pt x="1861096" y="622300"/>
                </a:lnTo>
                <a:lnTo>
                  <a:pt x="1853704" y="685800"/>
                </a:lnTo>
                <a:lnTo>
                  <a:pt x="1846630" y="736600"/>
                </a:lnTo>
                <a:lnTo>
                  <a:pt x="1840052" y="800100"/>
                </a:lnTo>
                <a:lnTo>
                  <a:pt x="1834134" y="850900"/>
                </a:lnTo>
                <a:lnTo>
                  <a:pt x="1829054" y="914400"/>
                </a:lnTo>
                <a:lnTo>
                  <a:pt x="1824990" y="977900"/>
                </a:lnTo>
                <a:lnTo>
                  <a:pt x="1822107" y="1028700"/>
                </a:lnTo>
                <a:lnTo>
                  <a:pt x="1820595" y="1092200"/>
                </a:lnTo>
                <a:lnTo>
                  <a:pt x="1820621" y="1143000"/>
                </a:lnTo>
                <a:lnTo>
                  <a:pt x="1822373" y="1193800"/>
                </a:lnTo>
                <a:lnTo>
                  <a:pt x="1825993" y="1231900"/>
                </a:lnTo>
                <a:lnTo>
                  <a:pt x="1825561" y="1257300"/>
                </a:lnTo>
                <a:lnTo>
                  <a:pt x="1819224" y="1282700"/>
                </a:lnTo>
                <a:lnTo>
                  <a:pt x="1807362" y="1308100"/>
                </a:lnTo>
                <a:lnTo>
                  <a:pt x="1790344" y="1346200"/>
                </a:lnTo>
                <a:lnTo>
                  <a:pt x="1768538" y="1371600"/>
                </a:lnTo>
                <a:lnTo>
                  <a:pt x="1742325" y="1397000"/>
                </a:lnTo>
                <a:lnTo>
                  <a:pt x="1712036" y="1422400"/>
                </a:lnTo>
                <a:lnTo>
                  <a:pt x="1678076" y="1460500"/>
                </a:lnTo>
                <a:lnTo>
                  <a:pt x="1640801" y="1485900"/>
                </a:lnTo>
                <a:lnTo>
                  <a:pt x="1600581" y="1511300"/>
                </a:lnTo>
                <a:lnTo>
                  <a:pt x="1557769" y="1536700"/>
                </a:lnTo>
                <a:lnTo>
                  <a:pt x="1512747" y="1562100"/>
                </a:lnTo>
                <a:lnTo>
                  <a:pt x="1465884" y="1587500"/>
                </a:lnTo>
                <a:lnTo>
                  <a:pt x="1417548" y="1625600"/>
                </a:lnTo>
                <a:lnTo>
                  <a:pt x="1317904" y="1676400"/>
                </a:lnTo>
                <a:lnTo>
                  <a:pt x="1267345" y="1689100"/>
                </a:lnTo>
                <a:lnTo>
                  <a:pt x="1117092" y="1765300"/>
                </a:lnTo>
                <a:lnTo>
                  <a:pt x="1068717" y="1778000"/>
                </a:lnTo>
                <a:lnTo>
                  <a:pt x="1021816" y="1803400"/>
                </a:lnTo>
                <a:lnTo>
                  <a:pt x="974902" y="1778000"/>
                </a:lnTo>
                <a:lnTo>
                  <a:pt x="926528" y="1765300"/>
                </a:lnTo>
                <a:lnTo>
                  <a:pt x="776262" y="1689100"/>
                </a:lnTo>
                <a:lnTo>
                  <a:pt x="725703" y="1676400"/>
                </a:lnTo>
                <a:lnTo>
                  <a:pt x="626059" y="1625600"/>
                </a:lnTo>
                <a:lnTo>
                  <a:pt x="577710" y="1587500"/>
                </a:lnTo>
                <a:lnTo>
                  <a:pt x="530847" y="1562100"/>
                </a:lnTo>
                <a:lnTo>
                  <a:pt x="485825" y="1536700"/>
                </a:lnTo>
                <a:lnTo>
                  <a:pt x="443026" y="1511300"/>
                </a:lnTo>
                <a:lnTo>
                  <a:pt x="402805" y="1485900"/>
                </a:lnTo>
                <a:lnTo>
                  <a:pt x="365518" y="1460500"/>
                </a:lnTo>
                <a:lnTo>
                  <a:pt x="331571" y="1422400"/>
                </a:lnTo>
                <a:lnTo>
                  <a:pt x="301294" y="1397000"/>
                </a:lnTo>
                <a:lnTo>
                  <a:pt x="275069" y="1371600"/>
                </a:lnTo>
                <a:lnTo>
                  <a:pt x="253276" y="1346200"/>
                </a:lnTo>
                <a:lnTo>
                  <a:pt x="236258" y="1308100"/>
                </a:lnTo>
                <a:lnTo>
                  <a:pt x="224409" y="1282700"/>
                </a:lnTo>
                <a:lnTo>
                  <a:pt x="218084" y="1257300"/>
                </a:lnTo>
                <a:lnTo>
                  <a:pt x="217652" y="1231900"/>
                </a:lnTo>
                <a:lnTo>
                  <a:pt x="221272" y="1193800"/>
                </a:lnTo>
                <a:lnTo>
                  <a:pt x="223012" y="1143000"/>
                </a:lnTo>
                <a:lnTo>
                  <a:pt x="223037" y="1092200"/>
                </a:lnTo>
                <a:lnTo>
                  <a:pt x="221526" y="1028700"/>
                </a:lnTo>
                <a:lnTo>
                  <a:pt x="218643" y="977900"/>
                </a:lnTo>
                <a:lnTo>
                  <a:pt x="214579" y="914400"/>
                </a:lnTo>
                <a:lnTo>
                  <a:pt x="209499" y="850900"/>
                </a:lnTo>
                <a:lnTo>
                  <a:pt x="203581" y="800100"/>
                </a:lnTo>
                <a:lnTo>
                  <a:pt x="197002" y="736600"/>
                </a:lnTo>
                <a:lnTo>
                  <a:pt x="189928" y="685800"/>
                </a:lnTo>
                <a:lnTo>
                  <a:pt x="182537" y="622300"/>
                </a:lnTo>
                <a:lnTo>
                  <a:pt x="175018" y="571500"/>
                </a:lnTo>
                <a:lnTo>
                  <a:pt x="167538" y="520700"/>
                </a:lnTo>
                <a:lnTo>
                  <a:pt x="160261" y="482600"/>
                </a:lnTo>
                <a:lnTo>
                  <a:pt x="153365" y="431800"/>
                </a:lnTo>
                <a:lnTo>
                  <a:pt x="147040" y="393700"/>
                </a:lnTo>
                <a:lnTo>
                  <a:pt x="141452" y="368300"/>
                </a:lnTo>
                <a:lnTo>
                  <a:pt x="172491" y="355600"/>
                </a:lnTo>
                <a:lnTo>
                  <a:pt x="207911" y="355600"/>
                </a:lnTo>
                <a:lnTo>
                  <a:pt x="247434" y="342900"/>
                </a:lnTo>
                <a:lnTo>
                  <a:pt x="290741" y="330200"/>
                </a:lnTo>
                <a:lnTo>
                  <a:pt x="337553" y="317500"/>
                </a:lnTo>
                <a:lnTo>
                  <a:pt x="387591" y="304800"/>
                </a:lnTo>
                <a:lnTo>
                  <a:pt x="440524" y="292100"/>
                </a:lnTo>
                <a:lnTo>
                  <a:pt x="496100" y="266700"/>
                </a:lnTo>
                <a:lnTo>
                  <a:pt x="553986" y="241300"/>
                </a:lnTo>
                <a:lnTo>
                  <a:pt x="619709" y="203200"/>
                </a:lnTo>
                <a:lnTo>
                  <a:pt x="684568" y="177800"/>
                </a:lnTo>
                <a:lnTo>
                  <a:pt x="747293" y="165100"/>
                </a:lnTo>
                <a:lnTo>
                  <a:pt x="806615" y="139700"/>
                </a:lnTo>
                <a:lnTo>
                  <a:pt x="861250" y="127000"/>
                </a:lnTo>
                <a:lnTo>
                  <a:pt x="909929" y="114300"/>
                </a:lnTo>
                <a:lnTo>
                  <a:pt x="951357" y="114300"/>
                </a:lnTo>
                <a:lnTo>
                  <a:pt x="984275" y="101600"/>
                </a:lnTo>
                <a:lnTo>
                  <a:pt x="1056894" y="101600"/>
                </a:lnTo>
                <a:lnTo>
                  <a:pt x="1090599" y="114300"/>
                </a:lnTo>
                <a:lnTo>
                  <a:pt x="1132611" y="114300"/>
                </a:lnTo>
                <a:lnTo>
                  <a:pt x="1181709" y="127000"/>
                </a:lnTo>
                <a:lnTo>
                  <a:pt x="1236637" y="139700"/>
                </a:lnTo>
                <a:lnTo>
                  <a:pt x="1296136" y="165100"/>
                </a:lnTo>
                <a:lnTo>
                  <a:pt x="1358976" y="177800"/>
                </a:lnTo>
                <a:lnTo>
                  <a:pt x="1423911" y="203200"/>
                </a:lnTo>
                <a:lnTo>
                  <a:pt x="1489684" y="241300"/>
                </a:lnTo>
                <a:lnTo>
                  <a:pt x="1547571" y="266700"/>
                </a:lnTo>
                <a:lnTo>
                  <a:pt x="1603133" y="292100"/>
                </a:lnTo>
                <a:lnTo>
                  <a:pt x="1656067" y="304800"/>
                </a:lnTo>
                <a:lnTo>
                  <a:pt x="1706092" y="317500"/>
                </a:lnTo>
                <a:lnTo>
                  <a:pt x="1752917" y="330200"/>
                </a:lnTo>
                <a:lnTo>
                  <a:pt x="1796224" y="342900"/>
                </a:lnTo>
                <a:lnTo>
                  <a:pt x="1835746" y="355600"/>
                </a:lnTo>
                <a:lnTo>
                  <a:pt x="1871167" y="355600"/>
                </a:lnTo>
                <a:lnTo>
                  <a:pt x="1902206" y="368300"/>
                </a:lnTo>
                <a:lnTo>
                  <a:pt x="1902206" y="263029"/>
                </a:lnTo>
                <a:lnTo>
                  <a:pt x="1872932" y="254000"/>
                </a:lnTo>
                <a:lnTo>
                  <a:pt x="1822577" y="241300"/>
                </a:lnTo>
                <a:lnTo>
                  <a:pt x="1764131" y="228600"/>
                </a:lnTo>
                <a:lnTo>
                  <a:pt x="1698663" y="203200"/>
                </a:lnTo>
                <a:lnTo>
                  <a:pt x="1627263" y="177800"/>
                </a:lnTo>
                <a:lnTo>
                  <a:pt x="1551000" y="152400"/>
                </a:lnTo>
                <a:lnTo>
                  <a:pt x="1481289" y="114300"/>
                </a:lnTo>
                <a:lnTo>
                  <a:pt x="1446949" y="101600"/>
                </a:lnTo>
                <a:lnTo>
                  <a:pt x="1412608" y="88900"/>
                </a:lnTo>
                <a:lnTo>
                  <a:pt x="1346060" y="63500"/>
                </a:lnTo>
                <a:lnTo>
                  <a:pt x="1282776" y="50800"/>
                </a:lnTo>
                <a:lnTo>
                  <a:pt x="1223848" y="25400"/>
                </a:lnTo>
                <a:lnTo>
                  <a:pt x="1170381" y="25400"/>
                </a:lnTo>
                <a:lnTo>
                  <a:pt x="1123492" y="12700"/>
                </a:lnTo>
                <a:lnTo>
                  <a:pt x="1084275" y="12700"/>
                </a:lnTo>
                <a:lnTo>
                  <a:pt x="1053858" y="0"/>
                </a:lnTo>
                <a:lnTo>
                  <a:pt x="988364" y="0"/>
                </a:lnTo>
                <a:lnTo>
                  <a:pt x="958354" y="12700"/>
                </a:lnTo>
                <a:lnTo>
                  <a:pt x="919467" y="12700"/>
                </a:lnTo>
                <a:lnTo>
                  <a:pt x="872820" y="25400"/>
                </a:lnTo>
                <a:lnTo>
                  <a:pt x="819531" y="38100"/>
                </a:lnTo>
                <a:lnTo>
                  <a:pt x="760704" y="50800"/>
                </a:lnTo>
                <a:lnTo>
                  <a:pt x="697484" y="63500"/>
                </a:lnTo>
                <a:lnTo>
                  <a:pt x="630961" y="88900"/>
                </a:lnTo>
                <a:lnTo>
                  <a:pt x="562279" y="114300"/>
                </a:lnTo>
                <a:lnTo>
                  <a:pt x="492531" y="152400"/>
                </a:lnTo>
                <a:lnTo>
                  <a:pt x="416128" y="177800"/>
                </a:lnTo>
                <a:lnTo>
                  <a:pt x="344665" y="203200"/>
                </a:lnTo>
                <a:lnTo>
                  <a:pt x="279222" y="228600"/>
                </a:lnTo>
                <a:lnTo>
                  <a:pt x="220865" y="241300"/>
                </a:lnTo>
                <a:lnTo>
                  <a:pt x="170624" y="254000"/>
                </a:lnTo>
                <a:lnTo>
                  <a:pt x="129565" y="266700"/>
                </a:lnTo>
                <a:lnTo>
                  <a:pt x="0" y="266700"/>
                </a:lnTo>
                <a:lnTo>
                  <a:pt x="11544" y="330200"/>
                </a:lnTo>
                <a:lnTo>
                  <a:pt x="12738" y="330200"/>
                </a:lnTo>
                <a:lnTo>
                  <a:pt x="15760" y="342900"/>
                </a:lnTo>
                <a:lnTo>
                  <a:pt x="20332" y="368300"/>
                </a:lnTo>
                <a:lnTo>
                  <a:pt x="26212" y="406400"/>
                </a:lnTo>
                <a:lnTo>
                  <a:pt x="33134" y="444500"/>
                </a:lnTo>
                <a:lnTo>
                  <a:pt x="40805" y="495300"/>
                </a:lnTo>
                <a:lnTo>
                  <a:pt x="48996" y="546100"/>
                </a:lnTo>
                <a:lnTo>
                  <a:pt x="65824" y="673100"/>
                </a:lnTo>
                <a:lnTo>
                  <a:pt x="73926" y="736600"/>
                </a:lnTo>
                <a:lnTo>
                  <a:pt x="81483" y="800100"/>
                </a:lnTo>
                <a:lnTo>
                  <a:pt x="88226" y="863600"/>
                </a:lnTo>
                <a:lnTo>
                  <a:pt x="93878" y="927100"/>
                </a:lnTo>
                <a:lnTo>
                  <a:pt x="98196" y="990600"/>
                </a:lnTo>
                <a:lnTo>
                  <a:pt x="100888" y="1054100"/>
                </a:lnTo>
                <a:lnTo>
                  <a:pt x="101714" y="1117600"/>
                </a:lnTo>
                <a:lnTo>
                  <a:pt x="100393" y="1181100"/>
                </a:lnTo>
                <a:lnTo>
                  <a:pt x="96672" y="1231900"/>
                </a:lnTo>
                <a:lnTo>
                  <a:pt x="96570" y="1257300"/>
                </a:lnTo>
                <a:lnTo>
                  <a:pt x="103581" y="1295400"/>
                </a:lnTo>
                <a:lnTo>
                  <a:pt x="117284" y="1333500"/>
                </a:lnTo>
                <a:lnTo>
                  <a:pt x="137083" y="1371600"/>
                </a:lnTo>
                <a:lnTo>
                  <a:pt x="162433" y="1409700"/>
                </a:lnTo>
                <a:lnTo>
                  <a:pt x="192773" y="1447800"/>
                </a:lnTo>
                <a:lnTo>
                  <a:pt x="227558" y="1485900"/>
                </a:lnTo>
                <a:lnTo>
                  <a:pt x="266230" y="1511300"/>
                </a:lnTo>
                <a:lnTo>
                  <a:pt x="308241" y="1549400"/>
                </a:lnTo>
                <a:lnTo>
                  <a:pt x="353034" y="1587500"/>
                </a:lnTo>
                <a:lnTo>
                  <a:pt x="400062" y="1612900"/>
                </a:lnTo>
                <a:lnTo>
                  <a:pt x="448767" y="1651000"/>
                </a:lnTo>
                <a:lnTo>
                  <a:pt x="649376" y="1752600"/>
                </a:lnTo>
                <a:lnTo>
                  <a:pt x="698207" y="1778000"/>
                </a:lnTo>
                <a:lnTo>
                  <a:pt x="745401" y="1803400"/>
                </a:lnTo>
                <a:lnTo>
                  <a:pt x="790422" y="1816100"/>
                </a:lnTo>
                <a:lnTo>
                  <a:pt x="832700" y="1841500"/>
                </a:lnTo>
                <a:lnTo>
                  <a:pt x="871689" y="1854200"/>
                </a:lnTo>
                <a:lnTo>
                  <a:pt x="906843" y="1866900"/>
                </a:lnTo>
                <a:lnTo>
                  <a:pt x="937590" y="1879600"/>
                </a:lnTo>
                <a:lnTo>
                  <a:pt x="963409" y="1892300"/>
                </a:lnTo>
                <a:lnTo>
                  <a:pt x="983716" y="1892300"/>
                </a:lnTo>
                <a:lnTo>
                  <a:pt x="997978" y="1905000"/>
                </a:lnTo>
                <a:lnTo>
                  <a:pt x="1045591" y="1905000"/>
                </a:lnTo>
                <a:lnTo>
                  <a:pt x="1059865" y="1892300"/>
                </a:lnTo>
                <a:lnTo>
                  <a:pt x="1080173" y="1892300"/>
                </a:lnTo>
                <a:lnTo>
                  <a:pt x="1105979" y="1879600"/>
                </a:lnTo>
                <a:lnTo>
                  <a:pt x="1136738" y="1866900"/>
                </a:lnTo>
                <a:lnTo>
                  <a:pt x="1171892" y="1854200"/>
                </a:lnTo>
                <a:lnTo>
                  <a:pt x="1210868" y="1841500"/>
                </a:lnTo>
                <a:lnTo>
                  <a:pt x="1253147" y="1816100"/>
                </a:lnTo>
                <a:lnTo>
                  <a:pt x="1298168" y="1803400"/>
                </a:lnTo>
                <a:lnTo>
                  <a:pt x="1345361" y="1778000"/>
                </a:lnTo>
                <a:lnTo>
                  <a:pt x="1394193" y="1752600"/>
                </a:lnTo>
                <a:lnTo>
                  <a:pt x="1544942" y="1676400"/>
                </a:lnTo>
                <a:lnTo>
                  <a:pt x="1594777" y="1638300"/>
                </a:lnTo>
                <a:lnTo>
                  <a:pt x="1643494" y="1612900"/>
                </a:lnTo>
                <a:lnTo>
                  <a:pt x="1690522" y="1587500"/>
                </a:lnTo>
                <a:lnTo>
                  <a:pt x="1735315" y="1549400"/>
                </a:lnTo>
                <a:lnTo>
                  <a:pt x="1777326" y="1511300"/>
                </a:lnTo>
                <a:lnTo>
                  <a:pt x="1815998" y="1485900"/>
                </a:lnTo>
                <a:lnTo>
                  <a:pt x="1850771" y="1447800"/>
                </a:lnTo>
                <a:lnTo>
                  <a:pt x="1881124" y="1409700"/>
                </a:lnTo>
                <a:lnTo>
                  <a:pt x="1906473" y="1371600"/>
                </a:lnTo>
                <a:lnTo>
                  <a:pt x="1926272" y="1333500"/>
                </a:lnTo>
                <a:lnTo>
                  <a:pt x="1939975" y="1295400"/>
                </a:lnTo>
                <a:lnTo>
                  <a:pt x="1947037" y="1270000"/>
                </a:lnTo>
                <a:lnTo>
                  <a:pt x="1946986" y="1257300"/>
                </a:lnTo>
                <a:lnTo>
                  <a:pt x="1946884" y="1231900"/>
                </a:lnTo>
                <a:lnTo>
                  <a:pt x="1943214" y="1181100"/>
                </a:lnTo>
                <a:lnTo>
                  <a:pt x="1941855" y="1117600"/>
                </a:lnTo>
                <a:lnTo>
                  <a:pt x="1942592" y="1066800"/>
                </a:lnTo>
                <a:lnTo>
                  <a:pt x="1945157" y="1003300"/>
                </a:lnTo>
                <a:lnTo>
                  <a:pt x="1949297" y="939800"/>
                </a:lnTo>
                <a:lnTo>
                  <a:pt x="1954771" y="876300"/>
                </a:lnTo>
                <a:lnTo>
                  <a:pt x="1961299" y="812800"/>
                </a:lnTo>
                <a:lnTo>
                  <a:pt x="1968665" y="736600"/>
                </a:lnTo>
                <a:lnTo>
                  <a:pt x="1976602" y="673100"/>
                </a:lnTo>
                <a:lnTo>
                  <a:pt x="1984844" y="622300"/>
                </a:lnTo>
                <a:lnTo>
                  <a:pt x="1993163" y="558800"/>
                </a:lnTo>
                <a:lnTo>
                  <a:pt x="2001291" y="508000"/>
                </a:lnTo>
                <a:lnTo>
                  <a:pt x="2008974" y="457200"/>
                </a:lnTo>
                <a:lnTo>
                  <a:pt x="2015972" y="419100"/>
                </a:lnTo>
                <a:lnTo>
                  <a:pt x="2022030" y="381000"/>
                </a:lnTo>
                <a:lnTo>
                  <a:pt x="2026894" y="355600"/>
                </a:lnTo>
                <a:lnTo>
                  <a:pt x="2030310" y="330200"/>
                </a:lnTo>
                <a:lnTo>
                  <a:pt x="2032038" y="330200"/>
                </a:lnTo>
                <a:lnTo>
                  <a:pt x="2043404" y="266700"/>
                </a:lnTo>
                <a:close/>
              </a:path>
            </a:pathLst>
          </a:custGeom>
          <a:solidFill>
            <a:srgbClr val="B48A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11157839" y="68584"/>
            <a:ext cx="6410325" cy="169672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ctr" marL="12700" marR="5080">
              <a:lnSpc>
                <a:spcPct val="99500"/>
              </a:lnSpc>
              <a:spcBef>
                <a:spcPts val="120"/>
              </a:spcBef>
            </a:pPr>
            <a:r>
              <a:rPr dirty="0" sz="3600" b="1">
                <a:solidFill>
                  <a:srgbClr val="12294A"/>
                </a:solidFill>
                <a:latin typeface="Tahoma"/>
                <a:cs typeface="Tahoma"/>
              </a:rPr>
              <a:t>Objective</a:t>
            </a:r>
            <a:r>
              <a:rPr dirty="0" sz="3600" spc="15" b="1">
                <a:solidFill>
                  <a:srgbClr val="12294A"/>
                </a:solidFill>
                <a:latin typeface="Tahoma"/>
                <a:cs typeface="Tahoma"/>
              </a:rPr>
              <a:t> </a:t>
            </a:r>
            <a:r>
              <a:rPr dirty="0" sz="3600" b="1">
                <a:solidFill>
                  <a:srgbClr val="12294A"/>
                </a:solidFill>
                <a:latin typeface="Tahoma"/>
                <a:cs typeface="Tahoma"/>
              </a:rPr>
              <a:t>data</a:t>
            </a:r>
            <a:r>
              <a:rPr dirty="0" sz="3600" spc="35" b="1">
                <a:solidFill>
                  <a:srgbClr val="12294A"/>
                </a:solidFill>
                <a:latin typeface="Tahoma"/>
                <a:cs typeface="Tahoma"/>
              </a:rPr>
              <a:t> </a:t>
            </a:r>
            <a:r>
              <a:rPr dirty="0" sz="3800" spc="175" i="1">
                <a:solidFill>
                  <a:srgbClr val="12294A"/>
                </a:solidFill>
                <a:latin typeface="Tahoma"/>
                <a:cs typeface="Tahoma"/>
              </a:rPr>
              <a:t>protects</a:t>
            </a:r>
            <a:r>
              <a:rPr dirty="0" sz="3800" spc="-160" i="1">
                <a:solidFill>
                  <a:srgbClr val="12294A"/>
                </a:solidFill>
                <a:latin typeface="Tahoma"/>
                <a:cs typeface="Tahoma"/>
              </a:rPr>
              <a:t> </a:t>
            </a:r>
            <a:r>
              <a:rPr dirty="0" sz="3600" spc="260">
                <a:solidFill>
                  <a:srgbClr val="12294A"/>
                </a:solidFill>
                <a:latin typeface="Tahoma"/>
                <a:cs typeface="Tahoma"/>
              </a:rPr>
              <a:t>you </a:t>
            </a:r>
            <a:r>
              <a:rPr dirty="0" sz="3600" spc="215">
                <a:solidFill>
                  <a:srgbClr val="12294A"/>
                </a:solidFill>
                <a:latin typeface="Tahoma"/>
                <a:cs typeface="Tahoma"/>
              </a:rPr>
              <a:t>against</a:t>
            </a:r>
            <a:r>
              <a:rPr dirty="0" sz="3600" spc="-85">
                <a:solidFill>
                  <a:srgbClr val="12294A"/>
                </a:solidFill>
                <a:latin typeface="Tahoma"/>
                <a:cs typeface="Tahoma"/>
              </a:rPr>
              <a:t> </a:t>
            </a:r>
            <a:r>
              <a:rPr dirty="0" sz="3600" spc="125">
                <a:solidFill>
                  <a:srgbClr val="12294A"/>
                </a:solidFill>
                <a:latin typeface="Tahoma"/>
                <a:cs typeface="Tahoma"/>
              </a:rPr>
              <a:t>bias,</a:t>
            </a:r>
            <a:r>
              <a:rPr dirty="0" sz="3600" spc="25">
                <a:solidFill>
                  <a:srgbClr val="12294A"/>
                </a:solidFill>
                <a:latin typeface="Tahoma"/>
                <a:cs typeface="Tahoma"/>
              </a:rPr>
              <a:t> </a:t>
            </a:r>
            <a:r>
              <a:rPr dirty="0" sz="3600" spc="175">
                <a:solidFill>
                  <a:srgbClr val="12294A"/>
                </a:solidFill>
                <a:latin typeface="Tahoma"/>
                <a:cs typeface="Tahoma"/>
              </a:rPr>
              <a:t>favoritism,</a:t>
            </a:r>
            <a:r>
              <a:rPr dirty="0" sz="3600" spc="-45">
                <a:solidFill>
                  <a:srgbClr val="12294A"/>
                </a:solidFill>
                <a:latin typeface="Tahoma"/>
                <a:cs typeface="Tahoma"/>
              </a:rPr>
              <a:t> </a:t>
            </a:r>
            <a:r>
              <a:rPr dirty="0" sz="3600" spc="225">
                <a:solidFill>
                  <a:srgbClr val="12294A"/>
                </a:solidFill>
                <a:latin typeface="Tahoma"/>
                <a:cs typeface="Tahoma"/>
              </a:rPr>
              <a:t>and </a:t>
            </a:r>
            <a:r>
              <a:rPr dirty="0" sz="3600" spc="250">
                <a:solidFill>
                  <a:srgbClr val="12294A"/>
                </a:solidFill>
                <a:latin typeface="Tahoma"/>
                <a:cs typeface="Tahoma"/>
              </a:rPr>
              <a:t>perceptual</a:t>
            </a:r>
            <a:r>
              <a:rPr dirty="0" sz="3600" spc="-55">
                <a:solidFill>
                  <a:srgbClr val="12294A"/>
                </a:solidFill>
                <a:latin typeface="Tahoma"/>
                <a:cs typeface="Tahoma"/>
              </a:rPr>
              <a:t> </a:t>
            </a:r>
            <a:r>
              <a:rPr dirty="0" sz="3600" spc="135">
                <a:solidFill>
                  <a:srgbClr val="12294A"/>
                </a:solidFill>
                <a:latin typeface="Tahoma"/>
                <a:cs typeface="Tahoma"/>
              </a:rPr>
              <a:t>errors.</a:t>
            </a:r>
            <a:endParaRPr sz="3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09998" y="337865"/>
            <a:ext cx="4238057" cy="17398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48843" y="767"/>
            <a:ext cx="2131695" cy="2446655"/>
            <a:chOff x="448843" y="767"/>
            <a:chExt cx="2131695" cy="2446655"/>
          </a:xfrm>
        </p:grpSpPr>
        <p:sp>
          <p:nvSpPr>
            <p:cNvPr id="4" name="object 4"/>
            <p:cNvSpPr/>
            <p:nvPr/>
          </p:nvSpPr>
          <p:spPr>
            <a:xfrm>
              <a:off x="448843" y="774"/>
              <a:ext cx="2131695" cy="2446655"/>
            </a:xfrm>
            <a:custGeom>
              <a:avLst/>
              <a:gdLst/>
              <a:ahLst/>
              <a:cxnLst/>
              <a:rect l="l" t="t" r="r" b="b"/>
              <a:pathLst>
                <a:path w="2131695" h="2446655">
                  <a:moveTo>
                    <a:pt x="542823" y="34467"/>
                  </a:moveTo>
                  <a:lnTo>
                    <a:pt x="540105" y="21043"/>
                  </a:lnTo>
                  <a:lnTo>
                    <a:pt x="532701" y="10083"/>
                  </a:lnTo>
                  <a:lnTo>
                    <a:pt x="521741" y="2705"/>
                  </a:lnTo>
                  <a:lnTo>
                    <a:pt x="508304" y="0"/>
                  </a:lnTo>
                  <a:lnTo>
                    <a:pt x="494868" y="2705"/>
                  </a:lnTo>
                  <a:lnTo>
                    <a:pt x="483895" y="10083"/>
                  </a:lnTo>
                  <a:lnTo>
                    <a:pt x="476504" y="21043"/>
                  </a:lnTo>
                  <a:lnTo>
                    <a:pt x="473786" y="34467"/>
                  </a:lnTo>
                  <a:lnTo>
                    <a:pt x="473786" y="456272"/>
                  </a:lnTo>
                  <a:lnTo>
                    <a:pt x="476504" y="469696"/>
                  </a:lnTo>
                  <a:lnTo>
                    <a:pt x="483895" y="480656"/>
                  </a:lnTo>
                  <a:lnTo>
                    <a:pt x="494868" y="488035"/>
                  </a:lnTo>
                  <a:lnTo>
                    <a:pt x="508304" y="490740"/>
                  </a:lnTo>
                  <a:lnTo>
                    <a:pt x="521741" y="488035"/>
                  </a:lnTo>
                  <a:lnTo>
                    <a:pt x="532701" y="480656"/>
                  </a:lnTo>
                  <a:lnTo>
                    <a:pt x="540105" y="469696"/>
                  </a:lnTo>
                  <a:lnTo>
                    <a:pt x="542823" y="456272"/>
                  </a:lnTo>
                  <a:lnTo>
                    <a:pt x="542823" y="34467"/>
                  </a:lnTo>
                  <a:close/>
                </a:path>
                <a:path w="2131695" h="2446655">
                  <a:moveTo>
                    <a:pt x="1540852" y="250672"/>
                  </a:moveTo>
                  <a:lnTo>
                    <a:pt x="1538135" y="237248"/>
                  </a:lnTo>
                  <a:lnTo>
                    <a:pt x="1530731" y="226301"/>
                  </a:lnTo>
                  <a:lnTo>
                    <a:pt x="1519758" y="218935"/>
                  </a:lnTo>
                  <a:lnTo>
                    <a:pt x="1506321" y="216230"/>
                  </a:lnTo>
                  <a:lnTo>
                    <a:pt x="608711" y="216230"/>
                  </a:lnTo>
                  <a:lnTo>
                    <a:pt x="595274" y="218935"/>
                  </a:lnTo>
                  <a:lnTo>
                    <a:pt x="584314" y="226301"/>
                  </a:lnTo>
                  <a:lnTo>
                    <a:pt x="576910" y="237248"/>
                  </a:lnTo>
                  <a:lnTo>
                    <a:pt x="574192" y="250672"/>
                  </a:lnTo>
                  <a:lnTo>
                    <a:pt x="576910" y="264109"/>
                  </a:lnTo>
                  <a:lnTo>
                    <a:pt x="584314" y="275069"/>
                  </a:lnTo>
                  <a:lnTo>
                    <a:pt x="595274" y="282448"/>
                  </a:lnTo>
                  <a:lnTo>
                    <a:pt x="608711" y="285153"/>
                  </a:lnTo>
                  <a:lnTo>
                    <a:pt x="1506321" y="285153"/>
                  </a:lnTo>
                  <a:lnTo>
                    <a:pt x="1519758" y="282448"/>
                  </a:lnTo>
                  <a:lnTo>
                    <a:pt x="1530731" y="275069"/>
                  </a:lnTo>
                  <a:lnTo>
                    <a:pt x="1538135" y="264109"/>
                  </a:lnTo>
                  <a:lnTo>
                    <a:pt x="1540852" y="250672"/>
                  </a:lnTo>
                  <a:close/>
                </a:path>
                <a:path w="2131695" h="2446655">
                  <a:moveTo>
                    <a:pt x="1657527" y="34467"/>
                  </a:moveTo>
                  <a:lnTo>
                    <a:pt x="1654822" y="21043"/>
                  </a:lnTo>
                  <a:lnTo>
                    <a:pt x="1647418" y="10083"/>
                  </a:lnTo>
                  <a:lnTo>
                    <a:pt x="1636458" y="2705"/>
                  </a:lnTo>
                  <a:lnTo>
                    <a:pt x="1623034" y="0"/>
                  </a:lnTo>
                  <a:lnTo>
                    <a:pt x="1609585" y="2705"/>
                  </a:lnTo>
                  <a:lnTo>
                    <a:pt x="1598599" y="10083"/>
                  </a:lnTo>
                  <a:lnTo>
                    <a:pt x="1591208" y="21043"/>
                  </a:lnTo>
                  <a:lnTo>
                    <a:pt x="1588503" y="34467"/>
                  </a:lnTo>
                  <a:lnTo>
                    <a:pt x="1588503" y="456272"/>
                  </a:lnTo>
                  <a:lnTo>
                    <a:pt x="1591208" y="469696"/>
                  </a:lnTo>
                  <a:lnTo>
                    <a:pt x="1598599" y="480656"/>
                  </a:lnTo>
                  <a:lnTo>
                    <a:pt x="1609585" y="488035"/>
                  </a:lnTo>
                  <a:lnTo>
                    <a:pt x="1623034" y="490740"/>
                  </a:lnTo>
                  <a:lnTo>
                    <a:pt x="1636458" y="488035"/>
                  </a:lnTo>
                  <a:lnTo>
                    <a:pt x="1647418" y="480656"/>
                  </a:lnTo>
                  <a:lnTo>
                    <a:pt x="1654822" y="469696"/>
                  </a:lnTo>
                  <a:lnTo>
                    <a:pt x="1657527" y="456272"/>
                  </a:lnTo>
                  <a:lnTo>
                    <a:pt x="1657527" y="34467"/>
                  </a:lnTo>
                  <a:close/>
                </a:path>
                <a:path w="2131695" h="2446655">
                  <a:moveTo>
                    <a:pt x="1879892" y="2051380"/>
                  </a:moveTo>
                  <a:lnTo>
                    <a:pt x="1877187" y="2037956"/>
                  </a:lnTo>
                  <a:lnTo>
                    <a:pt x="1869782" y="2027008"/>
                  </a:lnTo>
                  <a:lnTo>
                    <a:pt x="1858822" y="2019630"/>
                  </a:lnTo>
                  <a:lnTo>
                    <a:pt x="1845398" y="2016925"/>
                  </a:lnTo>
                  <a:lnTo>
                    <a:pt x="808431" y="2016925"/>
                  </a:lnTo>
                  <a:lnTo>
                    <a:pt x="794994" y="2019630"/>
                  </a:lnTo>
                  <a:lnTo>
                    <a:pt x="784021" y="2027008"/>
                  </a:lnTo>
                  <a:lnTo>
                    <a:pt x="776630" y="2037956"/>
                  </a:lnTo>
                  <a:lnTo>
                    <a:pt x="773912" y="2051380"/>
                  </a:lnTo>
                  <a:lnTo>
                    <a:pt x="776630" y="2064804"/>
                  </a:lnTo>
                  <a:lnTo>
                    <a:pt x="784021" y="2075764"/>
                  </a:lnTo>
                  <a:lnTo>
                    <a:pt x="794994" y="2083142"/>
                  </a:lnTo>
                  <a:lnTo>
                    <a:pt x="808431" y="2085848"/>
                  </a:lnTo>
                  <a:lnTo>
                    <a:pt x="1845398" y="2085848"/>
                  </a:lnTo>
                  <a:lnTo>
                    <a:pt x="1858822" y="2083142"/>
                  </a:lnTo>
                  <a:lnTo>
                    <a:pt x="1869782" y="2075764"/>
                  </a:lnTo>
                  <a:lnTo>
                    <a:pt x="1877187" y="2064804"/>
                  </a:lnTo>
                  <a:lnTo>
                    <a:pt x="1879892" y="2051380"/>
                  </a:lnTo>
                  <a:close/>
                </a:path>
                <a:path w="2131695" h="2446655">
                  <a:moveTo>
                    <a:pt x="1879892" y="1547050"/>
                  </a:moveTo>
                  <a:lnTo>
                    <a:pt x="1877187" y="1533626"/>
                  </a:lnTo>
                  <a:lnTo>
                    <a:pt x="1869782" y="1522679"/>
                  </a:lnTo>
                  <a:lnTo>
                    <a:pt x="1858822" y="1515287"/>
                  </a:lnTo>
                  <a:lnTo>
                    <a:pt x="1845398" y="1512582"/>
                  </a:lnTo>
                  <a:lnTo>
                    <a:pt x="808431" y="1512582"/>
                  </a:lnTo>
                  <a:lnTo>
                    <a:pt x="794994" y="1515287"/>
                  </a:lnTo>
                  <a:lnTo>
                    <a:pt x="784021" y="1522679"/>
                  </a:lnTo>
                  <a:lnTo>
                    <a:pt x="776630" y="1533626"/>
                  </a:lnTo>
                  <a:lnTo>
                    <a:pt x="773912" y="1547050"/>
                  </a:lnTo>
                  <a:lnTo>
                    <a:pt x="776630" y="1560474"/>
                  </a:lnTo>
                  <a:lnTo>
                    <a:pt x="784021" y="1571421"/>
                  </a:lnTo>
                  <a:lnTo>
                    <a:pt x="794994" y="1578813"/>
                  </a:lnTo>
                  <a:lnTo>
                    <a:pt x="808431" y="1581518"/>
                  </a:lnTo>
                  <a:lnTo>
                    <a:pt x="1845398" y="1581518"/>
                  </a:lnTo>
                  <a:lnTo>
                    <a:pt x="1858822" y="1578813"/>
                  </a:lnTo>
                  <a:lnTo>
                    <a:pt x="1869782" y="1571421"/>
                  </a:lnTo>
                  <a:lnTo>
                    <a:pt x="1877187" y="1560474"/>
                  </a:lnTo>
                  <a:lnTo>
                    <a:pt x="1879892" y="1547050"/>
                  </a:lnTo>
                  <a:close/>
                </a:path>
                <a:path w="2131695" h="2446655">
                  <a:moveTo>
                    <a:pt x="1879892" y="1042720"/>
                  </a:moveTo>
                  <a:lnTo>
                    <a:pt x="1877187" y="1029296"/>
                  </a:lnTo>
                  <a:lnTo>
                    <a:pt x="1869782" y="1018336"/>
                  </a:lnTo>
                  <a:lnTo>
                    <a:pt x="1858822" y="1010958"/>
                  </a:lnTo>
                  <a:lnTo>
                    <a:pt x="1845398" y="1008253"/>
                  </a:lnTo>
                  <a:lnTo>
                    <a:pt x="808431" y="1008253"/>
                  </a:lnTo>
                  <a:lnTo>
                    <a:pt x="794994" y="1010958"/>
                  </a:lnTo>
                  <a:lnTo>
                    <a:pt x="784021" y="1018336"/>
                  </a:lnTo>
                  <a:lnTo>
                    <a:pt x="776630" y="1029296"/>
                  </a:lnTo>
                  <a:lnTo>
                    <a:pt x="773912" y="1042720"/>
                  </a:lnTo>
                  <a:lnTo>
                    <a:pt x="776630" y="1056119"/>
                  </a:lnTo>
                  <a:lnTo>
                    <a:pt x="784021" y="1067066"/>
                  </a:lnTo>
                  <a:lnTo>
                    <a:pt x="794994" y="1074458"/>
                  </a:lnTo>
                  <a:lnTo>
                    <a:pt x="808431" y="1077163"/>
                  </a:lnTo>
                  <a:lnTo>
                    <a:pt x="1845398" y="1077163"/>
                  </a:lnTo>
                  <a:lnTo>
                    <a:pt x="1858822" y="1074458"/>
                  </a:lnTo>
                  <a:lnTo>
                    <a:pt x="1869782" y="1067066"/>
                  </a:lnTo>
                  <a:lnTo>
                    <a:pt x="1877187" y="1056119"/>
                  </a:lnTo>
                  <a:lnTo>
                    <a:pt x="1879892" y="1042720"/>
                  </a:lnTo>
                  <a:close/>
                </a:path>
                <a:path w="2131695" h="2446655">
                  <a:moveTo>
                    <a:pt x="2131326" y="489191"/>
                  </a:moveTo>
                  <a:lnTo>
                    <a:pt x="2127478" y="433514"/>
                  </a:lnTo>
                  <a:lnTo>
                    <a:pt x="2116378" y="381952"/>
                  </a:lnTo>
                  <a:lnTo>
                    <a:pt x="2098776" y="335546"/>
                  </a:lnTo>
                  <a:lnTo>
                    <a:pt x="2075370" y="295300"/>
                  </a:lnTo>
                  <a:lnTo>
                    <a:pt x="2046884" y="262216"/>
                  </a:lnTo>
                  <a:lnTo>
                    <a:pt x="2014054" y="237337"/>
                  </a:lnTo>
                  <a:lnTo>
                    <a:pt x="1977580" y="221653"/>
                  </a:lnTo>
                  <a:lnTo>
                    <a:pt x="1938185" y="216204"/>
                  </a:lnTo>
                  <a:lnTo>
                    <a:pt x="1722793" y="216204"/>
                  </a:lnTo>
                  <a:lnTo>
                    <a:pt x="1709369" y="218922"/>
                  </a:lnTo>
                  <a:lnTo>
                    <a:pt x="1698396" y="226301"/>
                  </a:lnTo>
                  <a:lnTo>
                    <a:pt x="1690992" y="237274"/>
                  </a:lnTo>
                  <a:lnTo>
                    <a:pt x="1688287" y="250698"/>
                  </a:lnTo>
                  <a:lnTo>
                    <a:pt x="1690992" y="264109"/>
                  </a:lnTo>
                  <a:lnTo>
                    <a:pt x="1698396" y="275056"/>
                  </a:lnTo>
                  <a:lnTo>
                    <a:pt x="1709369" y="282448"/>
                  </a:lnTo>
                  <a:lnTo>
                    <a:pt x="1722793" y="285153"/>
                  </a:lnTo>
                  <a:lnTo>
                    <a:pt x="1938185" y="285153"/>
                  </a:lnTo>
                  <a:lnTo>
                    <a:pt x="1970747" y="292595"/>
                  </a:lnTo>
                  <a:lnTo>
                    <a:pt x="2025484" y="345694"/>
                  </a:lnTo>
                  <a:lnTo>
                    <a:pt x="2045081" y="387134"/>
                  </a:lnTo>
                  <a:lnTo>
                    <a:pt x="2057781" y="435673"/>
                  </a:lnTo>
                  <a:lnTo>
                    <a:pt x="2062302" y="489191"/>
                  </a:lnTo>
                  <a:lnTo>
                    <a:pt x="2062302" y="577469"/>
                  </a:lnTo>
                  <a:lnTo>
                    <a:pt x="2062302" y="646404"/>
                  </a:lnTo>
                  <a:lnTo>
                    <a:pt x="2062302" y="2173325"/>
                  </a:lnTo>
                  <a:lnTo>
                    <a:pt x="2057781" y="2226843"/>
                  </a:lnTo>
                  <a:lnTo>
                    <a:pt x="2045081" y="2275382"/>
                  </a:lnTo>
                  <a:lnTo>
                    <a:pt x="2025484" y="2316810"/>
                  </a:lnTo>
                  <a:lnTo>
                    <a:pt x="2000275" y="2349030"/>
                  </a:lnTo>
                  <a:lnTo>
                    <a:pt x="1938185" y="2377351"/>
                  </a:lnTo>
                  <a:lnTo>
                    <a:pt x="193128" y="2377351"/>
                  </a:lnTo>
                  <a:lnTo>
                    <a:pt x="131051" y="2349030"/>
                  </a:lnTo>
                  <a:lnTo>
                    <a:pt x="105854" y="2316810"/>
                  </a:lnTo>
                  <a:lnTo>
                    <a:pt x="86245" y="2275382"/>
                  </a:lnTo>
                  <a:lnTo>
                    <a:pt x="73545" y="2226843"/>
                  </a:lnTo>
                  <a:lnTo>
                    <a:pt x="69024" y="2173325"/>
                  </a:lnTo>
                  <a:lnTo>
                    <a:pt x="69024" y="646404"/>
                  </a:lnTo>
                  <a:lnTo>
                    <a:pt x="2062302" y="646404"/>
                  </a:lnTo>
                  <a:lnTo>
                    <a:pt x="2062302" y="577469"/>
                  </a:lnTo>
                  <a:lnTo>
                    <a:pt x="69024" y="577469"/>
                  </a:lnTo>
                  <a:lnTo>
                    <a:pt x="69024" y="489191"/>
                  </a:lnTo>
                  <a:lnTo>
                    <a:pt x="73545" y="435673"/>
                  </a:lnTo>
                  <a:lnTo>
                    <a:pt x="86245" y="387134"/>
                  </a:lnTo>
                  <a:lnTo>
                    <a:pt x="105854" y="345694"/>
                  </a:lnTo>
                  <a:lnTo>
                    <a:pt x="131051" y="313474"/>
                  </a:lnTo>
                  <a:lnTo>
                    <a:pt x="193128" y="285153"/>
                  </a:lnTo>
                  <a:lnTo>
                    <a:pt x="404990" y="285153"/>
                  </a:lnTo>
                  <a:lnTo>
                    <a:pt x="418414" y="282448"/>
                  </a:lnTo>
                  <a:lnTo>
                    <a:pt x="429387" y="275056"/>
                  </a:lnTo>
                  <a:lnTo>
                    <a:pt x="436791" y="264109"/>
                  </a:lnTo>
                  <a:lnTo>
                    <a:pt x="439496" y="250698"/>
                  </a:lnTo>
                  <a:lnTo>
                    <a:pt x="436791" y="237274"/>
                  </a:lnTo>
                  <a:lnTo>
                    <a:pt x="429387" y="226301"/>
                  </a:lnTo>
                  <a:lnTo>
                    <a:pt x="418414" y="218922"/>
                  </a:lnTo>
                  <a:lnTo>
                    <a:pt x="404990" y="216204"/>
                  </a:lnTo>
                  <a:lnTo>
                    <a:pt x="193128" y="216204"/>
                  </a:lnTo>
                  <a:lnTo>
                    <a:pt x="153746" y="221653"/>
                  </a:lnTo>
                  <a:lnTo>
                    <a:pt x="117271" y="237337"/>
                  </a:lnTo>
                  <a:lnTo>
                    <a:pt x="84429" y="262216"/>
                  </a:lnTo>
                  <a:lnTo>
                    <a:pt x="55956" y="295300"/>
                  </a:lnTo>
                  <a:lnTo>
                    <a:pt x="32550" y="335546"/>
                  </a:lnTo>
                  <a:lnTo>
                    <a:pt x="14947" y="381952"/>
                  </a:lnTo>
                  <a:lnTo>
                    <a:pt x="3848" y="433514"/>
                  </a:lnTo>
                  <a:lnTo>
                    <a:pt x="0" y="489191"/>
                  </a:lnTo>
                  <a:lnTo>
                    <a:pt x="0" y="611936"/>
                  </a:lnTo>
                  <a:lnTo>
                    <a:pt x="0" y="2173325"/>
                  </a:lnTo>
                  <a:lnTo>
                    <a:pt x="3848" y="2229002"/>
                  </a:lnTo>
                  <a:lnTo>
                    <a:pt x="14947" y="2280551"/>
                  </a:lnTo>
                  <a:lnTo>
                    <a:pt x="32550" y="2326957"/>
                  </a:lnTo>
                  <a:lnTo>
                    <a:pt x="55956" y="2367203"/>
                  </a:lnTo>
                  <a:lnTo>
                    <a:pt x="84429" y="2400287"/>
                  </a:lnTo>
                  <a:lnTo>
                    <a:pt x="117271" y="2425166"/>
                  </a:lnTo>
                  <a:lnTo>
                    <a:pt x="153746" y="2440838"/>
                  </a:lnTo>
                  <a:lnTo>
                    <a:pt x="193128" y="2446286"/>
                  </a:lnTo>
                  <a:lnTo>
                    <a:pt x="1938185" y="2446286"/>
                  </a:lnTo>
                  <a:lnTo>
                    <a:pt x="1977580" y="2440838"/>
                  </a:lnTo>
                  <a:lnTo>
                    <a:pt x="2014054" y="2425166"/>
                  </a:lnTo>
                  <a:lnTo>
                    <a:pt x="2046884" y="2400287"/>
                  </a:lnTo>
                  <a:lnTo>
                    <a:pt x="2075370" y="2367203"/>
                  </a:lnTo>
                  <a:lnTo>
                    <a:pt x="2098776" y="2326957"/>
                  </a:lnTo>
                  <a:lnTo>
                    <a:pt x="2116378" y="2280551"/>
                  </a:lnTo>
                  <a:lnTo>
                    <a:pt x="2127478" y="2229002"/>
                  </a:lnTo>
                  <a:lnTo>
                    <a:pt x="2131326" y="2173325"/>
                  </a:lnTo>
                  <a:lnTo>
                    <a:pt x="2131326" y="611936"/>
                  </a:lnTo>
                  <a:lnTo>
                    <a:pt x="2131326" y="489191"/>
                  </a:lnTo>
                  <a:close/>
                </a:path>
              </a:pathLst>
            </a:custGeom>
            <a:solidFill>
              <a:srgbClr val="4E6F2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0325" y="943711"/>
              <a:ext cx="210517" cy="22879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42423" y="769724"/>
              <a:ext cx="290830" cy="403225"/>
            </a:xfrm>
            <a:custGeom>
              <a:avLst/>
              <a:gdLst/>
              <a:ahLst/>
              <a:cxnLst/>
              <a:rect l="l" t="t" r="r" b="b"/>
              <a:pathLst>
                <a:path w="290830" h="403225">
                  <a:moveTo>
                    <a:pt x="262970" y="0"/>
                  </a:moveTo>
                  <a:lnTo>
                    <a:pt x="227813" y="14808"/>
                  </a:lnTo>
                  <a:lnTo>
                    <a:pt x="5179" y="349225"/>
                  </a:lnTo>
                  <a:lnTo>
                    <a:pt x="0" y="361909"/>
                  </a:lnTo>
                  <a:lnTo>
                    <a:pt x="88" y="375128"/>
                  </a:lnTo>
                  <a:lnTo>
                    <a:pt x="5132" y="387347"/>
                  </a:lnTo>
                  <a:lnTo>
                    <a:pt x="14821" y="397032"/>
                  </a:lnTo>
                  <a:lnTo>
                    <a:pt x="20701" y="400932"/>
                  </a:lnTo>
                  <a:lnTo>
                    <a:pt x="27351" y="402779"/>
                  </a:lnTo>
                  <a:lnTo>
                    <a:pt x="33897" y="402779"/>
                  </a:lnTo>
                  <a:lnTo>
                    <a:pt x="285332" y="52987"/>
                  </a:lnTo>
                  <a:lnTo>
                    <a:pt x="290511" y="40311"/>
                  </a:lnTo>
                  <a:lnTo>
                    <a:pt x="290423" y="27091"/>
                  </a:lnTo>
                  <a:lnTo>
                    <a:pt x="285379" y="14867"/>
                  </a:lnTo>
                  <a:lnTo>
                    <a:pt x="275690" y="5180"/>
                  </a:lnTo>
                  <a:lnTo>
                    <a:pt x="262970" y="0"/>
                  </a:lnTo>
                  <a:close/>
                </a:path>
              </a:pathLst>
            </a:custGeom>
            <a:solidFill>
              <a:srgbClr val="4E6F2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0331" y="1492240"/>
              <a:ext cx="210506" cy="22877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42432" y="1318289"/>
              <a:ext cx="290830" cy="403225"/>
            </a:xfrm>
            <a:custGeom>
              <a:avLst/>
              <a:gdLst/>
              <a:ahLst/>
              <a:cxnLst/>
              <a:rect l="l" t="t" r="r" b="b"/>
              <a:pathLst>
                <a:path w="290830" h="403225">
                  <a:moveTo>
                    <a:pt x="262961" y="0"/>
                  </a:moveTo>
                  <a:lnTo>
                    <a:pt x="227825" y="14814"/>
                  </a:lnTo>
                  <a:lnTo>
                    <a:pt x="5191" y="349169"/>
                  </a:lnTo>
                  <a:lnTo>
                    <a:pt x="0" y="361844"/>
                  </a:lnTo>
                  <a:lnTo>
                    <a:pt x="82" y="375061"/>
                  </a:lnTo>
                  <a:lnTo>
                    <a:pt x="5124" y="387279"/>
                  </a:lnTo>
                  <a:lnTo>
                    <a:pt x="14812" y="396954"/>
                  </a:lnTo>
                  <a:lnTo>
                    <a:pt x="20693" y="400876"/>
                  </a:lnTo>
                  <a:lnTo>
                    <a:pt x="27342" y="402723"/>
                  </a:lnTo>
                  <a:lnTo>
                    <a:pt x="33888" y="402723"/>
                  </a:lnTo>
                  <a:lnTo>
                    <a:pt x="285302" y="52972"/>
                  </a:lnTo>
                  <a:lnTo>
                    <a:pt x="290494" y="40300"/>
                  </a:lnTo>
                  <a:lnTo>
                    <a:pt x="290412" y="27087"/>
                  </a:lnTo>
                  <a:lnTo>
                    <a:pt x="285370" y="14870"/>
                  </a:lnTo>
                  <a:lnTo>
                    <a:pt x="275681" y="5186"/>
                  </a:lnTo>
                  <a:lnTo>
                    <a:pt x="262961" y="0"/>
                  </a:lnTo>
                  <a:close/>
                </a:path>
              </a:pathLst>
            </a:custGeom>
            <a:solidFill>
              <a:srgbClr val="4E6F2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0325" y="1997861"/>
              <a:ext cx="210517" cy="22879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42423" y="1823856"/>
              <a:ext cx="290830" cy="403225"/>
            </a:xfrm>
            <a:custGeom>
              <a:avLst/>
              <a:gdLst/>
              <a:ahLst/>
              <a:cxnLst/>
              <a:rect l="l" t="t" r="r" b="b"/>
              <a:pathLst>
                <a:path w="290830" h="403225">
                  <a:moveTo>
                    <a:pt x="262970" y="0"/>
                  </a:moveTo>
                  <a:lnTo>
                    <a:pt x="227813" y="14825"/>
                  </a:lnTo>
                  <a:lnTo>
                    <a:pt x="5179" y="349263"/>
                  </a:lnTo>
                  <a:lnTo>
                    <a:pt x="0" y="361935"/>
                  </a:lnTo>
                  <a:lnTo>
                    <a:pt x="88" y="375148"/>
                  </a:lnTo>
                  <a:lnTo>
                    <a:pt x="5132" y="387365"/>
                  </a:lnTo>
                  <a:lnTo>
                    <a:pt x="14821" y="397049"/>
                  </a:lnTo>
                  <a:lnTo>
                    <a:pt x="20701" y="400950"/>
                  </a:lnTo>
                  <a:lnTo>
                    <a:pt x="27351" y="402797"/>
                  </a:lnTo>
                  <a:lnTo>
                    <a:pt x="33897" y="402797"/>
                  </a:lnTo>
                  <a:lnTo>
                    <a:pt x="285332" y="53004"/>
                  </a:lnTo>
                  <a:lnTo>
                    <a:pt x="290511" y="40329"/>
                  </a:lnTo>
                  <a:lnTo>
                    <a:pt x="290423" y="27109"/>
                  </a:lnTo>
                  <a:lnTo>
                    <a:pt x="285379" y="14885"/>
                  </a:lnTo>
                  <a:lnTo>
                    <a:pt x="275690" y="5198"/>
                  </a:lnTo>
                  <a:lnTo>
                    <a:pt x="262970" y="0"/>
                  </a:lnTo>
                  <a:close/>
                </a:path>
              </a:pathLst>
            </a:custGeom>
            <a:solidFill>
              <a:srgbClr val="4E6F2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2152650" y="3456495"/>
            <a:ext cx="14160500" cy="3782060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2846705" marR="5080" indent="-2834640">
              <a:lnSpc>
                <a:spcPct val="148500"/>
              </a:lnSpc>
              <a:spcBef>
                <a:spcPts val="90"/>
              </a:spcBef>
            </a:pPr>
            <a:r>
              <a:rPr dirty="0" sz="8300" spc="590">
                <a:solidFill>
                  <a:srgbClr val="00843C"/>
                </a:solidFill>
              </a:rPr>
              <a:t>Using</a:t>
            </a:r>
            <a:r>
              <a:rPr dirty="0" sz="8300" spc="-25">
                <a:solidFill>
                  <a:srgbClr val="00843C"/>
                </a:solidFill>
              </a:rPr>
              <a:t> </a:t>
            </a:r>
            <a:r>
              <a:rPr dirty="0" sz="8300" spc="605">
                <a:solidFill>
                  <a:srgbClr val="00843C"/>
                </a:solidFill>
              </a:rPr>
              <a:t>Student</a:t>
            </a:r>
            <a:r>
              <a:rPr dirty="0" sz="8300" spc="-110">
                <a:solidFill>
                  <a:srgbClr val="00843C"/>
                </a:solidFill>
              </a:rPr>
              <a:t> </a:t>
            </a:r>
            <a:r>
              <a:rPr dirty="0" sz="8300" spc="865">
                <a:solidFill>
                  <a:srgbClr val="00843C"/>
                </a:solidFill>
              </a:rPr>
              <a:t>Work</a:t>
            </a:r>
            <a:r>
              <a:rPr dirty="0" sz="8300" spc="-55">
                <a:solidFill>
                  <a:srgbClr val="00843C"/>
                </a:solidFill>
              </a:rPr>
              <a:t> </a:t>
            </a:r>
            <a:r>
              <a:rPr dirty="0" sz="8300" spc="725">
                <a:solidFill>
                  <a:srgbClr val="00843C"/>
                </a:solidFill>
              </a:rPr>
              <a:t>to</a:t>
            </a:r>
            <a:r>
              <a:rPr dirty="0" sz="8300" spc="-85">
                <a:solidFill>
                  <a:srgbClr val="00843C"/>
                </a:solidFill>
              </a:rPr>
              <a:t> </a:t>
            </a:r>
            <a:r>
              <a:rPr dirty="0" sz="8300" spc="560">
                <a:solidFill>
                  <a:srgbClr val="00843C"/>
                </a:solidFill>
              </a:rPr>
              <a:t>Set </a:t>
            </a:r>
            <a:r>
              <a:rPr dirty="0" sz="8300" spc="645">
                <a:solidFill>
                  <a:srgbClr val="00843C"/>
                </a:solidFill>
              </a:rPr>
              <a:t>Language</a:t>
            </a:r>
            <a:r>
              <a:rPr dirty="0" sz="8300" spc="-60">
                <a:solidFill>
                  <a:srgbClr val="00843C"/>
                </a:solidFill>
              </a:rPr>
              <a:t> </a:t>
            </a:r>
            <a:r>
              <a:rPr dirty="0" sz="8300" spc="590">
                <a:solidFill>
                  <a:srgbClr val="00843C"/>
                </a:solidFill>
              </a:rPr>
              <a:t>Goals</a:t>
            </a:r>
            <a:endParaRPr sz="83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4109" y="9684655"/>
            <a:ext cx="17380585" cy="328930"/>
            <a:chOff x="454109" y="9684655"/>
            <a:chExt cx="17380585" cy="328930"/>
          </a:xfrm>
        </p:grpSpPr>
        <p:sp>
          <p:nvSpPr>
            <p:cNvPr id="3" name="object 3"/>
            <p:cNvSpPr/>
            <p:nvPr/>
          </p:nvSpPr>
          <p:spPr>
            <a:xfrm>
              <a:off x="454109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D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479922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083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914431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348940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/>
          <p:nvPr/>
        </p:nvSpPr>
        <p:spPr>
          <a:xfrm>
            <a:off x="1408604" y="1889643"/>
            <a:ext cx="586740" cy="654685"/>
          </a:xfrm>
          <a:custGeom>
            <a:avLst/>
            <a:gdLst/>
            <a:ahLst/>
            <a:cxnLst/>
            <a:rect l="l" t="t" r="r" b="b"/>
            <a:pathLst>
              <a:path w="586739" h="654685">
                <a:moveTo>
                  <a:pt x="536539" y="0"/>
                </a:moveTo>
                <a:lnTo>
                  <a:pt x="496410" y="2803"/>
                </a:lnTo>
                <a:lnTo>
                  <a:pt x="458504" y="16118"/>
                </a:lnTo>
                <a:lnTo>
                  <a:pt x="185569" y="155234"/>
                </a:lnTo>
                <a:lnTo>
                  <a:pt x="150398" y="186125"/>
                </a:lnTo>
                <a:lnTo>
                  <a:pt x="20916" y="463043"/>
                </a:lnTo>
                <a:lnTo>
                  <a:pt x="0" y="526507"/>
                </a:lnTo>
                <a:lnTo>
                  <a:pt x="222" y="554975"/>
                </a:lnTo>
                <a:lnTo>
                  <a:pt x="27425" y="610579"/>
                </a:lnTo>
                <a:lnTo>
                  <a:pt x="81826" y="645751"/>
                </a:lnTo>
                <a:lnTo>
                  <a:pt x="109621" y="654605"/>
                </a:lnTo>
                <a:lnTo>
                  <a:pt x="111104" y="654605"/>
                </a:lnTo>
                <a:lnTo>
                  <a:pt x="119113" y="654605"/>
                </a:lnTo>
                <a:lnTo>
                  <a:pt x="126232" y="649246"/>
                </a:lnTo>
                <a:lnTo>
                  <a:pt x="128015" y="641821"/>
                </a:lnTo>
                <a:lnTo>
                  <a:pt x="128529" y="634715"/>
                </a:lnTo>
                <a:lnTo>
                  <a:pt x="126345" y="628209"/>
                </a:lnTo>
                <a:lnTo>
                  <a:pt x="121881" y="622990"/>
                </a:lnTo>
                <a:lnTo>
                  <a:pt x="115555" y="619747"/>
                </a:lnTo>
                <a:lnTo>
                  <a:pt x="96354" y="613480"/>
                </a:lnTo>
                <a:lnTo>
                  <a:pt x="74761" y="603107"/>
                </a:lnTo>
                <a:lnTo>
                  <a:pt x="54727" y="587873"/>
                </a:lnTo>
                <a:lnTo>
                  <a:pt x="40200" y="567023"/>
                </a:lnTo>
                <a:lnTo>
                  <a:pt x="35304" y="548781"/>
                </a:lnTo>
                <a:lnTo>
                  <a:pt x="35749" y="528075"/>
                </a:lnTo>
                <a:lnTo>
                  <a:pt x="41534" y="505017"/>
                </a:lnTo>
                <a:lnTo>
                  <a:pt x="52660" y="479718"/>
                </a:lnTo>
                <a:lnTo>
                  <a:pt x="52660" y="479440"/>
                </a:lnTo>
                <a:lnTo>
                  <a:pt x="52957" y="479123"/>
                </a:lnTo>
                <a:lnTo>
                  <a:pt x="52957" y="478805"/>
                </a:lnTo>
                <a:lnTo>
                  <a:pt x="174592" y="215422"/>
                </a:lnTo>
                <a:lnTo>
                  <a:pt x="201588" y="187432"/>
                </a:lnTo>
                <a:lnTo>
                  <a:pt x="474514" y="48277"/>
                </a:lnTo>
                <a:lnTo>
                  <a:pt x="518665" y="35883"/>
                </a:lnTo>
                <a:lnTo>
                  <a:pt x="534168" y="35771"/>
                </a:lnTo>
                <a:lnTo>
                  <a:pt x="567690" y="37875"/>
                </a:lnTo>
                <a:lnTo>
                  <a:pt x="574825" y="36938"/>
                </a:lnTo>
                <a:lnTo>
                  <a:pt x="580736" y="33538"/>
                </a:lnTo>
                <a:lnTo>
                  <a:pt x="584868" y="28127"/>
                </a:lnTo>
                <a:lnTo>
                  <a:pt x="586666" y="21161"/>
                </a:lnTo>
                <a:lnTo>
                  <a:pt x="585695" y="13996"/>
                </a:lnTo>
                <a:lnTo>
                  <a:pt x="582248" y="8059"/>
                </a:lnTo>
                <a:lnTo>
                  <a:pt x="576859" y="3909"/>
                </a:lnTo>
                <a:lnTo>
                  <a:pt x="570062" y="2104"/>
                </a:lnTo>
                <a:lnTo>
                  <a:pt x="5365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177392" y="1926287"/>
            <a:ext cx="631190" cy="205104"/>
          </a:xfrm>
          <a:custGeom>
            <a:avLst/>
            <a:gdLst/>
            <a:ahLst/>
            <a:cxnLst/>
            <a:rect l="l" t="t" r="r" b="b"/>
            <a:pathLst>
              <a:path w="631189" h="205105">
                <a:moveTo>
                  <a:pt x="19428" y="0"/>
                </a:moveTo>
                <a:lnTo>
                  <a:pt x="12689" y="660"/>
                </a:lnTo>
                <a:lnTo>
                  <a:pt x="6662" y="3829"/>
                </a:lnTo>
                <a:lnTo>
                  <a:pt x="2095" y="9251"/>
                </a:lnTo>
                <a:lnTo>
                  <a:pt x="0" y="16004"/>
                </a:lnTo>
                <a:lnTo>
                  <a:pt x="662" y="22779"/>
                </a:lnTo>
                <a:lnTo>
                  <a:pt x="291980" y="188624"/>
                </a:lnTo>
                <a:lnTo>
                  <a:pt x="339528" y="203966"/>
                </a:lnTo>
                <a:lnTo>
                  <a:pt x="356338" y="205021"/>
                </a:lnTo>
                <a:lnTo>
                  <a:pt x="612977" y="205021"/>
                </a:lnTo>
                <a:lnTo>
                  <a:pt x="622742" y="205021"/>
                </a:lnTo>
                <a:lnTo>
                  <a:pt x="630767" y="197279"/>
                </a:lnTo>
                <a:lnTo>
                  <a:pt x="630767" y="177587"/>
                </a:lnTo>
                <a:lnTo>
                  <a:pt x="622742" y="169567"/>
                </a:lnTo>
                <a:lnTo>
                  <a:pt x="356338" y="169567"/>
                </a:lnTo>
                <a:lnTo>
                  <a:pt x="343961" y="168790"/>
                </a:lnTo>
                <a:lnTo>
                  <a:pt x="331828" y="166475"/>
                </a:lnTo>
                <a:lnTo>
                  <a:pt x="320081" y="162650"/>
                </a:lnTo>
                <a:lnTo>
                  <a:pt x="308860" y="157339"/>
                </a:lnTo>
                <a:lnTo>
                  <a:pt x="26130" y="2104"/>
                </a:lnTo>
                <a:lnTo>
                  <a:pt x="194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9" name="object 9"/>
          <p:cNvGrpSpPr/>
          <p:nvPr/>
        </p:nvGrpSpPr>
        <p:grpSpPr>
          <a:xfrm>
            <a:off x="1287711" y="1537148"/>
            <a:ext cx="1520825" cy="1433195"/>
            <a:chOff x="1287711" y="1537148"/>
            <a:chExt cx="1520825" cy="1433195"/>
          </a:xfrm>
        </p:grpSpPr>
        <p:sp>
          <p:nvSpPr>
            <p:cNvPr id="10" name="object 10"/>
            <p:cNvSpPr/>
            <p:nvPr/>
          </p:nvSpPr>
          <p:spPr>
            <a:xfrm>
              <a:off x="1287703" y="1537156"/>
              <a:ext cx="1520825" cy="1433195"/>
            </a:xfrm>
            <a:custGeom>
              <a:avLst/>
              <a:gdLst/>
              <a:ahLst/>
              <a:cxnLst/>
              <a:rect l="l" t="t" r="r" b="b"/>
              <a:pathLst>
                <a:path w="1520825" h="1433195">
                  <a:moveTo>
                    <a:pt x="1520444" y="996975"/>
                  </a:moveTo>
                  <a:lnTo>
                    <a:pt x="1512430" y="988910"/>
                  </a:lnTo>
                  <a:lnTo>
                    <a:pt x="1228890" y="988910"/>
                  </a:lnTo>
                  <a:lnTo>
                    <a:pt x="1243393" y="976604"/>
                  </a:lnTo>
                  <a:lnTo>
                    <a:pt x="1270482" y="949210"/>
                  </a:lnTo>
                  <a:lnTo>
                    <a:pt x="1296149" y="918603"/>
                  </a:lnTo>
                  <a:lnTo>
                    <a:pt x="1299400" y="912266"/>
                  </a:lnTo>
                  <a:lnTo>
                    <a:pt x="1299895" y="905421"/>
                  </a:lnTo>
                  <a:lnTo>
                    <a:pt x="1297774" y="898918"/>
                  </a:lnTo>
                  <a:lnTo>
                    <a:pt x="1293177" y="893584"/>
                  </a:lnTo>
                  <a:lnTo>
                    <a:pt x="1286878" y="890320"/>
                  </a:lnTo>
                  <a:lnTo>
                    <a:pt x="1280058" y="889825"/>
                  </a:lnTo>
                  <a:lnTo>
                    <a:pt x="1273581" y="891959"/>
                  </a:lnTo>
                  <a:lnTo>
                    <a:pt x="1268272" y="896569"/>
                  </a:lnTo>
                  <a:lnTo>
                    <a:pt x="1244485" y="924814"/>
                  </a:lnTo>
                  <a:lnTo>
                    <a:pt x="1219504" y="950087"/>
                  </a:lnTo>
                  <a:lnTo>
                    <a:pt x="1193469" y="972286"/>
                  </a:lnTo>
                  <a:lnTo>
                    <a:pt x="1169898" y="988910"/>
                  </a:lnTo>
                  <a:lnTo>
                    <a:pt x="1165936" y="988910"/>
                  </a:lnTo>
                  <a:lnTo>
                    <a:pt x="1160043" y="994841"/>
                  </a:lnTo>
                  <a:lnTo>
                    <a:pt x="1124432" y="1014056"/>
                  </a:lnTo>
                  <a:lnTo>
                    <a:pt x="1079969" y="1030160"/>
                  </a:lnTo>
                  <a:lnTo>
                    <a:pt x="1032992" y="1039634"/>
                  </a:lnTo>
                  <a:lnTo>
                    <a:pt x="983411" y="1042504"/>
                  </a:lnTo>
                  <a:lnTo>
                    <a:pt x="931062" y="1038783"/>
                  </a:lnTo>
                  <a:lnTo>
                    <a:pt x="875842" y="1028471"/>
                  </a:lnTo>
                  <a:lnTo>
                    <a:pt x="817613" y="1011580"/>
                  </a:lnTo>
                  <a:lnTo>
                    <a:pt x="814374" y="1010399"/>
                  </a:lnTo>
                  <a:lnTo>
                    <a:pt x="810818" y="1010399"/>
                  </a:lnTo>
                  <a:lnTo>
                    <a:pt x="807262" y="1011262"/>
                  </a:lnTo>
                  <a:lnTo>
                    <a:pt x="557136" y="1080998"/>
                  </a:lnTo>
                  <a:lnTo>
                    <a:pt x="544334" y="1083348"/>
                  </a:lnTo>
                  <a:lnTo>
                    <a:pt x="531888" y="1083348"/>
                  </a:lnTo>
                  <a:lnTo>
                    <a:pt x="518845" y="1080795"/>
                  </a:lnTo>
                  <a:lnTo>
                    <a:pt x="480148" y="1052004"/>
                  </a:lnTo>
                  <a:lnTo>
                    <a:pt x="470217" y="1027658"/>
                  </a:lnTo>
                  <a:lnTo>
                    <a:pt x="470217" y="1027074"/>
                  </a:lnTo>
                  <a:lnTo>
                    <a:pt x="469341" y="1022578"/>
                  </a:lnTo>
                  <a:lnTo>
                    <a:pt x="468744" y="1018133"/>
                  </a:lnTo>
                  <a:lnTo>
                    <a:pt x="468744" y="1013371"/>
                  </a:lnTo>
                  <a:lnTo>
                    <a:pt x="481939" y="972286"/>
                  </a:lnTo>
                  <a:lnTo>
                    <a:pt x="516826" y="946632"/>
                  </a:lnTo>
                  <a:lnTo>
                    <a:pt x="670483" y="895972"/>
                  </a:lnTo>
                  <a:lnTo>
                    <a:pt x="698017" y="883920"/>
                  </a:lnTo>
                  <a:lnTo>
                    <a:pt x="744207" y="846404"/>
                  </a:lnTo>
                  <a:lnTo>
                    <a:pt x="771169" y="802386"/>
                  </a:lnTo>
                  <a:lnTo>
                    <a:pt x="782383" y="760704"/>
                  </a:lnTo>
                  <a:lnTo>
                    <a:pt x="783793" y="739267"/>
                  </a:lnTo>
                  <a:lnTo>
                    <a:pt x="783818" y="738949"/>
                  </a:lnTo>
                  <a:lnTo>
                    <a:pt x="777684" y="693813"/>
                  </a:lnTo>
                  <a:lnTo>
                    <a:pt x="758291" y="641172"/>
                  </a:lnTo>
                  <a:lnTo>
                    <a:pt x="1103312" y="167805"/>
                  </a:lnTo>
                  <a:lnTo>
                    <a:pt x="1114869" y="142455"/>
                  </a:lnTo>
                  <a:lnTo>
                    <a:pt x="1115987" y="115506"/>
                  </a:lnTo>
                  <a:lnTo>
                    <a:pt x="1107135" y="90106"/>
                  </a:lnTo>
                  <a:lnTo>
                    <a:pt x="1088809" y="69456"/>
                  </a:lnTo>
                  <a:lnTo>
                    <a:pt x="1081189" y="63728"/>
                  </a:lnTo>
                  <a:lnTo>
                    <a:pt x="1081189" y="121005"/>
                  </a:lnTo>
                  <a:lnTo>
                    <a:pt x="1080617" y="134264"/>
                  </a:lnTo>
                  <a:lnTo>
                    <a:pt x="1074851" y="146634"/>
                  </a:lnTo>
                  <a:lnTo>
                    <a:pt x="748195" y="594575"/>
                  </a:lnTo>
                  <a:lnTo>
                    <a:pt x="748195" y="739267"/>
                  </a:lnTo>
                  <a:lnTo>
                    <a:pt x="738187" y="788949"/>
                  </a:lnTo>
                  <a:lnTo>
                    <a:pt x="717016" y="823468"/>
                  </a:lnTo>
                  <a:lnTo>
                    <a:pt x="680885" y="852932"/>
                  </a:lnTo>
                  <a:lnTo>
                    <a:pt x="577481" y="889254"/>
                  </a:lnTo>
                  <a:lnTo>
                    <a:pt x="733196" y="675614"/>
                  </a:lnTo>
                  <a:lnTo>
                    <a:pt x="746010" y="715518"/>
                  </a:lnTo>
                  <a:lnTo>
                    <a:pt x="748195" y="739267"/>
                  </a:lnTo>
                  <a:lnTo>
                    <a:pt x="748195" y="594575"/>
                  </a:lnTo>
                  <a:lnTo>
                    <a:pt x="519315" y="908418"/>
                  </a:lnTo>
                  <a:lnTo>
                    <a:pt x="505510" y="912964"/>
                  </a:lnTo>
                  <a:lnTo>
                    <a:pt x="475767" y="928281"/>
                  </a:lnTo>
                  <a:lnTo>
                    <a:pt x="452831" y="951471"/>
                  </a:lnTo>
                  <a:lnTo>
                    <a:pt x="438073" y="980579"/>
                  </a:lnTo>
                  <a:lnTo>
                    <a:pt x="432904" y="1013371"/>
                  </a:lnTo>
                  <a:lnTo>
                    <a:pt x="432930" y="1021397"/>
                  </a:lnTo>
                  <a:lnTo>
                    <a:pt x="433387" y="1026668"/>
                  </a:lnTo>
                  <a:lnTo>
                    <a:pt x="340575" y="1153998"/>
                  </a:lnTo>
                  <a:lnTo>
                    <a:pt x="287959" y="1212545"/>
                  </a:lnTo>
                  <a:lnTo>
                    <a:pt x="250761" y="1246403"/>
                  </a:lnTo>
                  <a:lnTo>
                    <a:pt x="211010" y="1277188"/>
                  </a:lnTo>
                  <a:lnTo>
                    <a:pt x="168808" y="1304759"/>
                  </a:lnTo>
                  <a:lnTo>
                    <a:pt x="55473" y="1372692"/>
                  </a:lnTo>
                  <a:lnTo>
                    <a:pt x="123418" y="1201966"/>
                  </a:lnTo>
                  <a:lnTo>
                    <a:pt x="139928" y="1164323"/>
                  </a:lnTo>
                  <a:lnTo>
                    <a:pt x="158724" y="1127887"/>
                  </a:lnTo>
                  <a:lnTo>
                    <a:pt x="179743" y="1092733"/>
                  </a:lnTo>
                  <a:lnTo>
                    <a:pt x="202933" y="1058951"/>
                  </a:lnTo>
                  <a:lnTo>
                    <a:pt x="945502" y="49809"/>
                  </a:lnTo>
                  <a:lnTo>
                    <a:pt x="975207" y="35699"/>
                  </a:lnTo>
                  <a:lnTo>
                    <a:pt x="981913" y="36690"/>
                  </a:lnTo>
                  <a:lnTo>
                    <a:pt x="1067727" y="98044"/>
                  </a:lnTo>
                  <a:lnTo>
                    <a:pt x="1081189" y="121005"/>
                  </a:lnTo>
                  <a:lnTo>
                    <a:pt x="1081189" y="63728"/>
                  </a:lnTo>
                  <a:lnTo>
                    <a:pt x="1015199" y="14033"/>
                  </a:lnTo>
                  <a:lnTo>
                    <a:pt x="1003414" y="6794"/>
                  </a:lnTo>
                  <a:lnTo>
                    <a:pt x="990536" y="2082"/>
                  </a:lnTo>
                  <a:lnTo>
                    <a:pt x="976960" y="0"/>
                  </a:lnTo>
                  <a:lnTo>
                    <a:pt x="963015" y="609"/>
                  </a:lnTo>
                  <a:lnTo>
                    <a:pt x="926084" y="18275"/>
                  </a:lnTo>
                  <a:lnTo>
                    <a:pt x="174142" y="1037793"/>
                  </a:lnTo>
                  <a:lnTo>
                    <a:pt x="149682" y="1073467"/>
                  </a:lnTo>
                  <a:lnTo>
                    <a:pt x="127533" y="1110653"/>
                  </a:lnTo>
                  <a:lnTo>
                    <a:pt x="107772" y="1149172"/>
                  </a:lnTo>
                  <a:lnTo>
                    <a:pt x="90487" y="1188859"/>
                  </a:lnTo>
                  <a:lnTo>
                    <a:pt x="2667" y="1408747"/>
                  </a:lnTo>
                  <a:lnTo>
                    <a:pt x="0" y="1415897"/>
                  </a:lnTo>
                  <a:lnTo>
                    <a:pt x="1778" y="1423936"/>
                  </a:lnTo>
                  <a:lnTo>
                    <a:pt x="7708" y="1429004"/>
                  </a:lnTo>
                  <a:lnTo>
                    <a:pt x="10972" y="1431683"/>
                  </a:lnTo>
                  <a:lnTo>
                    <a:pt x="15125" y="1433182"/>
                  </a:lnTo>
                  <a:lnTo>
                    <a:pt x="19291" y="1433182"/>
                  </a:lnTo>
                  <a:lnTo>
                    <a:pt x="22542" y="1433182"/>
                  </a:lnTo>
                  <a:lnTo>
                    <a:pt x="187198" y="1335455"/>
                  </a:lnTo>
                  <a:lnTo>
                    <a:pt x="231787" y="1306258"/>
                  </a:lnTo>
                  <a:lnTo>
                    <a:pt x="273786" y="1273733"/>
                  </a:lnTo>
                  <a:lnTo>
                    <a:pt x="313067" y="1238034"/>
                  </a:lnTo>
                  <a:lnTo>
                    <a:pt x="349478" y="1199286"/>
                  </a:lnTo>
                  <a:lnTo>
                    <a:pt x="368769" y="1176045"/>
                  </a:lnTo>
                  <a:lnTo>
                    <a:pt x="368769" y="1175753"/>
                  </a:lnTo>
                  <a:lnTo>
                    <a:pt x="369062" y="1175753"/>
                  </a:lnTo>
                  <a:lnTo>
                    <a:pt x="369062" y="1175448"/>
                  </a:lnTo>
                  <a:lnTo>
                    <a:pt x="447878" y="1067396"/>
                  </a:lnTo>
                  <a:lnTo>
                    <a:pt x="450126" y="1071575"/>
                  </a:lnTo>
                  <a:lnTo>
                    <a:pt x="461352" y="1085951"/>
                  </a:lnTo>
                  <a:lnTo>
                    <a:pt x="501827" y="1112901"/>
                  </a:lnTo>
                  <a:lnTo>
                    <a:pt x="538162" y="1119441"/>
                  </a:lnTo>
                  <a:lnTo>
                    <a:pt x="545122" y="1119200"/>
                  </a:lnTo>
                  <a:lnTo>
                    <a:pt x="552157" y="1118463"/>
                  </a:lnTo>
                  <a:lnTo>
                    <a:pt x="559244" y="1117168"/>
                  </a:lnTo>
                  <a:lnTo>
                    <a:pt x="680974" y="1083348"/>
                  </a:lnTo>
                  <a:lnTo>
                    <a:pt x="811415" y="1047038"/>
                  </a:lnTo>
                  <a:lnTo>
                    <a:pt x="865187" y="1062367"/>
                  </a:lnTo>
                  <a:lnTo>
                    <a:pt x="917041" y="1072400"/>
                  </a:lnTo>
                  <a:lnTo>
                    <a:pt x="966927" y="1077137"/>
                  </a:lnTo>
                  <a:lnTo>
                    <a:pt x="1014806" y="1076566"/>
                  </a:lnTo>
                  <a:lnTo>
                    <a:pt x="1060640" y="1070698"/>
                  </a:lnTo>
                  <a:lnTo>
                    <a:pt x="1104392" y="1059548"/>
                  </a:lnTo>
                  <a:lnTo>
                    <a:pt x="1146022" y="1043114"/>
                  </a:lnTo>
                  <a:lnTo>
                    <a:pt x="1147127" y="1042504"/>
                  </a:lnTo>
                  <a:lnTo>
                    <a:pt x="1179512" y="1024686"/>
                  </a:lnTo>
                  <a:lnTo>
                    <a:pt x="1502664" y="1024686"/>
                  </a:lnTo>
                  <a:lnTo>
                    <a:pt x="1512430" y="1024686"/>
                  </a:lnTo>
                  <a:lnTo>
                    <a:pt x="1520444" y="1016622"/>
                  </a:lnTo>
                  <a:lnTo>
                    <a:pt x="1520444" y="9969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50716" y="2780049"/>
              <a:ext cx="122896" cy="10089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9386" y="2553306"/>
              <a:ext cx="336013" cy="21143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42945" y="1637824"/>
              <a:ext cx="193087" cy="15470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571510" y="2108504"/>
              <a:ext cx="424180" cy="341630"/>
            </a:xfrm>
            <a:custGeom>
              <a:avLst/>
              <a:gdLst/>
              <a:ahLst/>
              <a:cxnLst/>
              <a:rect l="l" t="t" r="r" b="b"/>
              <a:pathLst>
                <a:path w="424180" h="341630">
                  <a:moveTo>
                    <a:pt x="260146" y="19773"/>
                  </a:moveTo>
                  <a:lnTo>
                    <a:pt x="259422" y="12687"/>
                  </a:lnTo>
                  <a:lnTo>
                    <a:pt x="256006" y="6362"/>
                  </a:lnTo>
                  <a:lnTo>
                    <a:pt x="250723" y="2006"/>
                  </a:lnTo>
                  <a:lnTo>
                    <a:pt x="244221" y="0"/>
                  </a:lnTo>
                  <a:lnTo>
                    <a:pt x="237159" y="736"/>
                  </a:lnTo>
                  <a:lnTo>
                    <a:pt x="109575" y="40398"/>
                  </a:lnTo>
                  <a:lnTo>
                    <a:pt x="104241" y="42189"/>
                  </a:lnTo>
                  <a:lnTo>
                    <a:pt x="99796" y="46037"/>
                  </a:lnTo>
                  <a:lnTo>
                    <a:pt x="98018" y="51396"/>
                  </a:lnTo>
                  <a:lnTo>
                    <a:pt x="1003" y="316877"/>
                  </a:lnTo>
                  <a:lnTo>
                    <a:pt x="15836" y="341020"/>
                  </a:lnTo>
                  <a:lnTo>
                    <a:pt x="17907" y="341020"/>
                  </a:lnTo>
                  <a:lnTo>
                    <a:pt x="25031" y="341020"/>
                  </a:lnTo>
                  <a:lnTo>
                    <a:pt x="31851" y="336537"/>
                  </a:lnTo>
                  <a:lnTo>
                    <a:pt x="34226" y="329387"/>
                  </a:lnTo>
                  <a:lnTo>
                    <a:pt x="128257" y="72275"/>
                  </a:lnTo>
                  <a:lnTo>
                    <a:pt x="247523" y="35001"/>
                  </a:lnTo>
                  <a:lnTo>
                    <a:pt x="253796" y="31597"/>
                  </a:lnTo>
                  <a:lnTo>
                    <a:pt x="258140" y="26301"/>
                  </a:lnTo>
                  <a:lnTo>
                    <a:pt x="260146" y="19773"/>
                  </a:lnTo>
                  <a:close/>
                </a:path>
                <a:path w="424180" h="341630">
                  <a:moveTo>
                    <a:pt x="423976" y="225031"/>
                  </a:moveTo>
                  <a:lnTo>
                    <a:pt x="423481" y="217944"/>
                  </a:lnTo>
                  <a:lnTo>
                    <a:pt x="420243" y="211594"/>
                  </a:lnTo>
                  <a:lnTo>
                    <a:pt x="415036" y="207124"/>
                  </a:lnTo>
                  <a:lnTo>
                    <a:pt x="408559" y="204927"/>
                  </a:lnTo>
                  <a:lnTo>
                    <a:pt x="401497" y="205435"/>
                  </a:lnTo>
                  <a:lnTo>
                    <a:pt x="319900" y="228066"/>
                  </a:lnTo>
                  <a:lnTo>
                    <a:pt x="313588" y="231317"/>
                  </a:lnTo>
                  <a:lnTo>
                    <a:pt x="309130" y="236550"/>
                  </a:lnTo>
                  <a:lnTo>
                    <a:pt x="306946" y="243052"/>
                  </a:lnTo>
                  <a:lnTo>
                    <a:pt x="307454" y="250139"/>
                  </a:lnTo>
                  <a:lnTo>
                    <a:pt x="309829" y="258165"/>
                  </a:lnTo>
                  <a:lnTo>
                    <a:pt x="316941" y="263245"/>
                  </a:lnTo>
                  <a:lnTo>
                    <a:pt x="324688" y="263245"/>
                  </a:lnTo>
                  <a:lnTo>
                    <a:pt x="326466" y="263245"/>
                  </a:lnTo>
                  <a:lnTo>
                    <a:pt x="329425" y="262648"/>
                  </a:lnTo>
                  <a:lnTo>
                    <a:pt x="410984" y="240017"/>
                  </a:lnTo>
                  <a:lnTo>
                    <a:pt x="417334" y="236766"/>
                  </a:lnTo>
                  <a:lnTo>
                    <a:pt x="421792" y="231546"/>
                  </a:lnTo>
                  <a:lnTo>
                    <a:pt x="423976" y="2250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5" name="object 15"/>
          <p:cNvGrpSpPr/>
          <p:nvPr/>
        </p:nvGrpSpPr>
        <p:grpSpPr>
          <a:xfrm>
            <a:off x="2498996" y="3953804"/>
            <a:ext cx="4422775" cy="4102100"/>
            <a:chOff x="2498996" y="3953804"/>
            <a:chExt cx="4422775" cy="4102100"/>
          </a:xfrm>
        </p:grpSpPr>
        <p:sp>
          <p:nvSpPr>
            <p:cNvPr id="16" name="object 16"/>
            <p:cNvSpPr/>
            <p:nvPr/>
          </p:nvSpPr>
          <p:spPr>
            <a:xfrm>
              <a:off x="2761199" y="4283896"/>
              <a:ext cx="3508375" cy="657860"/>
            </a:xfrm>
            <a:custGeom>
              <a:avLst/>
              <a:gdLst/>
              <a:ahLst/>
              <a:cxnLst/>
              <a:rect l="l" t="t" r="r" b="b"/>
              <a:pathLst>
                <a:path w="3508375" h="657860">
                  <a:moveTo>
                    <a:pt x="3392827" y="0"/>
                  </a:moveTo>
                  <a:lnTo>
                    <a:pt x="115477" y="0"/>
                  </a:lnTo>
                  <a:lnTo>
                    <a:pt x="70666" y="9116"/>
                  </a:lnTo>
                  <a:lnTo>
                    <a:pt x="33945" y="33912"/>
                  </a:lnTo>
                  <a:lnTo>
                    <a:pt x="9120" y="70553"/>
                  </a:lnTo>
                  <a:lnTo>
                    <a:pt x="0" y="115207"/>
                  </a:lnTo>
                  <a:lnTo>
                    <a:pt x="0" y="657741"/>
                  </a:lnTo>
                  <a:lnTo>
                    <a:pt x="3508045" y="657741"/>
                  </a:lnTo>
                  <a:lnTo>
                    <a:pt x="3508045" y="115207"/>
                  </a:lnTo>
                  <a:lnTo>
                    <a:pt x="3498969" y="70553"/>
                  </a:lnTo>
                  <a:lnTo>
                    <a:pt x="3474241" y="33912"/>
                  </a:lnTo>
                  <a:lnTo>
                    <a:pt x="3437610" y="9116"/>
                  </a:lnTo>
                  <a:lnTo>
                    <a:pt x="3392827" y="0"/>
                  </a:lnTo>
                  <a:close/>
                </a:path>
              </a:pathLst>
            </a:custGeom>
            <a:solidFill>
              <a:srgbClr val="00843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98996" y="3953804"/>
              <a:ext cx="4422619" cy="4102099"/>
            </a:xfrm>
            <a:prstGeom prst="rect">
              <a:avLst/>
            </a:prstGeom>
          </p:spPr>
        </p:pic>
      </p:grpSp>
      <p:sp>
        <p:nvSpPr>
          <p:cNvPr id="18" name="object 18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32422" rIns="0" bIns="0" rtlCol="0" vert="horz">
            <a:spAutoFit/>
          </a:bodyPr>
          <a:lstStyle/>
          <a:p>
            <a:pPr marL="749935">
              <a:lnSpc>
                <a:spcPct val="100000"/>
              </a:lnSpc>
              <a:spcBef>
                <a:spcPts val="105"/>
              </a:spcBef>
            </a:pPr>
            <a:r>
              <a:rPr dirty="0" sz="6600" spc="75" b="1">
                <a:solidFill>
                  <a:srgbClr val="0D2C50"/>
                </a:solidFill>
                <a:latin typeface="Tahoma"/>
                <a:cs typeface="Tahoma"/>
              </a:rPr>
              <a:t>Language</a:t>
            </a:r>
            <a:r>
              <a:rPr dirty="0" sz="6600" spc="110" b="1">
                <a:solidFill>
                  <a:srgbClr val="0D2C50"/>
                </a:solidFill>
                <a:latin typeface="Tahoma"/>
                <a:cs typeface="Tahoma"/>
              </a:rPr>
              <a:t> </a:t>
            </a:r>
            <a:r>
              <a:rPr dirty="0" sz="6600" spc="100" b="1">
                <a:solidFill>
                  <a:srgbClr val="0D2C50"/>
                </a:solidFill>
                <a:latin typeface="Tahoma"/>
                <a:cs typeface="Tahoma"/>
              </a:rPr>
              <a:t>Check</a:t>
            </a:r>
            <a:endParaRPr sz="6600">
              <a:latin typeface="Tahoma"/>
              <a:cs typeface="Tahoma"/>
            </a:endParaRPr>
          </a:p>
        </p:txBody>
      </p:sp>
      <p:pic>
        <p:nvPicPr>
          <p:cNvPr id="19" name="object 1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182366" y="1432178"/>
            <a:ext cx="9465183" cy="1344295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7926705" y="3251834"/>
            <a:ext cx="9309100" cy="55137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200"/>
              </a:lnSpc>
              <a:spcBef>
                <a:spcPts val="95"/>
              </a:spcBef>
            </a:pPr>
            <a:r>
              <a:rPr dirty="0" sz="3600" spc="295">
                <a:latin typeface="Tahoma"/>
                <a:cs typeface="Tahoma"/>
              </a:rPr>
              <a:t>Write</a:t>
            </a:r>
            <a:r>
              <a:rPr dirty="0" sz="3600" spc="-100">
                <a:latin typeface="Tahoma"/>
                <a:cs typeface="Tahoma"/>
              </a:rPr>
              <a:t> </a:t>
            </a:r>
            <a:r>
              <a:rPr dirty="0" sz="3600" spc="185">
                <a:latin typeface="Tahoma"/>
                <a:cs typeface="Tahoma"/>
              </a:rPr>
              <a:t>a</a:t>
            </a:r>
            <a:r>
              <a:rPr dirty="0" sz="3600" spc="15">
                <a:latin typeface="Tahoma"/>
                <a:cs typeface="Tahoma"/>
              </a:rPr>
              <a:t> </a:t>
            </a:r>
            <a:r>
              <a:rPr dirty="0" sz="3600" spc="195">
                <a:latin typeface="Tahoma"/>
                <a:cs typeface="Tahoma"/>
              </a:rPr>
              <a:t>narrative</a:t>
            </a:r>
            <a:r>
              <a:rPr dirty="0" sz="3600" spc="-25">
                <a:latin typeface="Tahoma"/>
                <a:cs typeface="Tahoma"/>
              </a:rPr>
              <a:t> </a:t>
            </a:r>
            <a:r>
              <a:rPr dirty="0" sz="3600" spc="270">
                <a:latin typeface="Tahoma"/>
                <a:cs typeface="Tahoma"/>
              </a:rPr>
              <a:t>about</a:t>
            </a:r>
            <a:r>
              <a:rPr dirty="0" sz="3600" spc="-100">
                <a:latin typeface="Tahoma"/>
                <a:cs typeface="Tahoma"/>
              </a:rPr>
              <a:t> </a:t>
            </a:r>
            <a:r>
              <a:rPr dirty="0" sz="3600" spc="185">
                <a:latin typeface="Tahoma"/>
                <a:cs typeface="Tahoma"/>
              </a:rPr>
              <a:t>a</a:t>
            </a:r>
            <a:r>
              <a:rPr dirty="0" sz="3600" spc="20">
                <a:latin typeface="Tahoma"/>
                <a:cs typeface="Tahoma"/>
              </a:rPr>
              <a:t> </a:t>
            </a:r>
            <a:r>
              <a:rPr dirty="0" sz="3600" spc="245">
                <a:latin typeface="Tahoma"/>
                <a:cs typeface="Tahoma"/>
              </a:rPr>
              <a:t>typical</a:t>
            </a:r>
            <a:r>
              <a:rPr dirty="0" sz="3600" spc="-50">
                <a:latin typeface="Tahoma"/>
                <a:cs typeface="Tahoma"/>
              </a:rPr>
              <a:t> </a:t>
            </a:r>
            <a:r>
              <a:rPr dirty="0" sz="3600" spc="310">
                <a:latin typeface="Tahoma"/>
                <a:cs typeface="Tahoma"/>
              </a:rPr>
              <a:t>day</a:t>
            </a:r>
            <a:r>
              <a:rPr dirty="0" sz="3600" spc="-95">
                <a:latin typeface="Tahoma"/>
                <a:cs typeface="Tahoma"/>
              </a:rPr>
              <a:t> </a:t>
            </a:r>
            <a:r>
              <a:rPr dirty="0" sz="3600" spc="140">
                <a:latin typeface="Tahoma"/>
                <a:cs typeface="Tahoma"/>
              </a:rPr>
              <a:t>in </a:t>
            </a:r>
            <a:r>
              <a:rPr dirty="0" sz="3600" spc="260">
                <a:latin typeface="Tahoma"/>
                <a:cs typeface="Tahoma"/>
              </a:rPr>
              <a:t>your</a:t>
            </a:r>
            <a:r>
              <a:rPr dirty="0" sz="3600" spc="-25">
                <a:latin typeface="Tahoma"/>
                <a:cs typeface="Tahoma"/>
              </a:rPr>
              <a:t> </a:t>
            </a:r>
            <a:r>
              <a:rPr dirty="0" sz="3600" spc="70">
                <a:latin typeface="Tahoma"/>
                <a:cs typeface="Tahoma"/>
              </a:rPr>
              <a:t>life.</a:t>
            </a:r>
            <a:r>
              <a:rPr dirty="0" sz="3600" spc="-45">
                <a:latin typeface="Tahoma"/>
                <a:cs typeface="Tahoma"/>
              </a:rPr>
              <a:t> </a:t>
            </a:r>
            <a:r>
              <a:rPr dirty="0" sz="3600" spc="220">
                <a:latin typeface="Tahoma"/>
                <a:cs typeface="Tahoma"/>
              </a:rPr>
              <a:t>Start</a:t>
            </a:r>
            <a:r>
              <a:rPr dirty="0" sz="3600" spc="-20">
                <a:latin typeface="Tahoma"/>
                <a:cs typeface="Tahoma"/>
              </a:rPr>
              <a:t> </a:t>
            </a:r>
            <a:r>
              <a:rPr dirty="0" sz="3600" spc="229">
                <a:latin typeface="Tahoma"/>
                <a:cs typeface="Tahoma"/>
              </a:rPr>
              <a:t>with</a:t>
            </a:r>
            <a:r>
              <a:rPr dirty="0" sz="3600" spc="-30">
                <a:latin typeface="Tahoma"/>
                <a:cs typeface="Tahoma"/>
              </a:rPr>
              <a:t> </a:t>
            </a:r>
            <a:r>
              <a:rPr dirty="0" sz="3600" spc="260">
                <a:latin typeface="Tahoma"/>
                <a:cs typeface="Tahoma"/>
              </a:rPr>
              <a:t>your</a:t>
            </a:r>
            <a:r>
              <a:rPr dirty="0" sz="3600" spc="-25">
                <a:latin typeface="Tahoma"/>
                <a:cs typeface="Tahoma"/>
              </a:rPr>
              <a:t> </a:t>
            </a:r>
            <a:r>
              <a:rPr dirty="0" sz="3600" spc="254">
                <a:latin typeface="Tahoma"/>
                <a:cs typeface="Tahoma"/>
              </a:rPr>
              <a:t>morning</a:t>
            </a:r>
            <a:r>
              <a:rPr dirty="0" sz="3600" spc="-55">
                <a:latin typeface="Tahoma"/>
                <a:cs typeface="Tahoma"/>
              </a:rPr>
              <a:t> </a:t>
            </a:r>
            <a:r>
              <a:rPr dirty="0" sz="3600" spc="195">
                <a:latin typeface="Tahoma"/>
                <a:cs typeface="Tahoma"/>
              </a:rPr>
              <a:t>routine </a:t>
            </a:r>
            <a:r>
              <a:rPr dirty="0" sz="3600" spc="245">
                <a:latin typeface="Tahoma"/>
                <a:cs typeface="Tahoma"/>
              </a:rPr>
              <a:t>(waking</a:t>
            </a:r>
            <a:r>
              <a:rPr dirty="0" sz="3600" spc="-55">
                <a:latin typeface="Tahoma"/>
                <a:cs typeface="Tahoma"/>
              </a:rPr>
              <a:t> </a:t>
            </a:r>
            <a:r>
              <a:rPr dirty="0" sz="3600" spc="110">
                <a:latin typeface="Tahoma"/>
                <a:cs typeface="Tahoma"/>
              </a:rPr>
              <a:t>up,</a:t>
            </a:r>
            <a:r>
              <a:rPr dirty="0" sz="3600" spc="-35">
                <a:latin typeface="Tahoma"/>
                <a:cs typeface="Tahoma"/>
              </a:rPr>
              <a:t> </a:t>
            </a:r>
            <a:r>
              <a:rPr dirty="0" sz="3600" spc="225">
                <a:latin typeface="Tahoma"/>
                <a:cs typeface="Tahoma"/>
              </a:rPr>
              <a:t>eating</a:t>
            </a:r>
            <a:r>
              <a:rPr dirty="0" sz="3600" spc="-45">
                <a:latin typeface="Tahoma"/>
                <a:cs typeface="Tahoma"/>
              </a:rPr>
              <a:t> </a:t>
            </a:r>
            <a:r>
              <a:rPr dirty="0" sz="3600" spc="180">
                <a:latin typeface="Tahoma"/>
                <a:cs typeface="Tahoma"/>
              </a:rPr>
              <a:t>breakfast,</a:t>
            </a:r>
            <a:r>
              <a:rPr dirty="0" sz="3600" spc="-45">
                <a:latin typeface="Tahoma"/>
                <a:cs typeface="Tahoma"/>
              </a:rPr>
              <a:t> </a:t>
            </a:r>
            <a:r>
              <a:rPr dirty="0" sz="3600" spc="245">
                <a:latin typeface="Tahoma"/>
                <a:cs typeface="Tahoma"/>
              </a:rPr>
              <a:t>getting </a:t>
            </a:r>
            <a:r>
              <a:rPr dirty="0" sz="3600" spc="175">
                <a:latin typeface="Tahoma"/>
                <a:cs typeface="Tahoma"/>
              </a:rPr>
              <a:t>ready).</a:t>
            </a:r>
            <a:r>
              <a:rPr dirty="0" sz="3600" spc="-40">
                <a:latin typeface="Tahoma"/>
                <a:cs typeface="Tahoma"/>
              </a:rPr>
              <a:t> </a:t>
            </a:r>
            <a:r>
              <a:rPr dirty="0" sz="3600" spc="170">
                <a:latin typeface="Tahoma"/>
                <a:cs typeface="Tahoma"/>
              </a:rPr>
              <a:t>Include</a:t>
            </a:r>
            <a:r>
              <a:rPr dirty="0" sz="3600" spc="-75">
                <a:latin typeface="Tahoma"/>
                <a:cs typeface="Tahoma"/>
              </a:rPr>
              <a:t> </a:t>
            </a:r>
            <a:r>
              <a:rPr dirty="0" sz="3600" spc="250">
                <a:latin typeface="Tahoma"/>
                <a:cs typeface="Tahoma"/>
              </a:rPr>
              <a:t>any</a:t>
            </a:r>
            <a:r>
              <a:rPr dirty="0" sz="3600" spc="-85">
                <a:latin typeface="Tahoma"/>
                <a:cs typeface="Tahoma"/>
              </a:rPr>
              <a:t> </a:t>
            </a:r>
            <a:r>
              <a:rPr dirty="0" sz="3600" spc="210">
                <a:latin typeface="Tahoma"/>
                <a:cs typeface="Tahoma"/>
              </a:rPr>
              <a:t>interactions</a:t>
            </a:r>
            <a:r>
              <a:rPr dirty="0" sz="3600" spc="-50">
                <a:latin typeface="Tahoma"/>
                <a:cs typeface="Tahoma"/>
              </a:rPr>
              <a:t> </a:t>
            </a:r>
            <a:r>
              <a:rPr dirty="0" sz="3600" spc="235">
                <a:latin typeface="Tahoma"/>
                <a:cs typeface="Tahoma"/>
              </a:rPr>
              <a:t>with </a:t>
            </a:r>
            <a:r>
              <a:rPr dirty="0" sz="3600" spc="204">
                <a:latin typeface="Tahoma"/>
                <a:cs typeface="Tahoma"/>
              </a:rPr>
              <a:t>family</a:t>
            </a:r>
            <a:r>
              <a:rPr dirty="0" sz="3600" spc="-20">
                <a:latin typeface="Tahoma"/>
                <a:cs typeface="Tahoma"/>
              </a:rPr>
              <a:t> </a:t>
            </a:r>
            <a:r>
              <a:rPr dirty="0" sz="3600" spc="260">
                <a:latin typeface="Tahoma"/>
                <a:cs typeface="Tahoma"/>
              </a:rPr>
              <a:t>or</a:t>
            </a:r>
            <a:r>
              <a:rPr dirty="0" sz="3600" spc="-20">
                <a:latin typeface="Tahoma"/>
                <a:cs typeface="Tahoma"/>
              </a:rPr>
              <a:t> </a:t>
            </a:r>
            <a:r>
              <a:rPr dirty="0" sz="3600" spc="285">
                <a:latin typeface="Tahoma"/>
                <a:cs typeface="Tahoma"/>
              </a:rPr>
              <a:t>people</a:t>
            </a:r>
            <a:r>
              <a:rPr dirty="0" sz="3600" spc="-95">
                <a:latin typeface="Tahoma"/>
                <a:cs typeface="Tahoma"/>
              </a:rPr>
              <a:t> </a:t>
            </a:r>
            <a:r>
              <a:rPr dirty="0" sz="3600" spc="310">
                <a:latin typeface="Tahoma"/>
                <a:cs typeface="Tahoma"/>
              </a:rPr>
              <a:t>you</a:t>
            </a:r>
            <a:r>
              <a:rPr dirty="0" sz="3600" spc="-100">
                <a:latin typeface="Tahoma"/>
                <a:cs typeface="Tahoma"/>
              </a:rPr>
              <a:t> </a:t>
            </a:r>
            <a:r>
              <a:rPr dirty="0" sz="3600" spc="200">
                <a:latin typeface="Tahoma"/>
                <a:cs typeface="Tahoma"/>
              </a:rPr>
              <a:t>live</a:t>
            </a:r>
            <a:r>
              <a:rPr dirty="0" sz="3600" spc="-15">
                <a:latin typeface="Tahoma"/>
                <a:cs typeface="Tahoma"/>
              </a:rPr>
              <a:t> </a:t>
            </a:r>
            <a:r>
              <a:rPr dirty="0" sz="3600" spc="130">
                <a:latin typeface="Tahoma"/>
                <a:cs typeface="Tahoma"/>
              </a:rPr>
              <a:t>with.</a:t>
            </a:r>
            <a:r>
              <a:rPr dirty="0" sz="3600" spc="-50">
                <a:latin typeface="Tahoma"/>
                <a:cs typeface="Tahoma"/>
              </a:rPr>
              <a:t> </a:t>
            </a:r>
            <a:r>
              <a:rPr dirty="0" sz="3600" spc="185">
                <a:latin typeface="Tahoma"/>
                <a:cs typeface="Tahoma"/>
              </a:rPr>
              <a:t>Then </a:t>
            </a:r>
            <a:r>
              <a:rPr dirty="0" sz="3600" spc="250">
                <a:latin typeface="Tahoma"/>
                <a:cs typeface="Tahoma"/>
              </a:rPr>
              <a:t>describe</a:t>
            </a:r>
            <a:r>
              <a:rPr dirty="0" sz="3600" spc="-20">
                <a:latin typeface="Tahoma"/>
                <a:cs typeface="Tahoma"/>
              </a:rPr>
              <a:t> </a:t>
            </a:r>
            <a:r>
              <a:rPr dirty="0" sz="3600" spc="260">
                <a:latin typeface="Tahoma"/>
                <a:cs typeface="Tahoma"/>
              </a:rPr>
              <a:t>your</a:t>
            </a:r>
            <a:r>
              <a:rPr dirty="0" sz="3600" spc="-15">
                <a:latin typeface="Tahoma"/>
                <a:cs typeface="Tahoma"/>
              </a:rPr>
              <a:t> </a:t>
            </a:r>
            <a:r>
              <a:rPr dirty="0" sz="3600" spc="285">
                <a:latin typeface="Tahoma"/>
                <a:cs typeface="Tahoma"/>
              </a:rPr>
              <a:t>day</a:t>
            </a:r>
            <a:r>
              <a:rPr dirty="0" sz="3600" spc="-15">
                <a:latin typeface="Tahoma"/>
                <a:cs typeface="Tahoma"/>
              </a:rPr>
              <a:t> </a:t>
            </a:r>
            <a:r>
              <a:rPr dirty="0" sz="3600" spc="165">
                <a:latin typeface="Tahoma"/>
                <a:cs typeface="Tahoma"/>
              </a:rPr>
              <a:t>activities,</a:t>
            </a:r>
            <a:r>
              <a:rPr dirty="0" sz="3600" spc="-35">
                <a:latin typeface="Tahoma"/>
                <a:cs typeface="Tahoma"/>
              </a:rPr>
              <a:t> </a:t>
            </a:r>
            <a:r>
              <a:rPr dirty="0" sz="3600" spc="235">
                <a:latin typeface="Tahoma"/>
                <a:cs typeface="Tahoma"/>
              </a:rPr>
              <a:t>such</a:t>
            </a:r>
            <a:r>
              <a:rPr dirty="0" sz="3600" spc="-30">
                <a:latin typeface="Tahoma"/>
                <a:cs typeface="Tahoma"/>
              </a:rPr>
              <a:t> </a:t>
            </a:r>
            <a:r>
              <a:rPr dirty="0" sz="3600" spc="160">
                <a:latin typeface="Tahoma"/>
                <a:cs typeface="Tahoma"/>
              </a:rPr>
              <a:t>as </a:t>
            </a:r>
            <a:r>
              <a:rPr dirty="0" sz="3600" spc="190">
                <a:latin typeface="Tahoma"/>
                <a:cs typeface="Tahoma"/>
              </a:rPr>
              <a:t>school,</a:t>
            </a:r>
            <a:r>
              <a:rPr dirty="0" sz="3600" spc="15">
                <a:latin typeface="Tahoma"/>
                <a:cs typeface="Tahoma"/>
              </a:rPr>
              <a:t> </a:t>
            </a:r>
            <a:r>
              <a:rPr dirty="0" sz="3600" spc="190">
                <a:latin typeface="Tahoma"/>
                <a:cs typeface="Tahoma"/>
              </a:rPr>
              <a:t>work,</a:t>
            </a:r>
            <a:r>
              <a:rPr dirty="0" sz="3600" spc="-55">
                <a:latin typeface="Tahoma"/>
                <a:cs typeface="Tahoma"/>
              </a:rPr>
              <a:t> </a:t>
            </a:r>
            <a:r>
              <a:rPr dirty="0" sz="3600" spc="155">
                <a:latin typeface="Tahoma"/>
                <a:cs typeface="Tahoma"/>
              </a:rPr>
              <a:t>errands,</a:t>
            </a:r>
            <a:r>
              <a:rPr dirty="0" sz="3600" spc="-50">
                <a:latin typeface="Tahoma"/>
                <a:cs typeface="Tahoma"/>
              </a:rPr>
              <a:t> </a:t>
            </a:r>
            <a:r>
              <a:rPr dirty="0" sz="3600" spc="260">
                <a:latin typeface="Tahoma"/>
                <a:cs typeface="Tahoma"/>
              </a:rPr>
              <a:t>or</a:t>
            </a:r>
            <a:r>
              <a:rPr dirty="0" sz="3600" spc="-30">
                <a:latin typeface="Tahoma"/>
                <a:cs typeface="Tahoma"/>
              </a:rPr>
              <a:t> </a:t>
            </a:r>
            <a:r>
              <a:rPr dirty="0" sz="3600" spc="195">
                <a:latin typeface="Tahoma"/>
                <a:cs typeface="Tahoma"/>
              </a:rPr>
              <a:t>hobbies.</a:t>
            </a:r>
            <a:endParaRPr sz="3600">
              <a:latin typeface="Tahoma"/>
              <a:cs typeface="Tahoma"/>
            </a:endParaRPr>
          </a:p>
          <a:p>
            <a:pPr marL="12700">
              <a:lnSpc>
                <a:spcPts val="4280"/>
              </a:lnSpc>
            </a:pPr>
            <a:r>
              <a:rPr dirty="0" sz="3600" spc="240">
                <a:latin typeface="Tahoma"/>
                <a:cs typeface="Tahoma"/>
              </a:rPr>
              <a:t>Mention</a:t>
            </a:r>
            <a:r>
              <a:rPr dirty="0" sz="3600" spc="-105">
                <a:latin typeface="Tahoma"/>
                <a:cs typeface="Tahoma"/>
              </a:rPr>
              <a:t> </a:t>
            </a:r>
            <a:r>
              <a:rPr dirty="0" sz="3600" spc="240">
                <a:latin typeface="Tahoma"/>
                <a:cs typeface="Tahoma"/>
              </a:rPr>
              <a:t>places</a:t>
            </a:r>
            <a:r>
              <a:rPr dirty="0" sz="3600" spc="20">
                <a:latin typeface="Tahoma"/>
                <a:cs typeface="Tahoma"/>
              </a:rPr>
              <a:t> </a:t>
            </a:r>
            <a:r>
              <a:rPr dirty="0" sz="3600" spc="285">
                <a:latin typeface="Tahoma"/>
                <a:cs typeface="Tahoma"/>
              </a:rPr>
              <a:t>you</a:t>
            </a:r>
            <a:r>
              <a:rPr dirty="0" sz="3600" spc="-35">
                <a:latin typeface="Tahoma"/>
                <a:cs typeface="Tahoma"/>
              </a:rPr>
              <a:t> </a:t>
            </a:r>
            <a:r>
              <a:rPr dirty="0" sz="3600" spc="370">
                <a:latin typeface="Tahoma"/>
                <a:cs typeface="Tahoma"/>
              </a:rPr>
              <a:t>go</a:t>
            </a:r>
            <a:r>
              <a:rPr dirty="0" sz="3600" spc="-50">
                <a:latin typeface="Tahoma"/>
                <a:cs typeface="Tahoma"/>
              </a:rPr>
              <a:t> </a:t>
            </a:r>
            <a:r>
              <a:rPr dirty="0" sz="3600" spc="250">
                <a:latin typeface="Tahoma"/>
                <a:cs typeface="Tahoma"/>
              </a:rPr>
              <a:t>and</a:t>
            </a:r>
            <a:r>
              <a:rPr dirty="0" sz="3600" spc="-55">
                <a:latin typeface="Tahoma"/>
                <a:cs typeface="Tahoma"/>
              </a:rPr>
              <a:t> </a:t>
            </a:r>
            <a:r>
              <a:rPr dirty="0" sz="3600" spc="285">
                <a:latin typeface="Tahoma"/>
                <a:cs typeface="Tahoma"/>
              </a:rPr>
              <a:t>people</a:t>
            </a:r>
            <a:r>
              <a:rPr dirty="0" sz="3600" spc="-15">
                <a:latin typeface="Tahoma"/>
                <a:cs typeface="Tahoma"/>
              </a:rPr>
              <a:t> </a:t>
            </a:r>
            <a:r>
              <a:rPr dirty="0" sz="3600" spc="260">
                <a:latin typeface="Tahoma"/>
                <a:cs typeface="Tahoma"/>
              </a:rPr>
              <a:t>you</a:t>
            </a:r>
            <a:endParaRPr sz="3600">
              <a:latin typeface="Tahoma"/>
              <a:cs typeface="Tahoma"/>
            </a:endParaRPr>
          </a:p>
          <a:p>
            <a:pPr marL="12700" marR="45720">
              <a:lnSpc>
                <a:spcPts val="4280"/>
              </a:lnSpc>
              <a:spcBef>
                <a:spcPts val="175"/>
              </a:spcBef>
            </a:pPr>
            <a:r>
              <a:rPr dirty="0" sz="3600" spc="170">
                <a:latin typeface="Tahoma"/>
                <a:cs typeface="Tahoma"/>
              </a:rPr>
              <a:t>meet.</a:t>
            </a:r>
            <a:r>
              <a:rPr dirty="0" sz="3600" spc="-55">
                <a:latin typeface="Tahoma"/>
                <a:cs typeface="Tahoma"/>
              </a:rPr>
              <a:t> </a:t>
            </a:r>
            <a:r>
              <a:rPr dirty="0" sz="3600" spc="305">
                <a:latin typeface="Tahoma"/>
                <a:cs typeface="Tahoma"/>
              </a:rPr>
              <a:t>End</a:t>
            </a:r>
            <a:r>
              <a:rPr dirty="0" sz="3600" spc="-65">
                <a:latin typeface="Tahoma"/>
                <a:cs typeface="Tahoma"/>
              </a:rPr>
              <a:t> </a:t>
            </a:r>
            <a:r>
              <a:rPr dirty="0" sz="3600" spc="355">
                <a:latin typeface="Tahoma"/>
                <a:cs typeface="Tahoma"/>
              </a:rPr>
              <a:t>by</a:t>
            </a:r>
            <a:r>
              <a:rPr dirty="0" sz="3600" spc="-20">
                <a:latin typeface="Tahoma"/>
                <a:cs typeface="Tahoma"/>
              </a:rPr>
              <a:t> </a:t>
            </a:r>
            <a:r>
              <a:rPr dirty="0" sz="3600" spc="200">
                <a:latin typeface="Tahoma"/>
                <a:cs typeface="Tahoma"/>
              </a:rPr>
              <a:t>sharing</a:t>
            </a:r>
            <a:r>
              <a:rPr dirty="0" sz="3600" spc="-65">
                <a:latin typeface="Tahoma"/>
                <a:cs typeface="Tahoma"/>
              </a:rPr>
              <a:t> </a:t>
            </a:r>
            <a:r>
              <a:rPr dirty="0" sz="3600" spc="185">
                <a:latin typeface="Tahoma"/>
                <a:cs typeface="Tahoma"/>
              </a:rPr>
              <a:t>a</a:t>
            </a:r>
            <a:r>
              <a:rPr dirty="0" sz="3600" spc="-60">
                <a:latin typeface="Tahoma"/>
                <a:cs typeface="Tahoma"/>
              </a:rPr>
              <a:t> </a:t>
            </a:r>
            <a:r>
              <a:rPr dirty="0" sz="3600" spc="250">
                <a:latin typeface="Tahoma"/>
                <a:cs typeface="Tahoma"/>
              </a:rPr>
              <a:t>memorable </a:t>
            </a:r>
            <a:r>
              <a:rPr dirty="0" sz="3600" spc="295">
                <a:latin typeface="Tahoma"/>
                <a:cs typeface="Tahoma"/>
              </a:rPr>
              <a:t>moment</a:t>
            </a:r>
            <a:r>
              <a:rPr dirty="0" sz="3600" spc="-30">
                <a:latin typeface="Tahoma"/>
                <a:cs typeface="Tahoma"/>
              </a:rPr>
              <a:t> </a:t>
            </a:r>
            <a:r>
              <a:rPr dirty="0" sz="3600" spc="260">
                <a:latin typeface="Tahoma"/>
                <a:cs typeface="Tahoma"/>
              </a:rPr>
              <a:t>or</a:t>
            </a:r>
            <a:r>
              <a:rPr dirty="0" sz="3600" spc="-105">
                <a:latin typeface="Tahoma"/>
                <a:cs typeface="Tahoma"/>
              </a:rPr>
              <a:t> </a:t>
            </a:r>
            <a:r>
              <a:rPr dirty="0" sz="3600" spc="335">
                <a:latin typeface="Tahoma"/>
                <a:cs typeface="Tahoma"/>
              </a:rPr>
              <a:t>how</a:t>
            </a:r>
            <a:r>
              <a:rPr dirty="0" sz="3600" spc="-30">
                <a:latin typeface="Tahoma"/>
                <a:cs typeface="Tahoma"/>
              </a:rPr>
              <a:t> </a:t>
            </a:r>
            <a:r>
              <a:rPr dirty="0" sz="3600" spc="245">
                <a:latin typeface="Tahoma"/>
                <a:cs typeface="Tahoma"/>
              </a:rPr>
              <a:t>your</a:t>
            </a:r>
            <a:r>
              <a:rPr dirty="0" sz="3600" spc="-30">
                <a:latin typeface="Tahoma"/>
                <a:cs typeface="Tahoma"/>
              </a:rPr>
              <a:t> </a:t>
            </a:r>
            <a:r>
              <a:rPr dirty="0" sz="3600" spc="315">
                <a:latin typeface="Tahoma"/>
                <a:cs typeface="Tahoma"/>
              </a:rPr>
              <a:t>day</a:t>
            </a:r>
            <a:r>
              <a:rPr dirty="0" sz="3600" spc="-25">
                <a:latin typeface="Tahoma"/>
                <a:cs typeface="Tahoma"/>
              </a:rPr>
              <a:t> </a:t>
            </a:r>
            <a:r>
              <a:rPr dirty="0" sz="3600" spc="285">
                <a:latin typeface="Tahoma"/>
                <a:cs typeface="Tahoma"/>
              </a:rPr>
              <a:t>made</a:t>
            </a:r>
            <a:r>
              <a:rPr dirty="0" sz="3600" spc="-95">
                <a:latin typeface="Tahoma"/>
                <a:cs typeface="Tahoma"/>
              </a:rPr>
              <a:t> </a:t>
            </a:r>
            <a:r>
              <a:rPr dirty="0" sz="3600" spc="310">
                <a:latin typeface="Tahoma"/>
                <a:cs typeface="Tahoma"/>
              </a:rPr>
              <a:t>you</a:t>
            </a:r>
            <a:r>
              <a:rPr dirty="0" sz="3600" spc="-40">
                <a:latin typeface="Tahoma"/>
                <a:cs typeface="Tahoma"/>
              </a:rPr>
              <a:t> </a:t>
            </a:r>
            <a:r>
              <a:rPr dirty="0" sz="3600" spc="90">
                <a:latin typeface="Tahoma"/>
                <a:cs typeface="Tahoma"/>
              </a:rPr>
              <a:t>feel.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56394" y="8263280"/>
            <a:ext cx="907415" cy="1209675"/>
          </a:xfrm>
          <a:custGeom>
            <a:avLst/>
            <a:gdLst/>
            <a:ahLst/>
            <a:cxnLst/>
            <a:rect l="l" t="t" r="r" b="b"/>
            <a:pathLst>
              <a:path w="907415" h="1209675">
                <a:moveTo>
                  <a:pt x="580822" y="0"/>
                </a:moveTo>
                <a:lnTo>
                  <a:pt x="0" y="0"/>
                </a:lnTo>
                <a:lnTo>
                  <a:pt x="0" y="1209567"/>
                </a:lnTo>
                <a:lnTo>
                  <a:pt x="907219" y="1209567"/>
                </a:lnTo>
                <a:lnTo>
                  <a:pt x="907219" y="1179328"/>
                </a:lnTo>
                <a:lnTo>
                  <a:pt x="30240" y="1179328"/>
                </a:lnTo>
                <a:lnTo>
                  <a:pt x="30240" y="30239"/>
                </a:lnTo>
                <a:lnTo>
                  <a:pt x="611062" y="30239"/>
                </a:lnTo>
                <a:lnTo>
                  <a:pt x="580822" y="0"/>
                </a:lnTo>
                <a:close/>
              </a:path>
              <a:path w="907415" h="1209675">
                <a:moveTo>
                  <a:pt x="611062" y="30239"/>
                </a:moveTo>
                <a:lnTo>
                  <a:pt x="559452" y="30239"/>
                </a:lnTo>
                <a:lnTo>
                  <a:pt x="559452" y="347749"/>
                </a:lnTo>
                <a:lnTo>
                  <a:pt x="876979" y="347749"/>
                </a:lnTo>
                <a:lnTo>
                  <a:pt x="876979" y="1179328"/>
                </a:lnTo>
                <a:lnTo>
                  <a:pt x="907219" y="1179328"/>
                </a:lnTo>
                <a:lnTo>
                  <a:pt x="907219" y="326381"/>
                </a:lnTo>
                <a:lnTo>
                  <a:pt x="898349" y="317510"/>
                </a:lnTo>
                <a:lnTo>
                  <a:pt x="589692" y="317510"/>
                </a:lnTo>
                <a:lnTo>
                  <a:pt x="589753" y="51870"/>
                </a:lnTo>
                <a:lnTo>
                  <a:pt x="632695" y="51870"/>
                </a:lnTo>
                <a:lnTo>
                  <a:pt x="611062" y="30239"/>
                </a:lnTo>
                <a:close/>
              </a:path>
              <a:path w="907415" h="1209675">
                <a:moveTo>
                  <a:pt x="632695" y="51870"/>
                </a:moveTo>
                <a:lnTo>
                  <a:pt x="589934" y="51870"/>
                </a:lnTo>
                <a:lnTo>
                  <a:pt x="855326" y="317248"/>
                </a:lnTo>
                <a:lnTo>
                  <a:pt x="855425" y="317510"/>
                </a:lnTo>
                <a:lnTo>
                  <a:pt x="898349" y="317510"/>
                </a:lnTo>
                <a:lnTo>
                  <a:pt x="632695" y="518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672465" y="8889365"/>
            <a:ext cx="672465" cy="518159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3200" spc="-25" b="1">
                <a:latin typeface="Tahoma"/>
                <a:cs typeface="Tahoma"/>
              </a:rPr>
              <a:t>p.2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48504" y="2005885"/>
            <a:ext cx="11061700" cy="64319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6870" marR="5080" indent="-352425">
              <a:lnSpc>
                <a:spcPct val="145900"/>
              </a:lnSpc>
              <a:spcBef>
                <a:spcPts val="95"/>
              </a:spcBef>
              <a:buSzPct val="87500"/>
              <a:buFont typeface="Tahoma"/>
              <a:buAutoNum type="arabicPeriod"/>
              <a:tabLst>
                <a:tab pos="358140" algn="l"/>
              </a:tabLst>
            </a:pPr>
            <a:r>
              <a:rPr dirty="0" sz="3600" spc="250">
                <a:latin typeface="Tahoma"/>
                <a:cs typeface="Tahoma"/>
              </a:rPr>
              <a:t>Using</a:t>
            </a:r>
            <a:r>
              <a:rPr dirty="0" sz="3600" spc="-65">
                <a:latin typeface="Tahoma"/>
                <a:cs typeface="Tahoma"/>
              </a:rPr>
              <a:t> </a:t>
            </a:r>
            <a:r>
              <a:rPr dirty="0" sz="3600" spc="225">
                <a:latin typeface="Tahoma"/>
                <a:cs typeface="Tahoma"/>
              </a:rPr>
              <a:t>the</a:t>
            </a:r>
            <a:r>
              <a:rPr dirty="0" sz="3600" spc="-70">
                <a:latin typeface="Tahoma"/>
                <a:cs typeface="Tahoma"/>
              </a:rPr>
              <a:t> </a:t>
            </a:r>
            <a:r>
              <a:rPr dirty="0" sz="3600" spc="155" i="1">
                <a:latin typeface="Trebuchet MS"/>
                <a:cs typeface="Trebuchet MS"/>
              </a:rPr>
              <a:t>Proficiency</a:t>
            </a:r>
            <a:r>
              <a:rPr dirty="0" sz="3600" i="1">
                <a:latin typeface="Trebuchet MS"/>
                <a:cs typeface="Trebuchet MS"/>
              </a:rPr>
              <a:t> </a:t>
            </a:r>
            <a:r>
              <a:rPr dirty="0" sz="3600" spc="145" i="1">
                <a:latin typeface="Trebuchet MS"/>
                <a:cs typeface="Trebuchet MS"/>
              </a:rPr>
              <a:t>Level</a:t>
            </a:r>
            <a:r>
              <a:rPr dirty="0" sz="3600" spc="-5" i="1">
                <a:latin typeface="Trebuchet MS"/>
                <a:cs typeface="Trebuchet MS"/>
              </a:rPr>
              <a:t> </a:t>
            </a:r>
            <a:r>
              <a:rPr dirty="0" sz="3600" spc="190" i="1">
                <a:latin typeface="Trebuchet MS"/>
                <a:cs typeface="Trebuchet MS"/>
              </a:rPr>
              <a:t>Descriptors</a:t>
            </a:r>
            <a:r>
              <a:rPr dirty="0" sz="3600" spc="50" i="1">
                <a:latin typeface="Trebuchet MS"/>
                <a:cs typeface="Trebuchet MS"/>
              </a:rPr>
              <a:t> </a:t>
            </a:r>
            <a:r>
              <a:rPr dirty="0" sz="3600" spc="260" i="1">
                <a:latin typeface="Trebuchet MS"/>
                <a:cs typeface="Trebuchet MS"/>
              </a:rPr>
              <a:t>(PLDs)</a:t>
            </a:r>
            <a:r>
              <a:rPr dirty="0" sz="3600" spc="260">
                <a:latin typeface="Tahoma"/>
                <a:cs typeface="Tahoma"/>
              </a:rPr>
              <a:t>, </a:t>
            </a:r>
            <a:r>
              <a:rPr dirty="0" sz="3600" spc="260">
                <a:latin typeface="Tahoma"/>
                <a:cs typeface="Tahoma"/>
              </a:rPr>
              <a:t>	</a:t>
            </a:r>
            <a:r>
              <a:rPr dirty="0" sz="3600" spc="245">
                <a:latin typeface="Tahoma"/>
                <a:cs typeface="Tahoma"/>
              </a:rPr>
              <a:t>where</a:t>
            </a:r>
            <a:r>
              <a:rPr dirty="0" sz="3600" spc="-105">
                <a:latin typeface="Tahoma"/>
                <a:cs typeface="Tahoma"/>
              </a:rPr>
              <a:t> </a:t>
            </a:r>
            <a:r>
              <a:rPr dirty="0" sz="3600" spc="300">
                <a:latin typeface="Tahoma"/>
                <a:cs typeface="Tahoma"/>
              </a:rPr>
              <a:t>would</a:t>
            </a:r>
            <a:r>
              <a:rPr dirty="0" sz="3600" spc="-65">
                <a:latin typeface="Tahoma"/>
                <a:cs typeface="Tahoma"/>
              </a:rPr>
              <a:t> </a:t>
            </a:r>
            <a:r>
              <a:rPr dirty="0" sz="3600" spc="-295">
                <a:latin typeface="Tahoma"/>
                <a:cs typeface="Tahoma"/>
              </a:rPr>
              <a:t>I</a:t>
            </a:r>
            <a:r>
              <a:rPr dirty="0" sz="3600" spc="-70">
                <a:latin typeface="Tahoma"/>
                <a:cs typeface="Tahoma"/>
              </a:rPr>
              <a:t> </a:t>
            </a:r>
            <a:r>
              <a:rPr dirty="0" sz="3600" spc="260">
                <a:latin typeface="Tahoma"/>
                <a:cs typeface="Tahoma"/>
              </a:rPr>
              <a:t>score</a:t>
            </a:r>
            <a:r>
              <a:rPr dirty="0" sz="3600" spc="-35">
                <a:latin typeface="Tahoma"/>
                <a:cs typeface="Tahoma"/>
              </a:rPr>
              <a:t> </a:t>
            </a:r>
            <a:r>
              <a:rPr dirty="0" sz="3600" spc="170">
                <a:latin typeface="Tahoma"/>
                <a:cs typeface="Tahoma"/>
              </a:rPr>
              <a:t>this</a:t>
            </a:r>
            <a:r>
              <a:rPr dirty="0" sz="3600" spc="-65">
                <a:latin typeface="Tahoma"/>
                <a:cs typeface="Tahoma"/>
              </a:rPr>
              <a:t> </a:t>
            </a:r>
            <a:r>
              <a:rPr dirty="0" sz="3600" spc="220">
                <a:latin typeface="Tahoma"/>
                <a:cs typeface="Tahoma"/>
              </a:rPr>
              <a:t>sample?</a:t>
            </a:r>
            <a:endParaRPr sz="3600">
              <a:latin typeface="Tahoma"/>
              <a:cs typeface="Tahoma"/>
            </a:endParaRPr>
          </a:p>
          <a:p>
            <a:pPr marL="358140" marR="226695" indent="-346075">
              <a:lnSpc>
                <a:spcPct val="146000"/>
              </a:lnSpc>
              <a:buSzPct val="87500"/>
              <a:buAutoNum type="arabicPeriod"/>
              <a:tabLst>
                <a:tab pos="358140" algn="l"/>
                <a:tab pos="396875" algn="l"/>
              </a:tabLst>
            </a:pPr>
            <a:r>
              <a:rPr dirty="0" sz="3600">
                <a:latin typeface="Tahoma"/>
                <a:cs typeface="Tahoma"/>
              </a:rPr>
              <a:t>	</a:t>
            </a:r>
            <a:r>
              <a:rPr dirty="0" sz="3600" spc="340">
                <a:latin typeface="Tahoma"/>
                <a:cs typeface="Tahoma"/>
              </a:rPr>
              <a:t>What</a:t>
            </a:r>
            <a:r>
              <a:rPr dirty="0" sz="3600" spc="-105">
                <a:latin typeface="Tahoma"/>
                <a:cs typeface="Tahoma"/>
              </a:rPr>
              <a:t> </a:t>
            </a:r>
            <a:r>
              <a:rPr dirty="0" sz="3600" spc="310">
                <a:latin typeface="Tahoma"/>
                <a:cs typeface="Tahoma"/>
              </a:rPr>
              <a:t>did</a:t>
            </a:r>
            <a:r>
              <a:rPr dirty="0" sz="3600" spc="-60">
                <a:latin typeface="Tahoma"/>
                <a:cs typeface="Tahoma"/>
              </a:rPr>
              <a:t> </a:t>
            </a:r>
            <a:r>
              <a:rPr dirty="0" sz="3600" spc="225">
                <a:latin typeface="Tahoma"/>
                <a:cs typeface="Tahoma"/>
              </a:rPr>
              <a:t>the</a:t>
            </a:r>
            <a:r>
              <a:rPr dirty="0" sz="3600" spc="-100">
                <a:latin typeface="Tahoma"/>
                <a:cs typeface="Tahoma"/>
              </a:rPr>
              <a:t> </a:t>
            </a:r>
            <a:r>
              <a:rPr dirty="0" sz="3600" spc="240">
                <a:latin typeface="Tahoma"/>
                <a:cs typeface="Tahoma"/>
              </a:rPr>
              <a:t>student</a:t>
            </a:r>
            <a:r>
              <a:rPr dirty="0" sz="3600" spc="-100">
                <a:latin typeface="Tahoma"/>
                <a:cs typeface="Tahoma"/>
              </a:rPr>
              <a:t> </a:t>
            </a:r>
            <a:r>
              <a:rPr dirty="0" sz="3600" spc="370">
                <a:latin typeface="Tahoma"/>
                <a:cs typeface="Tahoma"/>
              </a:rPr>
              <a:t>do</a:t>
            </a:r>
            <a:r>
              <a:rPr dirty="0" sz="3600" spc="15">
                <a:latin typeface="Tahoma"/>
                <a:cs typeface="Tahoma"/>
              </a:rPr>
              <a:t> </a:t>
            </a:r>
            <a:r>
              <a:rPr dirty="0" sz="3600" spc="295">
                <a:latin typeface="Tahoma"/>
                <a:cs typeface="Tahoma"/>
              </a:rPr>
              <a:t>to</a:t>
            </a:r>
            <a:r>
              <a:rPr dirty="0" sz="3600" spc="-65">
                <a:latin typeface="Tahoma"/>
                <a:cs typeface="Tahoma"/>
              </a:rPr>
              <a:t> </a:t>
            </a:r>
            <a:r>
              <a:rPr dirty="0" sz="3600" spc="225">
                <a:latin typeface="Tahoma"/>
                <a:cs typeface="Tahoma"/>
              </a:rPr>
              <a:t>reach</a:t>
            </a:r>
            <a:r>
              <a:rPr dirty="0" sz="3600" spc="-40">
                <a:latin typeface="Tahoma"/>
                <a:cs typeface="Tahoma"/>
              </a:rPr>
              <a:t> </a:t>
            </a:r>
            <a:r>
              <a:rPr dirty="0" sz="3600" spc="220">
                <a:latin typeface="Tahoma"/>
                <a:cs typeface="Tahoma"/>
              </a:rPr>
              <a:t>that</a:t>
            </a:r>
            <a:r>
              <a:rPr dirty="0" sz="3600" spc="-105">
                <a:latin typeface="Tahoma"/>
                <a:cs typeface="Tahoma"/>
              </a:rPr>
              <a:t> </a:t>
            </a:r>
            <a:r>
              <a:rPr dirty="0" sz="3600" spc="204">
                <a:latin typeface="Tahoma"/>
                <a:cs typeface="Tahoma"/>
              </a:rPr>
              <a:t>level</a:t>
            </a:r>
            <a:r>
              <a:rPr dirty="0" sz="3600" spc="-45">
                <a:latin typeface="Tahoma"/>
                <a:cs typeface="Tahoma"/>
              </a:rPr>
              <a:t> </a:t>
            </a:r>
            <a:r>
              <a:rPr dirty="0" sz="3600" spc="235">
                <a:latin typeface="Tahoma"/>
                <a:cs typeface="Tahoma"/>
              </a:rPr>
              <a:t>of </a:t>
            </a:r>
            <a:r>
              <a:rPr dirty="0" sz="3600" spc="210">
                <a:latin typeface="Tahoma"/>
                <a:cs typeface="Tahoma"/>
              </a:rPr>
              <a:t>proficiency,</a:t>
            </a:r>
            <a:r>
              <a:rPr dirty="0" sz="3600" spc="-50">
                <a:latin typeface="Tahoma"/>
                <a:cs typeface="Tahoma"/>
              </a:rPr>
              <a:t> </a:t>
            </a:r>
            <a:r>
              <a:rPr dirty="0" sz="3600" spc="270">
                <a:latin typeface="Tahoma"/>
                <a:cs typeface="Tahoma"/>
              </a:rPr>
              <a:t>and</a:t>
            </a:r>
            <a:r>
              <a:rPr dirty="0" sz="3600" spc="-50">
                <a:latin typeface="Tahoma"/>
                <a:cs typeface="Tahoma"/>
              </a:rPr>
              <a:t> </a:t>
            </a:r>
            <a:r>
              <a:rPr dirty="0" sz="3600" spc="260">
                <a:latin typeface="Tahoma"/>
                <a:cs typeface="Tahoma"/>
              </a:rPr>
              <a:t>which</a:t>
            </a:r>
            <a:r>
              <a:rPr dirty="0" sz="3600" spc="-40">
                <a:latin typeface="Tahoma"/>
                <a:cs typeface="Tahoma"/>
              </a:rPr>
              <a:t> </a:t>
            </a:r>
            <a:r>
              <a:rPr dirty="0" sz="3600" spc="235">
                <a:latin typeface="Tahoma"/>
                <a:cs typeface="Tahoma"/>
              </a:rPr>
              <a:t>specific</a:t>
            </a:r>
            <a:r>
              <a:rPr dirty="0" sz="3600" spc="-20">
                <a:latin typeface="Tahoma"/>
                <a:cs typeface="Tahoma"/>
              </a:rPr>
              <a:t> </a:t>
            </a:r>
            <a:r>
              <a:rPr dirty="0" sz="3600" spc="150">
                <a:latin typeface="Tahoma"/>
                <a:cs typeface="Tahoma"/>
              </a:rPr>
              <a:t>skills</a:t>
            </a:r>
            <a:r>
              <a:rPr dirty="0" sz="3600" spc="-55">
                <a:latin typeface="Tahoma"/>
                <a:cs typeface="Tahoma"/>
              </a:rPr>
              <a:t> </a:t>
            </a:r>
            <a:r>
              <a:rPr dirty="0" sz="3600" spc="285">
                <a:latin typeface="Tahoma"/>
                <a:cs typeface="Tahoma"/>
              </a:rPr>
              <a:t>did</a:t>
            </a:r>
            <a:r>
              <a:rPr dirty="0" sz="3600" spc="25">
                <a:latin typeface="Tahoma"/>
                <a:cs typeface="Tahoma"/>
              </a:rPr>
              <a:t> </a:t>
            </a:r>
            <a:r>
              <a:rPr dirty="0" sz="3600" spc="220">
                <a:latin typeface="Tahoma"/>
                <a:cs typeface="Tahoma"/>
              </a:rPr>
              <a:t>they </a:t>
            </a:r>
            <a:r>
              <a:rPr dirty="0" sz="3600" spc="229">
                <a:latin typeface="Tahoma"/>
                <a:cs typeface="Tahoma"/>
              </a:rPr>
              <a:t>demonstrate?</a:t>
            </a:r>
            <a:endParaRPr sz="3600">
              <a:latin typeface="Tahoma"/>
              <a:cs typeface="Tahoma"/>
            </a:endParaRPr>
          </a:p>
          <a:p>
            <a:pPr marL="358140" marR="130810" indent="-346075">
              <a:lnSpc>
                <a:spcPts val="6310"/>
              </a:lnSpc>
              <a:spcBef>
                <a:spcPts val="340"/>
              </a:spcBef>
              <a:buSzPct val="87500"/>
              <a:buAutoNum type="arabicPeriod"/>
              <a:tabLst>
                <a:tab pos="358140" algn="l"/>
                <a:tab pos="403225" algn="l"/>
              </a:tabLst>
            </a:pPr>
            <a:r>
              <a:rPr dirty="0" sz="3600">
                <a:latin typeface="Tahoma"/>
                <a:cs typeface="Tahoma"/>
              </a:rPr>
              <a:t>	</a:t>
            </a:r>
            <a:r>
              <a:rPr dirty="0" sz="3600" spc="340">
                <a:latin typeface="Tahoma"/>
                <a:cs typeface="Tahoma"/>
              </a:rPr>
              <a:t>What</a:t>
            </a:r>
            <a:r>
              <a:rPr dirty="0" sz="3600" spc="-105">
                <a:latin typeface="Tahoma"/>
                <a:cs typeface="Tahoma"/>
              </a:rPr>
              <a:t> </a:t>
            </a:r>
            <a:r>
              <a:rPr dirty="0" sz="3600" spc="310">
                <a:latin typeface="Tahoma"/>
                <a:cs typeface="Tahoma"/>
              </a:rPr>
              <a:t>did</a:t>
            </a:r>
            <a:r>
              <a:rPr dirty="0" sz="3600" spc="-65">
                <a:latin typeface="Tahoma"/>
                <a:cs typeface="Tahoma"/>
              </a:rPr>
              <a:t> </a:t>
            </a:r>
            <a:r>
              <a:rPr dirty="0" sz="3600" spc="225">
                <a:latin typeface="Tahoma"/>
                <a:cs typeface="Tahoma"/>
              </a:rPr>
              <a:t>the</a:t>
            </a:r>
            <a:r>
              <a:rPr dirty="0" sz="3600" spc="-100">
                <a:latin typeface="Tahoma"/>
                <a:cs typeface="Tahoma"/>
              </a:rPr>
              <a:t> </a:t>
            </a:r>
            <a:r>
              <a:rPr dirty="0" sz="3600" spc="240">
                <a:latin typeface="Tahoma"/>
                <a:cs typeface="Tahoma"/>
              </a:rPr>
              <a:t>student</a:t>
            </a:r>
            <a:r>
              <a:rPr dirty="0" sz="3600" spc="-105">
                <a:latin typeface="Tahoma"/>
                <a:cs typeface="Tahoma"/>
              </a:rPr>
              <a:t> </a:t>
            </a:r>
            <a:r>
              <a:rPr dirty="0" sz="3600" spc="285">
                <a:latin typeface="Tahoma"/>
                <a:cs typeface="Tahoma"/>
              </a:rPr>
              <a:t>not</a:t>
            </a:r>
            <a:r>
              <a:rPr dirty="0" sz="3600" spc="-25">
                <a:latin typeface="Tahoma"/>
                <a:cs typeface="Tahoma"/>
              </a:rPr>
              <a:t> </a:t>
            </a:r>
            <a:r>
              <a:rPr dirty="0" sz="3600" spc="350">
                <a:latin typeface="Tahoma"/>
                <a:cs typeface="Tahoma"/>
              </a:rPr>
              <a:t>do</a:t>
            </a:r>
            <a:r>
              <a:rPr dirty="0" sz="3600" spc="5">
                <a:latin typeface="Tahoma"/>
                <a:cs typeface="Tahoma"/>
              </a:rPr>
              <a:t> </a:t>
            </a:r>
            <a:r>
              <a:rPr dirty="0" sz="3600" spc="295">
                <a:latin typeface="Tahoma"/>
                <a:cs typeface="Tahoma"/>
              </a:rPr>
              <a:t>to</a:t>
            </a:r>
            <a:r>
              <a:rPr dirty="0" sz="3600" spc="-70">
                <a:latin typeface="Tahoma"/>
                <a:cs typeface="Tahoma"/>
              </a:rPr>
              <a:t> </a:t>
            </a:r>
            <a:r>
              <a:rPr dirty="0" sz="3600" spc="225">
                <a:latin typeface="Tahoma"/>
                <a:cs typeface="Tahoma"/>
              </a:rPr>
              <a:t>reach</a:t>
            </a:r>
            <a:r>
              <a:rPr dirty="0" sz="3600" spc="-40">
                <a:latin typeface="Tahoma"/>
                <a:cs typeface="Tahoma"/>
              </a:rPr>
              <a:t> </a:t>
            </a:r>
            <a:r>
              <a:rPr dirty="0" sz="3600" spc="220">
                <a:latin typeface="Tahoma"/>
                <a:cs typeface="Tahoma"/>
              </a:rPr>
              <a:t>the</a:t>
            </a:r>
            <a:r>
              <a:rPr dirty="0" sz="3600" spc="-20">
                <a:latin typeface="Tahoma"/>
                <a:cs typeface="Tahoma"/>
              </a:rPr>
              <a:t> </a:t>
            </a:r>
            <a:r>
              <a:rPr dirty="0" sz="3600" spc="-20" b="1">
                <a:latin typeface="Tahoma"/>
                <a:cs typeface="Tahoma"/>
              </a:rPr>
              <a:t>next </a:t>
            </a:r>
            <a:r>
              <a:rPr dirty="0" sz="3600" b="1">
                <a:latin typeface="Tahoma"/>
                <a:cs typeface="Tahoma"/>
              </a:rPr>
              <a:t>level</a:t>
            </a:r>
            <a:r>
              <a:rPr dirty="0" sz="3600" spc="95" b="1">
                <a:latin typeface="Tahoma"/>
                <a:cs typeface="Tahoma"/>
              </a:rPr>
              <a:t> </a:t>
            </a:r>
            <a:r>
              <a:rPr dirty="0" sz="3600" spc="260">
                <a:latin typeface="Tahoma"/>
                <a:cs typeface="Tahoma"/>
              </a:rPr>
              <a:t>of</a:t>
            </a:r>
            <a:r>
              <a:rPr dirty="0" sz="3600" spc="-20">
                <a:latin typeface="Tahoma"/>
                <a:cs typeface="Tahoma"/>
              </a:rPr>
              <a:t> </a:t>
            </a:r>
            <a:r>
              <a:rPr dirty="0" sz="3600" spc="210">
                <a:latin typeface="Tahoma"/>
                <a:cs typeface="Tahoma"/>
              </a:rPr>
              <a:t>proficiency,</a:t>
            </a:r>
            <a:r>
              <a:rPr dirty="0" sz="3600" spc="-25">
                <a:latin typeface="Tahoma"/>
                <a:cs typeface="Tahoma"/>
              </a:rPr>
              <a:t> </a:t>
            </a:r>
            <a:r>
              <a:rPr dirty="0" sz="3600" spc="270">
                <a:latin typeface="Tahoma"/>
                <a:cs typeface="Tahoma"/>
              </a:rPr>
              <a:t>and</a:t>
            </a:r>
            <a:r>
              <a:rPr dirty="0" sz="3600" spc="-30">
                <a:latin typeface="Tahoma"/>
                <a:cs typeface="Tahoma"/>
              </a:rPr>
              <a:t> </a:t>
            </a:r>
            <a:r>
              <a:rPr dirty="0" sz="3600" spc="260">
                <a:latin typeface="Tahoma"/>
                <a:cs typeface="Tahoma"/>
              </a:rPr>
              <a:t>which</a:t>
            </a:r>
            <a:r>
              <a:rPr dirty="0" sz="3600" spc="-10">
                <a:latin typeface="Tahoma"/>
                <a:cs typeface="Tahoma"/>
              </a:rPr>
              <a:t> </a:t>
            </a:r>
            <a:r>
              <a:rPr dirty="0" sz="3600" spc="235">
                <a:latin typeface="Tahoma"/>
                <a:cs typeface="Tahoma"/>
              </a:rPr>
              <a:t>specific</a:t>
            </a:r>
            <a:r>
              <a:rPr dirty="0" sz="3600">
                <a:latin typeface="Tahoma"/>
                <a:cs typeface="Tahoma"/>
              </a:rPr>
              <a:t> </a:t>
            </a:r>
            <a:r>
              <a:rPr dirty="0" sz="3600" spc="140">
                <a:latin typeface="Tahoma"/>
                <a:cs typeface="Tahoma"/>
              </a:rPr>
              <a:t>skills </a:t>
            </a:r>
            <a:r>
              <a:rPr dirty="0" sz="3600" spc="254">
                <a:latin typeface="Tahoma"/>
                <a:cs typeface="Tahoma"/>
              </a:rPr>
              <a:t>prevented</a:t>
            </a:r>
            <a:r>
              <a:rPr dirty="0" sz="3600" spc="25">
                <a:latin typeface="Tahoma"/>
                <a:cs typeface="Tahoma"/>
              </a:rPr>
              <a:t> </a:t>
            </a:r>
            <a:r>
              <a:rPr dirty="0" sz="3600" spc="170">
                <a:latin typeface="Tahoma"/>
                <a:cs typeface="Tahoma"/>
              </a:rPr>
              <a:t>their</a:t>
            </a:r>
            <a:r>
              <a:rPr dirty="0" sz="3600" spc="-20">
                <a:latin typeface="Tahoma"/>
                <a:cs typeface="Tahoma"/>
              </a:rPr>
              <a:t> </a:t>
            </a:r>
            <a:r>
              <a:rPr dirty="0" sz="3600" spc="245">
                <a:latin typeface="Tahoma"/>
                <a:cs typeface="Tahoma"/>
              </a:rPr>
              <a:t>advancement?</a:t>
            </a:r>
            <a:endParaRPr sz="360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54109" y="9684655"/>
            <a:ext cx="17380585" cy="328930"/>
            <a:chOff x="454109" y="9684655"/>
            <a:chExt cx="17380585" cy="328930"/>
          </a:xfrm>
        </p:grpSpPr>
        <p:sp>
          <p:nvSpPr>
            <p:cNvPr id="4" name="object 4"/>
            <p:cNvSpPr/>
            <p:nvPr/>
          </p:nvSpPr>
          <p:spPr>
            <a:xfrm>
              <a:off x="454109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D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479922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083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914431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348940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1620659" y="3315779"/>
            <a:ext cx="1979295" cy="4113529"/>
            <a:chOff x="1620659" y="3315779"/>
            <a:chExt cx="1979295" cy="4113529"/>
          </a:xfrm>
        </p:grpSpPr>
        <p:sp>
          <p:nvSpPr>
            <p:cNvPr id="9" name="object 9"/>
            <p:cNvSpPr/>
            <p:nvPr/>
          </p:nvSpPr>
          <p:spPr>
            <a:xfrm>
              <a:off x="2251595" y="3315791"/>
              <a:ext cx="701675" cy="1047750"/>
            </a:xfrm>
            <a:custGeom>
              <a:avLst/>
              <a:gdLst/>
              <a:ahLst/>
              <a:cxnLst/>
              <a:rect l="l" t="t" r="r" b="b"/>
              <a:pathLst>
                <a:path w="701675" h="1047750">
                  <a:moveTo>
                    <a:pt x="458343" y="856272"/>
                  </a:moveTo>
                  <a:lnTo>
                    <a:pt x="257251" y="856272"/>
                  </a:lnTo>
                  <a:lnTo>
                    <a:pt x="257251" y="1047330"/>
                  </a:lnTo>
                  <a:lnTo>
                    <a:pt x="458343" y="1047330"/>
                  </a:lnTo>
                  <a:lnTo>
                    <a:pt x="458343" y="856272"/>
                  </a:lnTo>
                  <a:close/>
                </a:path>
                <a:path w="701675" h="1047750">
                  <a:moveTo>
                    <a:pt x="701662" y="263258"/>
                  </a:moveTo>
                  <a:lnTo>
                    <a:pt x="695172" y="217792"/>
                  </a:lnTo>
                  <a:lnTo>
                    <a:pt x="682498" y="176872"/>
                  </a:lnTo>
                  <a:lnTo>
                    <a:pt x="664184" y="140398"/>
                  </a:lnTo>
                  <a:lnTo>
                    <a:pt x="640753" y="108318"/>
                  </a:lnTo>
                  <a:lnTo>
                    <a:pt x="612749" y="80530"/>
                  </a:lnTo>
                  <a:lnTo>
                    <a:pt x="580707" y="56984"/>
                  </a:lnTo>
                  <a:lnTo>
                    <a:pt x="545147" y="37592"/>
                  </a:lnTo>
                  <a:lnTo>
                    <a:pt x="506628" y="22263"/>
                  </a:lnTo>
                  <a:lnTo>
                    <a:pt x="465683" y="10947"/>
                  </a:lnTo>
                  <a:lnTo>
                    <a:pt x="422833" y="3543"/>
                  </a:lnTo>
                  <a:lnTo>
                    <a:pt x="378612" y="0"/>
                  </a:lnTo>
                  <a:lnTo>
                    <a:pt x="333565" y="215"/>
                  </a:lnTo>
                  <a:lnTo>
                    <a:pt x="288239" y="4127"/>
                  </a:lnTo>
                  <a:lnTo>
                    <a:pt x="236905" y="13589"/>
                  </a:lnTo>
                  <a:lnTo>
                    <a:pt x="190995" y="28155"/>
                  </a:lnTo>
                  <a:lnTo>
                    <a:pt x="150380" y="47599"/>
                  </a:lnTo>
                  <a:lnTo>
                    <a:pt x="114922" y="71716"/>
                  </a:lnTo>
                  <a:lnTo>
                    <a:pt x="84480" y="100279"/>
                  </a:lnTo>
                  <a:lnTo>
                    <a:pt x="58940" y="133083"/>
                  </a:lnTo>
                  <a:lnTo>
                    <a:pt x="38163" y="169900"/>
                  </a:lnTo>
                  <a:lnTo>
                    <a:pt x="22021" y="210515"/>
                  </a:lnTo>
                  <a:lnTo>
                    <a:pt x="10363" y="254723"/>
                  </a:lnTo>
                  <a:lnTo>
                    <a:pt x="3073" y="302298"/>
                  </a:lnTo>
                  <a:lnTo>
                    <a:pt x="0" y="353034"/>
                  </a:lnTo>
                  <a:lnTo>
                    <a:pt x="207568" y="366661"/>
                  </a:lnTo>
                  <a:lnTo>
                    <a:pt x="213906" y="358787"/>
                  </a:lnTo>
                  <a:lnTo>
                    <a:pt x="215709" y="343966"/>
                  </a:lnTo>
                  <a:lnTo>
                    <a:pt x="215480" y="327329"/>
                  </a:lnTo>
                  <a:lnTo>
                    <a:pt x="215709" y="313982"/>
                  </a:lnTo>
                  <a:lnTo>
                    <a:pt x="225120" y="270103"/>
                  </a:lnTo>
                  <a:lnTo>
                    <a:pt x="242722" y="233070"/>
                  </a:lnTo>
                  <a:lnTo>
                    <a:pt x="271005" y="204673"/>
                  </a:lnTo>
                  <a:lnTo>
                    <a:pt x="312394" y="186651"/>
                  </a:lnTo>
                  <a:lnTo>
                    <a:pt x="360807" y="180365"/>
                  </a:lnTo>
                  <a:lnTo>
                    <a:pt x="403110" y="186575"/>
                  </a:lnTo>
                  <a:lnTo>
                    <a:pt x="437578" y="204597"/>
                  </a:lnTo>
                  <a:lnTo>
                    <a:pt x="462534" y="233768"/>
                  </a:lnTo>
                  <a:lnTo>
                    <a:pt x="476262" y="273380"/>
                  </a:lnTo>
                  <a:lnTo>
                    <a:pt x="477050" y="322757"/>
                  </a:lnTo>
                  <a:lnTo>
                    <a:pt x="463346" y="362915"/>
                  </a:lnTo>
                  <a:lnTo>
                    <a:pt x="435533" y="400837"/>
                  </a:lnTo>
                  <a:lnTo>
                    <a:pt x="399237" y="437172"/>
                  </a:lnTo>
                  <a:lnTo>
                    <a:pt x="360045" y="472490"/>
                  </a:lnTo>
                  <a:lnTo>
                    <a:pt x="323596" y="507428"/>
                  </a:lnTo>
                  <a:lnTo>
                    <a:pt x="295490" y="542569"/>
                  </a:lnTo>
                  <a:lnTo>
                    <a:pt x="276085" y="583476"/>
                  </a:lnTo>
                  <a:lnTo>
                    <a:pt x="265061" y="627075"/>
                  </a:lnTo>
                  <a:lnTo>
                    <a:pt x="259892" y="672261"/>
                  </a:lnTo>
                  <a:lnTo>
                    <a:pt x="258127" y="717969"/>
                  </a:lnTo>
                  <a:lnTo>
                    <a:pt x="257251" y="763092"/>
                  </a:lnTo>
                  <a:lnTo>
                    <a:pt x="448983" y="763092"/>
                  </a:lnTo>
                  <a:lnTo>
                    <a:pt x="449795" y="709777"/>
                  </a:lnTo>
                  <a:lnTo>
                    <a:pt x="459155" y="664260"/>
                  </a:lnTo>
                  <a:lnTo>
                    <a:pt x="479755" y="623290"/>
                  </a:lnTo>
                  <a:lnTo>
                    <a:pt x="514375" y="583615"/>
                  </a:lnTo>
                  <a:lnTo>
                    <a:pt x="553669" y="548678"/>
                  </a:lnTo>
                  <a:lnTo>
                    <a:pt x="590550" y="517575"/>
                  </a:lnTo>
                  <a:lnTo>
                    <a:pt x="623951" y="487273"/>
                  </a:lnTo>
                  <a:lnTo>
                    <a:pt x="652805" y="454736"/>
                  </a:lnTo>
                  <a:lnTo>
                    <a:pt x="676046" y="416915"/>
                  </a:lnTo>
                  <a:lnTo>
                    <a:pt x="692619" y="370801"/>
                  </a:lnTo>
                  <a:lnTo>
                    <a:pt x="701433" y="313321"/>
                  </a:lnTo>
                  <a:lnTo>
                    <a:pt x="701662" y="263258"/>
                  </a:lnTo>
                  <a:close/>
                </a:path>
              </a:pathLst>
            </a:custGeom>
            <a:solidFill>
              <a:srgbClr val="52525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20659" y="4069623"/>
              <a:ext cx="1978706" cy="3359150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92725" y="535305"/>
            <a:ext cx="7840344" cy="122999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65417" y="143478"/>
            <a:ext cx="10406380" cy="1275080"/>
          </a:xfrm>
          <a:prstGeom prst="rect"/>
        </p:spPr>
        <p:txBody>
          <a:bodyPr wrap="square" lIns="0" tIns="55879" rIns="0" bIns="0" rtlCol="0" vert="horz">
            <a:spAutoFit/>
          </a:bodyPr>
          <a:lstStyle/>
          <a:p>
            <a:pPr marL="12700" marR="5080" indent="232410">
              <a:lnSpc>
                <a:spcPts val="4800"/>
              </a:lnSpc>
              <a:spcBef>
                <a:spcPts val="439"/>
              </a:spcBef>
            </a:pPr>
            <a:r>
              <a:rPr dirty="0" sz="3950" spc="290">
                <a:solidFill>
                  <a:srgbClr val="0D0D0D"/>
                </a:solidFill>
              </a:rPr>
              <a:t>Using</a:t>
            </a:r>
            <a:r>
              <a:rPr dirty="0" sz="3950" spc="-50">
                <a:solidFill>
                  <a:srgbClr val="0D0D0D"/>
                </a:solidFill>
              </a:rPr>
              <a:t> </a:t>
            </a:r>
            <a:r>
              <a:rPr dirty="0" sz="3950" spc="280">
                <a:solidFill>
                  <a:srgbClr val="0D0D0D"/>
                </a:solidFill>
              </a:rPr>
              <a:t>the</a:t>
            </a:r>
            <a:r>
              <a:rPr dirty="0" sz="3950" spc="-30">
                <a:solidFill>
                  <a:srgbClr val="0D0D0D"/>
                </a:solidFill>
              </a:rPr>
              <a:t> </a:t>
            </a:r>
            <a:r>
              <a:rPr dirty="0" sz="4200" spc="200" i="1">
                <a:solidFill>
                  <a:srgbClr val="0D0D0D"/>
                </a:solidFill>
                <a:latin typeface="Tahoma"/>
                <a:cs typeface="Tahoma"/>
              </a:rPr>
              <a:t>Proficiency</a:t>
            </a:r>
            <a:r>
              <a:rPr dirty="0" sz="4200" spc="-135" i="1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dirty="0" sz="4200" spc="190" i="1">
                <a:solidFill>
                  <a:srgbClr val="0D0D0D"/>
                </a:solidFill>
                <a:latin typeface="Tahoma"/>
                <a:cs typeface="Tahoma"/>
              </a:rPr>
              <a:t>Level</a:t>
            </a:r>
            <a:r>
              <a:rPr dirty="0" sz="4200" spc="-105" i="1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dirty="0" sz="4200" spc="175" i="1">
                <a:solidFill>
                  <a:srgbClr val="0D0D0D"/>
                </a:solidFill>
                <a:latin typeface="Tahoma"/>
                <a:cs typeface="Tahoma"/>
              </a:rPr>
              <a:t>Descriptors </a:t>
            </a:r>
            <a:r>
              <a:rPr dirty="0" sz="4200" spc="150" i="1">
                <a:solidFill>
                  <a:srgbClr val="0D0D0D"/>
                </a:solidFill>
                <a:latin typeface="Tahoma"/>
                <a:cs typeface="Tahoma"/>
              </a:rPr>
              <a:t>(PLDs)</a:t>
            </a:r>
            <a:r>
              <a:rPr dirty="0" sz="3950" spc="150">
                <a:solidFill>
                  <a:srgbClr val="0D0D0D"/>
                </a:solidFill>
              </a:rPr>
              <a:t>,</a:t>
            </a:r>
            <a:r>
              <a:rPr dirty="0" sz="3950" spc="-30">
                <a:solidFill>
                  <a:srgbClr val="0D0D0D"/>
                </a:solidFill>
              </a:rPr>
              <a:t> </a:t>
            </a:r>
            <a:r>
              <a:rPr dirty="0" sz="3950" spc="290">
                <a:solidFill>
                  <a:srgbClr val="0D0D0D"/>
                </a:solidFill>
              </a:rPr>
              <a:t>where</a:t>
            </a:r>
            <a:r>
              <a:rPr dirty="0" sz="3950" spc="10">
                <a:solidFill>
                  <a:srgbClr val="0D0D0D"/>
                </a:solidFill>
              </a:rPr>
              <a:t> </a:t>
            </a:r>
            <a:r>
              <a:rPr dirty="0" sz="3950" spc="340">
                <a:solidFill>
                  <a:srgbClr val="0D0D0D"/>
                </a:solidFill>
              </a:rPr>
              <a:t>would</a:t>
            </a:r>
            <a:r>
              <a:rPr dirty="0" sz="3950" spc="-45">
                <a:solidFill>
                  <a:srgbClr val="0D0D0D"/>
                </a:solidFill>
              </a:rPr>
              <a:t> </a:t>
            </a:r>
            <a:r>
              <a:rPr dirty="0" sz="3950" spc="-325">
                <a:solidFill>
                  <a:srgbClr val="0D0D0D"/>
                </a:solidFill>
              </a:rPr>
              <a:t>I</a:t>
            </a:r>
            <a:r>
              <a:rPr dirty="0" sz="3950" spc="15">
                <a:solidFill>
                  <a:srgbClr val="0D0D0D"/>
                </a:solidFill>
              </a:rPr>
              <a:t> </a:t>
            </a:r>
            <a:r>
              <a:rPr dirty="0" sz="3950" spc="305">
                <a:solidFill>
                  <a:srgbClr val="0D0D0D"/>
                </a:solidFill>
              </a:rPr>
              <a:t>score</a:t>
            </a:r>
            <a:r>
              <a:rPr dirty="0" sz="3950" spc="-60">
                <a:solidFill>
                  <a:srgbClr val="0D0D0D"/>
                </a:solidFill>
              </a:rPr>
              <a:t> </a:t>
            </a:r>
            <a:r>
              <a:rPr dirty="0" sz="3950" spc="229">
                <a:solidFill>
                  <a:srgbClr val="0D0D0D"/>
                </a:solidFill>
              </a:rPr>
              <a:t>this</a:t>
            </a:r>
            <a:r>
              <a:rPr dirty="0" sz="3950" spc="-50">
                <a:solidFill>
                  <a:srgbClr val="0D0D0D"/>
                </a:solidFill>
              </a:rPr>
              <a:t> </a:t>
            </a:r>
            <a:r>
              <a:rPr dirty="0" sz="3950" spc="275">
                <a:solidFill>
                  <a:srgbClr val="0D0D0D"/>
                </a:solidFill>
              </a:rPr>
              <a:t>sample?</a:t>
            </a:r>
            <a:endParaRPr sz="395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68025" y="1362075"/>
            <a:ext cx="7153275" cy="801052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8088" y="3780014"/>
            <a:ext cx="10198307" cy="4320596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261119" y="8768105"/>
            <a:ext cx="907415" cy="1209675"/>
          </a:xfrm>
          <a:custGeom>
            <a:avLst/>
            <a:gdLst/>
            <a:ahLst/>
            <a:cxnLst/>
            <a:rect l="l" t="t" r="r" b="b"/>
            <a:pathLst>
              <a:path w="907415" h="1209675">
                <a:moveTo>
                  <a:pt x="580822" y="0"/>
                </a:moveTo>
                <a:lnTo>
                  <a:pt x="0" y="0"/>
                </a:lnTo>
                <a:lnTo>
                  <a:pt x="0" y="1209567"/>
                </a:lnTo>
                <a:lnTo>
                  <a:pt x="907219" y="1209567"/>
                </a:lnTo>
                <a:lnTo>
                  <a:pt x="907219" y="1179328"/>
                </a:lnTo>
                <a:lnTo>
                  <a:pt x="30240" y="1179328"/>
                </a:lnTo>
                <a:lnTo>
                  <a:pt x="30240" y="30239"/>
                </a:lnTo>
                <a:lnTo>
                  <a:pt x="611062" y="30239"/>
                </a:lnTo>
                <a:lnTo>
                  <a:pt x="580822" y="0"/>
                </a:lnTo>
                <a:close/>
              </a:path>
              <a:path w="907415" h="1209675">
                <a:moveTo>
                  <a:pt x="611062" y="30239"/>
                </a:moveTo>
                <a:lnTo>
                  <a:pt x="559452" y="30239"/>
                </a:lnTo>
                <a:lnTo>
                  <a:pt x="559452" y="347749"/>
                </a:lnTo>
                <a:lnTo>
                  <a:pt x="876979" y="347749"/>
                </a:lnTo>
                <a:lnTo>
                  <a:pt x="876979" y="1179328"/>
                </a:lnTo>
                <a:lnTo>
                  <a:pt x="907219" y="1179328"/>
                </a:lnTo>
                <a:lnTo>
                  <a:pt x="907219" y="326381"/>
                </a:lnTo>
                <a:lnTo>
                  <a:pt x="898349" y="317510"/>
                </a:lnTo>
                <a:lnTo>
                  <a:pt x="589692" y="317510"/>
                </a:lnTo>
                <a:lnTo>
                  <a:pt x="589753" y="51870"/>
                </a:lnTo>
                <a:lnTo>
                  <a:pt x="632695" y="51870"/>
                </a:lnTo>
                <a:lnTo>
                  <a:pt x="611062" y="30239"/>
                </a:lnTo>
                <a:close/>
              </a:path>
              <a:path w="907415" h="1209675">
                <a:moveTo>
                  <a:pt x="632695" y="51870"/>
                </a:moveTo>
                <a:lnTo>
                  <a:pt x="589934" y="51870"/>
                </a:lnTo>
                <a:lnTo>
                  <a:pt x="855326" y="317248"/>
                </a:lnTo>
                <a:lnTo>
                  <a:pt x="855425" y="317510"/>
                </a:lnTo>
                <a:lnTo>
                  <a:pt x="898349" y="317510"/>
                </a:lnTo>
                <a:lnTo>
                  <a:pt x="632695" y="518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380682" y="9395777"/>
            <a:ext cx="671830" cy="5175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3200" spc="-25" b="1">
                <a:latin typeface="Tahoma"/>
                <a:cs typeface="Tahoma"/>
              </a:rPr>
              <a:t>p.2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93750" y="1952879"/>
          <a:ext cx="8813800" cy="74980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08300"/>
                <a:gridCol w="2908300"/>
                <a:gridCol w="2908300"/>
              </a:tblGrid>
              <a:tr h="960119">
                <a:tc gridSpan="3"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dirty="0" sz="5400" spc="4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Writing</a:t>
                      </a:r>
                      <a:endParaRPr sz="5400">
                        <a:latin typeface="Tahoma"/>
                        <a:cs typeface="Tahoma"/>
                      </a:endParaRPr>
                    </a:p>
                  </a:txBody>
                  <a:tcPr marL="0" marR="0" marB="0" marT="42544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960119">
                <a:tc>
                  <a:txBody>
                    <a:bodyPr/>
                    <a:lstStyle/>
                    <a:p>
                      <a:pPr marL="23558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5400" spc="38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Level</a:t>
                      </a:r>
                      <a:r>
                        <a:rPr dirty="0" sz="5400" spc="-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5400" spc="2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5400">
                        <a:latin typeface="Tahoma"/>
                        <a:cs typeface="Tahoma"/>
                      </a:endParaRPr>
                    </a:p>
                  </a:txBody>
                  <a:tcPr marL="0" marR="0" marB="0" marT="431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330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5400" spc="38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Level</a:t>
                      </a:r>
                      <a:r>
                        <a:rPr dirty="0" sz="54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5400" spc="3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3</a:t>
                      </a:r>
                      <a:endParaRPr sz="5400">
                        <a:latin typeface="Tahoma"/>
                        <a:cs typeface="Tahoma"/>
                      </a:endParaRPr>
                    </a:p>
                  </a:txBody>
                  <a:tcPr marL="0" marR="0" marB="0" marT="431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139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5400" spc="38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Level</a:t>
                      </a:r>
                      <a:r>
                        <a:rPr dirty="0" sz="5400" spc="-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5400" spc="59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4</a:t>
                      </a:r>
                      <a:endParaRPr sz="5400">
                        <a:latin typeface="Tahoma"/>
                        <a:cs typeface="Tahoma"/>
                      </a:endParaRPr>
                    </a:p>
                  </a:txBody>
                  <a:tcPr marL="0" marR="0" marB="0" marT="431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5577840">
                <a:tc>
                  <a:txBody>
                    <a:bodyPr/>
                    <a:lstStyle/>
                    <a:p>
                      <a:pPr marL="137160">
                        <a:lnSpc>
                          <a:spcPts val="2500"/>
                        </a:lnSpc>
                        <a:spcBef>
                          <a:spcPts val="495"/>
                        </a:spcBef>
                      </a:pP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The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learner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can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346710" indent="-209550">
                        <a:lnSpc>
                          <a:spcPts val="2500"/>
                        </a:lnSpc>
                        <a:buChar char="•"/>
                        <a:tabLst>
                          <a:tab pos="346710" algn="l"/>
                        </a:tabLst>
                      </a:pPr>
                      <a:r>
                        <a:rPr dirty="0" sz="2100" spc="10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(2)</a:t>
                      </a:r>
                      <a:r>
                        <a:rPr dirty="0" sz="2100" spc="-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participate</a:t>
                      </a:r>
                      <a:r>
                        <a:rPr dirty="0" sz="2100" spc="-8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37160" marR="374650">
                        <a:lnSpc>
                          <a:spcPct val="99800"/>
                        </a:lnSpc>
                        <a:spcBef>
                          <a:spcPts val="35"/>
                        </a:spcBef>
                      </a:pP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short</a:t>
                      </a:r>
                      <a:r>
                        <a:rPr dirty="0" sz="2100" spc="-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written </a:t>
                      </a:r>
                      <a:r>
                        <a:rPr dirty="0" sz="2100" spc="1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exchange</a:t>
                      </a:r>
                      <a:r>
                        <a:rPr dirty="0" sz="2100" spc="-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on </a:t>
                      </a:r>
                      <a:r>
                        <a:rPr dirty="0" sz="2100" spc="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familiar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topics, </a:t>
                      </a:r>
                      <a:r>
                        <a:rPr dirty="0" sz="2100" spc="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texts,</a:t>
                      </a:r>
                      <a:r>
                        <a:rPr dirty="0" sz="2100" spc="-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experiences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or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37160" marR="325120">
                        <a:lnSpc>
                          <a:spcPct val="100099"/>
                        </a:lnSpc>
                        <a:spcBef>
                          <a:spcPts val="30"/>
                        </a:spcBef>
                      </a:pPr>
                      <a:r>
                        <a:rPr dirty="0" sz="2100" spc="9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events,</a:t>
                      </a:r>
                      <a:r>
                        <a:rPr dirty="0" sz="2100" spc="-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presenting </a:t>
                      </a: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ideas</a:t>
                      </a:r>
                      <a:r>
                        <a:rPr dirty="0" sz="2100" spc="-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 </a:t>
                      </a:r>
                      <a:r>
                        <a:rPr dirty="0" sz="2100" spc="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information; </a:t>
                      </a:r>
                      <a:r>
                        <a:rPr dirty="0" sz="2100" spc="1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respond</a:t>
                      </a:r>
                      <a:r>
                        <a:rPr dirty="0" sz="2100" spc="-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</a:t>
                      </a:r>
                      <a:r>
                        <a:rPr dirty="0" sz="2100" spc="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simple questions</a:t>
                      </a:r>
                      <a:r>
                        <a:rPr dirty="0" sz="2100" spc="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wh-questions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62865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C3C4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ts val="2500"/>
                        </a:lnSpc>
                        <a:spcBef>
                          <a:spcPts val="495"/>
                        </a:spcBef>
                      </a:pP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The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learner</a:t>
                      </a:r>
                      <a:r>
                        <a:rPr dirty="0" sz="2100" spc="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can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347980" indent="-209550">
                        <a:lnSpc>
                          <a:spcPts val="2500"/>
                        </a:lnSpc>
                        <a:buChar char="•"/>
                        <a:tabLst>
                          <a:tab pos="347980" algn="l"/>
                        </a:tabLst>
                      </a:pPr>
                      <a:r>
                        <a:rPr dirty="0" sz="2100" spc="10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(2)</a:t>
                      </a:r>
                      <a:r>
                        <a:rPr dirty="0" sz="2100" spc="-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participate</a:t>
                      </a:r>
                      <a:r>
                        <a:rPr dirty="0" sz="2100" spc="-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38430" marR="320040">
                        <a:lnSpc>
                          <a:spcPct val="100099"/>
                        </a:lnSpc>
                        <a:spcBef>
                          <a:spcPts val="30"/>
                        </a:spcBef>
                      </a:pP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written</a:t>
                      </a:r>
                      <a:r>
                        <a:rPr dirty="0" sz="2100" spc="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exchanges </a:t>
                      </a: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on</a:t>
                      </a:r>
                      <a:r>
                        <a:rPr dirty="0" sz="2100" spc="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familiar</a:t>
                      </a:r>
                      <a:r>
                        <a:rPr dirty="0" sz="2100" spc="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topics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texts,</a:t>
                      </a:r>
                      <a:r>
                        <a:rPr dirty="0" sz="2100" spc="-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adding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relevant </a:t>
                      </a:r>
                      <a:r>
                        <a:rPr dirty="0" sz="2100" spc="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information;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introduce</a:t>
                      </a:r>
                      <a:r>
                        <a:rPr dirty="0" sz="2100" spc="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the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38430" marR="165735">
                        <a:lnSpc>
                          <a:spcPct val="99300"/>
                        </a:lnSpc>
                        <a:spcBef>
                          <a:spcPts val="50"/>
                        </a:spcBef>
                      </a:pPr>
                      <a:r>
                        <a:rPr dirty="0" sz="2100" spc="18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topic</a:t>
                      </a:r>
                      <a:r>
                        <a:rPr dirty="0" sz="2100" spc="-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provide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 </a:t>
                      </a:r>
                      <a:r>
                        <a:rPr dirty="0" sz="2100" spc="1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concluding </a:t>
                      </a:r>
                      <a:r>
                        <a:rPr dirty="0" sz="2100" spc="10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statement;</a:t>
                      </a:r>
                      <a:r>
                        <a:rPr dirty="0" sz="2100" spc="-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respond </a:t>
                      </a:r>
                      <a:r>
                        <a:rPr dirty="0" sz="2100" spc="1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</a:t>
                      </a:r>
                      <a:r>
                        <a:rPr dirty="0" sz="2100" spc="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questions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62865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C3C4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ts val="2500"/>
                        </a:lnSpc>
                        <a:spcBef>
                          <a:spcPts val="495"/>
                        </a:spcBef>
                      </a:pP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The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learner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can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349885" indent="-209550">
                        <a:lnSpc>
                          <a:spcPts val="2500"/>
                        </a:lnSpc>
                        <a:buChar char="•"/>
                        <a:tabLst>
                          <a:tab pos="349885" algn="l"/>
                        </a:tabLst>
                      </a:pPr>
                      <a:r>
                        <a:rPr dirty="0" sz="2100" spc="10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(2)</a:t>
                      </a:r>
                      <a:r>
                        <a:rPr dirty="0" sz="2100" spc="-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participate</a:t>
                      </a:r>
                      <a:r>
                        <a:rPr dirty="0" sz="2100" spc="-8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40335" marR="995680">
                        <a:lnSpc>
                          <a:spcPct val="99800"/>
                        </a:lnSpc>
                        <a:spcBef>
                          <a:spcPts val="35"/>
                        </a:spcBef>
                      </a:pP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written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exchanges</a:t>
                      </a:r>
                      <a:r>
                        <a:rPr dirty="0" sz="2100" spc="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of </a:t>
                      </a:r>
                      <a:r>
                        <a:rPr dirty="0" sz="2100" spc="9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information,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40335" marR="294640">
                        <a:lnSpc>
                          <a:spcPts val="2480"/>
                        </a:lnSpc>
                        <a:spcBef>
                          <a:spcPts val="150"/>
                        </a:spcBef>
                      </a:pP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ideas</a:t>
                      </a:r>
                      <a:r>
                        <a:rPr dirty="0" sz="2100" spc="-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analyses </a:t>
                      </a:r>
                      <a:r>
                        <a:rPr dirty="0" sz="2100" spc="2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by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40335">
                        <a:lnSpc>
                          <a:spcPts val="2475"/>
                        </a:lnSpc>
                      </a:pP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expressing</a:t>
                      </a:r>
                      <a:r>
                        <a:rPr dirty="0" sz="2100" spc="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own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40335" marR="154305">
                        <a:lnSpc>
                          <a:spcPct val="99800"/>
                        </a:lnSpc>
                        <a:spcBef>
                          <a:spcPts val="40"/>
                        </a:spcBef>
                      </a:pP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ideas</a:t>
                      </a:r>
                      <a:r>
                        <a:rPr dirty="0" sz="2100" spc="-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 </a:t>
                      </a: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paraphrase</a:t>
                      </a:r>
                      <a:r>
                        <a:rPr dirty="0" sz="2100" spc="-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key </a:t>
                      </a: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ideas</a:t>
                      </a:r>
                      <a:r>
                        <a:rPr dirty="0" sz="2100" spc="-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on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2100" spc="-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wide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variety</a:t>
                      </a:r>
                      <a:r>
                        <a:rPr dirty="0" sz="2100" spc="-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of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topics, </a:t>
                      </a: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texts</a:t>
                      </a:r>
                      <a:r>
                        <a:rPr dirty="0" sz="2100" spc="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issues;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introduce</a:t>
                      </a:r>
                      <a:r>
                        <a:rPr dirty="0" sz="2100" spc="-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8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topic</a:t>
                      </a:r>
                      <a:r>
                        <a:rPr dirty="0" sz="2100" spc="-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 </a:t>
                      </a: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provide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conclusion; </a:t>
                      </a:r>
                      <a:r>
                        <a:rPr dirty="0" sz="2100" spc="10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ask</a:t>
                      </a:r>
                      <a:r>
                        <a:rPr dirty="0" sz="2100" spc="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answer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relevant</a:t>
                      </a:r>
                      <a:r>
                        <a:rPr dirty="0" sz="2100" spc="-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questions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62865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C3C4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48950" y="1362075"/>
            <a:ext cx="7296150" cy="8172450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185420" y="226410"/>
            <a:ext cx="10408285" cy="1275080"/>
          </a:xfrm>
          <a:prstGeom prst="rect"/>
        </p:spPr>
        <p:txBody>
          <a:bodyPr wrap="square" lIns="0" tIns="55879" rIns="0" bIns="0" rtlCol="0" vert="horz">
            <a:spAutoFit/>
          </a:bodyPr>
          <a:lstStyle/>
          <a:p>
            <a:pPr marL="12700" marR="5080" indent="232410">
              <a:lnSpc>
                <a:spcPts val="4800"/>
              </a:lnSpc>
              <a:spcBef>
                <a:spcPts val="439"/>
              </a:spcBef>
            </a:pPr>
            <a:r>
              <a:rPr dirty="0" sz="3950" spc="290">
                <a:solidFill>
                  <a:srgbClr val="464649"/>
                </a:solidFill>
              </a:rPr>
              <a:t>Using</a:t>
            </a:r>
            <a:r>
              <a:rPr dirty="0" sz="3950" spc="-50">
                <a:solidFill>
                  <a:srgbClr val="464649"/>
                </a:solidFill>
              </a:rPr>
              <a:t> </a:t>
            </a:r>
            <a:r>
              <a:rPr dirty="0" sz="3950" spc="280">
                <a:solidFill>
                  <a:srgbClr val="464649"/>
                </a:solidFill>
              </a:rPr>
              <a:t>the</a:t>
            </a:r>
            <a:r>
              <a:rPr dirty="0" sz="3950" spc="-35">
                <a:solidFill>
                  <a:srgbClr val="464649"/>
                </a:solidFill>
              </a:rPr>
              <a:t> </a:t>
            </a:r>
            <a:r>
              <a:rPr dirty="0" sz="4200" spc="200" i="1">
                <a:solidFill>
                  <a:srgbClr val="464649"/>
                </a:solidFill>
                <a:latin typeface="Tahoma"/>
                <a:cs typeface="Tahoma"/>
              </a:rPr>
              <a:t>Proficiency</a:t>
            </a:r>
            <a:r>
              <a:rPr dirty="0" sz="4200" spc="-135" i="1">
                <a:solidFill>
                  <a:srgbClr val="464649"/>
                </a:solidFill>
                <a:latin typeface="Tahoma"/>
                <a:cs typeface="Tahoma"/>
              </a:rPr>
              <a:t> </a:t>
            </a:r>
            <a:r>
              <a:rPr dirty="0" sz="4200" spc="190" i="1">
                <a:solidFill>
                  <a:srgbClr val="464649"/>
                </a:solidFill>
                <a:latin typeface="Tahoma"/>
                <a:cs typeface="Tahoma"/>
              </a:rPr>
              <a:t>Level</a:t>
            </a:r>
            <a:r>
              <a:rPr dirty="0" sz="4200" spc="-105" i="1">
                <a:solidFill>
                  <a:srgbClr val="464649"/>
                </a:solidFill>
                <a:latin typeface="Tahoma"/>
                <a:cs typeface="Tahoma"/>
              </a:rPr>
              <a:t> </a:t>
            </a:r>
            <a:r>
              <a:rPr dirty="0" sz="4200" spc="175" i="1">
                <a:solidFill>
                  <a:srgbClr val="464649"/>
                </a:solidFill>
                <a:latin typeface="Tahoma"/>
                <a:cs typeface="Tahoma"/>
              </a:rPr>
              <a:t>Descriptors </a:t>
            </a:r>
            <a:r>
              <a:rPr dirty="0" sz="4200" spc="150" i="1">
                <a:solidFill>
                  <a:srgbClr val="464649"/>
                </a:solidFill>
                <a:latin typeface="Tahoma"/>
                <a:cs typeface="Tahoma"/>
              </a:rPr>
              <a:t>(PLDs)</a:t>
            </a:r>
            <a:r>
              <a:rPr dirty="0" sz="3950" spc="150">
                <a:solidFill>
                  <a:srgbClr val="464649"/>
                </a:solidFill>
              </a:rPr>
              <a:t>,</a:t>
            </a:r>
            <a:r>
              <a:rPr dirty="0" sz="3950" spc="-40">
                <a:solidFill>
                  <a:srgbClr val="464649"/>
                </a:solidFill>
              </a:rPr>
              <a:t> </a:t>
            </a:r>
            <a:r>
              <a:rPr dirty="0" sz="3950" spc="295">
                <a:solidFill>
                  <a:srgbClr val="464649"/>
                </a:solidFill>
              </a:rPr>
              <a:t>where</a:t>
            </a:r>
            <a:r>
              <a:rPr dirty="0" sz="3950" spc="5">
                <a:solidFill>
                  <a:srgbClr val="464649"/>
                </a:solidFill>
              </a:rPr>
              <a:t> </a:t>
            </a:r>
            <a:r>
              <a:rPr dirty="0" sz="3950" spc="345">
                <a:solidFill>
                  <a:srgbClr val="464649"/>
                </a:solidFill>
              </a:rPr>
              <a:t>would</a:t>
            </a:r>
            <a:r>
              <a:rPr dirty="0" sz="3950" spc="-50">
                <a:solidFill>
                  <a:srgbClr val="464649"/>
                </a:solidFill>
              </a:rPr>
              <a:t> </a:t>
            </a:r>
            <a:r>
              <a:rPr dirty="0" sz="3950" spc="-325">
                <a:solidFill>
                  <a:srgbClr val="464649"/>
                </a:solidFill>
              </a:rPr>
              <a:t>I</a:t>
            </a:r>
            <a:r>
              <a:rPr dirty="0" sz="3950" spc="10">
                <a:solidFill>
                  <a:srgbClr val="464649"/>
                </a:solidFill>
              </a:rPr>
              <a:t> </a:t>
            </a:r>
            <a:r>
              <a:rPr dirty="0" sz="3950" spc="305">
                <a:solidFill>
                  <a:srgbClr val="464649"/>
                </a:solidFill>
              </a:rPr>
              <a:t>score</a:t>
            </a:r>
            <a:r>
              <a:rPr dirty="0" sz="3950" spc="-65">
                <a:solidFill>
                  <a:srgbClr val="464649"/>
                </a:solidFill>
              </a:rPr>
              <a:t> </a:t>
            </a:r>
            <a:r>
              <a:rPr dirty="0" sz="3950" spc="229">
                <a:solidFill>
                  <a:srgbClr val="464649"/>
                </a:solidFill>
              </a:rPr>
              <a:t>this</a:t>
            </a:r>
            <a:r>
              <a:rPr dirty="0" sz="3950" spc="-60">
                <a:solidFill>
                  <a:srgbClr val="464649"/>
                </a:solidFill>
              </a:rPr>
              <a:t> </a:t>
            </a:r>
            <a:r>
              <a:rPr dirty="0" sz="3950" spc="275">
                <a:solidFill>
                  <a:srgbClr val="464649"/>
                </a:solidFill>
              </a:rPr>
              <a:t>sample?</a:t>
            </a:r>
            <a:endParaRPr sz="39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934565" y="1581043"/>
            <a:ext cx="5315585" cy="6725284"/>
            <a:chOff x="10934565" y="1581043"/>
            <a:chExt cx="5315585" cy="672528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34565" y="1581043"/>
              <a:ext cx="5315218" cy="672486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06150" y="1752600"/>
              <a:ext cx="4791075" cy="6200775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89504" y="2772410"/>
            <a:ext cx="7068820" cy="3108071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454109" y="9684655"/>
            <a:ext cx="17380585" cy="328930"/>
            <a:chOff x="454109" y="9684655"/>
            <a:chExt cx="17380585" cy="328930"/>
          </a:xfrm>
        </p:grpSpPr>
        <p:sp>
          <p:nvSpPr>
            <p:cNvPr id="7" name="object 7"/>
            <p:cNvSpPr/>
            <p:nvPr/>
          </p:nvSpPr>
          <p:spPr>
            <a:xfrm>
              <a:off x="454109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D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479922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083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914431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348940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/>
          <p:nvPr/>
        </p:nvSpPr>
        <p:spPr>
          <a:xfrm>
            <a:off x="556394" y="8215655"/>
            <a:ext cx="907415" cy="1209675"/>
          </a:xfrm>
          <a:custGeom>
            <a:avLst/>
            <a:gdLst/>
            <a:ahLst/>
            <a:cxnLst/>
            <a:rect l="l" t="t" r="r" b="b"/>
            <a:pathLst>
              <a:path w="907415" h="1209675">
                <a:moveTo>
                  <a:pt x="580822" y="0"/>
                </a:moveTo>
                <a:lnTo>
                  <a:pt x="0" y="0"/>
                </a:lnTo>
                <a:lnTo>
                  <a:pt x="0" y="1209567"/>
                </a:lnTo>
                <a:lnTo>
                  <a:pt x="907219" y="1209567"/>
                </a:lnTo>
                <a:lnTo>
                  <a:pt x="907219" y="1179328"/>
                </a:lnTo>
                <a:lnTo>
                  <a:pt x="30240" y="1179328"/>
                </a:lnTo>
                <a:lnTo>
                  <a:pt x="30240" y="30239"/>
                </a:lnTo>
                <a:lnTo>
                  <a:pt x="611062" y="30239"/>
                </a:lnTo>
                <a:lnTo>
                  <a:pt x="580822" y="0"/>
                </a:lnTo>
                <a:close/>
              </a:path>
              <a:path w="907415" h="1209675">
                <a:moveTo>
                  <a:pt x="611062" y="30239"/>
                </a:moveTo>
                <a:lnTo>
                  <a:pt x="559452" y="30239"/>
                </a:lnTo>
                <a:lnTo>
                  <a:pt x="559452" y="347749"/>
                </a:lnTo>
                <a:lnTo>
                  <a:pt x="876979" y="347749"/>
                </a:lnTo>
                <a:lnTo>
                  <a:pt x="876979" y="1179328"/>
                </a:lnTo>
                <a:lnTo>
                  <a:pt x="907219" y="1179328"/>
                </a:lnTo>
                <a:lnTo>
                  <a:pt x="907219" y="326381"/>
                </a:lnTo>
                <a:lnTo>
                  <a:pt x="898349" y="317510"/>
                </a:lnTo>
                <a:lnTo>
                  <a:pt x="589692" y="317510"/>
                </a:lnTo>
                <a:lnTo>
                  <a:pt x="589753" y="51870"/>
                </a:lnTo>
                <a:lnTo>
                  <a:pt x="632695" y="51870"/>
                </a:lnTo>
                <a:lnTo>
                  <a:pt x="611062" y="30239"/>
                </a:lnTo>
                <a:close/>
              </a:path>
              <a:path w="907415" h="1209675">
                <a:moveTo>
                  <a:pt x="632695" y="51870"/>
                </a:moveTo>
                <a:lnTo>
                  <a:pt x="589934" y="51870"/>
                </a:lnTo>
                <a:lnTo>
                  <a:pt x="855326" y="317248"/>
                </a:lnTo>
                <a:lnTo>
                  <a:pt x="855425" y="317510"/>
                </a:lnTo>
                <a:lnTo>
                  <a:pt x="898349" y="317510"/>
                </a:lnTo>
                <a:lnTo>
                  <a:pt x="632695" y="518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628967" y="8701405"/>
            <a:ext cx="712470" cy="5175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3200" b="1">
                <a:latin typeface="Tahoma"/>
                <a:cs typeface="Tahoma"/>
              </a:rPr>
              <a:t>p.</a:t>
            </a:r>
            <a:r>
              <a:rPr dirty="0" sz="3200" spc="65" b="1">
                <a:latin typeface="Tahoma"/>
                <a:cs typeface="Tahoma"/>
              </a:rPr>
              <a:t> </a:t>
            </a:r>
            <a:r>
              <a:rPr dirty="0" sz="3200" spc="-745" b="1">
                <a:latin typeface="Tahoma"/>
                <a:cs typeface="Tahoma"/>
              </a:rPr>
              <a:t>1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45560" y="4220971"/>
            <a:ext cx="2514600" cy="1924050"/>
          </a:xfrm>
          <a:custGeom>
            <a:avLst/>
            <a:gdLst/>
            <a:ahLst/>
            <a:cxnLst/>
            <a:rect l="l" t="t" r="r" b="b"/>
            <a:pathLst>
              <a:path w="2514600" h="1924050">
                <a:moveTo>
                  <a:pt x="2514600" y="323850"/>
                </a:moveTo>
                <a:lnTo>
                  <a:pt x="2506726" y="323850"/>
                </a:lnTo>
                <a:lnTo>
                  <a:pt x="2506726" y="0"/>
                </a:lnTo>
                <a:lnTo>
                  <a:pt x="482600" y="0"/>
                </a:lnTo>
                <a:lnTo>
                  <a:pt x="482600" y="323850"/>
                </a:lnTo>
                <a:lnTo>
                  <a:pt x="0" y="323850"/>
                </a:lnTo>
                <a:lnTo>
                  <a:pt x="0" y="647700"/>
                </a:lnTo>
                <a:lnTo>
                  <a:pt x="0" y="1924050"/>
                </a:lnTo>
                <a:lnTo>
                  <a:pt x="1533525" y="1924050"/>
                </a:lnTo>
                <a:lnTo>
                  <a:pt x="1533525" y="1600200"/>
                </a:lnTo>
                <a:lnTo>
                  <a:pt x="1154112" y="1600200"/>
                </a:lnTo>
                <a:lnTo>
                  <a:pt x="1154112" y="1285875"/>
                </a:lnTo>
                <a:lnTo>
                  <a:pt x="2378075" y="1285875"/>
                </a:lnTo>
                <a:lnTo>
                  <a:pt x="2378075" y="962025"/>
                </a:lnTo>
                <a:lnTo>
                  <a:pt x="2286000" y="962025"/>
                </a:lnTo>
                <a:lnTo>
                  <a:pt x="2286000" y="647700"/>
                </a:lnTo>
                <a:lnTo>
                  <a:pt x="2514600" y="647700"/>
                </a:lnTo>
                <a:lnTo>
                  <a:pt x="2514600" y="32385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845560" y="6783196"/>
            <a:ext cx="1543050" cy="647700"/>
          </a:xfrm>
          <a:custGeom>
            <a:avLst/>
            <a:gdLst/>
            <a:ahLst/>
            <a:cxnLst/>
            <a:rect l="l" t="t" r="r" b="b"/>
            <a:pathLst>
              <a:path w="1543050" h="647700">
                <a:moveTo>
                  <a:pt x="1543050" y="0"/>
                </a:moveTo>
                <a:lnTo>
                  <a:pt x="0" y="0"/>
                </a:lnTo>
                <a:lnTo>
                  <a:pt x="0" y="323850"/>
                </a:lnTo>
                <a:lnTo>
                  <a:pt x="0" y="647700"/>
                </a:lnTo>
                <a:lnTo>
                  <a:pt x="1341374" y="647700"/>
                </a:lnTo>
                <a:lnTo>
                  <a:pt x="1341374" y="323850"/>
                </a:lnTo>
                <a:lnTo>
                  <a:pt x="1543050" y="323850"/>
                </a:lnTo>
                <a:lnTo>
                  <a:pt x="1543050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753860" y="7107046"/>
            <a:ext cx="2300605" cy="962025"/>
          </a:xfrm>
          <a:custGeom>
            <a:avLst/>
            <a:gdLst/>
            <a:ahLst/>
            <a:cxnLst/>
            <a:rect l="l" t="t" r="r" b="b"/>
            <a:pathLst>
              <a:path w="2300604" h="962025">
                <a:moveTo>
                  <a:pt x="2300351" y="314325"/>
                </a:moveTo>
                <a:lnTo>
                  <a:pt x="2135124" y="314325"/>
                </a:lnTo>
                <a:lnTo>
                  <a:pt x="2135124" y="0"/>
                </a:lnTo>
                <a:lnTo>
                  <a:pt x="771525" y="0"/>
                </a:lnTo>
                <a:lnTo>
                  <a:pt x="771525" y="314325"/>
                </a:lnTo>
                <a:lnTo>
                  <a:pt x="0" y="314325"/>
                </a:lnTo>
                <a:lnTo>
                  <a:pt x="0" y="638175"/>
                </a:lnTo>
                <a:lnTo>
                  <a:pt x="0" y="962025"/>
                </a:lnTo>
                <a:lnTo>
                  <a:pt x="2103501" y="962025"/>
                </a:lnTo>
                <a:lnTo>
                  <a:pt x="2103501" y="638175"/>
                </a:lnTo>
                <a:lnTo>
                  <a:pt x="2300351" y="638175"/>
                </a:lnTo>
                <a:lnTo>
                  <a:pt x="2300351" y="314325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753859" y="8383396"/>
            <a:ext cx="2662555" cy="323850"/>
          </a:xfrm>
          <a:custGeom>
            <a:avLst/>
            <a:gdLst/>
            <a:ahLst/>
            <a:cxnLst/>
            <a:rect l="l" t="t" r="r" b="b"/>
            <a:pathLst>
              <a:path w="2662554" h="323850">
                <a:moveTo>
                  <a:pt x="2662301" y="0"/>
                </a:moveTo>
                <a:lnTo>
                  <a:pt x="0" y="0"/>
                </a:lnTo>
                <a:lnTo>
                  <a:pt x="0" y="323849"/>
                </a:lnTo>
                <a:lnTo>
                  <a:pt x="2662301" y="323849"/>
                </a:lnTo>
                <a:lnTo>
                  <a:pt x="2662301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793750" y="1911476"/>
          <a:ext cx="8813800" cy="78117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08300"/>
                <a:gridCol w="2908300"/>
                <a:gridCol w="2908300"/>
              </a:tblGrid>
              <a:tr h="960119">
                <a:tc gridSpan="3"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5400" spc="4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Writing</a:t>
                      </a:r>
                      <a:endParaRPr sz="5400">
                        <a:latin typeface="Tahoma"/>
                        <a:cs typeface="Tahoma"/>
                      </a:endParaRPr>
                    </a:p>
                  </a:txBody>
                  <a:tcPr marL="0" marR="0" marB="0" marT="4191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959485">
                <a:tc>
                  <a:txBody>
                    <a:bodyPr/>
                    <a:lstStyle/>
                    <a:p>
                      <a:pPr marL="23558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5400" spc="38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Level</a:t>
                      </a:r>
                      <a:r>
                        <a:rPr dirty="0" sz="5400" spc="-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5400" spc="2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5400">
                        <a:latin typeface="Tahoma"/>
                        <a:cs typeface="Tahoma"/>
                      </a:endParaRPr>
                    </a:p>
                  </a:txBody>
                  <a:tcPr marL="0" marR="0" marB="0" marT="431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330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5400" spc="38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Level</a:t>
                      </a:r>
                      <a:r>
                        <a:rPr dirty="0" sz="54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5400" spc="3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3</a:t>
                      </a:r>
                      <a:endParaRPr sz="5400">
                        <a:latin typeface="Tahoma"/>
                        <a:cs typeface="Tahoma"/>
                      </a:endParaRPr>
                    </a:p>
                  </a:txBody>
                  <a:tcPr marL="0" marR="0" marB="0" marT="431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139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5400" spc="38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Level</a:t>
                      </a:r>
                      <a:r>
                        <a:rPr dirty="0" sz="5400" spc="-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5400" spc="59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4</a:t>
                      </a:r>
                      <a:endParaRPr sz="5400">
                        <a:latin typeface="Tahoma"/>
                        <a:cs typeface="Tahoma"/>
                      </a:endParaRPr>
                    </a:p>
                  </a:txBody>
                  <a:tcPr marL="0" marR="0" marB="0" marT="431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137160">
                        <a:lnSpc>
                          <a:spcPts val="2485"/>
                        </a:lnSpc>
                        <a:spcBef>
                          <a:spcPts val="495"/>
                        </a:spcBef>
                      </a:pP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The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learner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can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62865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ts val="2485"/>
                        </a:lnSpc>
                        <a:spcBef>
                          <a:spcPts val="495"/>
                        </a:spcBef>
                      </a:pP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The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learner</a:t>
                      </a:r>
                      <a:r>
                        <a:rPr dirty="0" sz="2100" spc="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can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62865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ts val="2485"/>
                        </a:lnSpc>
                        <a:spcBef>
                          <a:spcPts val="495"/>
                        </a:spcBef>
                      </a:pP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The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learner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can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62865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</a:tr>
              <a:tr h="318770">
                <a:tc>
                  <a:txBody>
                    <a:bodyPr/>
                    <a:lstStyle/>
                    <a:p>
                      <a:pPr marL="346710" indent="-209550">
                        <a:lnSpc>
                          <a:spcPts val="2415"/>
                        </a:lnSpc>
                        <a:buChar char="•"/>
                        <a:tabLst>
                          <a:tab pos="346710" algn="l"/>
                        </a:tabLst>
                      </a:pPr>
                      <a:r>
                        <a:rPr dirty="0" sz="2100" spc="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(2)</a:t>
                      </a:r>
                      <a:r>
                        <a:rPr dirty="0" sz="2100" spc="-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participate</a:t>
                      </a:r>
                      <a:r>
                        <a:rPr dirty="0" sz="2100" spc="-8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47980" indent="-209550">
                        <a:lnSpc>
                          <a:spcPts val="2415"/>
                        </a:lnSpc>
                        <a:buChar char="•"/>
                        <a:tabLst>
                          <a:tab pos="347980" algn="l"/>
                        </a:tabLst>
                      </a:pPr>
                      <a:r>
                        <a:rPr dirty="0" sz="2100" spc="9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(2)</a:t>
                      </a:r>
                      <a:r>
                        <a:rPr dirty="0" sz="2100" spc="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participate</a:t>
                      </a:r>
                      <a:r>
                        <a:rPr dirty="0" sz="2100" spc="-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49885" indent="-209550">
                        <a:lnSpc>
                          <a:spcPts val="2415"/>
                        </a:lnSpc>
                        <a:buChar char="•"/>
                        <a:tabLst>
                          <a:tab pos="349885" algn="l"/>
                        </a:tabLst>
                      </a:pPr>
                      <a:r>
                        <a:rPr dirty="0" sz="2100" spc="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(2)</a:t>
                      </a:r>
                      <a:r>
                        <a:rPr dirty="0" sz="2100" spc="-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participate</a:t>
                      </a:r>
                      <a:r>
                        <a:rPr dirty="0" sz="2100" spc="-8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137160">
                        <a:lnSpc>
                          <a:spcPts val="2450"/>
                        </a:lnSpc>
                      </a:pP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short</a:t>
                      </a:r>
                      <a:r>
                        <a:rPr dirty="0" sz="2100" spc="-8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written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ts val="2450"/>
                        </a:lnSpc>
                      </a:pP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written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exchanges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ts val="2450"/>
                        </a:lnSpc>
                      </a:pP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written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</a:tr>
              <a:tr h="318770">
                <a:tc>
                  <a:txBody>
                    <a:bodyPr/>
                    <a:lstStyle/>
                    <a:p>
                      <a:pPr marL="137160">
                        <a:lnSpc>
                          <a:spcPts val="2415"/>
                        </a:lnSpc>
                      </a:pPr>
                      <a:r>
                        <a:rPr dirty="0" sz="2100" spc="1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exchange</a:t>
                      </a:r>
                      <a:r>
                        <a:rPr dirty="0" sz="2100" spc="-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on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ts val="2415"/>
                        </a:lnSpc>
                      </a:pP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on</a:t>
                      </a:r>
                      <a:r>
                        <a:rPr dirty="0" sz="2100" spc="-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familiar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topics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ts val="2415"/>
                        </a:lnSpc>
                      </a:pP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exchanges</a:t>
                      </a:r>
                      <a:r>
                        <a:rPr dirty="0" sz="2100" spc="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of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</a:tr>
              <a:tr h="318770">
                <a:tc>
                  <a:txBody>
                    <a:bodyPr/>
                    <a:lstStyle/>
                    <a:p>
                      <a:pPr marL="137160">
                        <a:lnSpc>
                          <a:spcPts val="2415"/>
                        </a:lnSpc>
                      </a:pPr>
                      <a:r>
                        <a:rPr dirty="0" sz="2100" spc="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familiar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topics,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ts val="2415"/>
                        </a:lnSpc>
                      </a:pP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texts,</a:t>
                      </a:r>
                      <a:r>
                        <a:rPr dirty="0" sz="2100" spc="-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adding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ts val="2415"/>
                        </a:lnSpc>
                      </a:pPr>
                      <a:r>
                        <a:rPr dirty="0" sz="2100" spc="9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information,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</a:tr>
              <a:tr h="318770">
                <a:tc>
                  <a:txBody>
                    <a:bodyPr/>
                    <a:lstStyle/>
                    <a:p>
                      <a:pPr marL="137160">
                        <a:lnSpc>
                          <a:spcPts val="2415"/>
                        </a:lnSpc>
                      </a:pPr>
                      <a:r>
                        <a:rPr dirty="0" sz="2100" spc="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texts,</a:t>
                      </a:r>
                      <a:r>
                        <a:rPr dirty="0" sz="2100" spc="-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experiences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ts val="2415"/>
                        </a:lnSpc>
                      </a:pP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relevant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ts val="2415"/>
                        </a:lnSpc>
                      </a:pP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ideas</a:t>
                      </a:r>
                      <a:r>
                        <a:rPr dirty="0" sz="2100" spc="-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analyses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</a:tr>
              <a:tr h="319405">
                <a:tc>
                  <a:txBody>
                    <a:bodyPr/>
                    <a:lstStyle/>
                    <a:p>
                      <a:pPr marL="137160">
                        <a:lnSpc>
                          <a:spcPts val="2415"/>
                        </a:lnSpc>
                      </a:pP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or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ts val="2415"/>
                        </a:lnSpc>
                      </a:pPr>
                      <a:r>
                        <a:rPr dirty="0" sz="2100" spc="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information;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ts val="2415"/>
                        </a:lnSpc>
                      </a:pPr>
                      <a:r>
                        <a:rPr dirty="0" sz="2100" spc="2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by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137160">
                        <a:lnSpc>
                          <a:spcPts val="2455"/>
                        </a:lnSpc>
                      </a:pPr>
                      <a:r>
                        <a:rPr dirty="0" sz="2100" spc="9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events,</a:t>
                      </a:r>
                      <a:r>
                        <a:rPr dirty="0" sz="2100" spc="-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presenting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ts val="2455"/>
                        </a:lnSpc>
                      </a:pP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introduce</a:t>
                      </a:r>
                      <a:r>
                        <a:rPr dirty="0" sz="2100" spc="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the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ts val="2455"/>
                        </a:lnSpc>
                      </a:pP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expressing</a:t>
                      </a:r>
                      <a:r>
                        <a:rPr dirty="0" sz="2100" spc="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own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</a:tr>
              <a:tr h="318770">
                <a:tc>
                  <a:txBody>
                    <a:bodyPr/>
                    <a:lstStyle/>
                    <a:p>
                      <a:pPr marL="137160">
                        <a:lnSpc>
                          <a:spcPts val="2415"/>
                        </a:lnSpc>
                      </a:pP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ideas</a:t>
                      </a:r>
                      <a:r>
                        <a:rPr dirty="0" sz="2100" spc="-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ts val="2415"/>
                        </a:lnSpc>
                      </a:pPr>
                      <a:r>
                        <a:rPr dirty="0" sz="2100" spc="18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topic</a:t>
                      </a:r>
                      <a:r>
                        <a:rPr dirty="0" sz="2100" spc="-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provide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ts val="2415"/>
                        </a:lnSpc>
                      </a:pP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ideas</a:t>
                      </a:r>
                      <a:r>
                        <a:rPr dirty="0" sz="2100" spc="-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</a:tr>
              <a:tr h="318770">
                <a:tc>
                  <a:txBody>
                    <a:bodyPr/>
                    <a:lstStyle/>
                    <a:p>
                      <a:pPr marL="137160">
                        <a:lnSpc>
                          <a:spcPts val="2415"/>
                        </a:lnSpc>
                      </a:pPr>
                      <a:r>
                        <a:rPr dirty="0" sz="2100" spc="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information;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ts val="2415"/>
                        </a:lnSpc>
                      </a:pPr>
                      <a:r>
                        <a:rPr dirty="0" sz="2100" spc="1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concluding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ts val="2415"/>
                        </a:lnSpc>
                      </a:pP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paraphrase</a:t>
                      </a:r>
                      <a:r>
                        <a:rPr dirty="0" sz="2100" spc="-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key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</a:tr>
              <a:tr h="319405">
                <a:tc>
                  <a:txBody>
                    <a:bodyPr/>
                    <a:lstStyle/>
                    <a:p>
                      <a:pPr marL="137160">
                        <a:lnSpc>
                          <a:spcPts val="2415"/>
                        </a:lnSpc>
                      </a:pPr>
                      <a:r>
                        <a:rPr dirty="0" sz="2100" spc="1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respond</a:t>
                      </a:r>
                      <a:r>
                        <a:rPr dirty="0" sz="2100" spc="-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</a:t>
                      </a:r>
                      <a:r>
                        <a:rPr dirty="0" sz="2100" spc="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simple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ts val="2415"/>
                        </a:lnSpc>
                      </a:pPr>
                      <a:r>
                        <a:rPr dirty="0" sz="2100" spc="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statement;</a:t>
                      </a:r>
                      <a:r>
                        <a:rPr dirty="0" sz="2100" spc="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respond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ts val="2415"/>
                        </a:lnSpc>
                      </a:pP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ideas</a:t>
                      </a:r>
                      <a:r>
                        <a:rPr dirty="0" sz="2100" spc="-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on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2100" spc="-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wide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</a:tr>
              <a:tr h="318770">
                <a:tc>
                  <a:txBody>
                    <a:bodyPr/>
                    <a:lstStyle/>
                    <a:p>
                      <a:pPr marL="137160">
                        <a:lnSpc>
                          <a:spcPts val="2415"/>
                        </a:lnSpc>
                      </a:pP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questions</a:t>
                      </a:r>
                      <a:r>
                        <a:rPr dirty="0" sz="2100" spc="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wh-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ts val="2415"/>
                        </a:lnSpc>
                      </a:pPr>
                      <a:r>
                        <a:rPr dirty="0" sz="2100" spc="1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</a:t>
                      </a:r>
                      <a:r>
                        <a:rPr dirty="0" sz="2100" spc="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questions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ts val="2415"/>
                        </a:lnSpc>
                      </a:pP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variety</a:t>
                      </a:r>
                      <a:r>
                        <a:rPr dirty="0" sz="2100" spc="-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of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topics,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solidFill>
                      <a:srgbClr val="FFFF00"/>
                    </a:solidFill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137160">
                        <a:lnSpc>
                          <a:spcPts val="2450"/>
                        </a:lnSpc>
                      </a:pP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questions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ts val="2450"/>
                        </a:lnSpc>
                      </a:pP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texts</a:t>
                      </a:r>
                      <a:r>
                        <a:rPr dirty="0" sz="2100" spc="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issues;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</a:tr>
              <a:tr h="3194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ts val="2415"/>
                        </a:lnSpc>
                      </a:pP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introduce</a:t>
                      </a:r>
                      <a:r>
                        <a:rPr dirty="0" sz="2100" spc="-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8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topic</a:t>
                      </a:r>
                      <a:r>
                        <a:rPr dirty="0" sz="2100" spc="-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</a:tr>
              <a:tr h="3194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ts val="2415"/>
                        </a:lnSpc>
                      </a:pPr>
                      <a:r>
                        <a:rPr dirty="0" sz="2100" spc="1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provide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9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conclusion;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solidFill>
                      <a:srgbClr val="FFFF00"/>
                    </a:solidFill>
                  </a:tcPr>
                </a:tc>
              </a:tr>
              <a:tr h="3194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ts val="2415"/>
                        </a:lnSpc>
                      </a:pPr>
                      <a:r>
                        <a:rPr dirty="0" sz="2100" spc="10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ask</a:t>
                      </a:r>
                      <a:r>
                        <a:rPr dirty="0" sz="2100" spc="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answer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</a:tr>
              <a:tr h="7016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B w="12700">
                      <a:solidFill>
                        <a:srgbClr val="3C3C4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B w="12700">
                      <a:solidFill>
                        <a:srgbClr val="3C3C4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ts val="2415"/>
                        </a:lnSpc>
                      </a:pP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relevant</a:t>
                      </a:r>
                      <a:r>
                        <a:rPr dirty="0" sz="2100" spc="-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questions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B w="12700">
                      <a:solidFill>
                        <a:srgbClr val="3C3C4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48950" y="1362075"/>
            <a:ext cx="7296150" cy="8172450"/>
          </a:xfrm>
          <a:prstGeom prst="rect">
            <a:avLst/>
          </a:prstGeom>
        </p:spPr>
      </p:pic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165417" y="143478"/>
            <a:ext cx="10406380" cy="1275080"/>
          </a:xfrm>
          <a:prstGeom prst="rect"/>
        </p:spPr>
        <p:txBody>
          <a:bodyPr wrap="square" lIns="0" tIns="55879" rIns="0" bIns="0" rtlCol="0" vert="horz">
            <a:spAutoFit/>
          </a:bodyPr>
          <a:lstStyle/>
          <a:p>
            <a:pPr marL="12700" marR="5080" indent="232410">
              <a:lnSpc>
                <a:spcPts val="4800"/>
              </a:lnSpc>
              <a:spcBef>
                <a:spcPts val="439"/>
              </a:spcBef>
            </a:pPr>
            <a:r>
              <a:rPr dirty="0" sz="3950" spc="290">
                <a:solidFill>
                  <a:srgbClr val="464649"/>
                </a:solidFill>
              </a:rPr>
              <a:t>Using</a:t>
            </a:r>
            <a:r>
              <a:rPr dirty="0" sz="3950" spc="-50">
                <a:solidFill>
                  <a:srgbClr val="464649"/>
                </a:solidFill>
              </a:rPr>
              <a:t> </a:t>
            </a:r>
            <a:r>
              <a:rPr dirty="0" sz="3950" spc="280">
                <a:solidFill>
                  <a:srgbClr val="464649"/>
                </a:solidFill>
              </a:rPr>
              <a:t>the</a:t>
            </a:r>
            <a:r>
              <a:rPr dirty="0" sz="3950" spc="-30">
                <a:solidFill>
                  <a:srgbClr val="464649"/>
                </a:solidFill>
              </a:rPr>
              <a:t> </a:t>
            </a:r>
            <a:r>
              <a:rPr dirty="0" sz="4200" spc="200" i="1">
                <a:solidFill>
                  <a:srgbClr val="464649"/>
                </a:solidFill>
                <a:latin typeface="Tahoma"/>
                <a:cs typeface="Tahoma"/>
              </a:rPr>
              <a:t>Proficiency</a:t>
            </a:r>
            <a:r>
              <a:rPr dirty="0" sz="4200" spc="-135" i="1">
                <a:solidFill>
                  <a:srgbClr val="464649"/>
                </a:solidFill>
                <a:latin typeface="Tahoma"/>
                <a:cs typeface="Tahoma"/>
              </a:rPr>
              <a:t> </a:t>
            </a:r>
            <a:r>
              <a:rPr dirty="0" sz="4200" spc="190" i="1">
                <a:solidFill>
                  <a:srgbClr val="464649"/>
                </a:solidFill>
                <a:latin typeface="Tahoma"/>
                <a:cs typeface="Tahoma"/>
              </a:rPr>
              <a:t>Level</a:t>
            </a:r>
            <a:r>
              <a:rPr dirty="0" sz="4200" spc="-105" i="1">
                <a:solidFill>
                  <a:srgbClr val="464649"/>
                </a:solidFill>
                <a:latin typeface="Tahoma"/>
                <a:cs typeface="Tahoma"/>
              </a:rPr>
              <a:t> </a:t>
            </a:r>
            <a:r>
              <a:rPr dirty="0" sz="4200" spc="175" i="1">
                <a:solidFill>
                  <a:srgbClr val="464649"/>
                </a:solidFill>
                <a:latin typeface="Tahoma"/>
                <a:cs typeface="Tahoma"/>
              </a:rPr>
              <a:t>Descriptors </a:t>
            </a:r>
            <a:r>
              <a:rPr dirty="0" sz="4200" spc="150" i="1">
                <a:solidFill>
                  <a:srgbClr val="464649"/>
                </a:solidFill>
                <a:latin typeface="Tahoma"/>
                <a:cs typeface="Tahoma"/>
              </a:rPr>
              <a:t>(PLDs)</a:t>
            </a:r>
            <a:r>
              <a:rPr dirty="0" sz="3950" spc="150">
                <a:solidFill>
                  <a:srgbClr val="464649"/>
                </a:solidFill>
              </a:rPr>
              <a:t>,</a:t>
            </a:r>
            <a:r>
              <a:rPr dirty="0" sz="3950" spc="-30">
                <a:solidFill>
                  <a:srgbClr val="464649"/>
                </a:solidFill>
              </a:rPr>
              <a:t> </a:t>
            </a:r>
            <a:r>
              <a:rPr dirty="0" sz="3950" spc="290">
                <a:solidFill>
                  <a:srgbClr val="464649"/>
                </a:solidFill>
              </a:rPr>
              <a:t>where</a:t>
            </a:r>
            <a:r>
              <a:rPr dirty="0" sz="3950" spc="10">
                <a:solidFill>
                  <a:srgbClr val="464649"/>
                </a:solidFill>
              </a:rPr>
              <a:t> </a:t>
            </a:r>
            <a:r>
              <a:rPr dirty="0" sz="3950" spc="340">
                <a:solidFill>
                  <a:srgbClr val="464649"/>
                </a:solidFill>
              </a:rPr>
              <a:t>would</a:t>
            </a:r>
            <a:r>
              <a:rPr dirty="0" sz="3950" spc="-45">
                <a:solidFill>
                  <a:srgbClr val="464649"/>
                </a:solidFill>
              </a:rPr>
              <a:t> </a:t>
            </a:r>
            <a:r>
              <a:rPr dirty="0" sz="3950" spc="-325">
                <a:solidFill>
                  <a:srgbClr val="464649"/>
                </a:solidFill>
              </a:rPr>
              <a:t>I</a:t>
            </a:r>
            <a:r>
              <a:rPr dirty="0" sz="3950" spc="15">
                <a:solidFill>
                  <a:srgbClr val="464649"/>
                </a:solidFill>
              </a:rPr>
              <a:t> </a:t>
            </a:r>
            <a:r>
              <a:rPr dirty="0" sz="3950" spc="305">
                <a:solidFill>
                  <a:srgbClr val="464649"/>
                </a:solidFill>
              </a:rPr>
              <a:t>score</a:t>
            </a:r>
            <a:r>
              <a:rPr dirty="0" sz="3950" spc="-60">
                <a:solidFill>
                  <a:srgbClr val="464649"/>
                </a:solidFill>
              </a:rPr>
              <a:t> </a:t>
            </a:r>
            <a:r>
              <a:rPr dirty="0" sz="3950" spc="229">
                <a:solidFill>
                  <a:srgbClr val="464649"/>
                </a:solidFill>
              </a:rPr>
              <a:t>this</a:t>
            </a:r>
            <a:r>
              <a:rPr dirty="0" sz="3950" spc="-50">
                <a:solidFill>
                  <a:srgbClr val="464649"/>
                </a:solidFill>
              </a:rPr>
              <a:t> </a:t>
            </a:r>
            <a:r>
              <a:rPr dirty="0" sz="3950" spc="275">
                <a:solidFill>
                  <a:srgbClr val="464649"/>
                </a:solidFill>
              </a:rPr>
              <a:t>sample?</a:t>
            </a:r>
            <a:endParaRPr sz="39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93750" y="2368804"/>
          <a:ext cx="8813800" cy="74974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08300"/>
                <a:gridCol w="2908300"/>
                <a:gridCol w="2908300"/>
              </a:tblGrid>
              <a:tr h="960119">
                <a:tc gridSpan="3"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5400" spc="4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Writing</a:t>
                      </a:r>
                      <a:endParaRPr sz="5400">
                        <a:latin typeface="Tahoma"/>
                        <a:cs typeface="Tahoma"/>
                      </a:endParaRPr>
                    </a:p>
                  </a:txBody>
                  <a:tcPr marL="0" marR="0" marB="0" marT="4254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960119">
                <a:tc>
                  <a:txBody>
                    <a:bodyPr/>
                    <a:lstStyle/>
                    <a:p>
                      <a:pPr marL="23558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5400" spc="38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Level</a:t>
                      </a:r>
                      <a:r>
                        <a:rPr dirty="0" sz="5400" spc="-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5400" spc="2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5400">
                        <a:latin typeface="Tahoma"/>
                        <a:cs typeface="Tahoma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3304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5400" spc="38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Level</a:t>
                      </a:r>
                      <a:r>
                        <a:rPr dirty="0" sz="54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5400" spc="3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3</a:t>
                      </a:r>
                      <a:endParaRPr sz="5400">
                        <a:latin typeface="Tahoma"/>
                        <a:cs typeface="Tahoma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1399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5400" spc="38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Level</a:t>
                      </a:r>
                      <a:r>
                        <a:rPr dirty="0" sz="5400" spc="-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5400" spc="59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4</a:t>
                      </a:r>
                      <a:endParaRPr sz="5400">
                        <a:latin typeface="Tahoma"/>
                        <a:cs typeface="Tahoma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5577205">
                <a:tc>
                  <a:txBody>
                    <a:bodyPr/>
                    <a:lstStyle/>
                    <a:p>
                      <a:pPr marL="137160" marR="780415">
                        <a:lnSpc>
                          <a:spcPts val="2480"/>
                        </a:lnSpc>
                        <a:spcBef>
                          <a:spcPts val="615"/>
                        </a:spcBef>
                      </a:pPr>
                      <a:r>
                        <a:rPr dirty="0" sz="2100" spc="1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(4)</a:t>
                      </a:r>
                      <a:r>
                        <a:rPr dirty="0" sz="2100" spc="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construct</a:t>
                      </a:r>
                      <a:r>
                        <a:rPr dirty="0" sz="2100" spc="-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written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37160">
                        <a:lnSpc>
                          <a:spcPts val="2475"/>
                        </a:lnSpc>
                      </a:pP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claim</a:t>
                      </a:r>
                      <a:r>
                        <a:rPr dirty="0" sz="2100" spc="-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about</a:t>
                      </a:r>
                      <a:r>
                        <a:rPr dirty="0" sz="2100" spc="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37160" marR="453390">
                        <a:lnSpc>
                          <a:spcPct val="99800"/>
                        </a:lnSpc>
                        <a:spcBef>
                          <a:spcPts val="35"/>
                        </a:spcBef>
                      </a:pPr>
                      <a:r>
                        <a:rPr dirty="0" sz="2100" spc="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familiar</a:t>
                      </a:r>
                      <a:r>
                        <a:rPr dirty="0" sz="2100" spc="-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topic</a:t>
                      </a:r>
                      <a:r>
                        <a:rPr dirty="0" sz="2100" spc="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 </a:t>
                      </a:r>
                      <a:r>
                        <a:rPr dirty="0" sz="2100" spc="1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give</a:t>
                      </a:r>
                      <a:r>
                        <a:rPr dirty="0" sz="2100" spc="-10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reason</a:t>
                      </a:r>
                      <a:r>
                        <a:rPr dirty="0" sz="2100" spc="-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of </a:t>
                      </a:r>
                      <a:r>
                        <a:rPr dirty="0" sz="2100" spc="1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support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78105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C3C4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8430" marR="267335">
                        <a:lnSpc>
                          <a:spcPct val="99800"/>
                        </a:lnSpc>
                        <a:spcBef>
                          <a:spcPts val="500"/>
                        </a:spcBef>
                      </a:pPr>
                      <a:r>
                        <a:rPr dirty="0" sz="2100" spc="1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(4)</a:t>
                      </a:r>
                      <a:r>
                        <a:rPr dirty="0" sz="2100" spc="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construct </a:t>
                      </a: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written</a:t>
                      </a:r>
                      <a:r>
                        <a:rPr dirty="0" sz="2100" spc="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claims</a:t>
                      </a:r>
                      <a:r>
                        <a:rPr dirty="0" sz="2100" spc="-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express</a:t>
                      </a:r>
                      <a:r>
                        <a:rPr dirty="0" sz="2100" spc="-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opinions </a:t>
                      </a:r>
                      <a:r>
                        <a:rPr dirty="0" sz="2100" spc="1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about</a:t>
                      </a:r>
                      <a:r>
                        <a:rPr dirty="0" sz="2100" spc="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familiar </a:t>
                      </a:r>
                      <a:r>
                        <a:rPr dirty="0" sz="2100" spc="1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topics</a:t>
                      </a:r>
                      <a:r>
                        <a:rPr dirty="0" sz="2100" spc="-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provide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several</a:t>
                      </a:r>
                      <a:r>
                        <a:rPr dirty="0" sz="2100" spc="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supporting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reasons</a:t>
                      </a:r>
                      <a:r>
                        <a:rPr dirty="0" sz="2100" spc="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or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38430" marR="391795">
                        <a:lnSpc>
                          <a:spcPct val="100299"/>
                        </a:lnSpc>
                        <a:spcBef>
                          <a:spcPts val="25"/>
                        </a:spcBef>
                      </a:pP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facts</a:t>
                      </a:r>
                      <a:r>
                        <a:rPr dirty="0" sz="2100" spc="-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</a:t>
                      </a:r>
                      <a:r>
                        <a:rPr dirty="0" sz="2100" spc="-7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2100" spc="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logical </a:t>
                      </a:r>
                      <a:r>
                        <a:rPr dirty="0" sz="2100" spc="1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order</a:t>
                      </a:r>
                      <a:r>
                        <a:rPr dirty="0" sz="2100" spc="-8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with</a:t>
                      </a:r>
                      <a:r>
                        <a:rPr dirty="0" sz="2100" spc="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beginning,</a:t>
                      </a:r>
                      <a:r>
                        <a:rPr dirty="0" sz="2100" spc="-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middle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end;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38430" marR="259079">
                        <a:lnSpc>
                          <a:spcPts val="2550"/>
                        </a:lnSpc>
                        <a:spcBef>
                          <a:spcPts val="20"/>
                        </a:spcBef>
                      </a:pPr>
                      <a:r>
                        <a:rPr dirty="0" sz="2100" spc="17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develop</a:t>
                      </a:r>
                      <a:r>
                        <a:rPr dirty="0" sz="2100" spc="-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texts</a:t>
                      </a:r>
                      <a:r>
                        <a:rPr dirty="0" sz="2100" spc="-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with </a:t>
                      </a:r>
                      <a:r>
                        <a:rPr dirty="0" sz="2100" spc="17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some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details</a:t>
                      </a:r>
                      <a:r>
                        <a:rPr dirty="0" sz="2100" spc="-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using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38430" marR="253365">
                        <a:lnSpc>
                          <a:spcPts val="2480"/>
                        </a:lnSpc>
                        <a:spcBef>
                          <a:spcPts val="60"/>
                        </a:spcBef>
                      </a:pPr>
                      <a:r>
                        <a:rPr dirty="0" sz="2100" spc="19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common</a:t>
                      </a:r>
                      <a:r>
                        <a:rPr dirty="0" sz="2100" spc="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transition </a:t>
                      </a:r>
                      <a:r>
                        <a:rPr dirty="0" sz="2100" spc="1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words</a:t>
                      </a:r>
                      <a:r>
                        <a:rPr dirty="0" sz="2100" spc="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phrases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38430">
                        <a:lnSpc>
                          <a:spcPts val="2475"/>
                        </a:lnSpc>
                      </a:pPr>
                      <a:r>
                        <a:rPr dirty="0" sz="2100" spc="1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</a:t>
                      </a:r>
                      <a:r>
                        <a:rPr dirty="0" sz="2100" spc="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connect</a:t>
                      </a:r>
                      <a:r>
                        <a:rPr dirty="0" sz="2100" spc="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9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ideas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6350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C3C4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335" marR="381000">
                        <a:lnSpc>
                          <a:spcPct val="100099"/>
                        </a:lnSpc>
                        <a:spcBef>
                          <a:spcPts val="495"/>
                        </a:spcBef>
                      </a:pPr>
                      <a:r>
                        <a:rPr dirty="0" sz="2100" spc="1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(4)</a:t>
                      </a:r>
                      <a:r>
                        <a:rPr dirty="0" sz="2100" spc="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construct </a:t>
                      </a: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written</a:t>
                      </a:r>
                      <a:r>
                        <a:rPr dirty="0" sz="2100" spc="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claims </a:t>
                      </a:r>
                      <a:r>
                        <a:rPr dirty="0" sz="2100" spc="1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about</a:t>
                      </a:r>
                      <a:r>
                        <a:rPr dirty="0" sz="2100" spc="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familiar </a:t>
                      </a:r>
                      <a:r>
                        <a:rPr dirty="0" sz="2100" spc="1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topics</a:t>
                      </a:r>
                      <a:r>
                        <a:rPr dirty="0" sz="2100" spc="-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texts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develop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texts with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40335" marR="486409">
                        <a:lnSpc>
                          <a:spcPts val="2550"/>
                        </a:lnSpc>
                        <a:spcBef>
                          <a:spcPts val="15"/>
                        </a:spcBef>
                      </a:pP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reasons</a:t>
                      </a:r>
                      <a:r>
                        <a:rPr dirty="0" sz="2100" spc="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or</a:t>
                      </a:r>
                      <a:r>
                        <a:rPr dirty="0" sz="2100" spc="-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facts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with</a:t>
                      </a:r>
                      <a:r>
                        <a:rPr dirty="0" sz="2100" spc="-7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beginning,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40335" marR="638175">
                        <a:lnSpc>
                          <a:spcPts val="2480"/>
                        </a:lnSpc>
                        <a:spcBef>
                          <a:spcPts val="60"/>
                        </a:spcBef>
                      </a:pPr>
                      <a:r>
                        <a:rPr dirty="0" sz="2100" spc="1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middle</a:t>
                      </a:r>
                      <a:r>
                        <a:rPr dirty="0" sz="2100" spc="-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end,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with</a:t>
                      </a:r>
                      <a:r>
                        <a:rPr dirty="0" sz="2100" spc="-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sufficient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40335" marR="633730">
                        <a:lnSpc>
                          <a:spcPts val="2480"/>
                        </a:lnSpc>
                        <a:spcBef>
                          <a:spcPts val="70"/>
                        </a:spcBef>
                      </a:pP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reasons</a:t>
                      </a:r>
                      <a:r>
                        <a:rPr dirty="0" sz="2100" spc="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facts</a:t>
                      </a:r>
                      <a:r>
                        <a:rPr dirty="0" sz="2100" spc="-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2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</a:t>
                      </a:r>
                      <a:r>
                        <a:rPr dirty="0" sz="2100" spc="-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support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40335">
                        <a:lnSpc>
                          <a:spcPts val="2475"/>
                        </a:lnSpc>
                      </a:pP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the</a:t>
                      </a:r>
                      <a:r>
                        <a:rPr dirty="0" sz="2100" spc="-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claim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62865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C3C4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48950" y="1362075"/>
            <a:ext cx="7296150" cy="8172450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165417" y="143478"/>
            <a:ext cx="10406380" cy="1275080"/>
          </a:xfrm>
          <a:prstGeom prst="rect"/>
        </p:spPr>
        <p:txBody>
          <a:bodyPr wrap="square" lIns="0" tIns="55879" rIns="0" bIns="0" rtlCol="0" vert="horz">
            <a:spAutoFit/>
          </a:bodyPr>
          <a:lstStyle/>
          <a:p>
            <a:pPr marL="12700" marR="5080" indent="232410">
              <a:lnSpc>
                <a:spcPts val="4800"/>
              </a:lnSpc>
              <a:spcBef>
                <a:spcPts val="439"/>
              </a:spcBef>
            </a:pPr>
            <a:r>
              <a:rPr dirty="0" sz="3950" spc="290">
                <a:solidFill>
                  <a:srgbClr val="464649"/>
                </a:solidFill>
              </a:rPr>
              <a:t>Using</a:t>
            </a:r>
            <a:r>
              <a:rPr dirty="0" sz="3950" spc="-50">
                <a:solidFill>
                  <a:srgbClr val="464649"/>
                </a:solidFill>
              </a:rPr>
              <a:t> </a:t>
            </a:r>
            <a:r>
              <a:rPr dirty="0" sz="3950" spc="280">
                <a:solidFill>
                  <a:srgbClr val="464649"/>
                </a:solidFill>
              </a:rPr>
              <a:t>the</a:t>
            </a:r>
            <a:r>
              <a:rPr dirty="0" sz="3950" spc="-30">
                <a:solidFill>
                  <a:srgbClr val="464649"/>
                </a:solidFill>
              </a:rPr>
              <a:t> </a:t>
            </a:r>
            <a:r>
              <a:rPr dirty="0" sz="4200" spc="200" i="1">
                <a:solidFill>
                  <a:srgbClr val="464649"/>
                </a:solidFill>
                <a:latin typeface="Tahoma"/>
                <a:cs typeface="Tahoma"/>
              </a:rPr>
              <a:t>Proficiency</a:t>
            </a:r>
            <a:r>
              <a:rPr dirty="0" sz="4200" spc="-135" i="1">
                <a:solidFill>
                  <a:srgbClr val="464649"/>
                </a:solidFill>
                <a:latin typeface="Tahoma"/>
                <a:cs typeface="Tahoma"/>
              </a:rPr>
              <a:t> </a:t>
            </a:r>
            <a:r>
              <a:rPr dirty="0" sz="4200" spc="190" i="1">
                <a:solidFill>
                  <a:srgbClr val="464649"/>
                </a:solidFill>
                <a:latin typeface="Tahoma"/>
                <a:cs typeface="Tahoma"/>
              </a:rPr>
              <a:t>Level</a:t>
            </a:r>
            <a:r>
              <a:rPr dirty="0" sz="4200" spc="-105" i="1">
                <a:solidFill>
                  <a:srgbClr val="464649"/>
                </a:solidFill>
                <a:latin typeface="Tahoma"/>
                <a:cs typeface="Tahoma"/>
              </a:rPr>
              <a:t> </a:t>
            </a:r>
            <a:r>
              <a:rPr dirty="0" sz="4200" spc="175" i="1">
                <a:solidFill>
                  <a:srgbClr val="464649"/>
                </a:solidFill>
                <a:latin typeface="Tahoma"/>
                <a:cs typeface="Tahoma"/>
              </a:rPr>
              <a:t>Descriptors </a:t>
            </a:r>
            <a:r>
              <a:rPr dirty="0" sz="4200" spc="150" i="1">
                <a:solidFill>
                  <a:srgbClr val="464649"/>
                </a:solidFill>
                <a:latin typeface="Tahoma"/>
                <a:cs typeface="Tahoma"/>
              </a:rPr>
              <a:t>(PLDs)</a:t>
            </a:r>
            <a:r>
              <a:rPr dirty="0" sz="3950" spc="150">
                <a:solidFill>
                  <a:srgbClr val="464649"/>
                </a:solidFill>
              </a:rPr>
              <a:t>,</a:t>
            </a:r>
            <a:r>
              <a:rPr dirty="0" sz="3950" spc="-30">
                <a:solidFill>
                  <a:srgbClr val="464649"/>
                </a:solidFill>
              </a:rPr>
              <a:t> </a:t>
            </a:r>
            <a:r>
              <a:rPr dirty="0" sz="3950" spc="290">
                <a:solidFill>
                  <a:srgbClr val="464649"/>
                </a:solidFill>
              </a:rPr>
              <a:t>where</a:t>
            </a:r>
            <a:r>
              <a:rPr dirty="0" sz="3950" spc="10">
                <a:solidFill>
                  <a:srgbClr val="464649"/>
                </a:solidFill>
              </a:rPr>
              <a:t> </a:t>
            </a:r>
            <a:r>
              <a:rPr dirty="0" sz="3950" spc="340">
                <a:solidFill>
                  <a:srgbClr val="464649"/>
                </a:solidFill>
              </a:rPr>
              <a:t>would</a:t>
            </a:r>
            <a:r>
              <a:rPr dirty="0" sz="3950" spc="-45">
                <a:solidFill>
                  <a:srgbClr val="464649"/>
                </a:solidFill>
              </a:rPr>
              <a:t> </a:t>
            </a:r>
            <a:r>
              <a:rPr dirty="0" sz="3950" spc="-325">
                <a:solidFill>
                  <a:srgbClr val="464649"/>
                </a:solidFill>
              </a:rPr>
              <a:t>I</a:t>
            </a:r>
            <a:r>
              <a:rPr dirty="0" sz="3950" spc="15">
                <a:solidFill>
                  <a:srgbClr val="464649"/>
                </a:solidFill>
              </a:rPr>
              <a:t> </a:t>
            </a:r>
            <a:r>
              <a:rPr dirty="0" sz="3950" spc="305">
                <a:solidFill>
                  <a:srgbClr val="464649"/>
                </a:solidFill>
              </a:rPr>
              <a:t>score</a:t>
            </a:r>
            <a:r>
              <a:rPr dirty="0" sz="3950" spc="-60">
                <a:solidFill>
                  <a:srgbClr val="464649"/>
                </a:solidFill>
              </a:rPr>
              <a:t> </a:t>
            </a:r>
            <a:r>
              <a:rPr dirty="0" sz="3950" spc="229">
                <a:solidFill>
                  <a:srgbClr val="464649"/>
                </a:solidFill>
              </a:rPr>
              <a:t>this</a:t>
            </a:r>
            <a:r>
              <a:rPr dirty="0" sz="3950" spc="-50">
                <a:solidFill>
                  <a:srgbClr val="464649"/>
                </a:solidFill>
              </a:rPr>
              <a:t> </a:t>
            </a:r>
            <a:r>
              <a:rPr dirty="0" sz="3950" spc="275">
                <a:solidFill>
                  <a:srgbClr val="464649"/>
                </a:solidFill>
              </a:rPr>
              <a:t>sample?</a:t>
            </a:r>
            <a:endParaRPr sz="39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28288" y="6346443"/>
            <a:ext cx="2449830" cy="1285875"/>
          </a:xfrm>
          <a:custGeom>
            <a:avLst/>
            <a:gdLst/>
            <a:ahLst/>
            <a:cxnLst/>
            <a:rect l="l" t="t" r="r" b="b"/>
            <a:pathLst>
              <a:path w="2449829" h="1285875">
                <a:moveTo>
                  <a:pt x="2449576" y="638187"/>
                </a:moveTo>
                <a:lnTo>
                  <a:pt x="1687576" y="638187"/>
                </a:lnTo>
                <a:lnTo>
                  <a:pt x="1687576" y="323850"/>
                </a:lnTo>
                <a:lnTo>
                  <a:pt x="2217737" y="323850"/>
                </a:lnTo>
                <a:lnTo>
                  <a:pt x="2217737" y="0"/>
                </a:lnTo>
                <a:lnTo>
                  <a:pt x="1038225" y="0"/>
                </a:lnTo>
                <a:lnTo>
                  <a:pt x="1038225" y="323850"/>
                </a:lnTo>
                <a:lnTo>
                  <a:pt x="0" y="323850"/>
                </a:lnTo>
                <a:lnTo>
                  <a:pt x="0" y="638187"/>
                </a:lnTo>
                <a:lnTo>
                  <a:pt x="0" y="647712"/>
                </a:lnTo>
                <a:lnTo>
                  <a:pt x="0" y="962025"/>
                </a:lnTo>
                <a:lnTo>
                  <a:pt x="0" y="1285875"/>
                </a:lnTo>
                <a:lnTo>
                  <a:pt x="1141412" y="1285875"/>
                </a:lnTo>
                <a:lnTo>
                  <a:pt x="1141412" y="962025"/>
                </a:lnTo>
                <a:lnTo>
                  <a:pt x="2449576" y="962025"/>
                </a:lnTo>
                <a:lnTo>
                  <a:pt x="2449576" y="638187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828288" y="7946643"/>
            <a:ext cx="2576830" cy="1285875"/>
          </a:xfrm>
          <a:custGeom>
            <a:avLst/>
            <a:gdLst/>
            <a:ahLst/>
            <a:cxnLst/>
            <a:rect l="l" t="t" r="r" b="b"/>
            <a:pathLst>
              <a:path w="2576829" h="1285875">
                <a:moveTo>
                  <a:pt x="2576576" y="323850"/>
                </a:moveTo>
                <a:lnTo>
                  <a:pt x="2532126" y="323850"/>
                </a:lnTo>
                <a:lnTo>
                  <a:pt x="2532126" y="0"/>
                </a:lnTo>
                <a:lnTo>
                  <a:pt x="0" y="0"/>
                </a:lnTo>
                <a:lnTo>
                  <a:pt x="0" y="1285811"/>
                </a:lnTo>
                <a:lnTo>
                  <a:pt x="2201926" y="1285811"/>
                </a:lnTo>
                <a:lnTo>
                  <a:pt x="2201926" y="962025"/>
                </a:lnTo>
                <a:lnTo>
                  <a:pt x="2503551" y="962025"/>
                </a:lnTo>
                <a:lnTo>
                  <a:pt x="2503551" y="647700"/>
                </a:lnTo>
                <a:lnTo>
                  <a:pt x="2576576" y="647700"/>
                </a:lnTo>
                <a:lnTo>
                  <a:pt x="2576576" y="32385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736588" y="6346443"/>
            <a:ext cx="2349500" cy="1285875"/>
          </a:xfrm>
          <a:custGeom>
            <a:avLst/>
            <a:gdLst/>
            <a:ahLst/>
            <a:cxnLst/>
            <a:rect l="l" t="t" r="r" b="b"/>
            <a:pathLst>
              <a:path w="2349500" h="1285875">
                <a:moveTo>
                  <a:pt x="2349500" y="0"/>
                </a:moveTo>
                <a:lnTo>
                  <a:pt x="884301" y="0"/>
                </a:lnTo>
                <a:lnTo>
                  <a:pt x="884301" y="323850"/>
                </a:lnTo>
                <a:lnTo>
                  <a:pt x="0" y="323850"/>
                </a:lnTo>
                <a:lnTo>
                  <a:pt x="0" y="638187"/>
                </a:lnTo>
                <a:lnTo>
                  <a:pt x="0" y="647712"/>
                </a:lnTo>
                <a:lnTo>
                  <a:pt x="0" y="962025"/>
                </a:lnTo>
                <a:lnTo>
                  <a:pt x="0" y="1285875"/>
                </a:lnTo>
                <a:lnTo>
                  <a:pt x="1101725" y="1285875"/>
                </a:lnTo>
                <a:lnTo>
                  <a:pt x="1101725" y="962025"/>
                </a:lnTo>
                <a:lnTo>
                  <a:pt x="1944751" y="962025"/>
                </a:lnTo>
                <a:lnTo>
                  <a:pt x="1944751" y="647712"/>
                </a:lnTo>
                <a:lnTo>
                  <a:pt x="2201926" y="647712"/>
                </a:lnTo>
                <a:lnTo>
                  <a:pt x="2201926" y="323850"/>
                </a:lnTo>
                <a:lnTo>
                  <a:pt x="2349500" y="323850"/>
                </a:lnTo>
                <a:lnTo>
                  <a:pt x="23495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76503" y="2112898"/>
          <a:ext cx="8813800" cy="74968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08300"/>
                <a:gridCol w="2908300"/>
                <a:gridCol w="2908300"/>
              </a:tblGrid>
              <a:tr h="960119">
                <a:tc gridSpan="3"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dirty="0" sz="5400" spc="4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Writing</a:t>
                      </a:r>
                      <a:endParaRPr sz="5400">
                        <a:latin typeface="Tahoma"/>
                        <a:cs typeface="Tahoma"/>
                      </a:endParaRPr>
                    </a:p>
                  </a:txBody>
                  <a:tcPr marL="0" marR="0" marB="0" marT="42544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959485">
                <a:tc>
                  <a:txBody>
                    <a:bodyPr/>
                    <a:lstStyle/>
                    <a:p>
                      <a:pPr marL="23622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5400" spc="38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Level</a:t>
                      </a:r>
                      <a:r>
                        <a:rPr dirty="0" sz="54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5400" spc="2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5400">
                        <a:latin typeface="Tahoma"/>
                        <a:cs typeface="Tahoma"/>
                      </a:endParaRPr>
                    </a:p>
                  </a:txBody>
                  <a:tcPr marL="0" marR="0" marB="0" marT="431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330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5400" spc="38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Level</a:t>
                      </a:r>
                      <a:r>
                        <a:rPr dirty="0" sz="54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5400" spc="3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3</a:t>
                      </a:r>
                      <a:endParaRPr sz="5400">
                        <a:latin typeface="Tahoma"/>
                        <a:cs typeface="Tahoma"/>
                      </a:endParaRPr>
                    </a:p>
                  </a:txBody>
                  <a:tcPr marL="0" marR="0" marB="0" marT="431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14629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5400" spc="38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Level</a:t>
                      </a:r>
                      <a:r>
                        <a:rPr dirty="0" sz="54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5400" spc="59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4</a:t>
                      </a:r>
                      <a:endParaRPr sz="5400">
                        <a:latin typeface="Tahoma"/>
                        <a:cs typeface="Tahoma"/>
                      </a:endParaRPr>
                    </a:p>
                  </a:txBody>
                  <a:tcPr marL="0" marR="0" marB="0" marT="431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5577205">
                <a:tc>
                  <a:txBody>
                    <a:bodyPr/>
                    <a:lstStyle/>
                    <a:p>
                      <a:pPr marL="137160" marR="779145">
                        <a:lnSpc>
                          <a:spcPts val="2480"/>
                        </a:lnSpc>
                        <a:spcBef>
                          <a:spcPts val="610"/>
                        </a:spcBef>
                      </a:pPr>
                      <a:r>
                        <a:rPr dirty="0" sz="2100" spc="1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(4)</a:t>
                      </a:r>
                      <a:r>
                        <a:rPr dirty="0" sz="2100" spc="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construct</a:t>
                      </a:r>
                      <a:r>
                        <a:rPr dirty="0" sz="2100" spc="-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written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37160">
                        <a:lnSpc>
                          <a:spcPts val="2470"/>
                        </a:lnSpc>
                      </a:pP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claim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about</a:t>
                      </a:r>
                      <a:r>
                        <a:rPr dirty="0" sz="2100" spc="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37160" marR="452120">
                        <a:lnSpc>
                          <a:spcPct val="99800"/>
                        </a:lnSpc>
                        <a:spcBef>
                          <a:spcPts val="40"/>
                        </a:spcBef>
                      </a:pPr>
                      <a:r>
                        <a:rPr dirty="0" sz="2100" spc="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familiar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topic</a:t>
                      </a:r>
                      <a:r>
                        <a:rPr dirty="0" sz="2100" spc="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 </a:t>
                      </a:r>
                      <a:r>
                        <a:rPr dirty="0" sz="2100" spc="1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give</a:t>
                      </a:r>
                      <a:r>
                        <a:rPr dirty="0" sz="2100" spc="-10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reason</a:t>
                      </a:r>
                      <a:r>
                        <a:rPr dirty="0" sz="2100" spc="-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of </a:t>
                      </a:r>
                      <a:r>
                        <a:rPr dirty="0" sz="2100" spc="1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support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7747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C3C4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065" marR="271145">
                        <a:lnSpc>
                          <a:spcPct val="99800"/>
                        </a:lnSpc>
                        <a:spcBef>
                          <a:spcPts val="500"/>
                        </a:spcBef>
                      </a:pPr>
                      <a:r>
                        <a:rPr dirty="0" sz="2100" spc="1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(4)</a:t>
                      </a:r>
                      <a:r>
                        <a:rPr dirty="0" sz="2100" spc="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construct </a:t>
                      </a: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written</a:t>
                      </a:r>
                      <a:r>
                        <a:rPr dirty="0" sz="2100" spc="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claims</a:t>
                      </a:r>
                      <a:r>
                        <a:rPr dirty="0" sz="2100" spc="-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 express</a:t>
                      </a:r>
                      <a:r>
                        <a:rPr dirty="0" sz="2100" spc="-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opinions </a:t>
                      </a:r>
                      <a:r>
                        <a:rPr dirty="0" sz="2100" spc="1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about</a:t>
                      </a:r>
                      <a:r>
                        <a:rPr dirty="0" sz="2100" spc="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familiar </a:t>
                      </a:r>
                      <a:r>
                        <a:rPr dirty="0" sz="2100" spc="1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topics</a:t>
                      </a:r>
                      <a:r>
                        <a:rPr dirty="0" sz="2100" spc="-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provide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several</a:t>
                      </a:r>
                      <a:r>
                        <a:rPr dirty="0" sz="2100" spc="-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supporting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reasons</a:t>
                      </a:r>
                      <a:r>
                        <a:rPr dirty="0" sz="2100" spc="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or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39065" marR="394970">
                        <a:lnSpc>
                          <a:spcPct val="100299"/>
                        </a:lnSpc>
                        <a:spcBef>
                          <a:spcPts val="25"/>
                        </a:spcBef>
                      </a:pP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facts</a:t>
                      </a:r>
                      <a:r>
                        <a:rPr dirty="0" sz="2100" spc="-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</a:t>
                      </a:r>
                      <a:r>
                        <a:rPr dirty="0" sz="2100" spc="-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logical </a:t>
                      </a:r>
                      <a:r>
                        <a:rPr dirty="0" sz="2100" spc="1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order</a:t>
                      </a:r>
                      <a:r>
                        <a:rPr dirty="0" sz="2100" spc="-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with</a:t>
                      </a:r>
                      <a:r>
                        <a:rPr dirty="0" sz="2100" spc="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beginning,</a:t>
                      </a:r>
                      <a:r>
                        <a:rPr dirty="0" sz="2100" spc="-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middle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end;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39065" marR="264795">
                        <a:lnSpc>
                          <a:spcPts val="2550"/>
                        </a:lnSpc>
                        <a:spcBef>
                          <a:spcPts val="20"/>
                        </a:spcBef>
                      </a:pPr>
                      <a:r>
                        <a:rPr dirty="0" sz="2100" spc="1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develop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texts</a:t>
                      </a:r>
                      <a:r>
                        <a:rPr dirty="0" sz="2100" spc="-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with </a:t>
                      </a:r>
                      <a:r>
                        <a:rPr dirty="0" sz="2100" spc="17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some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details</a:t>
                      </a:r>
                      <a:r>
                        <a:rPr dirty="0" sz="2100" spc="-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using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39065" marR="258445">
                        <a:lnSpc>
                          <a:spcPts val="2480"/>
                        </a:lnSpc>
                        <a:spcBef>
                          <a:spcPts val="60"/>
                        </a:spcBef>
                      </a:pPr>
                      <a:r>
                        <a:rPr dirty="0" sz="2100" spc="19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common</a:t>
                      </a:r>
                      <a:r>
                        <a:rPr dirty="0" sz="2100" spc="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transition </a:t>
                      </a:r>
                      <a:r>
                        <a:rPr dirty="0" sz="2100" spc="1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words</a:t>
                      </a:r>
                      <a:r>
                        <a:rPr dirty="0" sz="2100" spc="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phrases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39065">
                        <a:lnSpc>
                          <a:spcPts val="2475"/>
                        </a:lnSpc>
                      </a:pPr>
                      <a:r>
                        <a:rPr dirty="0" sz="2100" spc="1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</a:t>
                      </a:r>
                      <a:r>
                        <a:rPr dirty="0" sz="2100" spc="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connect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ideas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6350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C3C4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335" marR="381000">
                        <a:lnSpc>
                          <a:spcPct val="100099"/>
                        </a:lnSpc>
                        <a:spcBef>
                          <a:spcPts val="495"/>
                        </a:spcBef>
                      </a:pPr>
                      <a:r>
                        <a:rPr dirty="0" sz="2100" spc="1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(4)</a:t>
                      </a:r>
                      <a:r>
                        <a:rPr dirty="0" sz="2100" spc="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construct </a:t>
                      </a: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written</a:t>
                      </a:r>
                      <a:r>
                        <a:rPr dirty="0" sz="2100" spc="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claims </a:t>
                      </a:r>
                      <a:r>
                        <a:rPr dirty="0" sz="2100" spc="1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about</a:t>
                      </a:r>
                      <a:r>
                        <a:rPr dirty="0" sz="2100" spc="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familiar </a:t>
                      </a:r>
                      <a:r>
                        <a:rPr dirty="0" sz="2100" spc="1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topics</a:t>
                      </a:r>
                      <a:r>
                        <a:rPr dirty="0" sz="2100" spc="-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texts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develop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texts with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40335" marR="485140">
                        <a:lnSpc>
                          <a:spcPts val="2550"/>
                        </a:lnSpc>
                        <a:spcBef>
                          <a:spcPts val="15"/>
                        </a:spcBef>
                      </a:pP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reasons</a:t>
                      </a:r>
                      <a:r>
                        <a:rPr dirty="0" sz="2100" spc="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or</a:t>
                      </a:r>
                      <a:r>
                        <a:rPr dirty="0" sz="2100" spc="-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facts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with</a:t>
                      </a:r>
                      <a:r>
                        <a:rPr dirty="0" sz="2100" spc="-8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beginning,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40335" marR="638810">
                        <a:lnSpc>
                          <a:spcPts val="2480"/>
                        </a:lnSpc>
                        <a:spcBef>
                          <a:spcPts val="60"/>
                        </a:spcBef>
                      </a:pPr>
                      <a:r>
                        <a:rPr dirty="0" sz="2100" spc="1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middle</a:t>
                      </a:r>
                      <a:r>
                        <a:rPr dirty="0" sz="2100" spc="-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end,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with</a:t>
                      </a:r>
                      <a:r>
                        <a:rPr dirty="0" sz="2100" spc="-7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sufficient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40335" marR="633730">
                        <a:lnSpc>
                          <a:spcPts val="2480"/>
                        </a:lnSpc>
                        <a:spcBef>
                          <a:spcPts val="75"/>
                        </a:spcBef>
                      </a:pP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reasons</a:t>
                      </a:r>
                      <a:r>
                        <a:rPr dirty="0" sz="2100" spc="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facts</a:t>
                      </a:r>
                      <a:r>
                        <a:rPr dirty="0" sz="2100" spc="-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2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</a:t>
                      </a:r>
                      <a:r>
                        <a:rPr dirty="0" sz="2100" spc="-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support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40335">
                        <a:lnSpc>
                          <a:spcPts val="2475"/>
                        </a:lnSpc>
                      </a:pP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the</a:t>
                      </a:r>
                      <a:r>
                        <a:rPr dirty="0" sz="2100" spc="-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claim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62865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C3C4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48950" y="1362075"/>
            <a:ext cx="7296150" cy="8172450"/>
          </a:xfrm>
          <a:prstGeom prst="rect">
            <a:avLst/>
          </a:prstGeom>
        </p:spPr>
      </p:pic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165417" y="143478"/>
            <a:ext cx="10406380" cy="1275080"/>
          </a:xfrm>
          <a:prstGeom prst="rect"/>
        </p:spPr>
        <p:txBody>
          <a:bodyPr wrap="square" lIns="0" tIns="55879" rIns="0" bIns="0" rtlCol="0" vert="horz">
            <a:spAutoFit/>
          </a:bodyPr>
          <a:lstStyle/>
          <a:p>
            <a:pPr marL="12700" marR="5080" indent="232410">
              <a:lnSpc>
                <a:spcPts val="4800"/>
              </a:lnSpc>
              <a:spcBef>
                <a:spcPts val="439"/>
              </a:spcBef>
            </a:pPr>
            <a:r>
              <a:rPr dirty="0" sz="3950" spc="290">
                <a:solidFill>
                  <a:srgbClr val="464649"/>
                </a:solidFill>
              </a:rPr>
              <a:t>Using</a:t>
            </a:r>
            <a:r>
              <a:rPr dirty="0" sz="3950" spc="-50">
                <a:solidFill>
                  <a:srgbClr val="464649"/>
                </a:solidFill>
              </a:rPr>
              <a:t> </a:t>
            </a:r>
            <a:r>
              <a:rPr dirty="0" sz="3950" spc="280">
                <a:solidFill>
                  <a:srgbClr val="464649"/>
                </a:solidFill>
              </a:rPr>
              <a:t>the</a:t>
            </a:r>
            <a:r>
              <a:rPr dirty="0" sz="3950" spc="-30">
                <a:solidFill>
                  <a:srgbClr val="464649"/>
                </a:solidFill>
              </a:rPr>
              <a:t> </a:t>
            </a:r>
            <a:r>
              <a:rPr dirty="0" sz="4200" spc="200" i="1">
                <a:solidFill>
                  <a:srgbClr val="464649"/>
                </a:solidFill>
                <a:latin typeface="Tahoma"/>
                <a:cs typeface="Tahoma"/>
              </a:rPr>
              <a:t>Proficiency</a:t>
            </a:r>
            <a:r>
              <a:rPr dirty="0" sz="4200" spc="-135" i="1">
                <a:solidFill>
                  <a:srgbClr val="464649"/>
                </a:solidFill>
                <a:latin typeface="Tahoma"/>
                <a:cs typeface="Tahoma"/>
              </a:rPr>
              <a:t> </a:t>
            </a:r>
            <a:r>
              <a:rPr dirty="0" sz="4200" spc="190" i="1">
                <a:solidFill>
                  <a:srgbClr val="464649"/>
                </a:solidFill>
                <a:latin typeface="Tahoma"/>
                <a:cs typeface="Tahoma"/>
              </a:rPr>
              <a:t>Level</a:t>
            </a:r>
            <a:r>
              <a:rPr dirty="0" sz="4200" spc="-105" i="1">
                <a:solidFill>
                  <a:srgbClr val="464649"/>
                </a:solidFill>
                <a:latin typeface="Tahoma"/>
                <a:cs typeface="Tahoma"/>
              </a:rPr>
              <a:t> </a:t>
            </a:r>
            <a:r>
              <a:rPr dirty="0" sz="4200" spc="175" i="1">
                <a:solidFill>
                  <a:srgbClr val="464649"/>
                </a:solidFill>
                <a:latin typeface="Tahoma"/>
                <a:cs typeface="Tahoma"/>
              </a:rPr>
              <a:t>Descriptors </a:t>
            </a:r>
            <a:r>
              <a:rPr dirty="0" sz="4200" spc="150" i="1">
                <a:solidFill>
                  <a:srgbClr val="464649"/>
                </a:solidFill>
                <a:latin typeface="Tahoma"/>
                <a:cs typeface="Tahoma"/>
              </a:rPr>
              <a:t>(PLDs)</a:t>
            </a:r>
            <a:r>
              <a:rPr dirty="0" sz="3950" spc="150">
                <a:solidFill>
                  <a:srgbClr val="464649"/>
                </a:solidFill>
              </a:rPr>
              <a:t>,</a:t>
            </a:r>
            <a:r>
              <a:rPr dirty="0" sz="3950" spc="-30">
                <a:solidFill>
                  <a:srgbClr val="464649"/>
                </a:solidFill>
              </a:rPr>
              <a:t> </a:t>
            </a:r>
            <a:r>
              <a:rPr dirty="0" sz="3950" spc="290">
                <a:solidFill>
                  <a:srgbClr val="464649"/>
                </a:solidFill>
              </a:rPr>
              <a:t>where</a:t>
            </a:r>
            <a:r>
              <a:rPr dirty="0" sz="3950" spc="10">
                <a:solidFill>
                  <a:srgbClr val="464649"/>
                </a:solidFill>
              </a:rPr>
              <a:t> </a:t>
            </a:r>
            <a:r>
              <a:rPr dirty="0" sz="3950" spc="340">
                <a:solidFill>
                  <a:srgbClr val="464649"/>
                </a:solidFill>
              </a:rPr>
              <a:t>would</a:t>
            </a:r>
            <a:r>
              <a:rPr dirty="0" sz="3950" spc="-45">
                <a:solidFill>
                  <a:srgbClr val="464649"/>
                </a:solidFill>
              </a:rPr>
              <a:t> </a:t>
            </a:r>
            <a:r>
              <a:rPr dirty="0" sz="3950" spc="-325">
                <a:solidFill>
                  <a:srgbClr val="464649"/>
                </a:solidFill>
              </a:rPr>
              <a:t>I</a:t>
            </a:r>
            <a:r>
              <a:rPr dirty="0" sz="3950" spc="15">
                <a:solidFill>
                  <a:srgbClr val="464649"/>
                </a:solidFill>
              </a:rPr>
              <a:t> </a:t>
            </a:r>
            <a:r>
              <a:rPr dirty="0" sz="3950" spc="305">
                <a:solidFill>
                  <a:srgbClr val="464649"/>
                </a:solidFill>
              </a:rPr>
              <a:t>score</a:t>
            </a:r>
            <a:r>
              <a:rPr dirty="0" sz="3950" spc="-60">
                <a:solidFill>
                  <a:srgbClr val="464649"/>
                </a:solidFill>
              </a:rPr>
              <a:t> </a:t>
            </a:r>
            <a:r>
              <a:rPr dirty="0" sz="3950" spc="229">
                <a:solidFill>
                  <a:srgbClr val="464649"/>
                </a:solidFill>
              </a:rPr>
              <a:t>this</a:t>
            </a:r>
            <a:r>
              <a:rPr dirty="0" sz="3950" spc="-50">
                <a:solidFill>
                  <a:srgbClr val="464649"/>
                </a:solidFill>
              </a:rPr>
              <a:t> </a:t>
            </a:r>
            <a:r>
              <a:rPr dirty="0" sz="3950" spc="275">
                <a:solidFill>
                  <a:srgbClr val="464649"/>
                </a:solidFill>
              </a:rPr>
              <a:t>sample?</a:t>
            </a:r>
            <a:endParaRPr sz="39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93750" y="2368804"/>
          <a:ext cx="8813800" cy="68573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08300"/>
                <a:gridCol w="2908300"/>
                <a:gridCol w="2908300"/>
              </a:tblGrid>
              <a:tr h="960119">
                <a:tc gridSpan="3"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5400" spc="4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Writing</a:t>
                      </a:r>
                      <a:endParaRPr sz="5400">
                        <a:latin typeface="Tahoma"/>
                        <a:cs typeface="Tahoma"/>
                      </a:endParaRPr>
                    </a:p>
                  </a:txBody>
                  <a:tcPr marL="0" marR="0" marB="0" marT="4254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960119">
                <a:tc>
                  <a:txBody>
                    <a:bodyPr/>
                    <a:lstStyle/>
                    <a:p>
                      <a:pPr marL="23558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5400" spc="38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Level</a:t>
                      </a:r>
                      <a:r>
                        <a:rPr dirty="0" sz="5400" spc="-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5400" spc="2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5400">
                        <a:latin typeface="Tahoma"/>
                        <a:cs typeface="Tahoma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3304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5400" spc="38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Level</a:t>
                      </a:r>
                      <a:r>
                        <a:rPr dirty="0" sz="54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5400" spc="3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3</a:t>
                      </a:r>
                      <a:endParaRPr sz="5400">
                        <a:latin typeface="Tahoma"/>
                        <a:cs typeface="Tahoma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1399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5400" spc="38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Level</a:t>
                      </a:r>
                      <a:r>
                        <a:rPr dirty="0" sz="5400" spc="-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5400" spc="59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4</a:t>
                      </a:r>
                      <a:endParaRPr sz="5400">
                        <a:latin typeface="Tahoma"/>
                        <a:cs typeface="Tahoma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4937125">
                <a:tc>
                  <a:txBody>
                    <a:bodyPr/>
                    <a:lstStyle/>
                    <a:p>
                      <a:pPr marL="137160" marR="197485">
                        <a:lnSpc>
                          <a:spcPct val="100099"/>
                        </a:lnSpc>
                        <a:spcBef>
                          <a:spcPts val="495"/>
                        </a:spcBef>
                      </a:pPr>
                      <a:r>
                        <a:rPr dirty="0" sz="2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(10)</a:t>
                      </a:r>
                      <a:r>
                        <a:rPr dirty="0" sz="2100" spc="1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produce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simple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 </a:t>
                      </a:r>
                      <a:r>
                        <a:rPr dirty="0" sz="2100" spc="18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compound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sentences</a:t>
                      </a:r>
                      <a:r>
                        <a:rPr dirty="0" sz="2100" spc="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with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support,</a:t>
                      </a:r>
                      <a:r>
                        <a:rPr dirty="0" sz="2100" spc="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using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frequently </a:t>
                      </a:r>
                      <a:r>
                        <a:rPr dirty="0" sz="2100" spc="1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occurring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words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8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phrases, </a:t>
                      </a:r>
                      <a:r>
                        <a:rPr dirty="0" sz="2100" spc="1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adapting</a:t>
                      </a:r>
                      <a:r>
                        <a:rPr dirty="0" sz="2100" spc="-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language </a:t>
                      </a:r>
                      <a:r>
                        <a:rPr dirty="0" sz="2100" spc="1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choices</a:t>
                      </a:r>
                      <a:r>
                        <a:rPr dirty="0" sz="2100" spc="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</a:t>
                      </a:r>
                      <a:r>
                        <a:rPr dirty="0" sz="2100" spc="-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task</a:t>
                      </a:r>
                      <a:r>
                        <a:rPr dirty="0" sz="2100" spc="-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audience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62865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C3C4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8430" marR="249554">
                        <a:lnSpc>
                          <a:spcPct val="99900"/>
                        </a:lnSpc>
                        <a:spcBef>
                          <a:spcPts val="500"/>
                        </a:spcBef>
                      </a:pPr>
                      <a:r>
                        <a:rPr dirty="0" sz="2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(10)</a:t>
                      </a:r>
                      <a:r>
                        <a:rPr dirty="0" sz="2100" spc="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produce</a:t>
                      </a:r>
                      <a:r>
                        <a:rPr dirty="0" sz="2100" spc="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 </a:t>
                      </a:r>
                      <a:r>
                        <a:rPr dirty="0" sz="2100" spc="1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expand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8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simple, </a:t>
                      </a: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compound,</a:t>
                      </a:r>
                      <a:r>
                        <a:rPr dirty="0" sz="2100" spc="-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 </a:t>
                      </a: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few</a:t>
                      </a:r>
                      <a:r>
                        <a:rPr dirty="0" sz="2100" spc="-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8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complex </a:t>
                      </a: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sentences</a:t>
                      </a:r>
                      <a:r>
                        <a:rPr dirty="0" sz="2100" spc="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using</a:t>
                      </a:r>
                      <a:r>
                        <a:rPr dirty="0" sz="2100" spc="-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8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increasing</a:t>
                      </a:r>
                      <a:r>
                        <a:rPr dirty="0" sz="2100" spc="-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number </a:t>
                      </a: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of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general </a:t>
                      </a: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academic</a:t>
                      </a:r>
                      <a:r>
                        <a:rPr dirty="0" sz="2100" spc="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 </a:t>
                      </a:r>
                      <a:r>
                        <a:rPr dirty="0" sz="2100" spc="1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content</a:t>
                      </a:r>
                      <a:r>
                        <a:rPr dirty="0" sz="2100" spc="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specific </a:t>
                      </a:r>
                      <a:r>
                        <a:rPr dirty="0" sz="2100" spc="1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words</a:t>
                      </a:r>
                      <a:r>
                        <a:rPr dirty="0" sz="2100" spc="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phrases </a:t>
                      </a:r>
                      <a:r>
                        <a:rPr dirty="0" sz="2100" spc="8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short</a:t>
                      </a:r>
                      <a:r>
                        <a:rPr dirty="0" sz="2100" spc="-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written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texts</a:t>
                      </a:r>
                      <a:r>
                        <a:rPr dirty="0" sz="2100" spc="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9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that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38430" marR="361950">
                        <a:lnSpc>
                          <a:spcPct val="101299"/>
                        </a:lnSpc>
                      </a:pP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shows</a:t>
                      </a:r>
                      <a:r>
                        <a:rPr dirty="0" sz="2100" spc="-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developing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style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tone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6350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C3C4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335" marR="153035">
                        <a:lnSpc>
                          <a:spcPct val="99900"/>
                        </a:lnSpc>
                        <a:spcBef>
                          <a:spcPts val="500"/>
                        </a:spcBef>
                      </a:pPr>
                      <a:r>
                        <a:rPr dirty="0" sz="2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(10)</a:t>
                      </a:r>
                      <a:r>
                        <a:rPr dirty="0" sz="2100" spc="7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use</a:t>
                      </a:r>
                      <a:r>
                        <a:rPr dirty="0" sz="2100" spc="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standard English</a:t>
                      </a:r>
                      <a:r>
                        <a:rPr dirty="0" sz="2100" spc="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accurately </a:t>
                      </a: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communicate</a:t>
                      </a:r>
                      <a:r>
                        <a:rPr dirty="0" sz="2100" spc="-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using </a:t>
                      </a:r>
                      <a:r>
                        <a:rPr dirty="0" sz="2100" spc="19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compound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 </a:t>
                      </a:r>
                      <a:r>
                        <a:rPr dirty="0" sz="2100" spc="17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complex</a:t>
                      </a:r>
                      <a:r>
                        <a:rPr dirty="0" sz="2100" spc="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sentences,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including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transitional</a:t>
                      </a:r>
                      <a:r>
                        <a:rPr dirty="0" sz="2100" spc="-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words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8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phrases, </a:t>
                      </a:r>
                      <a:r>
                        <a:rPr dirty="0" sz="2100" spc="1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adapting</a:t>
                      </a:r>
                      <a:r>
                        <a:rPr dirty="0" sz="2100" spc="-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language </a:t>
                      </a:r>
                      <a:r>
                        <a:rPr dirty="0" sz="2100" spc="1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</a:t>
                      </a:r>
                      <a:r>
                        <a:rPr dirty="0" sz="2100" spc="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purpose,</a:t>
                      </a:r>
                      <a:r>
                        <a:rPr dirty="0" sz="2100" spc="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task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4033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audience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6350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C3C4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48950" y="1362075"/>
            <a:ext cx="7296150" cy="8172450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165417" y="143478"/>
            <a:ext cx="10406380" cy="1275080"/>
          </a:xfrm>
          <a:prstGeom prst="rect"/>
        </p:spPr>
        <p:txBody>
          <a:bodyPr wrap="square" lIns="0" tIns="55879" rIns="0" bIns="0" rtlCol="0" vert="horz">
            <a:spAutoFit/>
          </a:bodyPr>
          <a:lstStyle/>
          <a:p>
            <a:pPr marL="12700" marR="5080" indent="232410">
              <a:lnSpc>
                <a:spcPts val="4800"/>
              </a:lnSpc>
              <a:spcBef>
                <a:spcPts val="439"/>
              </a:spcBef>
            </a:pPr>
            <a:r>
              <a:rPr dirty="0" sz="3950" spc="290">
                <a:solidFill>
                  <a:srgbClr val="464649"/>
                </a:solidFill>
              </a:rPr>
              <a:t>Using</a:t>
            </a:r>
            <a:r>
              <a:rPr dirty="0" sz="3950" spc="-50">
                <a:solidFill>
                  <a:srgbClr val="464649"/>
                </a:solidFill>
              </a:rPr>
              <a:t> </a:t>
            </a:r>
            <a:r>
              <a:rPr dirty="0" sz="3950" spc="280">
                <a:solidFill>
                  <a:srgbClr val="464649"/>
                </a:solidFill>
              </a:rPr>
              <a:t>the</a:t>
            </a:r>
            <a:r>
              <a:rPr dirty="0" sz="3950" spc="-30">
                <a:solidFill>
                  <a:srgbClr val="464649"/>
                </a:solidFill>
              </a:rPr>
              <a:t> </a:t>
            </a:r>
            <a:r>
              <a:rPr dirty="0" sz="4200" spc="200" i="1">
                <a:solidFill>
                  <a:srgbClr val="464649"/>
                </a:solidFill>
                <a:latin typeface="Tahoma"/>
                <a:cs typeface="Tahoma"/>
              </a:rPr>
              <a:t>Proficiency</a:t>
            </a:r>
            <a:r>
              <a:rPr dirty="0" sz="4200" spc="-135" i="1">
                <a:solidFill>
                  <a:srgbClr val="464649"/>
                </a:solidFill>
                <a:latin typeface="Tahoma"/>
                <a:cs typeface="Tahoma"/>
              </a:rPr>
              <a:t> </a:t>
            </a:r>
            <a:r>
              <a:rPr dirty="0" sz="4200" spc="190" i="1">
                <a:solidFill>
                  <a:srgbClr val="464649"/>
                </a:solidFill>
                <a:latin typeface="Tahoma"/>
                <a:cs typeface="Tahoma"/>
              </a:rPr>
              <a:t>Level</a:t>
            </a:r>
            <a:r>
              <a:rPr dirty="0" sz="4200" spc="-105" i="1">
                <a:solidFill>
                  <a:srgbClr val="464649"/>
                </a:solidFill>
                <a:latin typeface="Tahoma"/>
                <a:cs typeface="Tahoma"/>
              </a:rPr>
              <a:t> </a:t>
            </a:r>
            <a:r>
              <a:rPr dirty="0" sz="4200" spc="175" i="1">
                <a:solidFill>
                  <a:srgbClr val="464649"/>
                </a:solidFill>
                <a:latin typeface="Tahoma"/>
                <a:cs typeface="Tahoma"/>
              </a:rPr>
              <a:t>Descriptors </a:t>
            </a:r>
            <a:r>
              <a:rPr dirty="0" sz="4200" spc="150" i="1">
                <a:solidFill>
                  <a:srgbClr val="464649"/>
                </a:solidFill>
                <a:latin typeface="Tahoma"/>
                <a:cs typeface="Tahoma"/>
              </a:rPr>
              <a:t>(PLDs)</a:t>
            </a:r>
            <a:r>
              <a:rPr dirty="0" sz="3950" spc="150">
                <a:solidFill>
                  <a:srgbClr val="464649"/>
                </a:solidFill>
              </a:rPr>
              <a:t>,</a:t>
            </a:r>
            <a:r>
              <a:rPr dirty="0" sz="3950" spc="-30">
                <a:solidFill>
                  <a:srgbClr val="464649"/>
                </a:solidFill>
              </a:rPr>
              <a:t> </a:t>
            </a:r>
            <a:r>
              <a:rPr dirty="0" sz="3950" spc="290">
                <a:solidFill>
                  <a:srgbClr val="464649"/>
                </a:solidFill>
              </a:rPr>
              <a:t>where</a:t>
            </a:r>
            <a:r>
              <a:rPr dirty="0" sz="3950" spc="10">
                <a:solidFill>
                  <a:srgbClr val="464649"/>
                </a:solidFill>
              </a:rPr>
              <a:t> </a:t>
            </a:r>
            <a:r>
              <a:rPr dirty="0" sz="3950" spc="340">
                <a:solidFill>
                  <a:srgbClr val="464649"/>
                </a:solidFill>
              </a:rPr>
              <a:t>would</a:t>
            </a:r>
            <a:r>
              <a:rPr dirty="0" sz="3950" spc="-45">
                <a:solidFill>
                  <a:srgbClr val="464649"/>
                </a:solidFill>
              </a:rPr>
              <a:t> </a:t>
            </a:r>
            <a:r>
              <a:rPr dirty="0" sz="3950" spc="-325">
                <a:solidFill>
                  <a:srgbClr val="464649"/>
                </a:solidFill>
              </a:rPr>
              <a:t>I</a:t>
            </a:r>
            <a:r>
              <a:rPr dirty="0" sz="3950" spc="15">
                <a:solidFill>
                  <a:srgbClr val="464649"/>
                </a:solidFill>
              </a:rPr>
              <a:t> </a:t>
            </a:r>
            <a:r>
              <a:rPr dirty="0" sz="3950" spc="305">
                <a:solidFill>
                  <a:srgbClr val="464649"/>
                </a:solidFill>
              </a:rPr>
              <a:t>score</a:t>
            </a:r>
            <a:r>
              <a:rPr dirty="0" sz="3950" spc="-60">
                <a:solidFill>
                  <a:srgbClr val="464649"/>
                </a:solidFill>
              </a:rPr>
              <a:t> </a:t>
            </a:r>
            <a:r>
              <a:rPr dirty="0" sz="3950" spc="229">
                <a:solidFill>
                  <a:srgbClr val="464649"/>
                </a:solidFill>
              </a:rPr>
              <a:t>this</a:t>
            </a:r>
            <a:r>
              <a:rPr dirty="0" sz="3950" spc="-50">
                <a:solidFill>
                  <a:srgbClr val="464649"/>
                </a:solidFill>
              </a:rPr>
              <a:t> </a:t>
            </a:r>
            <a:r>
              <a:rPr dirty="0" sz="3950" spc="275">
                <a:solidFill>
                  <a:srgbClr val="464649"/>
                </a:solidFill>
              </a:rPr>
              <a:t>sample?</a:t>
            </a:r>
            <a:endParaRPr sz="39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45560" y="5640323"/>
            <a:ext cx="2589530" cy="1924050"/>
          </a:xfrm>
          <a:custGeom>
            <a:avLst/>
            <a:gdLst/>
            <a:ahLst/>
            <a:cxnLst/>
            <a:rect l="l" t="t" r="r" b="b"/>
            <a:pathLst>
              <a:path w="2589529" h="1924050">
                <a:moveTo>
                  <a:pt x="2589276" y="0"/>
                </a:moveTo>
                <a:lnTo>
                  <a:pt x="1405001" y="0"/>
                </a:lnTo>
                <a:lnTo>
                  <a:pt x="1405001" y="323850"/>
                </a:lnTo>
                <a:lnTo>
                  <a:pt x="0" y="323850"/>
                </a:lnTo>
                <a:lnTo>
                  <a:pt x="0" y="1924050"/>
                </a:lnTo>
                <a:lnTo>
                  <a:pt x="2503551" y="1924050"/>
                </a:lnTo>
                <a:lnTo>
                  <a:pt x="2503551" y="1600200"/>
                </a:lnTo>
                <a:lnTo>
                  <a:pt x="2195576" y="1600200"/>
                </a:lnTo>
                <a:lnTo>
                  <a:pt x="2195576" y="1285875"/>
                </a:lnTo>
                <a:lnTo>
                  <a:pt x="1924050" y="1285875"/>
                </a:lnTo>
                <a:lnTo>
                  <a:pt x="1924050" y="962025"/>
                </a:lnTo>
                <a:lnTo>
                  <a:pt x="1417574" y="962025"/>
                </a:lnTo>
                <a:lnTo>
                  <a:pt x="1417574" y="647700"/>
                </a:lnTo>
                <a:lnTo>
                  <a:pt x="2530475" y="647700"/>
                </a:lnTo>
                <a:lnTo>
                  <a:pt x="2530475" y="323850"/>
                </a:lnTo>
                <a:lnTo>
                  <a:pt x="2589276" y="323850"/>
                </a:lnTo>
                <a:lnTo>
                  <a:pt x="2589276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753860" y="4363973"/>
            <a:ext cx="2665730" cy="1924050"/>
          </a:xfrm>
          <a:custGeom>
            <a:avLst/>
            <a:gdLst/>
            <a:ahLst/>
            <a:cxnLst/>
            <a:rect l="l" t="t" r="r" b="b"/>
            <a:pathLst>
              <a:path w="2665729" h="1924050">
                <a:moveTo>
                  <a:pt x="2665476" y="962025"/>
                </a:moveTo>
                <a:lnTo>
                  <a:pt x="1455674" y="962025"/>
                </a:lnTo>
                <a:lnTo>
                  <a:pt x="1455674" y="638175"/>
                </a:lnTo>
                <a:lnTo>
                  <a:pt x="1397000" y="638175"/>
                </a:lnTo>
                <a:lnTo>
                  <a:pt x="1397000" y="323850"/>
                </a:lnTo>
                <a:lnTo>
                  <a:pt x="2386076" y="323850"/>
                </a:lnTo>
                <a:lnTo>
                  <a:pt x="2386076" y="0"/>
                </a:lnTo>
                <a:lnTo>
                  <a:pt x="596900" y="0"/>
                </a:lnTo>
                <a:lnTo>
                  <a:pt x="596900" y="314325"/>
                </a:lnTo>
                <a:lnTo>
                  <a:pt x="0" y="314325"/>
                </a:lnTo>
                <a:lnTo>
                  <a:pt x="0" y="1924050"/>
                </a:lnTo>
                <a:lnTo>
                  <a:pt x="2540000" y="1924050"/>
                </a:lnTo>
                <a:lnTo>
                  <a:pt x="2540000" y="1600200"/>
                </a:lnTo>
                <a:lnTo>
                  <a:pt x="2008251" y="1600200"/>
                </a:lnTo>
                <a:lnTo>
                  <a:pt x="2008251" y="1285875"/>
                </a:lnTo>
                <a:lnTo>
                  <a:pt x="2665476" y="1285875"/>
                </a:lnTo>
                <a:lnTo>
                  <a:pt x="2665476" y="962025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793750" y="2368804"/>
          <a:ext cx="8813800" cy="68573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08300"/>
                <a:gridCol w="2908300"/>
                <a:gridCol w="2908300"/>
              </a:tblGrid>
              <a:tr h="960119">
                <a:tc gridSpan="3"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5400" spc="4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Writing</a:t>
                      </a:r>
                      <a:endParaRPr sz="5400">
                        <a:latin typeface="Tahoma"/>
                        <a:cs typeface="Tahoma"/>
                      </a:endParaRPr>
                    </a:p>
                  </a:txBody>
                  <a:tcPr marL="0" marR="0" marB="0" marT="4254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960119">
                <a:tc>
                  <a:txBody>
                    <a:bodyPr/>
                    <a:lstStyle/>
                    <a:p>
                      <a:pPr marL="23558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5400" spc="38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Level</a:t>
                      </a:r>
                      <a:r>
                        <a:rPr dirty="0" sz="5400" spc="-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5400" spc="2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5400">
                        <a:latin typeface="Tahoma"/>
                        <a:cs typeface="Tahoma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3304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5400" spc="38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Level</a:t>
                      </a:r>
                      <a:r>
                        <a:rPr dirty="0" sz="54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5400" spc="3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3</a:t>
                      </a:r>
                      <a:endParaRPr sz="5400">
                        <a:latin typeface="Tahoma"/>
                        <a:cs typeface="Tahoma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1399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5400" spc="38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Level</a:t>
                      </a:r>
                      <a:r>
                        <a:rPr dirty="0" sz="5400" spc="-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5400" spc="59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4</a:t>
                      </a:r>
                      <a:endParaRPr sz="5400">
                        <a:latin typeface="Tahoma"/>
                        <a:cs typeface="Tahoma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4937125">
                <a:tc>
                  <a:txBody>
                    <a:bodyPr/>
                    <a:lstStyle/>
                    <a:p>
                      <a:pPr marL="137160" marR="197485">
                        <a:lnSpc>
                          <a:spcPct val="100099"/>
                        </a:lnSpc>
                        <a:spcBef>
                          <a:spcPts val="495"/>
                        </a:spcBef>
                      </a:pPr>
                      <a:r>
                        <a:rPr dirty="0" sz="2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(10)</a:t>
                      </a:r>
                      <a:r>
                        <a:rPr dirty="0" sz="2100" spc="1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produce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simple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 </a:t>
                      </a:r>
                      <a:r>
                        <a:rPr dirty="0" sz="2100" spc="18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compound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sentences</a:t>
                      </a:r>
                      <a:r>
                        <a:rPr dirty="0" sz="2100" spc="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with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support,</a:t>
                      </a:r>
                      <a:r>
                        <a:rPr dirty="0" sz="2100" spc="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using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frequently </a:t>
                      </a:r>
                      <a:r>
                        <a:rPr dirty="0" sz="2100" spc="1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occurring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words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8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phrases, </a:t>
                      </a:r>
                      <a:r>
                        <a:rPr dirty="0" sz="2100" spc="1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adapting</a:t>
                      </a:r>
                      <a:r>
                        <a:rPr dirty="0" sz="2100" spc="-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language </a:t>
                      </a:r>
                      <a:r>
                        <a:rPr dirty="0" sz="2100" spc="1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choices</a:t>
                      </a:r>
                      <a:r>
                        <a:rPr dirty="0" sz="2100" spc="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</a:t>
                      </a:r>
                      <a:r>
                        <a:rPr dirty="0" sz="2100" spc="-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task</a:t>
                      </a:r>
                      <a:r>
                        <a:rPr dirty="0" sz="2100" spc="-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audience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62865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C3C4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8430" marR="248920">
                        <a:lnSpc>
                          <a:spcPct val="99900"/>
                        </a:lnSpc>
                        <a:spcBef>
                          <a:spcPts val="500"/>
                        </a:spcBef>
                      </a:pPr>
                      <a:r>
                        <a:rPr dirty="0" sz="2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(10)</a:t>
                      </a:r>
                      <a:r>
                        <a:rPr dirty="0" sz="2100" spc="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produce</a:t>
                      </a:r>
                      <a:r>
                        <a:rPr dirty="0" sz="2100" spc="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 </a:t>
                      </a:r>
                      <a:r>
                        <a:rPr dirty="0" sz="2100" spc="1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expand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8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simple, </a:t>
                      </a: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compound,</a:t>
                      </a:r>
                      <a:r>
                        <a:rPr dirty="0" sz="2100" spc="-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 </a:t>
                      </a: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few</a:t>
                      </a:r>
                      <a:r>
                        <a:rPr dirty="0" sz="2100" spc="-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8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complex </a:t>
                      </a: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sentences</a:t>
                      </a:r>
                      <a:r>
                        <a:rPr dirty="0" sz="2100" spc="-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using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7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increasing</a:t>
                      </a:r>
                      <a:r>
                        <a:rPr dirty="0" sz="2100" spc="-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number </a:t>
                      </a: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of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general </a:t>
                      </a: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academic</a:t>
                      </a:r>
                      <a:r>
                        <a:rPr dirty="0" sz="2100" spc="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 </a:t>
                      </a:r>
                      <a:r>
                        <a:rPr dirty="0" sz="2100" spc="1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content</a:t>
                      </a:r>
                      <a:r>
                        <a:rPr dirty="0" sz="2100" spc="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specific </a:t>
                      </a:r>
                      <a:r>
                        <a:rPr dirty="0" sz="2100" spc="1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words</a:t>
                      </a:r>
                      <a:r>
                        <a:rPr dirty="0" sz="2100" spc="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phrases </a:t>
                      </a:r>
                      <a:r>
                        <a:rPr dirty="0" sz="2100" spc="8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short</a:t>
                      </a:r>
                      <a:r>
                        <a:rPr dirty="0" sz="2100" spc="-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written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texts</a:t>
                      </a:r>
                      <a:r>
                        <a:rPr dirty="0" sz="2100" spc="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9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that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38430" marR="361950">
                        <a:lnSpc>
                          <a:spcPct val="101299"/>
                        </a:lnSpc>
                      </a:pP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shows</a:t>
                      </a:r>
                      <a:r>
                        <a:rPr dirty="0" sz="2100" spc="-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developing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style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tone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6350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C3C4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335" marR="153035">
                        <a:lnSpc>
                          <a:spcPct val="99900"/>
                        </a:lnSpc>
                        <a:spcBef>
                          <a:spcPts val="500"/>
                        </a:spcBef>
                      </a:pPr>
                      <a:r>
                        <a:rPr dirty="0" sz="2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(10)</a:t>
                      </a:r>
                      <a:r>
                        <a:rPr dirty="0" sz="2100" spc="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use</a:t>
                      </a:r>
                      <a:r>
                        <a:rPr dirty="0" sz="2100" spc="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standard English</a:t>
                      </a:r>
                      <a:r>
                        <a:rPr dirty="0" sz="2100" spc="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accurately </a:t>
                      </a: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communicate</a:t>
                      </a:r>
                      <a:r>
                        <a:rPr dirty="0" sz="2100" spc="-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using </a:t>
                      </a:r>
                      <a:r>
                        <a:rPr dirty="0" sz="2100" spc="19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compound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 </a:t>
                      </a:r>
                      <a:r>
                        <a:rPr dirty="0" sz="2100" spc="17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complex</a:t>
                      </a:r>
                      <a:r>
                        <a:rPr dirty="0" sz="2100" spc="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sentences,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including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transitional</a:t>
                      </a:r>
                      <a:r>
                        <a:rPr dirty="0" sz="2100" spc="-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words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8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phrases, </a:t>
                      </a:r>
                      <a:r>
                        <a:rPr dirty="0" sz="2100" spc="1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adapting</a:t>
                      </a:r>
                      <a:r>
                        <a:rPr dirty="0" sz="2100" spc="-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language </a:t>
                      </a:r>
                      <a:r>
                        <a:rPr dirty="0" sz="2100" spc="1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</a:t>
                      </a:r>
                      <a:r>
                        <a:rPr dirty="0" sz="2100" spc="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purpose,</a:t>
                      </a:r>
                      <a:r>
                        <a:rPr dirty="0" sz="2100" spc="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task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4033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audience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6350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C3C4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5" name="object 5"/>
          <p:cNvGrpSpPr/>
          <p:nvPr/>
        </p:nvGrpSpPr>
        <p:grpSpPr>
          <a:xfrm>
            <a:off x="10648950" y="1362075"/>
            <a:ext cx="7296150" cy="8172450"/>
            <a:chOff x="10648950" y="1362075"/>
            <a:chExt cx="7296150" cy="817245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48950" y="1362075"/>
              <a:ext cx="7296150" cy="817245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3668375" y="1743074"/>
              <a:ext cx="2381250" cy="2371725"/>
            </a:xfrm>
            <a:custGeom>
              <a:avLst/>
              <a:gdLst/>
              <a:ahLst/>
              <a:cxnLst/>
              <a:rect l="l" t="t" r="r" b="b"/>
              <a:pathLst>
                <a:path w="2381250" h="2371725">
                  <a:moveTo>
                    <a:pt x="847725" y="0"/>
                  </a:moveTo>
                  <a:lnTo>
                    <a:pt x="0" y="0"/>
                  </a:lnTo>
                  <a:lnTo>
                    <a:pt x="0" y="428625"/>
                  </a:lnTo>
                  <a:lnTo>
                    <a:pt x="847725" y="428625"/>
                  </a:lnTo>
                  <a:lnTo>
                    <a:pt x="847725" y="0"/>
                  </a:lnTo>
                  <a:close/>
                </a:path>
                <a:path w="2381250" h="2371725">
                  <a:moveTo>
                    <a:pt x="2381250" y="2028825"/>
                  </a:moveTo>
                  <a:lnTo>
                    <a:pt x="1419225" y="2028825"/>
                  </a:lnTo>
                  <a:lnTo>
                    <a:pt x="1419225" y="2371725"/>
                  </a:lnTo>
                  <a:lnTo>
                    <a:pt x="2381250" y="2371725"/>
                  </a:lnTo>
                  <a:lnTo>
                    <a:pt x="2381250" y="2028825"/>
                  </a:lnTo>
                  <a:close/>
                </a:path>
              </a:pathLst>
            </a:custGeom>
            <a:solidFill>
              <a:srgbClr val="00FF00">
                <a:alpha val="52940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165417" y="143478"/>
            <a:ext cx="10406380" cy="1275080"/>
          </a:xfrm>
          <a:prstGeom prst="rect"/>
        </p:spPr>
        <p:txBody>
          <a:bodyPr wrap="square" lIns="0" tIns="55879" rIns="0" bIns="0" rtlCol="0" vert="horz">
            <a:spAutoFit/>
          </a:bodyPr>
          <a:lstStyle/>
          <a:p>
            <a:pPr marL="12700" marR="5080" indent="232410">
              <a:lnSpc>
                <a:spcPts val="4800"/>
              </a:lnSpc>
              <a:spcBef>
                <a:spcPts val="439"/>
              </a:spcBef>
            </a:pPr>
            <a:r>
              <a:rPr dirty="0" sz="3950" spc="290">
                <a:solidFill>
                  <a:srgbClr val="464649"/>
                </a:solidFill>
              </a:rPr>
              <a:t>Using</a:t>
            </a:r>
            <a:r>
              <a:rPr dirty="0" sz="3950" spc="-50">
                <a:solidFill>
                  <a:srgbClr val="464649"/>
                </a:solidFill>
              </a:rPr>
              <a:t> </a:t>
            </a:r>
            <a:r>
              <a:rPr dirty="0" sz="3950" spc="280">
                <a:solidFill>
                  <a:srgbClr val="464649"/>
                </a:solidFill>
              </a:rPr>
              <a:t>the</a:t>
            </a:r>
            <a:r>
              <a:rPr dirty="0" sz="3950" spc="-30">
                <a:solidFill>
                  <a:srgbClr val="464649"/>
                </a:solidFill>
              </a:rPr>
              <a:t> </a:t>
            </a:r>
            <a:r>
              <a:rPr dirty="0" sz="4200" spc="200" i="1">
                <a:solidFill>
                  <a:srgbClr val="464649"/>
                </a:solidFill>
                <a:latin typeface="Tahoma"/>
                <a:cs typeface="Tahoma"/>
              </a:rPr>
              <a:t>Proficiency</a:t>
            </a:r>
            <a:r>
              <a:rPr dirty="0" sz="4200" spc="-135" i="1">
                <a:solidFill>
                  <a:srgbClr val="464649"/>
                </a:solidFill>
                <a:latin typeface="Tahoma"/>
                <a:cs typeface="Tahoma"/>
              </a:rPr>
              <a:t> </a:t>
            </a:r>
            <a:r>
              <a:rPr dirty="0" sz="4200" spc="190" i="1">
                <a:solidFill>
                  <a:srgbClr val="464649"/>
                </a:solidFill>
                <a:latin typeface="Tahoma"/>
                <a:cs typeface="Tahoma"/>
              </a:rPr>
              <a:t>Level</a:t>
            </a:r>
            <a:r>
              <a:rPr dirty="0" sz="4200" spc="-105" i="1">
                <a:solidFill>
                  <a:srgbClr val="464649"/>
                </a:solidFill>
                <a:latin typeface="Tahoma"/>
                <a:cs typeface="Tahoma"/>
              </a:rPr>
              <a:t> </a:t>
            </a:r>
            <a:r>
              <a:rPr dirty="0" sz="4200" spc="175" i="1">
                <a:solidFill>
                  <a:srgbClr val="464649"/>
                </a:solidFill>
                <a:latin typeface="Tahoma"/>
                <a:cs typeface="Tahoma"/>
              </a:rPr>
              <a:t>Descriptors </a:t>
            </a:r>
            <a:r>
              <a:rPr dirty="0" sz="4200" spc="150" i="1">
                <a:solidFill>
                  <a:srgbClr val="464649"/>
                </a:solidFill>
                <a:latin typeface="Tahoma"/>
                <a:cs typeface="Tahoma"/>
              </a:rPr>
              <a:t>(PLDs)</a:t>
            </a:r>
            <a:r>
              <a:rPr dirty="0" sz="3950" spc="150">
                <a:solidFill>
                  <a:srgbClr val="464649"/>
                </a:solidFill>
              </a:rPr>
              <a:t>,</a:t>
            </a:r>
            <a:r>
              <a:rPr dirty="0" sz="3950" spc="-30">
                <a:solidFill>
                  <a:srgbClr val="464649"/>
                </a:solidFill>
              </a:rPr>
              <a:t> </a:t>
            </a:r>
            <a:r>
              <a:rPr dirty="0" sz="3950" spc="290">
                <a:solidFill>
                  <a:srgbClr val="464649"/>
                </a:solidFill>
              </a:rPr>
              <a:t>where</a:t>
            </a:r>
            <a:r>
              <a:rPr dirty="0" sz="3950" spc="10">
                <a:solidFill>
                  <a:srgbClr val="464649"/>
                </a:solidFill>
              </a:rPr>
              <a:t> </a:t>
            </a:r>
            <a:r>
              <a:rPr dirty="0" sz="3950" spc="340">
                <a:solidFill>
                  <a:srgbClr val="464649"/>
                </a:solidFill>
              </a:rPr>
              <a:t>would</a:t>
            </a:r>
            <a:r>
              <a:rPr dirty="0" sz="3950" spc="-45">
                <a:solidFill>
                  <a:srgbClr val="464649"/>
                </a:solidFill>
              </a:rPr>
              <a:t> </a:t>
            </a:r>
            <a:r>
              <a:rPr dirty="0" sz="3950" spc="-325">
                <a:solidFill>
                  <a:srgbClr val="464649"/>
                </a:solidFill>
              </a:rPr>
              <a:t>I</a:t>
            </a:r>
            <a:r>
              <a:rPr dirty="0" sz="3950" spc="15">
                <a:solidFill>
                  <a:srgbClr val="464649"/>
                </a:solidFill>
              </a:rPr>
              <a:t> </a:t>
            </a:r>
            <a:r>
              <a:rPr dirty="0" sz="3950" spc="305">
                <a:solidFill>
                  <a:srgbClr val="464649"/>
                </a:solidFill>
              </a:rPr>
              <a:t>score</a:t>
            </a:r>
            <a:r>
              <a:rPr dirty="0" sz="3950" spc="-60">
                <a:solidFill>
                  <a:srgbClr val="464649"/>
                </a:solidFill>
              </a:rPr>
              <a:t> </a:t>
            </a:r>
            <a:r>
              <a:rPr dirty="0" sz="3950" spc="229">
                <a:solidFill>
                  <a:srgbClr val="464649"/>
                </a:solidFill>
              </a:rPr>
              <a:t>this</a:t>
            </a:r>
            <a:r>
              <a:rPr dirty="0" sz="3950" spc="-50">
                <a:solidFill>
                  <a:srgbClr val="464649"/>
                </a:solidFill>
              </a:rPr>
              <a:t> </a:t>
            </a:r>
            <a:r>
              <a:rPr dirty="0" sz="3950" spc="275">
                <a:solidFill>
                  <a:srgbClr val="464649"/>
                </a:solidFill>
              </a:rPr>
              <a:t>sample?</a:t>
            </a:r>
            <a:endParaRPr sz="39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45560" y="5640323"/>
            <a:ext cx="2589530" cy="1924050"/>
          </a:xfrm>
          <a:custGeom>
            <a:avLst/>
            <a:gdLst/>
            <a:ahLst/>
            <a:cxnLst/>
            <a:rect l="l" t="t" r="r" b="b"/>
            <a:pathLst>
              <a:path w="2589529" h="1924050">
                <a:moveTo>
                  <a:pt x="2589276" y="0"/>
                </a:moveTo>
                <a:lnTo>
                  <a:pt x="1405001" y="0"/>
                </a:lnTo>
                <a:lnTo>
                  <a:pt x="1405001" y="323850"/>
                </a:lnTo>
                <a:lnTo>
                  <a:pt x="0" y="323850"/>
                </a:lnTo>
                <a:lnTo>
                  <a:pt x="0" y="1924050"/>
                </a:lnTo>
                <a:lnTo>
                  <a:pt x="2503551" y="1924050"/>
                </a:lnTo>
                <a:lnTo>
                  <a:pt x="2503551" y="1600200"/>
                </a:lnTo>
                <a:lnTo>
                  <a:pt x="2195576" y="1600200"/>
                </a:lnTo>
                <a:lnTo>
                  <a:pt x="2195576" y="1285875"/>
                </a:lnTo>
                <a:lnTo>
                  <a:pt x="1924050" y="1285875"/>
                </a:lnTo>
                <a:lnTo>
                  <a:pt x="1924050" y="962025"/>
                </a:lnTo>
                <a:lnTo>
                  <a:pt x="1417574" y="962025"/>
                </a:lnTo>
                <a:lnTo>
                  <a:pt x="1417574" y="647700"/>
                </a:lnTo>
                <a:lnTo>
                  <a:pt x="2530475" y="647700"/>
                </a:lnTo>
                <a:lnTo>
                  <a:pt x="2530475" y="323850"/>
                </a:lnTo>
                <a:lnTo>
                  <a:pt x="2589276" y="323850"/>
                </a:lnTo>
                <a:lnTo>
                  <a:pt x="2589276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753860" y="4363973"/>
            <a:ext cx="2665730" cy="1924050"/>
          </a:xfrm>
          <a:custGeom>
            <a:avLst/>
            <a:gdLst/>
            <a:ahLst/>
            <a:cxnLst/>
            <a:rect l="l" t="t" r="r" b="b"/>
            <a:pathLst>
              <a:path w="2665729" h="1924050">
                <a:moveTo>
                  <a:pt x="2665476" y="962025"/>
                </a:moveTo>
                <a:lnTo>
                  <a:pt x="1455674" y="962025"/>
                </a:lnTo>
                <a:lnTo>
                  <a:pt x="1455674" y="638175"/>
                </a:lnTo>
                <a:lnTo>
                  <a:pt x="1397000" y="638175"/>
                </a:lnTo>
                <a:lnTo>
                  <a:pt x="1397000" y="323850"/>
                </a:lnTo>
                <a:lnTo>
                  <a:pt x="2386076" y="323850"/>
                </a:lnTo>
                <a:lnTo>
                  <a:pt x="2386076" y="0"/>
                </a:lnTo>
                <a:lnTo>
                  <a:pt x="596900" y="0"/>
                </a:lnTo>
                <a:lnTo>
                  <a:pt x="596900" y="314325"/>
                </a:lnTo>
                <a:lnTo>
                  <a:pt x="0" y="314325"/>
                </a:lnTo>
                <a:lnTo>
                  <a:pt x="0" y="1924050"/>
                </a:lnTo>
                <a:lnTo>
                  <a:pt x="2540000" y="1924050"/>
                </a:lnTo>
                <a:lnTo>
                  <a:pt x="2540000" y="1600200"/>
                </a:lnTo>
                <a:lnTo>
                  <a:pt x="2008251" y="1600200"/>
                </a:lnTo>
                <a:lnTo>
                  <a:pt x="2008251" y="1285875"/>
                </a:lnTo>
                <a:lnTo>
                  <a:pt x="2665476" y="1285875"/>
                </a:lnTo>
                <a:lnTo>
                  <a:pt x="2665476" y="962025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793750" y="2368804"/>
          <a:ext cx="8813800" cy="68573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08300"/>
                <a:gridCol w="2908300"/>
                <a:gridCol w="2908300"/>
              </a:tblGrid>
              <a:tr h="960119">
                <a:tc gridSpan="3"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5400" spc="4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Writing</a:t>
                      </a:r>
                      <a:endParaRPr sz="5400">
                        <a:latin typeface="Tahoma"/>
                        <a:cs typeface="Tahoma"/>
                      </a:endParaRPr>
                    </a:p>
                  </a:txBody>
                  <a:tcPr marL="0" marR="0" marB="0" marT="4254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960119">
                <a:tc>
                  <a:txBody>
                    <a:bodyPr/>
                    <a:lstStyle/>
                    <a:p>
                      <a:pPr marL="23558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5400" spc="38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Level</a:t>
                      </a:r>
                      <a:r>
                        <a:rPr dirty="0" sz="5400" spc="-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5400" spc="2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5400">
                        <a:latin typeface="Tahoma"/>
                        <a:cs typeface="Tahoma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3304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5400" spc="38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Level</a:t>
                      </a:r>
                      <a:r>
                        <a:rPr dirty="0" sz="54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5400" spc="3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3</a:t>
                      </a:r>
                      <a:endParaRPr sz="5400">
                        <a:latin typeface="Tahoma"/>
                        <a:cs typeface="Tahoma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1399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5400" spc="38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Level</a:t>
                      </a:r>
                      <a:r>
                        <a:rPr dirty="0" sz="5400" spc="-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5400" spc="59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4</a:t>
                      </a:r>
                      <a:endParaRPr sz="5400">
                        <a:latin typeface="Tahoma"/>
                        <a:cs typeface="Tahoma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4937125">
                <a:tc>
                  <a:txBody>
                    <a:bodyPr/>
                    <a:lstStyle/>
                    <a:p>
                      <a:pPr marL="137160" marR="197485">
                        <a:lnSpc>
                          <a:spcPct val="100099"/>
                        </a:lnSpc>
                        <a:spcBef>
                          <a:spcPts val="495"/>
                        </a:spcBef>
                      </a:pPr>
                      <a:r>
                        <a:rPr dirty="0" sz="2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(10)</a:t>
                      </a:r>
                      <a:r>
                        <a:rPr dirty="0" sz="2100" spc="1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produce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simple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 </a:t>
                      </a:r>
                      <a:r>
                        <a:rPr dirty="0" sz="2100" spc="18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compound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sentences</a:t>
                      </a:r>
                      <a:r>
                        <a:rPr dirty="0" sz="2100" spc="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with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support,</a:t>
                      </a:r>
                      <a:r>
                        <a:rPr dirty="0" sz="2100" spc="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using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frequently </a:t>
                      </a:r>
                      <a:r>
                        <a:rPr dirty="0" sz="2100" spc="1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occurring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words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8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phrases, </a:t>
                      </a:r>
                      <a:r>
                        <a:rPr dirty="0" sz="2100" spc="1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adapting</a:t>
                      </a:r>
                      <a:r>
                        <a:rPr dirty="0" sz="2100" spc="-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language </a:t>
                      </a:r>
                      <a:r>
                        <a:rPr dirty="0" sz="2100" spc="1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choices</a:t>
                      </a:r>
                      <a:r>
                        <a:rPr dirty="0" sz="2100" spc="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</a:t>
                      </a:r>
                      <a:r>
                        <a:rPr dirty="0" sz="2100" spc="-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task</a:t>
                      </a:r>
                      <a:r>
                        <a:rPr dirty="0" sz="2100" spc="-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audience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62865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C3C4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8430" marR="248920">
                        <a:lnSpc>
                          <a:spcPct val="99900"/>
                        </a:lnSpc>
                        <a:spcBef>
                          <a:spcPts val="500"/>
                        </a:spcBef>
                      </a:pPr>
                      <a:r>
                        <a:rPr dirty="0" sz="2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(10)</a:t>
                      </a:r>
                      <a:r>
                        <a:rPr dirty="0" sz="2100" spc="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produce</a:t>
                      </a:r>
                      <a:r>
                        <a:rPr dirty="0" sz="2100" spc="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 </a:t>
                      </a:r>
                      <a:r>
                        <a:rPr dirty="0" sz="2100" spc="1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expand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8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simple, </a:t>
                      </a: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compound,</a:t>
                      </a:r>
                      <a:r>
                        <a:rPr dirty="0" sz="2100" spc="-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 </a:t>
                      </a: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few</a:t>
                      </a:r>
                      <a:r>
                        <a:rPr dirty="0" sz="2100" spc="-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8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complex </a:t>
                      </a: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sentences</a:t>
                      </a:r>
                      <a:r>
                        <a:rPr dirty="0" sz="2100" spc="-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using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7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increasing</a:t>
                      </a:r>
                      <a:r>
                        <a:rPr dirty="0" sz="2100" spc="-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number </a:t>
                      </a: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of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general </a:t>
                      </a: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academic</a:t>
                      </a:r>
                      <a:r>
                        <a:rPr dirty="0" sz="2100" spc="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 </a:t>
                      </a:r>
                      <a:r>
                        <a:rPr dirty="0" sz="2100" spc="1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content</a:t>
                      </a:r>
                      <a:r>
                        <a:rPr dirty="0" sz="2100" spc="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specific </a:t>
                      </a:r>
                      <a:r>
                        <a:rPr dirty="0" sz="2100" spc="1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words</a:t>
                      </a:r>
                      <a:r>
                        <a:rPr dirty="0" sz="2100" spc="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phrases </a:t>
                      </a:r>
                      <a:r>
                        <a:rPr dirty="0" sz="2100" spc="8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short</a:t>
                      </a:r>
                      <a:r>
                        <a:rPr dirty="0" sz="2100" spc="-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written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texts</a:t>
                      </a:r>
                      <a:r>
                        <a:rPr dirty="0" sz="2100" spc="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9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that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38430" marR="361950">
                        <a:lnSpc>
                          <a:spcPct val="101299"/>
                        </a:lnSpc>
                      </a:pP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shows</a:t>
                      </a:r>
                      <a:r>
                        <a:rPr dirty="0" sz="2100" spc="-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developing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style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tone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6350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C3C4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335" marR="153035">
                        <a:lnSpc>
                          <a:spcPct val="99900"/>
                        </a:lnSpc>
                        <a:spcBef>
                          <a:spcPts val="500"/>
                        </a:spcBef>
                      </a:pPr>
                      <a:r>
                        <a:rPr dirty="0" sz="2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(10)</a:t>
                      </a:r>
                      <a:r>
                        <a:rPr dirty="0" sz="2100" spc="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use</a:t>
                      </a:r>
                      <a:r>
                        <a:rPr dirty="0" sz="2100" spc="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standard English</a:t>
                      </a:r>
                      <a:r>
                        <a:rPr dirty="0" sz="2100" spc="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accurately </a:t>
                      </a: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communicate</a:t>
                      </a:r>
                      <a:r>
                        <a:rPr dirty="0" sz="2100" spc="-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using </a:t>
                      </a:r>
                      <a:r>
                        <a:rPr dirty="0" sz="2100" spc="19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compound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 </a:t>
                      </a:r>
                      <a:r>
                        <a:rPr dirty="0" sz="2100" spc="17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complex</a:t>
                      </a:r>
                      <a:r>
                        <a:rPr dirty="0" sz="2100" spc="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sentences,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including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transitional</a:t>
                      </a:r>
                      <a:r>
                        <a:rPr dirty="0" sz="2100" spc="-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words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8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phrases, </a:t>
                      </a:r>
                      <a:r>
                        <a:rPr dirty="0" sz="2100" spc="1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adapting</a:t>
                      </a:r>
                      <a:r>
                        <a:rPr dirty="0" sz="2100" spc="-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language </a:t>
                      </a:r>
                      <a:r>
                        <a:rPr dirty="0" sz="2100" spc="1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</a:t>
                      </a:r>
                      <a:r>
                        <a:rPr dirty="0" sz="2100" spc="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purpose,</a:t>
                      </a:r>
                      <a:r>
                        <a:rPr dirty="0" sz="2100" spc="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task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4033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audience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6350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C3C4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5" name="object 5"/>
          <p:cNvGrpSpPr/>
          <p:nvPr/>
        </p:nvGrpSpPr>
        <p:grpSpPr>
          <a:xfrm>
            <a:off x="10648950" y="1362075"/>
            <a:ext cx="7296150" cy="8172450"/>
            <a:chOff x="10648950" y="1362075"/>
            <a:chExt cx="7296150" cy="817245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48950" y="1362075"/>
              <a:ext cx="7296150" cy="817245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3668375" y="1743074"/>
              <a:ext cx="2381250" cy="2371725"/>
            </a:xfrm>
            <a:custGeom>
              <a:avLst/>
              <a:gdLst/>
              <a:ahLst/>
              <a:cxnLst/>
              <a:rect l="l" t="t" r="r" b="b"/>
              <a:pathLst>
                <a:path w="2381250" h="2371725">
                  <a:moveTo>
                    <a:pt x="847725" y="0"/>
                  </a:moveTo>
                  <a:lnTo>
                    <a:pt x="0" y="0"/>
                  </a:lnTo>
                  <a:lnTo>
                    <a:pt x="0" y="428625"/>
                  </a:lnTo>
                  <a:lnTo>
                    <a:pt x="847725" y="428625"/>
                  </a:lnTo>
                  <a:lnTo>
                    <a:pt x="847725" y="0"/>
                  </a:lnTo>
                  <a:close/>
                </a:path>
                <a:path w="2381250" h="2371725">
                  <a:moveTo>
                    <a:pt x="2381250" y="2028825"/>
                  </a:moveTo>
                  <a:lnTo>
                    <a:pt x="1419225" y="2028825"/>
                  </a:lnTo>
                  <a:lnTo>
                    <a:pt x="1419225" y="2371725"/>
                  </a:lnTo>
                  <a:lnTo>
                    <a:pt x="2381250" y="2371725"/>
                  </a:lnTo>
                  <a:lnTo>
                    <a:pt x="2381250" y="2028825"/>
                  </a:lnTo>
                  <a:close/>
                </a:path>
              </a:pathLst>
            </a:custGeom>
            <a:solidFill>
              <a:srgbClr val="00FF00">
                <a:alpha val="52940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165417" y="143478"/>
            <a:ext cx="10406380" cy="1275080"/>
          </a:xfrm>
          <a:prstGeom prst="rect"/>
        </p:spPr>
        <p:txBody>
          <a:bodyPr wrap="square" lIns="0" tIns="55879" rIns="0" bIns="0" rtlCol="0" vert="horz">
            <a:spAutoFit/>
          </a:bodyPr>
          <a:lstStyle/>
          <a:p>
            <a:pPr marL="12700" marR="5080" indent="232410">
              <a:lnSpc>
                <a:spcPts val="4800"/>
              </a:lnSpc>
              <a:spcBef>
                <a:spcPts val="439"/>
              </a:spcBef>
            </a:pPr>
            <a:r>
              <a:rPr dirty="0" sz="3950" spc="290">
                <a:solidFill>
                  <a:srgbClr val="464649"/>
                </a:solidFill>
              </a:rPr>
              <a:t>Using</a:t>
            </a:r>
            <a:r>
              <a:rPr dirty="0" sz="3950" spc="-50">
                <a:solidFill>
                  <a:srgbClr val="464649"/>
                </a:solidFill>
              </a:rPr>
              <a:t> </a:t>
            </a:r>
            <a:r>
              <a:rPr dirty="0" sz="3950" spc="280">
                <a:solidFill>
                  <a:srgbClr val="464649"/>
                </a:solidFill>
              </a:rPr>
              <a:t>the</a:t>
            </a:r>
            <a:r>
              <a:rPr dirty="0" sz="3950" spc="-30">
                <a:solidFill>
                  <a:srgbClr val="464649"/>
                </a:solidFill>
              </a:rPr>
              <a:t> </a:t>
            </a:r>
            <a:r>
              <a:rPr dirty="0" sz="4200" spc="200" i="1">
                <a:solidFill>
                  <a:srgbClr val="464649"/>
                </a:solidFill>
                <a:latin typeface="Tahoma"/>
                <a:cs typeface="Tahoma"/>
              </a:rPr>
              <a:t>Proficiency</a:t>
            </a:r>
            <a:r>
              <a:rPr dirty="0" sz="4200" spc="-135" i="1">
                <a:solidFill>
                  <a:srgbClr val="464649"/>
                </a:solidFill>
                <a:latin typeface="Tahoma"/>
                <a:cs typeface="Tahoma"/>
              </a:rPr>
              <a:t> </a:t>
            </a:r>
            <a:r>
              <a:rPr dirty="0" sz="4200" spc="190" i="1">
                <a:solidFill>
                  <a:srgbClr val="464649"/>
                </a:solidFill>
                <a:latin typeface="Tahoma"/>
                <a:cs typeface="Tahoma"/>
              </a:rPr>
              <a:t>Level</a:t>
            </a:r>
            <a:r>
              <a:rPr dirty="0" sz="4200" spc="-105" i="1">
                <a:solidFill>
                  <a:srgbClr val="464649"/>
                </a:solidFill>
                <a:latin typeface="Tahoma"/>
                <a:cs typeface="Tahoma"/>
              </a:rPr>
              <a:t> </a:t>
            </a:r>
            <a:r>
              <a:rPr dirty="0" sz="4200" spc="175" i="1">
                <a:solidFill>
                  <a:srgbClr val="464649"/>
                </a:solidFill>
                <a:latin typeface="Tahoma"/>
                <a:cs typeface="Tahoma"/>
              </a:rPr>
              <a:t>Descriptors </a:t>
            </a:r>
            <a:r>
              <a:rPr dirty="0" sz="4200" spc="150" i="1">
                <a:solidFill>
                  <a:srgbClr val="464649"/>
                </a:solidFill>
                <a:latin typeface="Tahoma"/>
                <a:cs typeface="Tahoma"/>
              </a:rPr>
              <a:t>(PLDs)</a:t>
            </a:r>
            <a:r>
              <a:rPr dirty="0" sz="3950" spc="150">
                <a:solidFill>
                  <a:srgbClr val="464649"/>
                </a:solidFill>
              </a:rPr>
              <a:t>,</a:t>
            </a:r>
            <a:r>
              <a:rPr dirty="0" sz="3950" spc="-30">
                <a:solidFill>
                  <a:srgbClr val="464649"/>
                </a:solidFill>
              </a:rPr>
              <a:t> </a:t>
            </a:r>
            <a:r>
              <a:rPr dirty="0" sz="3950" spc="290">
                <a:solidFill>
                  <a:srgbClr val="464649"/>
                </a:solidFill>
              </a:rPr>
              <a:t>where</a:t>
            </a:r>
            <a:r>
              <a:rPr dirty="0" sz="3950" spc="10">
                <a:solidFill>
                  <a:srgbClr val="464649"/>
                </a:solidFill>
              </a:rPr>
              <a:t> </a:t>
            </a:r>
            <a:r>
              <a:rPr dirty="0" sz="3950" spc="340">
                <a:solidFill>
                  <a:srgbClr val="464649"/>
                </a:solidFill>
              </a:rPr>
              <a:t>would</a:t>
            </a:r>
            <a:r>
              <a:rPr dirty="0" sz="3950" spc="-45">
                <a:solidFill>
                  <a:srgbClr val="464649"/>
                </a:solidFill>
              </a:rPr>
              <a:t> </a:t>
            </a:r>
            <a:r>
              <a:rPr dirty="0" sz="3950" spc="-325">
                <a:solidFill>
                  <a:srgbClr val="464649"/>
                </a:solidFill>
              </a:rPr>
              <a:t>I</a:t>
            </a:r>
            <a:r>
              <a:rPr dirty="0" sz="3950" spc="15">
                <a:solidFill>
                  <a:srgbClr val="464649"/>
                </a:solidFill>
              </a:rPr>
              <a:t> </a:t>
            </a:r>
            <a:r>
              <a:rPr dirty="0" sz="3950" spc="305">
                <a:solidFill>
                  <a:srgbClr val="464649"/>
                </a:solidFill>
              </a:rPr>
              <a:t>score</a:t>
            </a:r>
            <a:r>
              <a:rPr dirty="0" sz="3950" spc="-60">
                <a:solidFill>
                  <a:srgbClr val="464649"/>
                </a:solidFill>
              </a:rPr>
              <a:t> </a:t>
            </a:r>
            <a:r>
              <a:rPr dirty="0" sz="3950" spc="229">
                <a:solidFill>
                  <a:srgbClr val="464649"/>
                </a:solidFill>
              </a:rPr>
              <a:t>this</a:t>
            </a:r>
            <a:r>
              <a:rPr dirty="0" sz="3950" spc="-50">
                <a:solidFill>
                  <a:srgbClr val="464649"/>
                </a:solidFill>
              </a:rPr>
              <a:t> </a:t>
            </a:r>
            <a:r>
              <a:rPr dirty="0" sz="3950" spc="275">
                <a:solidFill>
                  <a:srgbClr val="464649"/>
                </a:solidFill>
              </a:rPr>
              <a:t>sample?</a:t>
            </a:r>
            <a:endParaRPr sz="39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33650" y="3600450"/>
            <a:ext cx="12887325" cy="52006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8357" y="1197863"/>
            <a:ext cx="13614781" cy="1306195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4802803" y="3302960"/>
            <a:ext cx="2600325" cy="266700"/>
          </a:xfrm>
          <a:custGeom>
            <a:avLst/>
            <a:gdLst/>
            <a:ahLst/>
            <a:cxnLst/>
            <a:rect l="l" t="t" r="r" b="b"/>
            <a:pathLst>
              <a:path w="2600325" h="266700">
                <a:moveTo>
                  <a:pt x="324989" y="0"/>
                </a:moveTo>
                <a:lnTo>
                  <a:pt x="274413" y="4315"/>
                </a:lnTo>
                <a:lnTo>
                  <a:pt x="225056" y="12592"/>
                </a:lnTo>
                <a:lnTo>
                  <a:pt x="176916" y="25133"/>
                </a:lnTo>
                <a:lnTo>
                  <a:pt x="129992" y="42245"/>
                </a:lnTo>
                <a:lnTo>
                  <a:pt x="98255" y="53212"/>
                </a:lnTo>
                <a:lnTo>
                  <a:pt x="66214" y="61743"/>
                </a:lnTo>
                <a:lnTo>
                  <a:pt x="33564" y="67836"/>
                </a:lnTo>
                <a:lnTo>
                  <a:pt x="0" y="71492"/>
                </a:lnTo>
                <a:lnTo>
                  <a:pt x="0" y="266470"/>
                </a:lnTo>
                <a:lnTo>
                  <a:pt x="50575" y="262154"/>
                </a:lnTo>
                <a:lnTo>
                  <a:pt x="99932" y="253878"/>
                </a:lnTo>
                <a:lnTo>
                  <a:pt x="148073" y="241336"/>
                </a:lnTo>
                <a:lnTo>
                  <a:pt x="226733" y="212800"/>
                </a:lnTo>
                <a:lnTo>
                  <a:pt x="258774" y="203508"/>
                </a:lnTo>
                <a:lnTo>
                  <a:pt x="291424" y="197263"/>
                </a:lnTo>
                <a:lnTo>
                  <a:pt x="324989" y="194978"/>
                </a:lnTo>
                <a:lnTo>
                  <a:pt x="2599853" y="194978"/>
                </a:lnTo>
                <a:lnTo>
                  <a:pt x="2599853" y="71492"/>
                </a:lnTo>
                <a:lnTo>
                  <a:pt x="649969" y="71492"/>
                </a:lnTo>
                <a:lnTo>
                  <a:pt x="583755" y="61743"/>
                </a:lnTo>
                <a:lnTo>
                  <a:pt x="519977" y="42245"/>
                </a:lnTo>
                <a:lnTo>
                  <a:pt x="473058" y="25133"/>
                </a:lnTo>
                <a:lnTo>
                  <a:pt x="424920" y="12592"/>
                </a:lnTo>
                <a:lnTo>
                  <a:pt x="375564" y="4315"/>
                </a:lnTo>
                <a:lnTo>
                  <a:pt x="324989" y="0"/>
                </a:lnTo>
                <a:close/>
              </a:path>
              <a:path w="2600325" h="266700">
                <a:moveTo>
                  <a:pt x="974950" y="194978"/>
                </a:moveTo>
                <a:lnTo>
                  <a:pt x="324989" y="194978"/>
                </a:lnTo>
                <a:lnTo>
                  <a:pt x="358553" y="198634"/>
                </a:lnTo>
                <a:lnTo>
                  <a:pt x="391204" y="204727"/>
                </a:lnTo>
                <a:lnTo>
                  <a:pt x="423245" y="213257"/>
                </a:lnTo>
                <a:lnTo>
                  <a:pt x="454981" y="224225"/>
                </a:lnTo>
                <a:lnTo>
                  <a:pt x="501900" y="241336"/>
                </a:lnTo>
                <a:lnTo>
                  <a:pt x="550038" y="253878"/>
                </a:lnTo>
                <a:lnTo>
                  <a:pt x="599394" y="262154"/>
                </a:lnTo>
                <a:lnTo>
                  <a:pt x="649969" y="266470"/>
                </a:lnTo>
                <a:lnTo>
                  <a:pt x="700545" y="262154"/>
                </a:lnTo>
                <a:lnTo>
                  <a:pt x="749901" y="253878"/>
                </a:lnTo>
                <a:lnTo>
                  <a:pt x="798039" y="241336"/>
                </a:lnTo>
                <a:lnTo>
                  <a:pt x="876694" y="212800"/>
                </a:lnTo>
                <a:lnTo>
                  <a:pt x="908735" y="203508"/>
                </a:lnTo>
                <a:lnTo>
                  <a:pt x="941386" y="197263"/>
                </a:lnTo>
                <a:lnTo>
                  <a:pt x="974950" y="194978"/>
                </a:lnTo>
                <a:close/>
              </a:path>
              <a:path w="2600325" h="266700">
                <a:moveTo>
                  <a:pt x="1624911" y="194978"/>
                </a:moveTo>
                <a:lnTo>
                  <a:pt x="974950" y="194978"/>
                </a:lnTo>
                <a:lnTo>
                  <a:pt x="1008514" y="198634"/>
                </a:lnTo>
                <a:lnTo>
                  <a:pt x="1041165" y="204727"/>
                </a:lnTo>
                <a:lnTo>
                  <a:pt x="1073206" y="213257"/>
                </a:lnTo>
                <a:lnTo>
                  <a:pt x="1104942" y="224225"/>
                </a:lnTo>
                <a:lnTo>
                  <a:pt x="1151861" y="241336"/>
                </a:lnTo>
                <a:lnTo>
                  <a:pt x="1199999" y="253878"/>
                </a:lnTo>
                <a:lnTo>
                  <a:pt x="1249355" y="262154"/>
                </a:lnTo>
                <a:lnTo>
                  <a:pt x="1299931" y="266470"/>
                </a:lnTo>
                <a:lnTo>
                  <a:pt x="1350506" y="262154"/>
                </a:lnTo>
                <a:lnTo>
                  <a:pt x="1399862" y="253878"/>
                </a:lnTo>
                <a:lnTo>
                  <a:pt x="1448000" y="241336"/>
                </a:lnTo>
                <a:lnTo>
                  <a:pt x="1526655" y="212800"/>
                </a:lnTo>
                <a:lnTo>
                  <a:pt x="1558696" y="203509"/>
                </a:lnTo>
                <a:lnTo>
                  <a:pt x="1591347" y="197263"/>
                </a:lnTo>
                <a:lnTo>
                  <a:pt x="1624911" y="194978"/>
                </a:lnTo>
                <a:close/>
              </a:path>
              <a:path w="2600325" h="266700">
                <a:moveTo>
                  <a:pt x="2274872" y="194978"/>
                </a:moveTo>
                <a:lnTo>
                  <a:pt x="1624911" y="194978"/>
                </a:lnTo>
                <a:lnTo>
                  <a:pt x="1658476" y="198634"/>
                </a:lnTo>
                <a:lnTo>
                  <a:pt x="1691126" y="204727"/>
                </a:lnTo>
                <a:lnTo>
                  <a:pt x="1723167" y="213258"/>
                </a:lnTo>
                <a:lnTo>
                  <a:pt x="1754903" y="224225"/>
                </a:lnTo>
                <a:lnTo>
                  <a:pt x="1801822" y="241336"/>
                </a:lnTo>
                <a:lnTo>
                  <a:pt x="1849960" y="253878"/>
                </a:lnTo>
                <a:lnTo>
                  <a:pt x="1899317" y="262154"/>
                </a:lnTo>
                <a:lnTo>
                  <a:pt x="1949892" y="266470"/>
                </a:lnTo>
                <a:lnTo>
                  <a:pt x="2000467" y="262155"/>
                </a:lnTo>
                <a:lnTo>
                  <a:pt x="2049823" y="253878"/>
                </a:lnTo>
                <a:lnTo>
                  <a:pt x="2097961" y="241337"/>
                </a:lnTo>
                <a:lnTo>
                  <a:pt x="2176616" y="212801"/>
                </a:lnTo>
                <a:lnTo>
                  <a:pt x="2208658" y="203509"/>
                </a:lnTo>
                <a:lnTo>
                  <a:pt x="2241308" y="197263"/>
                </a:lnTo>
                <a:lnTo>
                  <a:pt x="2274872" y="194978"/>
                </a:lnTo>
                <a:close/>
              </a:path>
              <a:path w="2600325" h="266700">
                <a:moveTo>
                  <a:pt x="2599853" y="194978"/>
                </a:moveTo>
                <a:lnTo>
                  <a:pt x="2274872" y="194978"/>
                </a:lnTo>
                <a:lnTo>
                  <a:pt x="2308437" y="198634"/>
                </a:lnTo>
                <a:lnTo>
                  <a:pt x="2341087" y="204727"/>
                </a:lnTo>
                <a:lnTo>
                  <a:pt x="2373128" y="213258"/>
                </a:lnTo>
                <a:lnTo>
                  <a:pt x="2404865" y="224225"/>
                </a:lnTo>
                <a:lnTo>
                  <a:pt x="2451784" y="241337"/>
                </a:lnTo>
                <a:lnTo>
                  <a:pt x="2499921" y="253878"/>
                </a:lnTo>
                <a:lnTo>
                  <a:pt x="2549278" y="262155"/>
                </a:lnTo>
                <a:lnTo>
                  <a:pt x="2599853" y="266471"/>
                </a:lnTo>
                <a:lnTo>
                  <a:pt x="2599853" y="194978"/>
                </a:lnTo>
                <a:close/>
              </a:path>
              <a:path w="2600325" h="266700">
                <a:moveTo>
                  <a:pt x="974950" y="0"/>
                </a:moveTo>
                <a:lnTo>
                  <a:pt x="924375" y="4316"/>
                </a:lnTo>
                <a:lnTo>
                  <a:pt x="875018" y="12592"/>
                </a:lnTo>
                <a:lnTo>
                  <a:pt x="826881" y="25134"/>
                </a:lnTo>
                <a:lnTo>
                  <a:pt x="779962" y="42245"/>
                </a:lnTo>
                <a:lnTo>
                  <a:pt x="748225" y="53212"/>
                </a:lnTo>
                <a:lnTo>
                  <a:pt x="716184" y="61743"/>
                </a:lnTo>
                <a:lnTo>
                  <a:pt x="683534" y="67836"/>
                </a:lnTo>
                <a:lnTo>
                  <a:pt x="649969" y="71492"/>
                </a:lnTo>
                <a:lnTo>
                  <a:pt x="1299931" y="71492"/>
                </a:lnTo>
                <a:lnTo>
                  <a:pt x="1233716" y="61743"/>
                </a:lnTo>
                <a:lnTo>
                  <a:pt x="1169938" y="42245"/>
                </a:lnTo>
                <a:lnTo>
                  <a:pt x="1123019" y="25134"/>
                </a:lnTo>
                <a:lnTo>
                  <a:pt x="1074881" y="12592"/>
                </a:lnTo>
                <a:lnTo>
                  <a:pt x="1025525" y="4316"/>
                </a:lnTo>
                <a:lnTo>
                  <a:pt x="974950" y="0"/>
                </a:lnTo>
                <a:close/>
              </a:path>
              <a:path w="2600325" h="266700">
                <a:moveTo>
                  <a:pt x="1624911" y="0"/>
                </a:moveTo>
                <a:lnTo>
                  <a:pt x="1574336" y="4316"/>
                </a:lnTo>
                <a:lnTo>
                  <a:pt x="1524980" y="12592"/>
                </a:lnTo>
                <a:lnTo>
                  <a:pt x="1476842" y="25134"/>
                </a:lnTo>
                <a:lnTo>
                  <a:pt x="1429923" y="42245"/>
                </a:lnTo>
                <a:lnTo>
                  <a:pt x="1398186" y="53213"/>
                </a:lnTo>
                <a:lnTo>
                  <a:pt x="1366145" y="61743"/>
                </a:lnTo>
                <a:lnTo>
                  <a:pt x="1333495" y="67836"/>
                </a:lnTo>
                <a:lnTo>
                  <a:pt x="1299931" y="71492"/>
                </a:lnTo>
                <a:lnTo>
                  <a:pt x="1949892" y="71492"/>
                </a:lnTo>
                <a:lnTo>
                  <a:pt x="1883677" y="61743"/>
                </a:lnTo>
                <a:lnTo>
                  <a:pt x="1819899" y="42245"/>
                </a:lnTo>
                <a:lnTo>
                  <a:pt x="1772980" y="25134"/>
                </a:lnTo>
                <a:lnTo>
                  <a:pt x="1724843" y="12592"/>
                </a:lnTo>
                <a:lnTo>
                  <a:pt x="1675486" y="4316"/>
                </a:lnTo>
                <a:lnTo>
                  <a:pt x="1624911" y="0"/>
                </a:lnTo>
                <a:close/>
              </a:path>
              <a:path w="2600325" h="266700">
                <a:moveTo>
                  <a:pt x="2274872" y="0"/>
                </a:moveTo>
                <a:lnTo>
                  <a:pt x="2224297" y="4316"/>
                </a:lnTo>
                <a:lnTo>
                  <a:pt x="2174941" y="12592"/>
                </a:lnTo>
                <a:lnTo>
                  <a:pt x="2126803" y="25134"/>
                </a:lnTo>
                <a:lnTo>
                  <a:pt x="2079884" y="42245"/>
                </a:lnTo>
                <a:lnTo>
                  <a:pt x="2048148" y="53213"/>
                </a:lnTo>
                <a:lnTo>
                  <a:pt x="2016106" y="61743"/>
                </a:lnTo>
                <a:lnTo>
                  <a:pt x="1983456" y="67836"/>
                </a:lnTo>
                <a:lnTo>
                  <a:pt x="1949892" y="71492"/>
                </a:lnTo>
                <a:lnTo>
                  <a:pt x="2599853" y="71492"/>
                </a:lnTo>
                <a:lnTo>
                  <a:pt x="2533638" y="61743"/>
                </a:lnTo>
                <a:lnTo>
                  <a:pt x="2469861" y="42245"/>
                </a:lnTo>
                <a:lnTo>
                  <a:pt x="2422942" y="25134"/>
                </a:lnTo>
                <a:lnTo>
                  <a:pt x="2374804" y="12592"/>
                </a:lnTo>
                <a:lnTo>
                  <a:pt x="2325447" y="4316"/>
                </a:lnTo>
                <a:lnTo>
                  <a:pt x="2274872" y="0"/>
                </a:lnTo>
                <a:close/>
              </a:path>
            </a:pathLst>
          </a:custGeom>
          <a:solidFill>
            <a:srgbClr val="1228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5319934" y="1470164"/>
            <a:ext cx="1758314" cy="1758314"/>
          </a:xfrm>
          <a:custGeom>
            <a:avLst/>
            <a:gdLst/>
            <a:ahLst/>
            <a:cxnLst/>
            <a:rect l="l" t="t" r="r" b="b"/>
            <a:pathLst>
              <a:path w="1758315" h="1758314">
                <a:moveTo>
                  <a:pt x="1560614" y="1623860"/>
                </a:moveTo>
                <a:lnTo>
                  <a:pt x="1546491" y="1582585"/>
                </a:lnTo>
                <a:lnTo>
                  <a:pt x="1128547" y="856945"/>
                </a:lnTo>
                <a:lnTo>
                  <a:pt x="597547" y="526440"/>
                </a:lnTo>
                <a:lnTo>
                  <a:pt x="210832" y="55245"/>
                </a:lnTo>
                <a:lnTo>
                  <a:pt x="192798" y="31076"/>
                </a:lnTo>
                <a:lnTo>
                  <a:pt x="168986" y="13004"/>
                </a:lnTo>
                <a:lnTo>
                  <a:pt x="140906" y="2235"/>
                </a:lnTo>
                <a:lnTo>
                  <a:pt x="110083" y="0"/>
                </a:lnTo>
                <a:lnTo>
                  <a:pt x="79768" y="4622"/>
                </a:lnTo>
                <a:lnTo>
                  <a:pt x="30111" y="37020"/>
                </a:lnTo>
                <a:lnTo>
                  <a:pt x="2184" y="89573"/>
                </a:lnTo>
                <a:lnTo>
                  <a:pt x="0" y="118618"/>
                </a:lnTo>
                <a:lnTo>
                  <a:pt x="5727" y="147662"/>
                </a:lnTo>
                <a:lnTo>
                  <a:pt x="19088" y="175488"/>
                </a:lnTo>
                <a:lnTo>
                  <a:pt x="441566" y="783170"/>
                </a:lnTo>
                <a:lnTo>
                  <a:pt x="460400" y="811149"/>
                </a:lnTo>
                <a:lnTo>
                  <a:pt x="482587" y="836383"/>
                </a:lnTo>
                <a:lnTo>
                  <a:pt x="507834" y="858570"/>
                </a:lnTo>
                <a:lnTo>
                  <a:pt x="535813" y="877404"/>
                </a:lnTo>
                <a:lnTo>
                  <a:pt x="1062278" y="1199121"/>
                </a:lnTo>
                <a:lnTo>
                  <a:pt x="1354759" y="1699564"/>
                </a:lnTo>
                <a:lnTo>
                  <a:pt x="1372730" y="1723783"/>
                </a:lnTo>
                <a:lnTo>
                  <a:pt x="1396199" y="1742224"/>
                </a:lnTo>
                <a:lnTo>
                  <a:pt x="1423314" y="1753946"/>
                </a:lnTo>
                <a:lnTo>
                  <a:pt x="1452257" y="1758061"/>
                </a:lnTo>
                <a:lnTo>
                  <a:pt x="1469212" y="1756841"/>
                </a:lnTo>
                <a:lnTo>
                  <a:pt x="1514005" y="1738566"/>
                </a:lnTo>
                <a:lnTo>
                  <a:pt x="1543761" y="1706422"/>
                </a:lnTo>
                <a:lnTo>
                  <a:pt x="1559496" y="1666659"/>
                </a:lnTo>
                <a:lnTo>
                  <a:pt x="1560614" y="1623860"/>
                </a:lnTo>
                <a:close/>
              </a:path>
              <a:path w="1758315" h="1758314">
                <a:moveTo>
                  <a:pt x="1757730" y="961898"/>
                </a:moveTo>
                <a:lnTo>
                  <a:pt x="1752155" y="913472"/>
                </a:lnTo>
                <a:lnTo>
                  <a:pt x="1736255" y="869010"/>
                </a:lnTo>
                <a:lnTo>
                  <a:pt x="1711325" y="829792"/>
                </a:lnTo>
                <a:lnTo>
                  <a:pt x="1678609" y="797077"/>
                </a:lnTo>
                <a:lnTo>
                  <a:pt x="1639392" y="772147"/>
                </a:lnTo>
                <a:lnTo>
                  <a:pt x="1594929" y="756246"/>
                </a:lnTo>
                <a:lnTo>
                  <a:pt x="1546491" y="750671"/>
                </a:lnTo>
                <a:lnTo>
                  <a:pt x="1498053" y="756246"/>
                </a:lnTo>
                <a:lnTo>
                  <a:pt x="1453591" y="772147"/>
                </a:lnTo>
                <a:lnTo>
                  <a:pt x="1414373" y="797077"/>
                </a:lnTo>
                <a:lnTo>
                  <a:pt x="1381658" y="829792"/>
                </a:lnTo>
                <a:lnTo>
                  <a:pt x="1356728" y="869010"/>
                </a:lnTo>
                <a:lnTo>
                  <a:pt x="1340840" y="913472"/>
                </a:lnTo>
                <a:lnTo>
                  <a:pt x="1335265" y="961898"/>
                </a:lnTo>
                <a:lnTo>
                  <a:pt x="1340840" y="1010323"/>
                </a:lnTo>
                <a:lnTo>
                  <a:pt x="1356728" y="1054785"/>
                </a:lnTo>
                <a:lnTo>
                  <a:pt x="1381658" y="1094003"/>
                </a:lnTo>
                <a:lnTo>
                  <a:pt x="1414373" y="1126718"/>
                </a:lnTo>
                <a:lnTo>
                  <a:pt x="1453591" y="1151648"/>
                </a:lnTo>
                <a:lnTo>
                  <a:pt x="1498053" y="1167549"/>
                </a:lnTo>
                <a:lnTo>
                  <a:pt x="1546491" y="1173124"/>
                </a:lnTo>
                <a:lnTo>
                  <a:pt x="1594929" y="1167549"/>
                </a:lnTo>
                <a:lnTo>
                  <a:pt x="1639392" y="1151648"/>
                </a:lnTo>
                <a:lnTo>
                  <a:pt x="1678609" y="1126718"/>
                </a:lnTo>
                <a:lnTo>
                  <a:pt x="1711325" y="1094003"/>
                </a:lnTo>
                <a:lnTo>
                  <a:pt x="1736267" y="1054785"/>
                </a:lnTo>
                <a:lnTo>
                  <a:pt x="1752155" y="1010323"/>
                </a:lnTo>
                <a:lnTo>
                  <a:pt x="1757730" y="961898"/>
                </a:lnTo>
                <a:close/>
              </a:path>
            </a:pathLst>
          </a:custGeom>
          <a:solidFill>
            <a:srgbClr val="122846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6" name="object 6"/>
          <p:cNvGrpSpPr/>
          <p:nvPr/>
        </p:nvGrpSpPr>
        <p:grpSpPr>
          <a:xfrm>
            <a:off x="454109" y="9684655"/>
            <a:ext cx="17380585" cy="328930"/>
            <a:chOff x="454109" y="9684655"/>
            <a:chExt cx="17380585" cy="328930"/>
          </a:xfrm>
        </p:grpSpPr>
        <p:sp>
          <p:nvSpPr>
            <p:cNvPr id="7" name="object 7"/>
            <p:cNvSpPr/>
            <p:nvPr/>
          </p:nvSpPr>
          <p:spPr>
            <a:xfrm>
              <a:off x="454109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D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479922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083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914431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348940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48665" y="213613"/>
            <a:ext cx="10454005" cy="8496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400" b="1">
                <a:solidFill>
                  <a:srgbClr val="464649"/>
                </a:solidFill>
                <a:latin typeface="Tahoma"/>
                <a:cs typeface="Tahoma"/>
              </a:rPr>
              <a:t>Dive</a:t>
            </a:r>
            <a:r>
              <a:rPr dirty="0" sz="5400" spc="-65" b="1">
                <a:solidFill>
                  <a:srgbClr val="464649"/>
                </a:solidFill>
                <a:latin typeface="Tahoma"/>
                <a:cs typeface="Tahoma"/>
              </a:rPr>
              <a:t> </a:t>
            </a:r>
            <a:r>
              <a:rPr dirty="0" sz="5400" b="1">
                <a:solidFill>
                  <a:srgbClr val="464649"/>
                </a:solidFill>
                <a:latin typeface="Tahoma"/>
                <a:cs typeface="Tahoma"/>
              </a:rPr>
              <a:t>Deeper</a:t>
            </a:r>
            <a:r>
              <a:rPr dirty="0" sz="5400" spc="-25" b="1">
                <a:solidFill>
                  <a:srgbClr val="464649"/>
                </a:solidFill>
                <a:latin typeface="Tahoma"/>
                <a:cs typeface="Tahoma"/>
              </a:rPr>
              <a:t> </a:t>
            </a:r>
            <a:r>
              <a:rPr dirty="0" sz="5400" spc="-280" b="1">
                <a:solidFill>
                  <a:srgbClr val="464649"/>
                </a:solidFill>
                <a:latin typeface="Tahoma"/>
                <a:cs typeface="Tahoma"/>
              </a:rPr>
              <a:t>Into</a:t>
            </a:r>
            <a:r>
              <a:rPr dirty="0" sz="5400" spc="-55" b="1">
                <a:solidFill>
                  <a:srgbClr val="464649"/>
                </a:solidFill>
                <a:latin typeface="Tahoma"/>
                <a:cs typeface="Tahoma"/>
              </a:rPr>
              <a:t> </a:t>
            </a:r>
            <a:r>
              <a:rPr dirty="0" sz="5400" b="1">
                <a:solidFill>
                  <a:srgbClr val="464649"/>
                </a:solidFill>
                <a:latin typeface="Tahoma"/>
                <a:cs typeface="Tahoma"/>
              </a:rPr>
              <a:t>the</a:t>
            </a:r>
            <a:r>
              <a:rPr dirty="0" sz="5400" spc="-65" b="1">
                <a:solidFill>
                  <a:srgbClr val="464649"/>
                </a:solidFill>
                <a:latin typeface="Tahoma"/>
                <a:cs typeface="Tahoma"/>
              </a:rPr>
              <a:t> </a:t>
            </a:r>
            <a:r>
              <a:rPr dirty="0" sz="5400" spc="-10" b="1">
                <a:solidFill>
                  <a:srgbClr val="464649"/>
                </a:solidFill>
                <a:latin typeface="Tahoma"/>
                <a:cs typeface="Tahoma"/>
              </a:rPr>
              <a:t>Standard</a:t>
            </a:r>
            <a:endParaRPr sz="54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95773" y="3072764"/>
            <a:ext cx="1949450" cy="1276350"/>
          </a:xfrm>
          <a:custGeom>
            <a:avLst/>
            <a:gdLst/>
            <a:ahLst/>
            <a:cxnLst/>
            <a:rect l="l" t="t" r="r" b="b"/>
            <a:pathLst>
              <a:path w="1949450" h="1276350">
                <a:moveTo>
                  <a:pt x="1949450" y="638187"/>
                </a:moveTo>
                <a:lnTo>
                  <a:pt x="1906651" y="638187"/>
                </a:lnTo>
                <a:lnTo>
                  <a:pt x="1906651" y="314325"/>
                </a:lnTo>
                <a:lnTo>
                  <a:pt x="1598612" y="314325"/>
                </a:lnTo>
                <a:lnTo>
                  <a:pt x="1598612" y="0"/>
                </a:lnTo>
                <a:lnTo>
                  <a:pt x="574675" y="0"/>
                </a:lnTo>
                <a:lnTo>
                  <a:pt x="574675" y="314325"/>
                </a:lnTo>
                <a:lnTo>
                  <a:pt x="0" y="314325"/>
                </a:lnTo>
                <a:lnTo>
                  <a:pt x="0" y="638187"/>
                </a:lnTo>
                <a:lnTo>
                  <a:pt x="0" y="952500"/>
                </a:lnTo>
                <a:lnTo>
                  <a:pt x="0" y="962025"/>
                </a:lnTo>
                <a:lnTo>
                  <a:pt x="0" y="1276350"/>
                </a:lnTo>
                <a:lnTo>
                  <a:pt x="1233487" y="1276350"/>
                </a:lnTo>
                <a:lnTo>
                  <a:pt x="1233487" y="962025"/>
                </a:lnTo>
                <a:lnTo>
                  <a:pt x="1949450" y="962025"/>
                </a:lnTo>
                <a:lnTo>
                  <a:pt x="1949450" y="638187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295773" y="5625464"/>
            <a:ext cx="1905000" cy="647700"/>
          </a:xfrm>
          <a:custGeom>
            <a:avLst/>
            <a:gdLst/>
            <a:ahLst/>
            <a:cxnLst/>
            <a:rect l="l" t="t" r="r" b="b"/>
            <a:pathLst>
              <a:path w="1905000" h="647700">
                <a:moveTo>
                  <a:pt x="1905000" y="0"/>
                </a:moveTo>
                <a:lnTo>
                  <a:pt x="0" y="0"/>
                </a:lnTo>
                <a:lnTo>
                  <a:pt x="0" y="323850"/>
                </a:lnTo>
                <a:lnTo>
                  <a:pt x="0" y="647700"/>
                </a:lnTo>
                <a:lnTo>
                  <a:pt x="1846326" y="647700"/>
                </a:lnTo>
                <a:lnTo>
                  <a:pt x="1846326" y="323850"/>
                </a:lnTo>
                <a:lnTo>
                  <a:pt x="1905000" y="323850"/>
                </a:lnTo>
                <a:lnTo>
                  <a:pt x="1905000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295773" y="7873365"/>
            <a:ext cx="1743075" cy="638175"/>
          </a:xfrm>
          <a:custGeom>
            <a:avLst/>
            <a:gdLst/>
            <a:ahLst/>
            <a:cxnLst/>
            <a:rect l="l" t="t" r="r" b="b"/>
            <a:pathLst>
              <a:path w="1743075" h="638175">
                <a:moveTo>
                  <a:pt x="1743075" y="0"/>
                </a:moveTo>
                <a:lnTo>
                  <a:pt x="0" y="0"/>
                </a:lnTo>
                <a:lnTo>
                  <a:pt x="0" y="314325"/>
                </a:lnTo>
                <a:lnTo>
                  <a:pt x="0" y="323850"/>
                </a:lnTo>
                <a:lnTo>
                  <a:pt x="0" y="638175"/>
                </a:lnTo>
                <a:lnTo>
                  <a:pt x="1598549" y="638175"/>
                </a:lnTo>
                <a:lnTo>
                  <a:pt x="1598549" y="323850"/>
                </a:lnTo>
                <a:lnTo>
                  <a:pt x="1743075" y="323850"/>
                </a:lnTo>
                <a:lnTo>
                  <a:pt x="1743075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711186" y="3072764"/>
            <a:ext cx="2300605" cy="1276350"/>
          </a:xfrm>
          <a:custGeom>
            <a:avLst/>
            <a:gdLst/>
            <a:ahLst/>
            <a:cxnLst/>
            <a:rect l="l" t="t" r="r" b="b"/>
            <a:pathLst>
              <a:path w="2300604" h="1276350">
                <a:moveTo>
                  <a:pt x="2300351" y="638187"/>
                </a:moveTo>
                <a:lnTo>
                  <a:pt x="2139950" y="638187"/>
                </a:lnTo>
                <a:lnTo>
                  <a:pt x="2139950" y="314325"/>
                </a:lnTo>
                <a:lnTo>
                  <a:pt x="1023937" y="314325"/>
                </a:lnTo>
                <a:lnTo>
                  <a:pt x="1023937" y="0"/>
                </a:lnTo>
                <a:lnTo>
                  <a:pt x="0" y="0"/>
                </a:lnTo>
                <a:lnTo>
                  <a:pt x="0" y="314325"/>
                </a:lnTo>
                <a:lnTo>
                  <a:pt x="0" y="323850"/>
                </a:lnTo>
                <a:lnTo>
                  <a:pt x="0" y="638187"/>
                </a:lnTo>
                <a:lnTo>
                  <a:pt x="0" y="952500"/>
                </a:lnTo>
                <a:lnTo>
                  <a:pt x="0" y="962025"/>
                </a:lnTo>
                <a:lnTo>
                  <a:pt x="0" y="1276350"/>
                </a:lnTo>
                <a:lnTo>
                  <a:pt x="2168525" y="1276350"/>
                </a:lnTo>
                <a:lnTo>
                  <a:pt x="2168525" y="962025"/>
                </a:lnTo>
                <a:lnTo>
                  <a:pt x="2300351" y="962025"/>
                </a:lnTo>
                <a:lnTo>
                  <a:pt x="2300351" y="638187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7" name="object 7"/>
          <p:cNvGrpSpPr/>
          <p:nvPr/>
        </p:nvGrpSpPr>
        <p:grpSpPr>
          <a:xfrm>
            <a:off x="7711185" y="7549515"/>
            <a:ext cx="2187575" cy="1263015"/>
            <a:chOff x="7711185" y="7549515"/>
            <a:chExt cx="2187575" cy="1263015"/>
          </a:xfrm>
        </p:grpSpPr>
        <p:sp>
          <p:nvSpPr>
            <p:cNvPr id="8" name="object 8"/>
            <p:cNvSpPr/>
            <p:nvPr/>
          </p:nvSpPr>
          <p:spPr>
            <a:xfrm>
              <a:off x="7711186" y="7549515"/>
              <a:ext cx="2187575" cy="962025"/>
            </a:xfrm>
            <a:custGeom>
              <a:avLst/>
              <a:gdLst/>
              <a:ahLst/>
              <a:cxnLst/>
              <a:rect l="l" t="t" r="r" b="b"/>
              <a:pathLst>
                <a:path w="2187575" h="962025">
                  <a:moveTo>
                    <a:pt x="2187575" y="323850"/>
                  </a:moveTo>
                  <a:lnTo>
                    <a:pt x="1743075" y="323850"/>
                  </a:lnTo>
                  <a:lnTo>
                    <a:pt x="1743075" y="0"/>
                  </a:lnTo>
                  <a:lnTo>
                    <a:pt x="0" y="0"/>
                  </a:lnTo>
                  <a:lnTo>
                    <a:pt x="0" y="323850"/>
                  </a:lnTo>
                  <a:lnTo>
                    <a:pt x="0" y="638175"/>
                  </a:lnTo>
                  <a:lnTo>
                    <a:pt x="0" y="647700"/>
                  </a:lnTo>
                  <a:lnTo>
                    <a:pt x="0" y="962025"/>
                  </a:lnTo>
                  <a:lnTo>
                    <a:pt x="1192212" y="962025"/>
                  </a:lnTo>
                  <a:lnTo>
                    <a:pt x="1192212" y="647700"/>
                  </a:lnTo>
                  <a:lnTo>
                    <a:pt x="2187575" y="647700"/>
                  </a:lnTo>
                  <a:lnTo>
                    <a:pt x="2187575" y="32385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8284717" y="8450580"/>
              <a:ext cx="1446530" cy="361950"/>
            </a:xfrm>
            <a:custGeom>
              <a:avLst/>
              <a:gdLst/>
              <a:ahLst/>
              <a:cxnLst/>
              <a:rect l="l" t="t" r="r" b="b"/>
              <a:pathLst>
                <a:path w="1446529" h="361950">
                  <a:moveTo>
                    <a:pt x="1446149" y="0"/>
                  </a:moveTo>
                  <a:lnTo>
                    <a:pt x="0" y="0"/>
                  </a:lnTo>
                  <a:lnTo>
                    <a:pt x="0" y="361950"/>
                  </a:lnTo>
                  <a:lnTo>
                    <a:pt x="1446149" y="361950"/>
                  </a:lnTo>
                  <a:lnTo>
                    <a:pt x="1446149" y="0"/>
                  </a:lnTo>
                  <a:close/>
                </a:path>
              </a:pathLst>
            </a:custGeom>
            <a:solidFill>
              <a:srgbClr val="00FFFF"/>
            </a:solidFill>
          </p:spPr>
          <p:txBody>
            <a:bodyPr wrap="square" lIns="0" tIns="0" rIns="0" bIns="0" rtlCol="0"/>
            <a:lstStyle/>
            <a:p/>
          </p:txBody>
        </p:sp>
      </p:grp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663194" y="1289050"/>
          <a:ext cx="9530080" cy="85991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4560"/>
                <a:gridCol w="2294890"/>
                <a:gridCol w="2415540"/>
                <a:gridCol w="2536190"/>
              </a:tblGrid>
              <a:tr h="74612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137160">
                        <a:lnSpc>
                          <a:spcPts val="2500"/>
                        </a:lnSpc>
                      </a:pPr>
                      <a:r>
                        <a:rPr dirty="0" sz="2100" b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ELP.6-</a:t>
                      </a:r>
                      <a:r>
                        <a:rPr dirty="0" sz="2100" spc="-25" b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8.2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37160" marR="295275">
                        <a:lnSpc>
                          <a:spcPts val="2550"/>
                        </a:lnSpc>
                        <a:spcBef>
                          <a:spcPts val="40"/>
                        </a:spcBef>
                      </a:pPr>
                      <a:r>
                        <a:rPr dirty="0" sz="2100" spc="2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</a:t>
                      </a:r>
                      <a:r>
                        <a:rPr dirty="0" sz="2100" spc="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229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ELL</a:t>
                      </a:r>
                      <a:r>
                        <a:rPr dirty="0" sz="2100" spc="-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can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participate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37160" marR="481965">
                        <a:lnSpc>
                          <a:spcPts val="2480"/>
                        </a:lnSpc>
                        <a:spcBef>
                          <a:spcPts val="60"/>
                        </a:spcBef>
                      </a:pP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grade-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appropriate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37160" marR="967740">
                        <a:lnSpc>
                          <a:spcPts val="2480"/>
                        </a:lnSpc>
                        <a:spcBef>
                          <a:spcPts val="65"/>
                        </a:spcBef>
                      </a:pP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oral</a:t>
                      </a:r>
                      <a:r>
                        <a:rPr dirty="0" sz="2100" spc="-8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written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37160">
                        <a:lnSpc>
                          <a:spcPts val="2475"/>
                        </a:lnSpc>
                      </a:pP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exchanges</a:t>
                      </a:r>
                      <a:r>
                        <a:rPr dirty="0" sz="2100" spc="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of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37160" marR="19240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2100" spc="9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information, </a:t>
                      </a:r>
                      <a:r>
                        <a:rPr dirty="0" sz="2100" spc="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ideas,</a:t>
                      </a:r>
                      <a:r>
                        <a:rPr dirty="0" sz="2100" spc="-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 </a:t>
                      </a:r>
                      <a:r>
                        <a:rPr dirty="0" sz="2100" spc="7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analyses, </a:t>
                      </a:r>
                      <a:r>
                        <a:rPr dirty="0" sz="2100" spc="1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responding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 </a:t>
                      </a:r>
                      <a:r>
                        <a:rPr dirty="0" sz="2100" spc="8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peer,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audience,</a:t>
                      </a:r>
                      <a:r>
                        <a:rPr dirty="0" sz="2100" spc="-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or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reader </a:t>
                      </a: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comments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 </a:t>
                      </a:r>
                      <a:r>
                        <a:rPr dirty="0" sz="2100" spc="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questions...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C3C4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4765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3950" spc="3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Level</a:t>
                      </a:r>
                      <a:r>
                        <a:rPr dirty="0" sz="3950" spc="-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950" spc="1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3950">
                        <a:latin typeface="Tahoma"/>
                        <a:cs typeface="Tahoma"/>
                      </a:endParaRPr>
                    </a:p>
                  </a:txBody>
                  <a:tcPr marL="0" marR="0" marB="0" marT="5461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0607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3950" spc="3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Level</a:t>
                      </a:r>
                      <a:r>
                        <a:rPr dirty="0" sz="3950" spc="-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950" spc="20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3</a:t>
                      </a:r>
                      <a:endParaRPr sz="3950">
                        <a:latin typeface="Tahoma"/>
                        <a:cs typeface="Tahoma"/>
                      </a:endParaRPr>
                    </a:p>
                  </a:txBody>
                  <a:tcPr marL="0" marR="0" marB="0" marT="5461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3950" spc="30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Level</a:t>
                      </a:r>
                      <a:r>
                        <a:rPr dirty="0" sz="3950" spc="-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950" spc="4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4</a:t>
                      </a:r>
                      <a:endParaRPr sz="3950">
                        <a:latin typeface="Tahoma"/>
                        <a:cs typeface="Tahoma"/>
                      </a:endParaRPr>
                    </a:p>
                  </a:txBody>
                  <a:tcPr marL="0" marR="0" marB="0" marT="5461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78530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C3C4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38430" marR="207645">
                        <a:lnSpc>
                          <a:spcPct val="99800"/>
                        </a:lnSpc>
                        <a:spcBef>
                          <a:spcPts val="484"/>
                        </a:spcBef>
                      </a:pP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participate</a:t>
                      </a:r>
                      <a:r>
                        <a:rPr dirty="0" sz="2100" spc="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short conversational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written </a:t>
                      </a:r>
                      <a:r>
                        <a:rPr dirty="0" sz="2100" spc="1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exchanges</a:t>
                      </a:r>
                      <a:r>
                        <a:rPr dirty="0" sz="2100" spc="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on </a:t>
                      </a:r>
                      <a:r>
                        <a:rPr dirty="0" sz="2100" spc="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familiar</a:t>
                      </a:r>
                      <a:r>
                        <a:rPr dirty="0" sz="2100" spc="1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topics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texts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138430" marR="609600">
                        <a:lnSpc>
                          <a:spcPct val="99800"/>
                        </a:lnSpc>
                      </a:pP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present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information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ideas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138430" marR="291465">
                        <a:lnSpc>
                          <a:spcPct val="100299"/>
                        </a:lnSpc>
                      </a:pPr>
                      <a:r>
                        <a:rPr dirty="0" sz="2100" spc="1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respond</a:t>
                      </a:r>
                      <a:r>
                        <a:rPr dirty="0" sz="2100" spc="-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simple </a:t>
                      </a: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questions</a:t>
                      </a:r>
                      <a:r>
                        <a:rPr dirty="0" sz="2100" spc="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whquestions.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61594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C3C4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700" marR="352425">
                        <a:lnSpc>
                          <a:spcPct val="99800"/>
                        </a:lnSpc>
                        <a:spcBef>
                          <a:spcPts val="484"/>
                        </a:spcBef>
                      </a:pP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participate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conversations, </a:t>
                      </a:r>
                      <a:r>
                        <a:rPr dirty="0" sz="2100" spc="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discussions,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written </a:t>
                      </a:r>
                      <a:r>
                        <a:rPr dirty="0" sz="2100" spc="1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exchanges</a:t>
                      </a:r>
                      <a:r>
                        <a:rPr dirty="0" sz="2100" spc="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on </a:t>
                      </a:r>
                      <a:r>
                        <a:rPr dirty="0" sz="2100" spc="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familiar</a:t>
                      </a:r>
                      <a:r>
                        <a:rPr dirty="0" sz="2100" spc="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topics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texts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139700" marR="304165">
                        <a:lnSpc>
                          <a:spcPts val="2480"/>
                        </a:lnSpc>
                      </a:pPr>
                      <a:r>
                        <a:rPr dirty="0" sz="2100" spc="1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build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on</a:t>
                      </a:r>
                      <a:r>
                        <a:rPr dirty="0" sz="2100" spc="-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the </a:t>
                      </a: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ideas</a:t>
                      </a:r>
                      <a:r>
                        <a:rPr dirty="0" sz="2100" spc="-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of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others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139700" marR="418465">
                        <a:lnSpc>
                          <a:spcPct val="101299"/>
                        </a:lnSpc>
                        <a:spcBef>
                          <a:spcPts val="2400"/>
                        </a:spcBef>
                      </a:pP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express</a:t>
                      </a:r>
                      <a:r>
                        <a:rPr dirty="0" sz="2100" spc="-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his</a:t>
                      </a:r>
                      <a:r>
                        <a:rPr dirty="0" sz="2100" spc="-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or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her</a:t>
                      </a:r>
                      <a:r>
                        <a:rPr dirty="0" sz="2100" spc="-8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2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own</a:t>
                      </a:r>
                      <a:r>
                        <a:rPr dirty="0" sz="2100" spc="-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ideas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139700" marR="222885">
                        <a:lnSpc>
                          <a:spcPct val="99800"/>
                        </a:lnSpc>
                        <a:spcBef>
                          <a:spcPts val="5"/>
                        </a:spcBef>
                      </a:pP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ask</a:t>
                      </a:r>
                      <a:r>
                        <a:rPr dirty="0" sz="2100" spc="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answer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relevant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questions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139700" marR="605155">
                        <a:lnSpc>
                          <a:spcPts val="2480"/>
                        </a:lnSpc>
                      </a:pPr>
                      <a:r>
                        <a:rPr dirty="0" sz="2100" spc="19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add</a:t>
                      </a:r>
                      <a:r>
                        <a:rPr dirty="0" sz="2100" spc="-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relevant </a:t>
                      </a:r>
                      <a:r>
                        <a:rPr dirty="0" sz="2100" spc="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information.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61594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C3C40"/>
                      </a:solidFill>
                      <a:prstDash val="soli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140970" marR="171450">
                        <a:lnSpc>
                          <a:spcPct val="99800"/>
                        </a:lnSpc>
                        <a:spcBef>
                          <a:spcPts val="484"/>
                        </a:spcBef>
                      </a:pP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participate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conversations, discussions,</a:t>
                      </a:r>
                      <a:r>
                        <a:rPr dirty="0" sz="2100" spc="-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written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exchanges</a:t>
                      </a:r>
                      <a:r>
                        <a:rPr dirty="0" sz="2100" spc="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on</a:t>
                      </a:r>
                      <a:r>
                        <a:rPr dirty="0" sz="2100" spc="-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 </a:t>
                      </a:r>
                      <a:r>
                        <a:rPr dirty="0" sz="2100" spc="1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variety</a:t>
                      </a:r>
                      <a:r>
                        <a:rPr dirty="0" sz="2100" spc="-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of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topics, </a:t>
                      </a:r>
                      <a:r>
                        <a:rPr dirty="0" sz="2100" spc="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texts,</a:t>
                      </a:r>
                      <a:r>
                        <a:rPr dirty="0" sz="2100" spc="-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9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issues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140970" marR="426720">
                        <a:lnSpc>
                          <a:spcPct val="99300"/>
                        </a:lnSpc>
                        <a:spcBef>
                          <a:spcPts val="5"/>
                        </a:spcBef>
                      </a:pPr>
                      <a:r>
                        <a:rPr dirty="0" sz="2100" spc="14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build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6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on</a:t>
                      </a:r>
                      <a:r>
                        <a:rPr dirty="0" sz="2100" spc="-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the </a:t>
                      </a: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ideas</a:t>
                      </a:r>
                      <a:r>
                        <a:rPr dirty="0" sz="2100" spc="-5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of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others </a:t>
                      </a: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express</a:t>
                      </a:r>
                      <a:r>
                        <a:rPr dirty="0" sz="2100" spc="-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his</a:t>
                      </a:r>
                      <a:r>
                        <a:rPr dirty="0" sz="2100" spc="-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or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her</a:t>
                      </a:r>
                      <a:r>
                        <a:rPr dirty="0" sz="2100" spc="-8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20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own</a:t>
                      </a:r>
                      <a:r>
                        <a:rPr dirty="0" sz="2100" spc="-7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ideas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140970" marR="347345">
                        <a:lnSpc>
                          <a:spcPct val="99800"/>
                        </a:lnSpc>
                      </a:pPr>
                      <a:r>
                        <a:rPr dirty="0" sz="2100" spc="10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ask</a:t>
                      </a:r>
                      <a:r>
                        <a:rPr dirty="0" sz="2100" spc="2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4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answer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relevant </a:t>
                      </a:r>
                      <a:r>
                        <a:rPr dirty="0" sz="2100" spc="1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questions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140970" marR="278130">
                        <a:lnSpc>
                          <a:spcPct val="99800"/>
                        </a:lnSpc>
                      </a:pPr>
                      <a:r>
                        <a:rPr dirty="0" sz="2100" spc="1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add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relevant </a:t>
                      </a: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information</a:t>
                      </a:r>
                      <a:r>
                        <a:rPr dirty="0" sz="2100" spc="-5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3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 </a:t>
                      </a:r>
                      <a:r>
                        <a:rPr dirty="0" sz="2100" spc="14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evidence</a:t>
                      </a:r>
                      <a:endParaRPr sz="2100">
                        <a:latin typeface="Tahoma"/>
                        <a:cs typeface="Tahoma"/>
                      </a:endParaRPr>
                    </a:p>
                    <a:p>
                      <a:pPr marL="714375">
                        <a:lnSpc>
                          <a:spcPts val="2370"/>
                        </a:lnSpc>
                      </a:pPr>
                      <a:r>
                        <a:rPr dirty="0" sz="2450" spc="-10" b="1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examples</a:t>
                      </a:r>
                      <a:endParaRPr sz="2450">
                        <a:latin typeface="Arial"/>
                        <a:cs typeface="Arial"/>
                      </a:endParaRPr>
                    </a:p>
                    <a:p>
                      <a:pPr marL="140970" marR="391795">
                        <a:lnSpc>
                          <a:spcPct val="101299"/>
                        </a:lnSpc>
                        <a:spcBef>
                          <a:spcPts val="110"/>
                        </a:spcBef>
                      </a:pPr>
                      <a:r>
                        <a:rPr dirty="0" sz="2100" spc="1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paraphrase</a:t>
                      </a:r>
                      <a:r>
                        <a:rPr dirty="0" sz="2100" spc="-3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9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the </a:t>
                      </a:r>
                      <a:r>
                        <a:rPr dirty="0" sz="2100" spc="16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key</a:t>
                      </a:r>
                      <a:r>
                        <a:rPr dirty="0" sz="2100" spc="-10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2100" spc="110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ideas </a:t>
                      </a:r>
                      <a:r>
                        <a:rPr dirty="0" sz="2100" spc="105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expressed.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B="0" marT="61594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C3C4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44175" y="1447800"/>
            <a:ext cx="7305675" cy="817245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68929" y="3537076"/>
            <a:ext cx="1479550" cy="619125"/>
          </a:xfrm>
          <a:custGeom>
            <a:avLst/>
            <a:gdLst/>
            <a:ahLst/>
            <a:cxnLst/>
            <a:rect l="l" t="t" r="r" b="b"/>
            <a:pathLst>
              <a:path w="1479550" h="619125">
                <a:moveTo>
                  <a:pt x="873125" y="0"/>
                </a:moveTo>
                <a:lnTo>
                  <a:pt x="0" y="0"/>
                </a:lnTo>
                <a:lnTo>
                  <a:pt x="0" y="295275"/>
                </a:lnTo>
                <a:lnTo>
                  <a:pt x="873125" y="295275"/>
                </a:lnTo>
                <a:lnTo>
                  <a:pt x="873125" y="0"/>
                </a:lnTo>
                <a:close/>
              </a:path>
              <a:path w="1479550" h="619125">
                <a:moveTo>
                  <a:pt x="1479486" y="323850"/>
                </a:moveTo>
                <a:lnTo>
                  <a:pt x="753999" y="323850"/>
                </a:lnTo>
                <a:lnTo>
                  <a:pt x="753999" y="619125"/>
                </a:lnTo>
                <a:lnTo>
                  <a:pt x="1479486" y="619125"/>
                </a:lnTo>
                <a:lnTo>
                  <a:pt x="1479486" y="32385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865628" y="5461126"/>
            <a:ext cx="1581150" cy="609600"/>
          </a:xfrm>
          <a:custGeom>
            <a:avLst/>
            <a:gdLst/>
            <a:ahLst/>
            <a:cxnLst/>
            <a:rect l="l" t="t" r="r" b="b"/>
            <a:pathLst>
              <a:path w="1581150" h="609600">
                <a:moveTo>
                  <a:pt x="946150" y="314325"/>
                </a:moveTo>
                <a:lnTo>
                  <a:pt x="0" y="314325"/>
                </a:lnTo>
                <a:lnTo>
                  <a:pt x="0" y="609600"/>
                </a:lnTo>
                <a:lnTo>
                  <a:pt x="946150" y="609600"/>
                </a:lnTo>
                <a:lnTo>
                  <a:pt x="946150" y="314325"/>
                </a:lnTo>
                <a:close/>
              </a:path>
              <a:path w="1581150" h="609600">
                <a:moveTo>
                  <a:pt x="1581150" y="0"/>
                </a:moveTo>
                <a:lnTo>
                  <a:pt x="0" y="0"/>
                </a:lnTo>
                <a:lnTo>
                  <a:pt x="0" y="295275"/>
                </a:lnTo>
                <a:lnTo>
                  <a:pt x="1581150" y="295275"/>
                </a:lnTo>
                <a:lnTo>
                  <a:pt x="1581150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270881" y="3537076"/>
            <a:ext cx="2174875" cy="3495675"/>
          </a:xfrm>
          <a:custGeom>
            <a:avLst/>
            <a:gdLst/>
            <a:ahLst/>
            <a:cxnLst/>
            <a:rect l="l" t="t" r="r" b="b"/>
            <a:pathLst>
              <a:path w="2174875" h="3495675">
                <a:moveTo>
                  <a:pt x="711200" y="1924050"/>
                </a:moveTo>
                <a:lnTo>
                  <a:pt x="0" y="1924050"/>
                </a:lnTo>
                <a:lnTo>
                  <a:pt x="0" y="2219325"/>
                </a:lnTo>
                <a:lnTo>
                  <a:pt x="711200" y="2219325"/>
                </a:lnTo>
                <a:lnTo>
                  <a:pt x="711200" y="1924050"/>
                </a:lnTo>
                <a:close/>
              </a:path>
              <a:path w="2174875" h="3495675">
                <a:moveTo>
                  <a:pt x="946150" y="3200400"/>
                </a:moveTo>
                <a:lnTo>
                  <a:pt x="0" y="3200400"/>
                </a:lnTo>
                <a:lnTo>
                  <a:pt x="0" y="3495675"/>
                </a:lnTo>
                <a:lnTo>
                  <a:pt x="946150" y="3495675"/>
                </a:lnTo>
                <a:lnTo>
                  <a:pt x="946150" y="3200400"/>
                </a:lnTo>
                <a:close/>
              </a:path>
              <a:path w="2174875" h="3495675">
                <a:moveTo>
                  <a:pt x="1435100" y="0"/>
                </a:moveTo>
                <a:lnTo>
                  <a:pt x="0" y="0"/>
                </a:lnTo>
                <a:lnTo>
                  <a:pt x="0" y="295275"/>
                </a:lnTo>
                <a:lnTo>
                  <a:pt x="1435100" y="295275"/>
                </a:lnTo>
                <a:lnTo>
                  <a:pt x="1435100" y="0"/>
                </a:lnTo>
                <a:close/>
              </a:path>
              <a:path w="2174875" h="3495675">
                <a:moveTo>
                  <a:pt x="1581150" y="2886075"/>
                </a:moveTo>
                <a:lnTo>
                  <a:pt x="0" y="2886075"/>
                </a:lnTo>
                <a:lnTo>
                  <a:pt x="0" y="3181350"/>
                </a:lnTo>
                <a:lnTo>
                  <a:pt x="1581150" y="3181350"/>
                </a:lnTo>
                <a:lnTo>
                  <a:pt x="1581150" y="2886075"/>
                </a:lnTo>
                <a:close/>
              </a:path>
              <a:path w="2174875" h="3495675">
                <a:moveTo>
                  <a:pt x="1614424" y="962025"/>
                </a:moveTo>
                <a:lnTo>
                  <a:pt x="0" y="962025"/>
                </a:lnTo>
                <a:lnTo>
                  <a:pt x="0" y="1257300"/>
                </a:lnTo>
                <a:lnTo>
                  <a:pt x="1614424" y="1257300"/>
                </a:lnTo>
                <a:lnTo>
                  <a:pt x="1614424" y="962025"/>
                </a:lnTo>
                <a:close/>
              </a:path>
              <a:path w="2174875" h="3495675">
                <a:moveTo>
                  <a:pt x="1628775" y="1285875"/>
                </a:moveTo>
                <a:lnTo>
                  <a:pt x="0" y="1285875"/>
                </a:lnTo>
                <a:lnTo>
                  <a:pt x="0" y="1581150"/>
                </a:lnTo>
                <a:lnTo>
                  <a:pt x="1628775" y="1581150"/>
                </a:lnTo>
                <a:lnTo>
                  <a:pt x="1628775" y="1285875"/>
                </a:lnTo>
                <a:close/>
              </a:path>
              <a:path w="2174875" h="3495675">
                <a:moveTo>
                  <a:pt x="1657350" y="1600200"/>
                </a:moveTo>
                <a:lnTo>
                  <a:pt x="0" y="1600200"/>
                </a:lnTo>
                <a:lnTo>
                  <a:pt x="0" y="1895475"/>
                </a:lnTo>
                <a:lnTo>
                  <a:pt x="1657350" y="1895475"/>
                </a:lnTo>
                <a:lnTo>
                  <a:pt x="1657350" y="1600200"/>
                </a:lnTo>
                <a:close/>
              </a:path>
              <a:path w="2174875" h="3495675">
                <a:moveTo>
                  <a:pt x="1670050" y="2238375"/>
                </a:moveTo>
                <a:lnTo>
                  <a:pt x="0" y="2238375"/>
                </a:lnTo>
                <a:lnTo>
                  <a:pt x="0" y="2533650"/>
                </a:lnTo>
                <a:lnTo>
                  <a:pt x="1670050" y="2533650"/>
                </a:lnTo>
                <a:lnTo>
                  <a:pt x="1670050" y="2238375"/>
                </a:lnTo>
                <a:close/>
              </a:path>
              <a:path w="2174875" h="3495675">
                <a:moveTo>
                  <a:pt x="1865249" y="323850"/>
                </a:moveTo>
                <a:lnTo>
                  <a:pt x="0" y="323850"/>
                </a:lnTo>
                <a:lnTo>
                  <a:pt x="0" y="619125"/>
                </a:lnTo>
                <a:lnTo>
                  <a:pt x="1865249" y="619125"/>
                </a:lnTo>
                <a:lnTo>
                  <a:pt x="1865249" y="323850"/>
                </a:lnTo>
                <a:close/>
              </a:path>
              <a:path w="2174875" h="3495675">
                <a:moveTo>
                  <a:pt x="2144649" y="2562225"/>
                </a:moveTo>
                <a:lnTo>
                  <a:pt x="0" y="2562225"/>
                </a:lnTo>
                <a:lnTo>
                  <a:pt x="0" y="2857500"/>
                </a:lnTo>
                <a:lnTo>
                  <a:pt x="2144649" y="2857500"/>
                </a:lnTo>
                <a:lnTo>
                  <a:pt x="2144649" y="2562225"/>
                </a:lnTo>
                <a:close/>
              </a:path>
              <a:path w="2174875" h="3495675">
                <a:moveTo>
                  <a:pt x="2174875" y="638175"/>
                </a:moveTo>
                <a:lnTo>
                  <a:pt x="0" y="638175"/>
                </a:lnTo>
                <a:lnTo>
                  <a:pt x="0" y="933450"/>
                </a:lnTo>
                <a:lnTo>
                  <a:pt x="2174875" y="933450"/>
                </a:lnTo>
                <a:lnTo>
                  <a:pt x="2174875" y="638175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91750" y="1485900"/>
            <a:ext cx="7296150" cy="8172450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2840863" y="9295828"/>
            <a:ext cx="3705860" cy="428625"/>
          </a:xfrm>
          <a:custGeom>
            <a:avLst/>
            <a:gdLst/>
            <a:ahLst/>
            <a:cxnLst/>
            <a:rect l="l" t="t" r="r" b="b"/>
            <a:pathLst>
              <a:path w="3705859" h="428625">
                <a:moveTo>
                  <a:pt x="1144587" y="0"/>
                </a:moveTo>
                <a:lnTo>
                  <a:pt x="0" y="0"/>
                </a:lnTo>
                <a:lnTo>
                  <a:pt x="0" y="428625"/>
                </a:lnTo>
                <a:lnTo>
                  <a:pt x="1144587" y="428625"/>
                </a:lnTo>
                <a:lnTo>
                  <a:pt x="1144587" y="0"/>
                </a:lnTo>
                <a:close/>
              </a:path>
              <a:path w="3705859" h="428625">
                <a:moveTo>
                  <a:pt x="3705352" y="0"/>
                </a:moveTo>
                <a:lnTo>
                  <a:pt x="1271651" y="0"/>
                </a:lnTo>
                <a:lnTo>
                  <a:pt x="1144651" y="0"/>
                </a:lnTo>
                <a:lnTo>
                  <a:pt x="1144651" y="428625"/>
                </a:lnTo>
                <a:lnTo>
                  <a:pt x="1271651" y="428625"/>
                </a:lnTo>
                <a:lnTo>
                  <a:pt x="3705352" y="428625"/>
                </a:lnTo>
                <a:lnTo>
                  <a:pt x="3705352" y="0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316953" y="1096136"/>
          <a:ext cx="9709785" cy="88842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05380"/>
                <a:gridCol w="2405380"/>
                <a:gridCol w="2405380"/>
                <a:gridCol w="2405379"/>
              </a:tblGrid>
              <a:tr h="746760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137160">
                        <a:lnSpc>
                          <a:spcPct val="100000"/>
                        </a:lnSpc>
                      </a:pPr>
                      <a:r>
                        <a:rPr dirty="0" sz="2100" spc="-60" b="1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ELP.6-</a:t>
                      </a:r>
                      <a:r>
                        <a:rPr dirty="0" sz="2100" spc="-20" b="1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8.10</a:t>
                      </a:r>
                      <a:endParaRPr sz="2100">
                        <a:latin typeface="Arial"/>
                        <a:cs typeface="Arial"/>
                      </a:endParaRPr>
                    </a:p>
                    <a:p>
                      <a:pPr marL="137160" marR="17018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An</a:t>
                      </a:r>
                      <a:r>
                        <a:rPr dirty="0" sz="2100" spc="-3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ELL</a:t>
                      </a:r>
                      <a:r>
                        <a:rPr dirty="0" sz="2100" spc="-10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can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make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accurate</a:t>
                      </a:r>
                      <a:r>
                        <a:rPr dirty="0" sz="2100" spc="-4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use</a:t>
                      </a:r>
                      <a:r>
                        <a:rPr dirty="0" sz="2100" spc="-4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of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standard</a:t>
                      </a:r>
                      <a:r>
                        <a:rPr dirty="0" sz="2100" spc="-4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English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to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communicate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in 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grade-appropriate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speech</a:t>
                      </a:r>
                      <a:r>
                        <a:rPr dirty="0" sz="2100" spc="-4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and 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writing...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C3C4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8481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395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Level</a:t>
                      </a:r>
                      <a:r>
                        <a:rPr dirty="0" sz="3950" spc="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950" spc="-6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3950">
                        <a:latin typeface="Arial"/>
                        <a:cs typeface="Arial"/>
                      </a:endParaRPr>
                    </a:p>
                  </a:txBody>
                  <a:tcPr marL="0" marR="0" marB="0" marT="6350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8608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395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Level</a:t>
                      </a:r>
                      <a:r>
                        <a:rPr dirty="0" sz="3950" spc="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950" spc="-6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3950">
                        <a:latin typeface="Arial"/>
                        <a:cs typeface="Arial"/>
                      </a:endParaRPr>
                    </a:p>
                  </a:txBody>
                  <a:tcPr marL="0" marR="0" marB="0" marT="6350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8735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395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Level</a:t>
                      </a:r>
                      <a:r>
                        <a:rPr dirty="0" sz="3950" spc="2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950" spc="-5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3950">
                        <a:latin typeface="Arial"/>
                        <a:cs typeface="Arial"/>
                      </a:endParaRPr>
                    </a:p>
                  </a:txBody>
                  <a:tcPr marL="0" marR="0" marB="0" marT="6350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744600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C3C4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38430" marR="367030">
                        <a:lnSpc>
                          <a:spcPct val="100299"/>
                        </a:lnSpc>
                        <a:spcBef>
                          <a:spcPts val="470"/>
                        </a:spcBef>
                      </a:pP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with</a:t>
                      </a:r>
                      <a:r>
                        <a:rPr dirty="0" sz="2100" spc="1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support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(including</a:t>
                      </a:r>
                      <a:r>
                        <a:rPr dirty="0" sz="2100" spc="-6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visual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aids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and 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sentences),</a:t>
                      </a:r>
                      <a:endParaRPr sz="21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138430" marR="182880">
                        <a:lnSpc>
                          <a:spcPct val="100000"/>
                        </a:lnSpc>
                      </a:pP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use</a:t>
                      </a:r>
                      <a:r>
                        <a:rPr dirty="0" sz="2100" spc="-1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nouns,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pronouns,</a:t>
                      </a:r>
                      <a:r>
                        <a:rPr dirty="0" sz="2100" spc="-7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verbs, prepositions, adjectives, adverbs,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conjunctions,</a:t>
                      </a:r>
                      <a:r>
                        <a:rPr dirty="0" sz="2100" spc="-7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and 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prepositional phrases</a:t>
                      </a:r>
                      <a:endParaRPr sz="21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algn="just" marL="138430" marR="450215">
                        <a:lnSpc>
                          <a:spcPct val="99800"/>
                        </a:lnSpc>
                      </a:pP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produce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simple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and</a:t>
                      </a:r>
                      <a:r>
                        <a:rPr dirty="0" sz="2100" spc="-4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compound sentences.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39700" marR="822325">
                        <a:lnSpc>
                          <a:spcPct val="100299"/>
                        </a:lnSpc>
                        <a:spcBef>
                          <a:spcPts val="470"/>
                        </a:spcBef>
                      </a:pP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with 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support (including modeled sentences),</a:t>
                      </a:r>
                      <a:endParaRPr sz="21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139700" marR="156210">
                        <a:lnSpc>
                          <a:spcPct val="100099"/>
                        </a:lnSpc>
                      </a:pP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use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relative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pronouns</a:t>
                      </a:r>
                      <a:r>
                        <a:rPr dirty="0" sz="2100" spc="-8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(e.g.,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who</a:t>
                      </a:r>
                      <a:r>
                        <a:rPr dirty="0" sz="2100" spc="-5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whom</a:t>
                      </a:r>
                      <a:r>
                        <a:rPr dirty="0" sz="2100" spc="-3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which,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that),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relative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adverbs</a:t>
                      </a:r>
                      <a:r>
                        <a:rPr dirty="0" sz="2100" spc="-7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(e.g.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where,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when, 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why), subordinating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conjunctions,</a:t>
                      </a:r>
                      <a:r>
                        <a:rPr dirty="0" sz="2100" spc="-10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and 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prepositional phrases</a:t>
                      </a:r>
                      <a:endParaRPr sz="21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139700" marR="205740">
                        <a:lnSpc>
                          <a:spcPct val="100499"/>
                        </a:lnSpc>
                      </a:pP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produce</a:t>
                      </a:r>
                      <a:r>
                        <a:rPr dirty="0" sz="2100" spc="-3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and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expand</a:t>
                      </a:r>
                      <a:r>
                        <a:rPr dirty="0" sz="2100" spc="-8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simple,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compound,</a:t>
                      </a:r>
                      <a:r>
                        <a:rPr dirty="0" sz="2100" spc="-4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and</a:t>
                      </a:r>
                      <a:r>
                        <a:rPr dirty="0" sz="2100" spc="-9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5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a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few</a:t>
                      </a:r>
                      <a:r>
                        <a:rPr dirty="0" sz="2100" spc="-5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complex sentences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  <a:tc rowSpan="3">
                  <a:txBody>
                    <a:bodyPr/>
                    <a:lstStyle/>
                    <a:p>
                      <a:pPr marL="140970" marR="138430">
                        <a:lnSpc>
                          <a:spcPct val="100200"/>
                        </a:lnSpc>
                        <a:spcBef>
                          <a:spcPts val="475"/>
                        </a:spcBef>
                      </a:pP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use</a:t>
                      </a:r>
                      <a:r>
                        <a:rPr dirty="0" sz="2100" spc="-5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an</a:t>
                      </a:r>
                      <a:r>
                        <a:rPr dirty="0" sz="2100" spc="3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increasing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number</a:t>
                      </a:r>
                      <a:r>
                        <a:rPr dirty="0" sz="2100" spc="-1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of 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intensive/reflexive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pronouns</a:t>
                      </a:r>
                      <a:r>
                        <a:rPr dirty="0" sz="2100" spc="-8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(e.g., myself,</a:t>
                      </a:r>
                      <a:r>
                        <a:rPr dirty="0" sz="2100" spc="52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ourselves)</a:t>
                      </a:r>
                      <a:r>
                        <a:rPr dirty="0" sz="2100" spc="-7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and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verbs</a:t>
                      </a:r>
                      <a:r>
                        <a:rPr dirty="0" sz="2100" spc="-3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in 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the</a:t>
                      </a:r>
                      <a:r>
                        <a:rPr dirty="0" sz="2100" spc="52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active</a:t>
                      </a:r>
                      <a:r>
                        <a:rPr dirty="0" sz="2100" spc="-4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and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passive</a:t>
                      </a:r>
                      <a:r>
                        <a:rPr dirty="0" sz="2100" spc="-1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voices</a:t>
                      </a:r>
                      <a:endParaRPr sz="21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140970" marR="204470">
                        <a:lnSpc>
                          <a:spcPct val="99800"/>
                        </a:lnSpc>
                      </a:pP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place</a:t>
                      </a:r>
                      <a:r>
                        <a:rPr dirty="0" sz="2100" spc="-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phrases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and</a:t>
                      </a:r>
                      <a:r>
                        <a:rPr dirty="0" sz="2100" spc="-5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clauses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within</a:t>
                      </a:r>
                      <a:r>
                        <a:rPr dirty="0" sz="2100" spc="-5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dirty="0" sz="2100" spc="2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sentence</a:t>
                      </a:r>
                      <a:endParaRPr sz="21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140970" marR="537210">
                        <a:lnSpc>
                          <a:spcPct val="99800"/>
                        </a:lnSpc>
                      </a:pP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recognize</a:t>
                      </a:r>
                      <a:r>
                        <a:rPr dirty="0" sz="2100" spc="-6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and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correct</a:t>
                      </a:r>
                      <a:r>
                        <a:rPr dirty="0" sz="2100" spc="-8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2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most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misplaced</a:t>
                      </a:r>
                      <a:r>
                        <a:rPr dirty="0" sz="2100" spc="-3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and 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dangling modifiers</a:t>
                      </a:r>
                      <a:endParaRPr sz="21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140970" marR="422909">
                        <a:lnSpc>
                          <a:spcPct val="100499"/>
                        </a:lnSpc>
                        <a:spcBef>
                          <a:spcPts val="5"/>
                        </a:spcBef>
                      </a:pP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produce</a:t>
                      </a:r>
                      <a:r>
                        <a:rPr dirty="0" sz="2100" spc="-3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and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expand</a:t>
                      </a:r>
                      <a:r>
                        <a:rPr dirty="0" sz="2100" spc="-8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simple, </a:t>
                      </a:r>
                      <a:r>
                        <a:rPr dirty="0" sz="210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compound,</a:t>
                      </a:r>
                      <a:r>
                        <a:rPr dirty="0" sz="2100" spc="-7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100" spc="-25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and </a:t>
                      </a:r>
                      <a:r>
                        <a:rPr dirty="0" sz="2100" spc="-10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complex sentences.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B="0" marT="60325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C3C40"/>
                      </a:solidFill>
                      <a:prstDash val="solid"/>
                    </a:lnB>
                  </a:tcPr>
                </a:tc>
              </a:tr>
              <a:tr h="42862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C3C4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13664">
                        <a:lnSpc>
                          <a:spcPts val="3275"/>
                        </a:lnSpc>
                      </a:pPr>
                      <a:r>
                        <a:rPr dirty="0" sz="3000" b="1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all</a:t>
                      </a:r>
                      <a:r>
                        <a:rPr dirty="0" sz="3000" spc="50" b="1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000" spc="-30" b="1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run-</a:t>
                      </a:r>
                      <a:r>
                        <a:rPr dirty="0" sz="3000" b="1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on</a:t>
                      </a:r>
                      <a:r>
                        <a:rPr dirty="0" sz="3000" spc="-50" b="1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000" spc="-10" b="1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sentences</a:t>
                      </a:r>
                      <a:endParaRPr sz="3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0325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C3C40"/>
                      </a:solidFill>
                      <a:prstDash val="solid"/>
                    </a:lnB>
                  </a:tcPr>
                </a:tc>
              </a:tr>
              <a:tr h="26289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C3C4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B w="12700">
                      <a:solidFill>
                        <a:srgbClr val="3C3C4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B w="12700">
                      <a:solidFill>
                        <a:srgbClr val="3C3C4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0325">
                    <a:lnL w="12700">
                      <a:solidFill>
                        <a:srgbClr val="3C3C40"/>
                      </a:solidFill>
                      <a:prstDash val="solid"/>
                    </a:lnL>
                    <a:lnR w="12700">
                      <a:solidFill>
                        <a:srgbClr val="3C3C4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C3C4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402272" y="127634"/>
            <a:ext cx="10451465" cy="8496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400" b="1">
                <a:solidFill>
                  <a:srgbClr val="464649"/>
                </a:solidFill>
                <a:latin typeface="Tahoma"/>
                <a:cs typeface="Tahoma"/>
              </a:rPr>
              <a:t>Dive</a:t>
            </a:r>
            <a:r>
              <a:rPr dirty="0" sz="5400" spc="-65" b="1">
                <a:solidFill>
                  <a:srgbClr val="464649"/>
                </a:solidFill>
                <a:latin typeface="Tahoma"/>
                <a:cs typeface="Tahoma"/>
              </a:rPr>
              <a:t> </a:t>
            </a:r>
            <a:r>
              <a:rPr dirty="0" sz="5400" b="1">
                <a:solidFill>
                  <a:srgbClr val="464649"/>
                </a:solidFill>
                <a:latin typeface="Tahoma"/>
                <a:cs typeface="Tahoma"/>
              </a:rPr>
              <a:t>Deeper</a:t>
            </a:r>
            <a:r>
              <a:rPr dirty="0" sz="5400" spc="-40" b="1">
                <a:solidFill>
                  <a:srgbClr val="464649"/>
                </a:solidFill>
                <a:latin typeface="Tahoma"/>
                <a:cs typeface="Tahoma"/>
              </a:rPr>
              <a:t> </a:t>
            </a:r>
            <a:r>
              <a:rPr dirty="0" sz="5400" spc="-270" b="1">
                <a:solidFill>
                  <a:srgbClr val="464649"/>
                </a:solidFill>
                <a:latin typeface="Tahoma"/>
                <a:cs typeface="Tahoma"/>
              </a:rPr>
              <a:t>Into</a:t>
            </a:r>
            <a:r>
              <a:rPr dirty="0" sz="5400" spc="-65" b="1">
                <a:solidFill>
                  <a:srgbClr val="464649"/>
                </a:solidFill>
                <a:latin typeface="Tahoma"/>
                <a:cs typeface="Tahoma"/>
              </a:rPr>
              <a:t> </a:t>
            </a:r>
            <a:r>
              <a:rPr dirty="0" sz="5400" b="1">
                <a:solidFill>
                  <a:srgbClr val="464649"/>
                </a:solidFill>
                <a:latin typeface="Tahoma"/>
                <a:cs typeface="Tahoma"/>
              </a:rPr>
              <a:t>the</a:t>
            </a:r>
            <a:r>
              <a:rPr dirty="0" sz="5400" spc="-65" b="1">
                <a:solidFill>
                  <a:srgbClr val="464649"/>
                </a:solidFill>
                <a:latin typeface="Tahoma"/>
                <a:cs typeface="Tahoma"/>
              </a:rPr>
              <a:t> </a:t>
            </a:r>
            <a:r>
              <a:rPr dirty="0" sz="5400" spc="-10" b="1">
                <a:solidFill>
                  <a:srgbClr val="464649"/>
                </a:solidFill>
                <a:latin typeface="Tahoma"/>
                <a:cs typeface="Tahoma"/>
              </a:rPr>
              <a:t>Standard</a:t>
            </a:r>
            <a:endParaRPr sz="5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572764" y="1480189"/>
            <a:ext cx="12310110" cy="1581785"/>
          </a:xfrm>
          <a:prstGeom prst="rect"/>
        </p:spPr>
        <p:txBody>
          <a:bodyPr wrap="square" lIns="0" tIns="112395" rIns="0" bIns="0" rtlCol="0" vert="horz">
            <a:spAutoFit/>
          </a:bodyPr>
          <a:lstStyle/>
          <a:p>
            <a:pPr marL="12700" marR="5080">
              <a:lnSpc>
                <a:spcPct val="82700"/>
              </a:lnSpc>
              <a:spcBef>
                <a:spcPts val="885"/>
              </a:spcBef>
            </a:pPr>
            <a:r>
              <a:rPr dirty="0" sz="3600" spc="250">
                <a:solidFill>
                  <a:srgbClr val="000000"/>
                </a:solidFill>
              </a:rPr>
              <a:t>Using</a:t>
            </a:r>
            <a:r>
              <a:rPr dirty="0" sz="3600" spc="-60">
                <a:solidFill>
                  <a:srgbClr val="000000"/>
                </a:solidFill>
              </a:rPr>
              <a:t> </a:t>
            </a:r>
            <a:r>
              <a:rPr dirty="0" sz="3600" spc="220">
                <a:solidFill>
                  <a:srgbClr val="000000"/>
                </a:solidFill>
              </a:rPr>
              <a:t>the</a:t>
            </a:r>
            <a:r>
              <a:rPr dirty="0" sz="3600" spc="-55">
                <a:solidFill>
                  <a:srgbClr val="000000"/>
                </a:solidFill>
              </a:rPr>
              <a:t> </a:t>
            </a:r>
            <a:r>
              <a:rPr dirty="0" sz="3800" spc="165" i="1">
                <a:solidFill>
                  <a:srgbClr val="000000"/>
                </a:solidFill>
                <a:latin typeface="Tahoma"/>
                <a:cs typeface="Tahoma"/>
              </a:rPr>
              <a:t>Proficiency</a:t>
            </a:r>
            <a:r>
              <a:rPr dirty="0" sz="3800" spc="-80" i="1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sz="3800" spc="160" i="1">
                <a:solidFill>
                  <a:srgbClr val="000000"/>
                </a:solidFill>
                <a:latin typeface="Tahoma"/>
                <a:cs typeface="Tahoma"/>
              </a:rPr>
              <a:t>Level</a:t>
            </a:r>
            <a:r>
              <a:rPr dirty="0" sz="3800" spc="-105" i="1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sz="3800" spc="155" i="1">
                <a:solidFill>
                  <a:srgbClr val="000000"/>
                </a:solidFill>
                <a:latin typeface="Tahoma"/>
                <a:cs typeface="Tahoma"/>
              </a:rPr>
              <a:t>Descriptors</a:t>
            </a:r>
            <a:r>
              <a:rPr dirty="0" sz="3800" spc="-55" i="1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sz="3800" spc="125" i="1">
                <a:solidFill>
                  <a:srgbClr val="000000"/>
                </a:solidFill>
                <a:latin typeface="Tahoma"/>
                <a:cs typeface="Tahoma"/>
              </a:rPr>
              <a:t>(PLDs)</a:t>
            </a:r>
            <a:r>
              <a:rPr dirty="0" sz="3600" spc="125">
                <a:solidFill>
                  <a:srgbClr val="000000"/>
                </a:solidFill>
              </a:rPr>
              <a:t>,</a:t>
            </a:r>
            <a:r>
              <a:rPr dirty="0" sz="3600" spc="-40">
                <a:solidFill>
                  <a:srgbClr val="000000"/>
                </a:solidFill>
              </a:rPr>
              <a:t> </a:t>
            </a:r>
            <a:r>
              <a:rPr dirty="0" sz="3600" spc="235">
                <a:solidFill>
                  <a:srgbClr val="000000"/>
                </a:solidFill>
              </a:rPr>
              <a:t>where </a:t>
            </a:r>
            <a:r>
              <a:rPr dirty="0" sz="3600" spc="295">
                <a:solidFill>
                  <a:srgbClr val="000000"/>
                </a:solidFill>
              </a:rPr>
              <a:t>would</a:t>
            </a:r>
            <a:r>
              <a:rPr dirty="0" sz="3600" spc="-70">
                <a:solidFill>
                  <a:srgbClr val="000000"/>
                </a:solidFill>
              </a:rPr>
              <a:t> </a:t>
            </a:r>
            <a:r>
              <a:rPr dirty="0" sz="3600" spc="-295">
                <a:solidFill>
                  <a:srgbClr val="000000"/>
                </a:solidFill>
              </a:rPr>
              <a:t>I</a:t>
            </a:r>
            <a:r>
              <a:rPr dirty="0" sz="3600" spc="-70">
                <a:solidFill>
                  <a:srgbClr val="000000"/>
                </a:solidFill>
              </a:rPr>
              <a:t> </a:t>
            </a:r>
            <a:r>
              <a:rPr dirty="0" sz="3600" spc="260">
                <a:solidFill>
                  <a:srgbClr val="000000"/>
                </a:solidFill>
              </a:rPr>
              <a:t>score</a:t>
            </a:r>
            <a:r>
              <a:rPr dirty="0" sz="3600" spc="-105">
                <a:solidFill>
                  <a:srgbClr val="000000"/>
                </a:solidFill>
              </a:rPr>
              <a:t> </a:t>
            </a:r>
            <a:r>
              <a:rPr dirty="0" sz="3600" spc="190">
                <a:solidFill>
                  <a:srgbClr val="000000"/>
                </a:solidFill>
              </a:rPr>
              <a:t>this</a:t>
            </a:r>
            <a:r>
              <a:rPr dirty="0" sz="3600" spc="-60">
                <a:solidFill>
                  <a:srgbClr val="000000"/>
                </a:solidFill>
              </a:rPr>
              <a:t> </a:t>
            </a:r>
            <a:r>
              <a:rPr dirty="0" sz="3600" spc="220">
                <a:solidFill>
                  <a:srgbClr val="000000"/>
                </a:solidFill>
              </a:rPr>
              <a:t>sample?</a:t>
            </a:r>
            <a:endParaRPr sz="3600">
              <a:latin typeface="Tahoma"/>
              <a:cs typeface="Tahoma"/>
            </a:endParaRPr>
          </a:p>
          <a:p>
            <a:pPr marL="469900">
              <a:lnSpc>
                <a:spcPts val="4125"/>
              </a:lnSpc>
            </a:pPr>
            <a:r>
              <a:rPr dirty="0" sz="3600" spc="-330" b="1">
                <a:solidFill>
                  <a:srgbClr val="5A5A5B"/>
                </a:solidFill>
                <a:latin typeface="Arial"/>
                <a:cs typeface="Arial"/>
              </a:rPr>
              <a:t>Level</a:t>
            </a:r>
            <a:r>
              <a:rPr dirty="0" sz="3600" spc="-75" b="1">
                <a:solidFill>
                  <a:srgbClr val="5A5A5B"/>
                </a:solidFill>
                <a:latin typeface="Arial"/>
                <a:cs typeface="Arial"/>
              </a:rPr>
              <a:t> </a:t>
            </a:r>
            <a:r>
              <a:rPr dirty="0" sz="3600" spc="-50" b="1">
                <a:solidFill>
                  <a:srgbClr val="5A5A5B"/>
                </a:solidFill>
                <a:latin typeface="Arial"/>
                <a:cs typeface="Arial"/>
              </a:rPr>
              <a:t>3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72764" y="3469005"/>
            <a:ext cx="13223875" cy="5781040"/>
          </a:xfrm>
          <a:prstGeom prst="rect">
            <a:avLst/>
          </a:prstGeom>
        </p:spPr>
        <p:txBody>
          <a:bodyPr wrap="square" lIns="0" tIns="104775" rIns="0" bIns="0" rtlCol="0" vert="horz">
            <a:spAutoFit/>
          </a:bodyPr>
          <a:lstStyle/>
          <a:p>
            <a:pPr marL="12700" marR="5080">
              <a:lnSpc>
                <a:spcPts val="3600"/>
              </a:lnSpc>
              <a:spcBef>
                <a:spcPts val="825"/>
              </a:spcBef>
            </a:pPr>
            <a:r>
              <a:rPr dirty="0" sz="3600" spc="340">
                <a:latin typeface="Tahoma"/>
                <a:cs typeface="Tahoma"/>
              </a:rPr>
              <a:t>What</a:t>
            </a:r>
            <a:r>
              <a:rPr dirty="0" sz="3600" spc="-105">
                <a:latin typeface="Tahoma"/>
                <a:cs typeface="Tahoma"/>
              </a:rPr>
              <a:t> </a:t>
            </a:r>
            <a:r>
              <a:rPr dirty="0" sz="3600" spc="305">
                <a:latin typeface="Tahoma"/>
                <a:cs typeface="Tahoma"/>
              </a:rPr>
              <a:t>did</a:t>
            </a:r>
            <a:r>
              <a:rPr dirty="0" sz="3600" spc="-60">
                <a:latin typeface="Tahoma"/>
                <a:cs typeface="Tahoma"/>
              </a:rPr>
              <a:t> </a:t>
            </a:r>
            <a:r>
              <a:rPr dirty="0" sz="3600" spc="220">
                <a:latin typeface="Tahoma"/>
                <a:cs typeface="Tahoma"/>
              </a:rPr>
              <a:t>the</a:t>
            </a:r>
            <a:r>
              <a:rPr dirty="0" sz="3600" spc="-100">
                <a:latin typeface="Tahoma"/>
                <a:cs typeface="Tahoma"/>
              </a:rPr>
              <a:t> </a:t>
            </a:r>
            <a:r>
              <a:rPr dirty="0" sz="3600" spc="240">
                <a:latin typeface="Tahoma"/>
                <a:cs typeface="Tahoma"/>
              </a:rPr>
              <a:t>student</a:t>
            </a:r>
            <a:r>
              <a:rPr dirty="0" sz="3600" spc="-100">
                <a:latin typeface="Tahoma"/>
                <a:cs typeface="Tahoma"/>
              </a:rPr>
              <a:t> </a:t>
            </a:r>
            <a:r>
              <a:rPr dirty="0" sz="3600" spc="370">
                <a:latin typeface="Tahoma"/>
                <a:cs typeface="Tahoma"/>
              </a:rPr>
              <a:t>do</a:t>
            </a:r>
            <a:r>
              <a:rPr dirty="0" sz="3600" spc="5">
                <a:latin typeface="Tahoma"/>
                <a:cs typeface="Tahoma"/>
              </a:rPr>
              <a:t> </a:t>
            </a:r>
            <a:r>
              <a:rPr dirty="0" sz="3600" spc="290">
                <a:latin typeface="Tahoma"/>
                <a:cs typeface="Tahoma"/>
              </a:rPr>
              <a:t>to</a:t>
            </a:r>
            <a:r>
              <a:rPr dirty="0" sz="3600" spc="-70">
                <a:latin typeface="Tahoma"/>
                <a:cs typeface="Tahoma"/>
              </a:rPr>
              <a:t> </a:t>
            </a:r>
            <a:r>
              <a:rPr dirty="0" sz="3600" spc="225">
                <a:latin typeface="Tahoma"/>
                <a:cs typeface="Tahoma"/>
              </a:rPr>
              <a:t>reach</a:t>
            </a:r>
            <a:r>
              <a:rPr dirty="0" sz="3600" spc="-45">
                <a:latin typeface="Tahoma"/>
                <a:cs typeface="Tahoma"/>
              </a:rPr>
              <a:t> </a:t>
            </a:r>
            <a:r>
              <a:rPr dirty="0" sz="3600" spc="220">
                <a:latin typeface="Tahoma"/>
                <a:cs typeface="Tahoma"/>
              </a:rPr>
              <a:t>that</a:t>
            </a:r>
            <a:r>
              <a:rPr dirty="0" sz="3600" spc="-100">
                <a:latin typeface="Tahoma"/>
                <a:cs typeface="Tahoma"/>
              </a:rPr>
              <a:t> </a:t>
            </a:r>
            <a:r>
              <a:rPr dirty="0" sz="3600" spc="200">
                <a:latin typeface="Tahoma"/>
                <a:cs typeface="Tahoma"/>
              </a:rPr>
              <a:t>level</a:t>
            </a:r>
            <a:r>
              <a:rPr dirty="0" sz="3600" spc="-45">
                <a:latin typeface="Tahoma"/>
                <a:cs typeface="Tahoma"/>
              </a:rPr>
              <a:t> </a:t>
            </a:r>
            <a:r>
              <a:rPr dirty="0" sz="3600" spc="260">
                <a:latin typeface="Tahoma"/>
                <a:cs typeface="Tahoma"/>
              </a:rPr>
              <a:t>of</a:t>
            </a:r>
            <a:r>
              <a:rPr dirty="0" sz="3600" spc="-50">
                <a:latin typeface="Tahoma"/>
                <a:cs typeface="Tahoma"/>
              </a:rPr>
              <a:t> </a:t>
            </a:r>
            <a:r>
              <a:rPr dirty="0" sz="3600" spc="200">
                <a:latin typeface="Tahoma"/>
                <a:cs typeface="Tahoma"/>
              </a:rPr>
              <a:t>proficiency, </a:t>
            </a:r>
            <a:r>
              <a:rPr dirty="0" sz="3600" spc="250">
                <a:latin typeface="Tahoma"/>
                <a:cs typeface="Tahoma"/>
              </a:rPr>
              <a:t>and</a:t>
            </a:r>
            <a:r>
              <a:rPr dirty="0" sz="3600" spc="10">
                <a:latin typeface="Tahoma"/>
                <a:cs typeface="Tahoma"/>
              </a:rPr>
              <a:t> </a:t>
            </a:r>
            <a:r>
              <a:rPr dirty="0" sz="3600" spc="240">
                <a:latin typeface="Tahoma"/>
                <a:cs typeface="Tahoma"/>
              </a:rPr>
              <a:t>which</a:t>
            </a:r>
            <a:r>
              <a:rPr dirty="0" sz="3600" spc="-40">
                <a:latin typeface="Tahoma"/>
                <a:cs typeface="Tahoma"/>
              </a:rPr>
              <a:t> </a:t>
            </a:r>
            <a:r>
              <a:rPr dirty="0" sz="3600" spc="245">
                <a:latin typeface="Tahoma"/>
                <a:cs typeface="Tahoma"/>
              </a:rPr>
              <a:t>specific</a:t>
            </a:r>
            <a:r>
              <a:rPr dirty="0" sz="3600" spc="-95">
                <a:latin typeface="Tahoma"/>
                <a:cs typeface="Tahoma"/>
              </a:rPr>
              <a:t> </a:t>
            </a:r>
            <a:r>
              <a:rPr dirty="0" sz="3600" spc="155">
                <a:latin typeface="Tahoma"/>
                <a:cs typeface="Tahoma"/>
              </a:rPr>
              <a:t>skills</a:t>
            </a:r>
            <a:r>
              <a:rPr dirty="0" sz="3600" spc="10">
                <a:latin typeface="Tahoma"/>
                <a:cs typeface="Tahoma"/>
              </a:rPr>
              <a:t> </a:t>
            </a:r>
            <a:r>
              <a:rPr dirty="0" sz="3600" spc="285">
                <a:latin typeface="Tahoma"/>
                <a:cs typeface="Tahoma"/>
              </a:rPr>
              <a:t>did</a:t>
            </a:r>
            <a:r>
              <a:rPr dirty="0" sz="3600" spc="-55">
                <a:latin typeface="Tahoma"/>
                <a:cs typeface="Tahoma"/>
              </a:rPr>
              <a:t> </a:t>
            </a:r>
            <a:r>
              <a:rPr dirty="0" sz="3600" spc="240">
                <a:latin typeface="Tahoma"/>
                <a:cs typeface="Tahoma"/>
              </a:rPr>
              <a:t>they</a:t>
            </a:r>
            <a:r>
              <a:rPr dirty="0" sz="3600" spc="-25">
                <a:latin typeface="Tahoma"/>
                <a:cs typeface="Tahoma"/>
              </a:rPr>
              <a:t> </a:t>
            </a:r>
            <a:r>
              <a:rPr dirty="0" sz="3600" spc="229">
                <a:latin typeface="Tahoma"/>
                <a:cs typeface="Tahoma"/>
              </a:rPr>
              <a:t>demonstrate?</a:t>
            </a:r>
            <a:endParaRPr sz="3600">
              <a:latin typeface="Tahoma"/>
              <a:cs typeface="Tahoma"/>
            </a:endParaRPr>
          </a:p>
          <a:p>
            <a:pPr marL="469900">
              <a:lnSpc>
                <a:spcPts val="3250"/>
              </a:lnSpc>
            </a:pPr>
            <a:r>
              <a:rPr dirty="0" sz="3600" spc="-105" b="1">
                <a:solidFill>
                  <a:srgbClr val="504D4E"/>
                </a:solidFill>
                <a:latin typeface="Arial"/>
                <a:cs typeface="Arial"/>
              </a:rPr>
              <a:t>Strong</a:t>
            </a:r>
            <a:r>
              <a:rPr dirty="0" sz="3600" spc="-110" b="1">
                <a:solidFill>
                  <a:srgbClr val="504D4E"/>
                </a:solidFill>
                <a:latin typeface="Arial"/>
                <a:cs typeface="Arial"/>
              </a:rPr>
              <a:t> </a:t>
            </a:r>
            <a:r>
              <a:rPr dirty="0" sz="3600" spc="-95" b="1">
                <a:solidFill>
                  <a:srgbClr val="504D4E"/>
                </a:solidFill>
                <a:latin typeface="Arial"/>
                <a:cs typeface="Arial"/>
              </a:rPr>
              <a:t>introduction</a:t>
            </a:r>
            <a:endParaRPr sz="3600">
              <a:latin typeface="Arial"/>
              <a:cs typeface="Arial"/>
            </a:endParaRPr>
          </a:p>
          <a:p>
            <a:pPr marL="469900">
              <a:lnSpc>
                <a:spcPts val="3904"/>
              </a:lnSpc>
            </a:pPr>
            <a:r>
              <a:rPr dirty="0" sz="3600" spc="-100" b="1">
                <a:solidFill>
                  <a:srgbClr val="504D4E"/>
                </a:solidFill>
                <a:latin typeface="Arial"/>
                <a:cs typeface="Arial"/>
              </a:rPr>
              <a:t>Beginning,</a:t>
            </a:r>
            <a:r>
              <a:rPr dirty="0" sz="3600" spc="-85" b="1">
                <a:solidFill>
                  <a:srgbClr val="504D4E"/>
                </a:solidFill>
                <a:latin typeface="Arial"/>
                <a:cs typeface="Arial"/>
              </a:rPr>
              <a:t> </a:t>
            </a:r>
            <a:r>
              <a:rPr dirty="0" sz="3600" spc="-185" b="1">
                <a:solidFill>
                  <a:srgbClr val="504D4E"/>
                </a:solidFill>
                <a:latin typeface="Arial"/>
                <a:cs typeface="Arial"/>
              </a:rPr>
              <a:t>middle,</a:t>
            </a:r>
            <a:r>
              <a:rPr dirty="0" sz="3600" spc="-65" b="1">
                <a:solidFill>
                  <a:srgbClr val="504D4E"/>
                </a:solidFill>
                <a:latin typeface="Arial"/>
                <a:cs typeface="Arial"/>
              </a:rPr>
              <a:t> </a:t>
            </a:r>
            <a:r>
              <a:rPr dirty="0" sz="3600" spc="-150" b="1">
                <a:solidFill>
                  <a:srgbClr val="504D4E"/>
                </a:solidFill>
                <a:latin typeface="Arial"/>
                <a:cs typeface="Arial"/>
              </a:rPr>
              <a:t>and</a:t>
            </a:r>
            <a:r>
              <a:rPr dirty="0" sz="3600" spc="-90" b="1">
                <a:solidFill>
                  <a:srgbClr val="504D4E"/>
                </a:solidFill>
                <a:latin typeface="Arial"/>
                <a:cs typeface="Arial"/>
              </a:rPr>
              <a:t> </a:t>
            </a:r>
            <a:r>
              <a:rPr dirty="0" sz="3600" spc="-345" b="1">
                <a:solidFill>
                  <a:srgbClr val="504D4E"/>
                </a:solidFill>
                <a:latin typeface="Arial"/>
                <a:cs typeface="Arial"/>
              </a:rPr>
              <a:t>end</a:t>
            </a:r>
            <a:endParaRPr sz="3600">
              <a:latin typeface="Arial"/>
              <a:cs typeface="Arial"/>
            </a:endParaRPr>
          </a:p>
          <a:p>
            <a:pPr marL="469900">
              <a:lnSpc>
                <a:spcPts val="4115"/>
              </a:lnSpc>
            </a:pPr>
            <a:r>
              <a:rPr dirty="0" sz="3600" spc="-285" b="1">
                <a:solidFill>
                  <a:srgbClr val="504D4E"/>
                </a:solidFill>
                <a:latin typeface="Arial"/>
                <a:cs typeface="Arial"/>
              </a:rPr>
              <a:t>Prepositional</a:t>
            </a:r>
            <a:r>
              <a:rPr dirty="0" sz="3600" spc="-90" b="1">
                <a:solidFill>
                  <a:srgbClr val="504D4E"/>
                </a:solidFill>
                <a:latin typeface="Arial"/>
                <a:cs typeface="Arial"/>
              </a:rPr>
              <a:t> </a:t>
            </a:r>
            <a:r>
              <a:rPr dirty="0" sz="3600" spc="-405" b="1">
                <a:solidFill>
                  <a:srgbClr val="504D4E"/>
                </a:solidFill>
                <a:latin typeface="Arial"/>
                <a:cs typeface="Arial"/>
              </a:rPr>
              <a:t>phrases</a:t>
            </a:r>
            <a:r>
              <a:rPr dirty="0" sz="3600" spc="-80" b="1">
                <a:solidFill>
                  <a:srgbClr val="504D4E"/>
                </a:solidFill>
                <a:latin typeface="Arial"/>
                <a:cs typeface="Arial"/>
              </a:rPr>
              <a:t> </a:t>
            </a:r>
            <a:r>
              <a:rPr dirty="0" sz="3600" b="1">
                <a:solidFill>
                  <a:srgbClr val="504D4E"/>
                </a:solidFill>
                <a:latin typeface="Arial"/>
                <a:cs typeface="Arial"/>
              </a:rPr>
              <a:t>(On</a:t>
            </a:r>
            <a:r>
              <a:rPr dirty="0" sz="3600" spc="-35" b="1">
                <a:solidFill>
                  <a:srgbClr val="504D4E"/>
                </a:solidFill>
                <a:latin typeface="Arial"/>
                <a:cs typeface="Arial"/>
              </a:rPr>
              <a:t> </a:t>
            </a:r>
            <a:r>
              <a:rPr dirty="0" sz="3600" spc="-125" b="1">
                <a:solidFill>
                  <a:srgbClr val="504D4E"/>
                </a:solidFill>
                <a:latin typeface="Arial"/>
                <a:cs typeface="Arial"/>
              </a:rPr>
              <a:t>saturday,</a:t>
            </a:r>
            <a:r>
              <a:rPr dirty="0" sz="3600" spc="-95" b="1">
                <a:solidFill>
                  <a:srgbClr val="504D4E"/>
                </a:solidFill>
                <a:latin typeface="Arial"/>
                <a:cs typeface="Arial"/>
              </a:rPr>
              <a:t> </a:t>
            </a:r>
            <a:r>
              <a:rPr dirty="0" sz="3600" spc="-345" b="1">
                <a:solidFill>
                  <a:srgbClr val="504D4E"/>
                </a:solidFill>
                <a:latin typeface="Arial"/>
                <a:cs typeface="Arial"/>
              </a:rPr>
              <a:t>on</a:t>
            </a:r>
            <a:r>
              <a:rPr dirty="0" sz="3600" spc="-60" b="1">
                <a:solidFill>
                  <a:srgbClr val="504D4E"/>
                </a:solidFill>
                <a:latin typeface="Arial"/>
                <a:cs typeface="Arial"/>
              </a:rPr>
              <a:t> </a:t>
            </a:r>
            <a:r>
              <a:rPr dirty="0" sz="3600" spc="-10" b="1">
                <a:solidFill>
                  <a:srgbClr val="504D4E"/>
                </a:solidFill>
                <a:latin typeface="Arial"/>
                <a:cs typeface="Arial"/>
              </a:rPr>
              <a:t>sunday...)</a:t>
            </a:r>
            <a:endParaRPr sz="3600">
              <a:latin typeface="Arial"/>
              <a:cs typeface="Arial"/>
            </a:endParaRPr>
          </a:p>
          <a:p>
            <a:pPr marL="12700" marR="909955">
              <a:lnSpc>
                <a:spcPct val="83400"/>
              </a:lnSpc>
              <a:spcBef>
                <a:spcPts val="4054"/>
              </a:spcBef>
            </a:pPr>
            <a:r>
              <a:rPr dirty="0" sz="3600" spc="340">
                <a:latin typeface="Tahoma"/>
                <a:cs typeface="Tahoma"/>
              </a:rPr>
              <a:t>What</a:t>
            </a:r>
            <a:r>
              <a:rPr dirty="0" sz="3600" spc="-150">
                <a:latin typeface="Tahoma"/>
                <a:cs typeface="Tahoma"/>
              </a:rPr>
              <a:t> </a:t>
            </a:r>
            <a:r>
              <a:rPr dirty="0" sz="3600" spc="310">
                <a:latin typeface="Tahoma"/>
                <a:cs typeface="Tahoma"/>
              </a:rPr>
              <a:t>did</a:t>
            </a:r>
            <a:r>
              <a:rPr dirty="0" sz="3600" spc="-110">
                <a:latin typeface="Tahoma"/>
                <a:cs typeface="Tahoma"/>
              </a:rPr>
              <a:t> </a:t>
            </a:r>
            <a:r>
              <a:rPr dirty="0" sz="3600" spc="225">
                <a:latin typeface="Tahoma"/>
                <a:cs typeface="Tahoma"/>
              </a:rPr>
              <a:t>the</a:t>
            </a:r>
            <a:r>
              <a:rPr dirty="0" sz="3600" spc="-145">
                <a:latin typeface="Tahoma"/>
                <a:cs typeface="Tahoma"/>
              </a:rPr>
              <a:t> </a:t>
            </a:r>
            <a:r>
              <a:rPr dirty="0" sz="3600" spc="240">
                <a:latin typeface="Tahoma"/>
                <a:cs typeface="Tahoma"/>
              </a:rPr>
              <a:t>student</a:t>
            </a:r>
            <a:r>
              <a:rPr dirty="0" sz="3600" spc="-150">
                <a:latin typeface="Tahoma"/>
                <a:cs typeface="Tahoma"/>
              </a:rPr>
              <a:t> </a:t>
            </a:r>
            <a:r>
              <a:rPr dirty="0" sz="3600" spc="285">
                <a:latin typeface="Tahoma"/>
                <a:cs typeface="Tahoma"/>
              </a:rPr>
              <a:t>not</a:t>
            </a:r>
            <a:r>
              <a:rPr dirty="0" sz="3600" spc="-80">
                <a:latin typeface="Tahoma"/>
                <a:cs typeface="Tahoma"/>
              </a:rPr>
              <a:t> </a:t>
            </a:r>
            <a:r>
              <a:rPr dirty="0" sz="3600" spc="345">
                <a:latin typeface="Tahoma"/>
                <a:cs typeface="Tahoma"/>
              </a:rPr>
              <a:t>do</a:t>
            </a:r>
            <a:r>
              <a:rPr dirty="0" sz="3600" spc="-45">
                <a:latin typeface="Tahoma"/>
                <a:cs typeface="Tahoma"/>
              </a:rPr>
              <a:t> </a:t>
            </a:r>
            <a:r>
              <a:rPr dirty="0" sz="3600" spc="295">
                <a:latin typeface="Tahoma"/>
                <a:cs typeface="Tahoma"/>
              </a:rPr>
              <a:t>to</a:t>
            </a:r>
            <a:r>
              <a:rPr dirty="0" sz="3600" spc="-120">
                <a:latin typeface="Tahoma"/>
                <a:cs typeface="Tahoma"/>
              </a:rPr>
              <a:t> </a:t>
            </a:r>
            <a:r>
              <a:rPr dirty="0" sz="3600" spc="225">
                <a:latin typeface="Tahoma"/>
                <a:cs typeface="Tahoma"/>
              </a:rPr>
              <a:t>reach</a:t>
            </a:r>
            <a:r>
              <a:rPr dirty="0" sz="3600" spc="-90">
                <a:latin typeface="Tahoma"/>
                <a:cs typeface="Tahoma"/>
              </a:rPr>
              <a:t> </a:t>
            </a:r>
            <a:r>
              <a:rPr dirty="0" sz="3600" spc="220">
                <a:latin typeface="Tahoma"/>
                <a:cs typeface="Tahoma"/>
              </a:rPr>
              <a:t>the</a:t>
            </a:r>
            <a:r>
              <a:rPr dirty="0" sz="3600" spc="-25">
                <a:latin typeface="Tahoma"/>
                <a:cs typeface="Tahoma"/>
              </a:rPr>
              <a:t> </a:t>
            </a:r>
            <a:r>
              <a:rPr dirty="0" sz="3600" b="1">
                <a:latin typeface="Tahoma"/>
                <a:cs typeface="Tahoma"/>
              </a:rPr>
              <a:t>next </a:t>
            </a:r>
            <a:r>
              <a:rPr dirty="0" sz="3600" spc="-10" b="1">
                <a:latin typeface="Tahoma"/>
                <a:cs typeface="Tahoma"/>
              </a:rPr>
              <a:t>level</a:t>
            </a:r>
            <a:r>
              <a:rPr dirty="0" sz="3600" spc="-40" b="1">
                <a:latin typeface="Tahoma"/>
                <a:cs typeface="Tahoma"/>
              </a:rPr>
              <a:t> </a:t>
            </a:r>
            <a:r>
              <a:rPr dirty="0" sz="3600" spc="235">
                <a:latin typeface="Tahoma"/>
                <a:cs typeface="Tahoma"/>
              </a:rPr>
              <a:t>of </a:t>
            </a:r>
            <a:r>
              <a:rPr dirty="0" sz="3600" spc="210">
                <a:latin typeface="Tahoma"/>
                <a:cs typeface="Tahoma"/>
              </a:rPr>
              <a:t>proficiency,</a:t>
            </a:r>
            <a:r>
              <a:rPr dirty="0" sz="3600" spc="-50">
                <a:latin typeface="Tahoma"/>
                <a:cs typeface="Tahoma"/>
              </a:rPr>
              <a:t> </a:t>
            </a:r>
            <a:r>
              <a:rPr dirty="0" sz="3600" spc="270">
                <a:latin typeface="Tahoma"/>
                <a:cs typeface="Tahoma"/>
              </a:rPr>
              <a:t>and</a:t>
            </a:r>
            <a:r>
              <a:rPr dirty="0" sz="3600" spc="-50">
                <a:latin typeface="Tahoma"/>
                <a:cs typeface="Tahoma"/>
              </a:rPr>
              <a:t> </a:t>
            </a:r>
            <a:r>
              <a:rPr dirty="0" sz="3600" spc="260">
                <a:latin typeface="Tahoma"/>
                <a:cs typeface="Tahoma"/>
              </a:rPr>
              <a:t>which</a:t>
            </a:r>
            <a:r>
              <a:rPr dirty="0" sz="3600" spc="-35">
                <a:latin typeface="Tahoma"/>
                <a:cs typeface="Tahoma"/>
              </a:rPr>
              <a:t> </a:t>
            </a:r>
            <a:r>
              <a:rPr dirty="0" sz="3600" spc="235">
                <a:latin typeface="Tahoma"/>
                <a:cs typeface="Tahoma"/>
              </a:rPr>
              <a:t>specific</a:t>
            </a:r>
            <a:r>
              <a:rPr dirty="0" sz="3600" spc="-20">
                <a:latin typeface="Tahoma"/>
                <a:cs typeface="Tahoma"/>
              </a:rPr>
              <a:t> </a:t>
            </a:r>
            <a:r>
              <a:rPr dirty="0" sz="3600" spc="150">
                <a:latin typeface="Tahoma"/>
                <a:cs typeface="Tahoma"/>
              </a:rPr>
              <a:t>skills</a:t>
            </a:r>
            <a:r>
              <a:rPr dirty="0" sz="3600" spc="-50">
                <a:latin typeface="Tahoma"/>
                <a:cs typeface="Tahoma"/>
              </a:rPr>
              <a:t> </a:t>
            </a:r>
            <a:r>
              <a:rPr dirty="0" sz="3600" spc="254">
                <a:latin typeface="Tahoma"/>
                <a:cs typeface="Tahoma"/>
              </a:rPr>
              <a:t>prevented</a:t>
            </a:r>
            <a:r>
              <a:rPr dirty="0" sz="3600" spc="-50">
                <a:latin typeface="Tahoma"/>
                <a:cs typeface="Tahoma"/>
              </a:rPr>
              <a:t> </a:t>
            </a:r>
            <a:r>
              <a:rPr dirty="0" sz="3600" spc="160">
                <a:latin typeface="Tahoma"/>
                <a:cs typeface="Tahoma"/>
              </a:rPr>
              <a:t>their </a:t>
            </a:r>
            <a:r>
              <a:rPr dirty="0" sz="3600" spc="245">
                <a:latin typeface="Tahoma"/>
                <a:cs typeface="Tahoma"/>
              </a:rPr>
              <a:t>advancement?</a:t>
            </a:r>
            <a:endParaRPr sz="3600">
              <a:latin typeface="Tahoma"/>
              <a:cs typeface="Tahoma"/>
            </a:endParaRPr>
          </a:p>
          <a:p>
            <a:pPr marL="469900">
              <a:lnSpc>
                <a:spcPts val="3245"/>
              </a:lnSpc>
            </a:pPr>
            <a:r>
              <a:rPr dirty="0" sz="3600" spc="-20" b="1">
                <a:solidFill>
                  <a:srgbClr val="504D4E"/>
                </a:solidFill>
                <a:latin typeface="Arial"/>
                <a:cs typeface="Arial"/>
              </a:rPr>
              <a:t>Run-</a:t>
            </a:r>
            <a:r>
              <a:rPr dirty="0" sz="3600" spc="-340" b="1">
                <a:solidFill>
                  <a:srgbClr val="504D4E"/>
                </a:solidFill>
                <a:latin typeface="Arial"/>
                <a:cs typeface="Arial"/>
              </a:rPr>
              <a:t>on</a:t>
            </a:r>
            <a:r>
              <a:rPr dirty="0" sz="3600" spc="-85" b="1">
                <a:solidFill>
                  <a:srgbClr val="504D4E"/>
                </a:solidFill>
                <a:latin typeface="Arial"/>
                <a:cs typeface="Arial"/>
              </a:rPr>
              <a:t> </a:t>
            </a:r>
            <a:r>
              <a:rPr dirty="0" sz="3600" spc="-390" b="1">
                <a:solidFill>
                  <a:srgbClr val="504D4E"/>
                </a:solidFill>
                <a:latin typeface="Arial"/>
                <a:cs typeface="Arial"/>
              </a:rPr>
              <a:t>sentences</a:t>
            </a:r>
            <a:r>
              <a:rPr dirty="0" sz="3600" spc="-20" b="1">
                <a:solidFill>
                  <a:srgbClr val="504D4E"/>
                </a:solidFill>
                <a:latin typeface="Arial"/>
                <a:cs typeface="Arial"/>
              </a:rPr>
              <a:t> </a:t>
            </a:r>
            <a:r>
              <a:rPr dirty="0" sz="3600" spc="-240" b="1">
                <a:solidFill>
                  <a:srgbClr val="504D4E"/>
                </a:solidFill>
                <a:latin typeface="Arial"/>
                <a:cs typeface="Arial"/>
              </a:rPr>
              <a:t>make</a:t>
            </a:r>
            <a:r>
              <a:rPr dirty="0" sz="3600" spc="-114" b="1">
                <a:solidFill>
                  <a:srgbClr val="504D4E"/>
                </a:solidFill>
                <a:latin typeface="Arial"/>
                <a:cs typeface="Arial"/>
              </a:rPr>
              <a:t> </a:t>
            </a:r>
            <a:r>
              <a:rPr dirty="0" sz="3600" spc="80" b="1">
                <a:solidFill>
                  <a:srgbClr val="504D4E"/>
                </a:solidFill>
                <a:latin typeface="Arial"/>
                <a:cs typeface="Arial"/>
              </a:rPr>
              <a:t>it</a:t>
            </a:r>
            <a:r>
              <a:rPr dirty="0" sz="3600" spc="-114" b="1">
                <a:solidFill>
                  <a:srgbClr val="504D4E"/>
                </a:solidFill>
                <a:latin typeface="Arial"/>
                <a:cs typeface="Arial"/>
              </a:rPr>
              <a:t> </a:t>
            </a:r>
            <a:r>
              <a:rPr dirty="0" sz="3600" spc="-215" b="1">
                <a:solidFill>
                  <a:srgbClr val="504D4E"/>
                </a:solidFill>
                <a:latin typeface="Arial"/>
                <a:cs typeface="Arial"/>
              </a:rPr>
              <a:t>hard</a:t>
            </a:r>
            <a:r>
              <a:rPr dirty="0" sz="3600" spc="-110" b="1">
                <a:solidFill>
                  <a:srgbClr val="504D4E"/>
                </a:solidFill>
                <a:latin typeface="Arial"/>
                <a:cs typeface="Arial"/>
              </a:rPr>
              <a:t> </a:t>
            </a:r>
            <a:r>
              <a:rPr dirty="0" sz="3600" spc="-340" b="1">
                <a:solidFill>
                  <a:srgbClr val="504D4E"/>
                </a:solidFill>
                <a:latin typeface="Arial"/>
                <a:cs typeface="Arial"/>
              </a:rPr>
              <a:t>to</a:t>
            </a:r>
            <a:r>
              <a:rPr dirty="0" sz="3600" spc="-70" b="1">
                <a:solidFill>
                  <a:srgbClr val="504D4E"/>
                </a:solidFill>
                <a:latin typeface="Arial"/>
                <a:cs typeface="Arial"/>
              </a:rPr>
              <a:t> </a:t>
            </a:r>
            <a:r>
              <a:rPr dirty="0" sz="3600" b="1">
                <a:solidFill>
                  <a:srgbClr val="504D4E"/>
                </a:solidFill>
                <a:latin typeface="Arial"/>
                <a:cs typeface="Arial"/>
              </a:rPr>
              <a:t>identify</a:t>
            </a:r>
            <a:r>
              <a:rPr dirty="0" sz="3600" spc="-70" b="1">
                <a:solidFill>
                  <a:srgbClr val="504D4E"/>
                </a:solidFill>
                <a:latin typeface="Arial"/>
                <a:cs typeface="Arial"/>
              </a:rPr>
              <a:t> </a:t>
            </a:r>
            <a:r>
              <a:rPr dirty="0" sz="3600" spc="-360" b="1">
                <a:solidFill>
                  <a:srgbClr val="504D4E"/>
                </a:solidFill>
                <a:latin typeface="Arial"/>
                <a:cs typeface="Arial"/>
              </a:rPr>
              <a:t>compound/complex</a:t>
            </a:r>
            <a:endParaRPr sz="3600">
              <a:latin typeface="Arial"/>
              <a:cs typeface="Arial"/>
            </a:endParaRPr>
          </a:p>
          <a:p>
            <a:pPr marL="469900">
              <a:lnSpc>
                <a:spcPts val="3904"/>
              </a:lnSpc>
            </a:pPr>
            <a:r>
              <a:rPr dirty="0" sz="3600" spc="-405" b="1">
                <a:solidFill>
                  <a:srgbClr val="504D4E"/>
                </a:solidFill>
                <a:latin typeface="Arial"/>
                <a:cs typeface="Arial"/>
              </a:rPr>
              <a:t>sentences</a:t>
            </a:r>
            <a:endParaRPr sz="3600">
              <a:latin typeface="Arial"/>
              <a:cs typeface="Arial"/>
            </a:endParaRPr>
          </a:p>
          <a:p>
            <a:pPr marL="469900">
              <a:lnSpc>
                <a:spcPts val="4110"/>
              </a:lnSpc>
            </a:pPr>
            <a:r>
              <a:rPr dirty="0" sz="3600" spc="-135" b="1">
                <a:solidFill>
                  <a:srgbClr val="504D4E"/>
                </a:solidFill>
                <a:latin typeface="Arial"/>
                <a:cs typeface="Arial"/>
              </a:rPr>
              <a:t>Lack</a:t>
            </a:r>
            <a:r>
              <a:rPr dirty="0" sz="3600" spc="-35" b="1">
                <a:solidFill>
                  <a:srgbClr val="504D4E"/>
                </a:solidFill>
                <a:latin typeface="Arial"/>
                <a:cs typeface="Arial"/>
              </a:rPr>
              <a:t> </a:t>
            </a:r>
            <a:r>
              <a:rPr dirty="0" sz="3600" spc="-290" b="1">
                <a:solidFill>
                  <a:srgbClr val="504D4E"/>
                </a:solidFill>
                <a:latin typeface="Arial"/>
                <a:cs typeface="Arial"/>
              </a:rPr>
              <a:t>of</a:t>
            </a:r>
            <a:r>
              <a:rPr dirty="0" sz="3600" spc="-20" b="1">
                <a:solidFill>
                  <a:srgbClr val="504D4E"/>
                </a:solidFill>
                <a:latin typeface="Arial"/>
                <a:cs typeface="Arial"/>
              </a:rPr>
              <a:t> </a:t>
            </a:r>
            <a:r>
              <a:rPr dirty="0" sz="3600" spc="-215" b="1">
                <a:solidFill>
                  <a:srgbClr val="504D4E"/>
                </a:solidFill>
                <a:latin typeface="Arial"/>
                <a:cs typeface="Arial"/>
              </a:rPr>
              <a:t>details</a:t>
            </a:r>
            <a:r>
              <a:rPr dirty="0" sz="3600" spc="-85" b="1">
                <a:solidFill>
                  <a:srgbClr val="504D4E"/>
                </a:solidFill>
                <a:latin typeface="Arial"/>
                <a:cs typeface="Arial"/>
              </a:rPr>
              <a:t> </a:t>
            </a:r>
            <a:r>
              <a:rPr dirty="0" sz="3600" spc="-405" b="1">
                <a:solidFill>
                  <a:srgbClr val="504D4E"/>
                </a:solidFill>
                <a:latin typeface="Arial"/>
                <a:cs typeface="Arial"/>
              </a:rPr>
              <a:t>or</a:t>
            </a:r>
            <a:r>
              <a:rPr dirty="0" sz="3600" spc="-90" b="1">
                <a:solidFill>
                  <a:srgbClr val="504D4E"/>
                </a:solidFill>
                <a:latin typeface="Arial"/>
                <a:cs typeface="Arial"/>
              </a:rPr>
              <a:t> </a:t>
            </a:r>
            <a:r>
              <a:rPr dirty="0" sz="3600" spc="-395" b="1">
                <a:solidFill>
                  <a:srgbClr val="504D4E"/>
                </a:solidFill>
                <a:latin typeface="Arial"/>
                <a:cs typeface="Arial"/>
              </a:rPr>
              <a:t>examples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54109" y="9684655"/>
            <a:ext cx="17380585" cy="328930"/>
            <a:chOff x="454109" y="9684655"/>
            <a:chExt cx="17380585" cy="328930"/>
          </a:xfrm>
        </p:grpSpPr>
        <p:sp>
          <p:nvSpPr>
            <p:cNvPr id="5" name="object 5"/>
            <p:cNvSpPr/>
            <p:nvPr/>
          </p:nvSpPr>
          <p:spPr>
            <a:xfrm>
              <a:off x="454109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D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479922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083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914431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348940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91834" y="459486"/>
            <a:ext cx="6821297" cy="1068070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1011052" y="3087179"/>
            <a:ext cx="1969135" cy="4113529"/>
            <a:chOff x="1011052" y="3087179"/>
            <a:chExt cx="1969135" cy="4113529"/>
          </a:xfrm>
        </p:grpSpPr>
        <p:sp>
          <p:nvSpPr>
            <p:cNvPr id="11" name="object 11"/>
            <p:cNvSpPr/>
            <p:nvPr/>
          </p:nvSpPr>
          <p:spPr>
            <a:xfrm>
              <a:off x="1638935" y="3087191"/>
              <a:ext cx="698500" cy="1047750"/>
            </a:xfrm>
            <a:custGeom>
              <a:avLst/>
              <a:gdLst/>
              <a:ahLst/>
              <a:cxnLst/>
              <a:rect l="l" t="t" r="r" b="b"/>
              <a:pathLst>
                <a:path w="698500" h="1047750">
                  <a:moveTo>
                    <a:pt x="456120" y="856272"/>
                  </a:moveTo>
                  <a:lnTo>
                    <a:pt x="255993" y="856272"/>
                  </a:lnTo>
                  <a:lnTo>
                    <a:pt x="255993" y="1047330"/>
                  </a:lnTo>
                  <a:lnTo>
                    <a:pt x="456120" y="1047330"/>
                  </a:lnTo>
                  <a:lnTo>
                    <a:pt x="456120" y="856272"/>
                  </a:lnTo>
                  <a:close/>
                </a:path>
                <a:path w="698500" h="1047750">
                  <a:moveTo>
                    <a:pt x="698258" y="263258"/>
                  </a:moveTo>
                  <a:lnTo>
                    <a:pt x="691794" y="217792"/>
                  </a:lnTo>
                  <a:lnTo>
                    <a:pt x="679183" y="176872"/>
                  </a:lnTo>
                  <a:lnTo>
                    <a:pt x="660958" y="140398"/>
                  </a:lnTo>
                  <a:lnTo>
                    <a:pt x="637641" y="108318"/>
                  </a:lnTo>
                  <a:lnTo>
                    <a:pt x="609777" y="80543"/>
                  </a:lnTo>
                  <a:lnTo>
                    <a:pt x="577888" y="56984"/>
                  </a:lnTo>
                  <a:lnTo>
                    <a:pt x="542505" y="37592"/>
                  </a:lnTo>
                  <a:lnTo>
                    <a:pt x="504177" y="22263"/>
                  </a:lnTo>
                  <a:lnTo>
                    <a:pt x="463423" y="10947"/>
                  </a:lnTo>
                  <a:lnTo>
                    <a:pt x="420776" y="3543"/>
                  </a:lnTo>
                  <a:lnTo>
                    <a:pt x="376770" y="0"/>
                  </a:lnTo>
                  <a:lnTo>
                    <a:pt x="331952" y="215"/>
                  </a:lnTo>
                  <a:lnTo>
                    <a:pt x="286829" y="4127"/>
                  </a:lnTo>
                  <a:lnTo>
                    <a:pt x="235750" y="13589"/>
                  </a:lnTo>
                  <a:lnTo>
                    <a:pt x="190068" y="28155"/>
                  </a:lnTo>
                  <a:lnTo>
                    <a:pt x="149644" y="47599"/>
                  </a:lnTo>
                  <a:lnTo>
                    <a:pt x="114363" y="71716"/>
                  </a:lnTo>
                  <a:lnTo>
                    <a:pt x="84074" y="100279"/>
                  </a:lnTo>
                  <a:lnTo>
                    <a:pt x="58661" y="133083"/>
                  </a:lnTo>
                  <a:lnTo>
                    <a:pt x="37985" y="169900"/>
                  </a:lnTo>
                  <a:lnTo>
                    <a:pt x="21907" y="210515"/>
                  </a:lnTo>
                  <a:lnTo>
                    <a:pt x="10312" y="254723"/>
                  </a:lnTo>
                  <a:lnTo>
                    <a:pt x="3048" y="302298"/>
                  </a:lnTo>
                  <a:lnTo>
                    <a:pt x="0" y="353034"/>
                  </a:lnTo>
                  <a:lnTo>
                    <a:pt x="206565" y="366661"/>
                  </a:lnTo>
                  <a:lnTo>
                    <a:pt x="212864" y="358787"/>
                  </a:lnTo>
                  <a:lnTo>
                    <a:pt x="214655" y="343966"/>
                  </a:lnTo>
                  <a:lnTo>
                    <a:pt x="214426" y="327329"/>
                  </a:lnTo>
                  <a:lnTo>
                    <a:pt x="214668" y="313982"/>
                  </a:lnTo>
                  <a:lnTo>
                    <a:pt x="224028" y="270103"/>
                  </a:lnTo>
                  <a:lnTo>
                    <a:pt x="241554" y="233070"/>
                  </a:lnTo>
                  <a:lnTo>
                    <a:pt x="269684" y="204673"/>
                  </a:lnTo>
                  <a:lnTo>
                    <a:pt x="310883" y="186651"/>
                  </a:lnTo>
                  <a:lnTo>
                    <a:pt x="359054" y="180365"/>
                  </a:lnTo>
                  <a:lnTo>
                    <a:pt x="401142" y="186575"/>
                  </a:lnTo>
                  <a:lnTo>
                    <a:pt x="435457" y="204597"/>
                  </a:lnTo>
                  <a:lnTo>
                    <a:pt x="460298" y="233768"/>
                  </a:lnTo>
                  <a:lnTo>
                    <a:pt x="473951" y="273380"/>
                  </a:lnTo>
                  <a:lnTo>
                    <a:pt x="474738" y="322757"/>
                  </a:lnTo>
                  <a:lnTo>
                    <a:pt x="461098" y="362915"/>
                  </a:lnTo>
                  <a:lnTo>
                    <a:pt x="433425" y="400837"/>
                  </a:lnTo>
                  <a:lnTo>
                    <a:pt x="397294" y="437172"/>
                  </a:lnTo>
                  <a:lnTo>
                    <a:pt x="358305" y="472490"/>
                  </a:lnTo>
                  <a:lnTo>
                    <a:pt x="322033" y="507428"/>
                  </a:lnTo>
                  <a:lnTo>
                    <a:pt x="294055" y="542569"/>
                  </a:lnTo>
                  <a:lnTo>
                    <a:pt x="274751" y="583476"/>
                  </a:lnTo>
                  <a:lnTo>
                    <a:pt x="263766" y="627075"/>
                  </a:lnTo>
                  <a:lnTo>
                    <a:pt x="258635" y="672261"/>
                  </a:lnTo>
                  <a:lnTo>
                    <a:pt x="256870" y="717969"/>
                  </a:lnTo>
                  <a:lnTo>
                    <a:pt x="255993" y="763092"/>
                  </a:lnTo>
                  <a:lnTo>
                    <a:pt x="446798" y="763092"/>
                  </a:lnTo>
                  <a:lnTo>
                    <a:pt x="447624" y="709777"/>
                  </a:lnTo>
                  <a:lnTo>
                    <a:pt x="456920" y="664260"/>
                  </a:lnTo>
                  <a:lnTo>
                    <a:pt x="477431" y="623290"/>
                  </a:lnTo>
                  <a:lnTo>
                    <a:pt x="511873" y="583615"/>
                  </a:lnTo>
                  <a:lnTo>
                    <a:pt x="550989" y="548678"/>
                  </a:lnTo>
                  <a:lnTo>
                    <a:pt x="587692" y="517575"/>
                  </a:lnTo>
                  <a:lnTo>
                    <a:pt x="620928" y="487273"/>
                  </a:lnTo>
                  <a:lnTo>
                    <a:pt x="649643" y="454736"/>
                  </a:lnTo>
                  <a:lnTo>
                    <a:pt x="672769" y="416915"/>
                  </a:lnTo>
                  <a:lnTo>
                    <a:pt x="689254" y="370801"/>
                  </a:lnTo>
                  <a:lnTo>
                    <a:pt x="698030" y="313321"/>
                  </a:lnTo>
                  <a:lnTo>
                    <a:pt x="698258" y="263258"/>
                  </a:lnTo>
                  <a:close/>
                </a:path>
              </a:pathLst>
            </a:custGeom>
            <a:solidFill>
              <a:srgbClr val="52525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1052" y="3841023"/>
              <a:ext cx="1969117" cy="335915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09998" y="337865"/>
            <a:ext cx="4238057" cy="17398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48843" y="767"/>
            <a:ext cx="2131695" cy="2446655"/>
            <a:chOff x="448843" y="767"/>
            <a:chExt cx="2131695" cy="2446655"/>
          </a:xfrm>
        </p:grpSpPr>
        <p:sp>
          <p:nvSpPr>
            <p:cNvPr id="4" name="object 4"/>
            <p:cNvSpPr/>
            <p:nvPr/>
          </p:nvSpPr>
          <p:spPr>
            <a:xfrm>
              <a:off x="448843" y="774"/>
              <a:ext cx="2131695" cy="2446655"/>
            </a:xfrm>
            <a:custGeom>
              <a:avLst/>
              <a:gdLst/>
              <a:ahLst/>
              <a:cxnLst/>
              <a:rect l="l" t="t" r="r" b="b"/>
              <a:pathLst>
                <a:path w="2131695" h="2446655">
                  <a:moveTo>
                    <a:pt x="542823" y="34467"/>
                  </a:moveTo>
                  <a:lnTo>
                    <a:pt x="540105" y="21043"/>
                  </a:lnTo>
                  <a:lnTo>
                    <a:pt x="532701" y="10083"/>
                  </a:lnTo>
                  <a:lnTo>
                    <a:pt x="521741" y="2705"/>
                  </a:lnTo>
                  <a:lnTo>
                    <a:pt x="508304" y="0"/>
                  </a:lnTo>
                  <a:lnTo>
                    <a:pt x="494868" y="2705"/>
                  </a:lnTo>
                  <a:lnTo>
                    <a:pt x="483895" y="10083"/>
                  </a:lnTo>
                  <a:lnTo>
                    <a:pt x="476504" y="21043"/>
                  </a:lnTo>
                  <a:lnTo>
                    <a:pt x="473786" y="34467"/>
                  </a:lnTo>
                  <a:lnTo>
                    <a:pt x="473786" y="456272"/>
                  </a:lnTo>
                  <a:lnTo>
                    <a:pt x="476504" y="469696"/>
                  </a:lnTo>
                  <a:lnTo>
                    <a:pt x="483895" y="480656"/>
                  </a:lnTo>
                  <a:lnTo>
                    <a:pt x="494868" y="488035"/>
                  </a:lnTo>
                  <a:lnTo>
                    <a:pt x="508304" y="490740"/>
                  </a:lnTo>
                  <a:lnTo>
                    <a:pt x="521741" y="488035"/>
                  </a:lnTo>
                  <a:lnTo>
                    <a:pt x="532701" y="480656"/>
                  </a:lnTo>
                  <a:lnTo>
                    <a:pt x="540105" y="469696"/>
                  </a:lnTo>
                  <a:lnTo>
                    <a:pt x="542823" y="456272"/>
                  </a:lnTo>
                  <a:lnTo>
                    <a:pt x="542823" y="34467"/>
                  </a:lnTo>
                  <a:close/>
                </a:path>
                <a:path w="2131695" h="2446655">
                  <a:moveTo>
                    <a:pt x="1540852" y="250672"/>
                  </a:moveTo>
                  <a:lnTo>
                    <a:pt x="1538135" y="237248"/>
                  </a:lnTo>
                  <a:lnTo>
                    <a:pt x="1530731" y="226301"/>
                  </a:lnTo>
                  <a:lnTo>
                    <a:pt x="1519758" y="218935"/>
                  </a:lnTo>
                  <a:lnTo>
                    <a:pt x="1506321" y="216230"/>
                  </a:lnTo>
                  <a:lnTo>
                    <a:pt x="608711" y="216230"/>
                  </a:lnTo>
                  <a:lnTo>
                    <a:pt x="595274" y="218935"/>
                  </a:lnTo>
                  <a:lnTo>
                    <a:pt x="584314" y="226301"/>
                  </a:lnTo>
                  <a:lnTo>
                    <a:pt x="576910" y="237248"/>
                  </a:lnTo>
                  <a:lnTo>
                    <a:pt x="574192" y="250672"/>
                  </a:lnTo>
                  <a:lnTo>
                    <a:pt x="576910" y="264109"/>
                  </a:lnTo>
                  <a:lnTo>
                    <a:pt x="584314" y="275069"/>
                  </a:lnTo>
                  <a:lnTo>
                    <a:pt x="595274" y="282448"/>
                  </a:lnTo>
                  <a:lnTo>
                    <a:pt x="608711" y="285153"/>
                  </a:lnTo>
                  <a:lnTo>
                    <a:pt x="1506321" y="285153"/>
                  </a:lnTo>
                  <a:lnTo>
                    <a:pt x="1519758" y="282448"/>
                  </a:lnTo>
                  <a:lnTo>
                    <a:pt x="1530731" y="275069"/>
                  </a:lnTo>
                  <a:lnTo>
                    <a:pt x="1538135" y="264109"/>
                  </a:lnTo>
                  <a:lnTo>
                    <a:pt x="1540852" y="250672"/>
                  </a:lnTo>
                  <a:close/>
                </a:path>
                <a:path w="2131695" h="2446655">
                  <a:moveTo>
                    <a:pt x="1657527" y="34467"/>
                  </a:moveTo>
                  <a:lnTo>
                    <a:pt x="1654822" y="21043"/>
                  </a:lnTo>
                  <a:lnTo>
                    <a:pt x="1647418" y="10083"/>
                  </a:lnTo>
                  <a:lnTo>
                    <a:pt x="1636458" y="2705"/>
                  </a:lnTo>
                  <a:lnTo>
                    <a:pt x="1623034" y="0"/>
                  </a:lnTo>
                  <a:lnTo>
                    <a:pt x="1609585" y="2705"/>
                  </a:lnTo>
                  <a:lnTo>
                    <a:pt x="1598599" y="10083"/>
                  </a:lnTo>
                  <a:lnTo>
                    <a:pt x="1591208" y="21043"/>
                  </a:lnTo>
                  <a:lnTo>
                    <a:pt x="1588503" y="34467"/>
                  </a:lnTo>
                  <a:lnTo>
                    <a:pt x="1588503" y="456272"/>
                  </a:lnTo>
                  <a:lnTo>
                    <a:pt x="1591208" y="469696"/>
                  </a:lnTo>
                  <a:lnTo>
                    <a:pt x="1598599" y="480656"/>
                  </a:lnTo>
                  <a:lnTo>
                    <a:pt x="1609585" y="488035"/>
                  </a:lnTo>
                  <a:lnTo>
                    <a:pt x="1623034" y="490740"/>
                  </a:lnTo>
                  <a:lnTo>
                    <a:pt x="1636458" y="488035"/>
                  </a:lnTo>
                  <a:lnTo>
                    <a:pt x="1647418" y="480656"/>
                  </a:lnTo>
                  <a:lnTo>
                    <a:pt x="1654822" y="469696"/>
                  </a:lnTo>
                  <a:lnTo>
                    <a:pt x="1657527" y="456272"/>
                  </a:lnTo>
                  <a:lnTo>
                    <a:pt x="1657527" y="34467"/>
                  </a:lnTo>
                  <a:close/>
                </a:path>
                <a:path w="2131695" h="2446655">
                  <a:moveTo>
                    <a:pt x="1879892" y="2051380"/>
                  </a:moveTo>
                  <a:lnTo>
                    <a:pt x="1877187" y="2037956"/>
                  </a:lnTo>
                  <a:lnTo>
                    <a:pt x="1869782" y="2027008"/>
                  </a:lnTo>
                  <a:lnTo>
                    <a:pt x="1858822" y="2019630"/>
                  </a:lnTo>
                  <a:lnTo>
                    <a:pt x="1845398" y="2016925"/>
                  </a:lnTo>
                  <a:lnTo>
                    <a:pt x="808431" y="2016925"/>
                  </a:lnTo>
                  <a:lnTo>
                    <a:pt x="794994" y="2019630"/>
                  </a:lnTo>
                  <a:lnTo>
                    <a:pt x="784021" y="2027008"/>
                  </a:lnTo>
                  <a:lnTo>
                    <a:pt x="776630" y="2037956"/>
                  </a:lnTo>
                  <a:lnTo>
                    <a:pt x="773912" y="2051380"/>
                  </a:lnTo>
                  <a:lnTo>
                    <a:pt x="776630" y="2064804"/>
                  </a:lnTo>
                  <a:lnTo>
                    <a:pt x="784021" y="2075764"/>
                  </a:lnTo>
                  <a:lnTo>
                    <a:pt x="794994" y="2083142"/>
                  </a:lnTo>
                  <a:lnTo>
                    <a:pt x="808431" y="2085848"/>
                  </a:lnTo>
                  <a:lnTo>
                    <a:pt x="1845398" y="2085848"/>
                  </a:lnTo>
                  <a:lnTo>
                    <a:pt x="1858822" y="2083142"/>
                  </a:lnTo>
                  <a:lnTo>
                    <a:pt x="1869782" y="2075764"/>
                  </a:lnTo>
                  <a:lnTo>
                    <a:pt x="1877187" y="2064804"/>
                  </a:lnTo>
                  <a:lnTo>
                    <a:pt x="1879892" y="2051380"/>
                  </a:lnTo>
                  <a:close/>
                </a:path>
                <a:path w="2131695" h="2446655">
                  <a:moveTo>
                    <a:pt x="1879892" y="1547050"/>
                  </a:moveTo>
                  <a:lnTo>
                    <a:pt x="1877187" y="1533626"/>
                  </a:lnTo>
                  <a:lnTo>
                    <a:pt x="1869782" y="1522679"/>
                  </a:lnTo>
                  <a:lnTo>
                    <a:pt x="1858822" y="1515287"/>
                  </a:lnTo>
                  <a:lnTo>
                    <a:pt x="1845398" y="1512582"/>
                  </a:lnTo>
                  <a:lnTo>
                    <a:pt x="808431" y="1512582"/>
                  </a:lnTo>
                  <a:lnTo>
                    <a:pt x="794994" y="1515287"/>
                  </a:lnTo>
                  <a:lnTo>
                    <a:pt x="784021" y="1522679"/>
                  </a:lnTo>
                  <a:lnTo>
                    <a:pt x="776630" y="1533626"/>
                  </a:lnTo>
                  <a:lnTo>
                    <a:pt x="773912" y="1547050"/>
                  </a:lnTo>
                  <a:lnTo>
                    <a:pt x="776630" y="1560474"/>
                  </a:lnTo>
                  <a:lnTo>
                    <a:pt x="784021" y="1571421"/>
                  </a:lnTo>
                  <a:lnTo>
                    <a:pt x="794994" y="1578813"/>
                  </a:lnTo>
                  <a:lnTo>
                    <a:pt x="808431" y="1581518"/>
                  </a:lnTo>
                  <a:lnTo>
                    <a:pt x="1845398" y="1581518"/>
                  </a:lnTo>
                  <a:lnTo>
                    <a:pt x="1858822" y="1578813"/>
                  </a:lnTo>
                  <a:lnTo>
                    <a:pt x="1869782" y="1571421"/>
                  </a:lnTo>
                  <a:lnTo>
                    <a:pt x="1877187" y="1560474"/>
                  </a:lnTo>
                  <a:lnTo>
                    <a:pt x="1879892" y="1547050"/>
                  </a:lnTo>
                  <a:close/>
                </a:path>
                <a:path w="2131695" h="2446655">
                  <a:moveTo>
                    <a:pt x="1879892" y="1042720"/>
                  </a:moveTo>
                  <a:lnTo>
                    <a:pt x="1877187" y="1029296"/>
                  </a:lnTo>
                  <a:lnTo>
                    <a:pt x="1869782" y="1018336"/>
                  </a:lnTo>
                  <a:lnTo>
                    <a:pt x="1858822" y="1010958"/>
                  </a:lnTo>
                  <a:lnTo>
                    <a:pt x="1845398" y="1008253"/>
                  </a:lnTo>
                  <a:lnTo>
                    <a:pt x="808431" y="1008253"/>
                  </a:lnTo>
                  <a:lnTo>
                    <a:pt x="794994" y="1010958"/>
                  </a:lnTo>
                  <a:lnTo>
                    <a:pt x="784021" y="1018336"/>
                  </a:lnTo>
                  <a:lnTo>
                    <a:pt x="776630" y="1029296"/>
                  </a:lnTo>
                  <a:lnTo>
                    <a:pt x="773912" y="1042720"/>
                  </a:lnTo>
                  <a:lnTo>
                    <a:pt x="776630" y="1056119"/>
                  </a:lnTo>
                  <a:lnTo>
                    <a:pt x="784021" y="1067066"/>
                  </a:lnTo>
                  <a:lnTo>
                    <a:pt x="794994" y="1074458"/>
                  </a:lnTo>
                  <a:lnTo>
                    <a:pt x="808431" y="1077163"/>
                  </a:lnTo>
                  <a:lnTo>
                    <a:pt x="1845398" y="1077163"/>
                  </a:lnTo>
                  <a:lnTo>
                    <a:pt x="1858822" y="1074458"/>
                  </a:lnTo>
                  <a:lnTo>
                    <a:pt x="1869782" y="1067066"/>
                  </a:lnTo>
                  <a:lnTo>
                    <a:pt x="1877187" y="1056119"/>
                  </a:lnTo>
                  <a:lnTo>
                    <a:pt x="1879892" y="1042720"/>
                  </a:lnTo>
                  <a:close/>
                </a:path>
                <a:path w="2131695" h="2446655">
                  <a:moveTo>
                    <a:pt x="2131326" y="489191"/>
                  </a:moveTo>
                  <a:lnTo>
                    <a:pt x="2127478" y="433514"/>
                  </a:lnTo>
                  <a:lnTo>
                    <a:pt x="2116378" y="381952"/>
                  </a:lnTo>
                  <a:lnTo>
                    <a:pt x="2098776" y="335546"/>
                  </a:lnTo>
                  <a:lnTo>
                    <a:pt x="2075370" y="295300"/>
                  </a:lnTo>
                  <a:lnTo>
                    <a:pt x="2046884" y="262216"/>
                  </a:lnTo>
                  <a:lnTo>
                    <a:pt x="2014054" y="237337"/>
                  </a:lnTo>
                  <a:lnTo>
                    <a:pt x="1977580" y="221653"/>
                  </a:lnTo>
                  <a:lnTo>
                    <a:pt x="1938185" y="216204"/>
                  </a:lnTo>
                  <a:lnTo>
                    <a:pt x="1722793" y="216204"/>
                  </a:lnTo>
                  <a:lnTo>
                    <a:pt x="1709369" y="218922"/>
                  </a:lnTo>
                  <a:lnTo>
                    <a:pt x="1698396" y="226301"/>
                  </a:lnTo>
                  <a:lnTo>
                    <a:pt x="1690992" y="237274"/>
                  </a:lnTo>
                  <a:lnTo>
                    <a:pt x="1688287" y="250698"/>
                  </a:lnTo>
                  <a:lnTo>
                    <a:pt x="1690992" y="264109"/>
                  </a:lnTo>
                  <a:lnTo>
                    <a:pt x="1698396" y="275056"/>
                  </a:lnTo>
                  <a:lnTo>
                    <a:pt x="1709369" y="282448"/>
                  </a:lnTo>
                  <a:lnTo>
                    <a:pt x="1722793" y="285153"/>
                  </a:lnTo>
                  <a:lnTo>
                    <a:pt x="1938185" y="285153"/>
                  </a:lnTo>
                  <a:lnTo>
                    <a:pt x="1970747" y="292595"/>
                  </a:lnTo>
                  <a:lnTo>
                    <a:pt x="2025484" y="345694"/>
                  </a:lnTo>
                  <a:lnTo>
                    <a:pt x="2045081" y="387134"/>
                  </a:lnTo>
                  <a:lnTo>
                    <a:pt x="2057781" y="435673"/>
                  </a:lnTo>
                  <a:lnTo>
                    <a:pt x="2062302" y="489191"/>
                  </a:lnTo>
                  <a:lnTo>
                    <a:pt x="2062302" y="577469"/>
                  </a:lnTo>
                  <a:lnTo>
                    <a:pt x="2062302" y="646404"/>
                  </a:lnTo>
                  <a:lnTo>
                    <a:pt x="2062302" y="2173325"/>
                  </a:lnTo>
                  <a:lnTo>
                    <a:pt x="2057781" y="2226843"/>
                  </a:lnTo>
                  <a:lnTo>
                    <a:pt x="2045081" y="2275382"/>
                  </a:lnTo>
                  <a:lnTo>
                    <a:pt x="2025484" y="2316810"/>
                  </a:lnTo>
                  <a:lnTo>
                    <a:pt x="2000275" y="2349030"/>
                  </a:lnTo>
                  <a:lnTo>
                    <a:pt x="1938185" y="2377351"/>
                  </a:lnTo>
                  <a:lnTo>
                    <a:pt x="193128" y="2377351"/>
                  </a:lnTo>
                  <a:lnTo>
                    <a:pt x="131051" y="2349030"/>
                  </a:lnTo>
                  <a:lnTo>
                    <a:pt x="105854" y="2316810"/>
                  </a:lnTo>
                  <a:lnTo>
                    <a:pt x="86245" y="2275382"/>
                  </a:lnTo>
                  <a:lnTo>
                    <a:pt x="73545" y="2226843"/>
                  </a:lnTo>
                  <a:lnTo>
                    <a:pt x="69024" y="2173325"/>
                  </a:lnTo>
                  <a:lnTo>
                    <a:pt x="69024" y="646404"/>
                  </a:lnTo>
                  <a:lnTo>
                    <a:pt x="2062302" y="646404"/>
                  </a:lnTo>
                  <a:lnTo>
                    <a:pt x="2062302" y="577469"/>
                  </a:lnTo>
                  <a:lnTo>
                    <a:pt x="69024" y="577469"/>
                  </a:lnTo>
                  <a:lnTo>
                    <a:pt x="69024" y="489191"/>
                  </a:lnTo>
                  <a:lnTo>
                    <a:pt x="73545" y="435673"/>
                  </a:lnTo>
                  <a:lnTo>
                    <a:pt x="86245" y="387134"/>
                  </a:lnTo>
                  <a:lnTo>
                    <a:pt x="105854" y="345694"/>
                  </a:lnTo>
                  <a:lnTo>
                    <a:pt x="131051" y="313474"/>
                  </a:lnTo>
                  <a:lnTo>
                    <a:pt x="193128" y="285153"/>
                  </a:lnTo>
                  <a:lnTo>
                    <a:pt x="404990" y="285153"/>
                  </a:lnTo>
                  <a:lnTo>
                    <a:pt x="418414" y="282448"/>
                  </a:lnTo>
                  <a:lnTo>
                    <a:pt x="429387" y="275056"/>
                  </a:lnTo>
                  <a:lnTo>
                    <a:pt x="436791" y="264109"/>
                  </a:lnTo>
                  <a:lnTo>
                    <a:pt x="439496" y="250698"/>
                  </a:lnTo>
                  <a:lnTo>
                    <a:pt x="436791" y="237274"/>
                  </a:lnTo>
                  <a:lnTo>
                    <a:pt x="429387" y="226301"/>
                  </a:lnTo>
                  <a:lnTo>
                    <a:pt x="418414" y="218922"/>
                  </a:lnTo>
                  <a:lnTo>
                    <a:pt x="404990" y="216204"/>
                  </a:lnTo>
                  <a:lnTo>
                    <a:pt x="193128" y="216204"/>
                  </a:lnTo>
                  <a:lnTo>
                    <a:pt x="153746" y="221653"/>
                  </a:lnTo>
                  <a:lnTo>
                    <a:pt x="117271" y="237337"/>
                  </a:lnTo>
                  <a:lnTo>
                    <a:pt x="84429" y="262216"/>
                  </a:lnTo>
                  <a:lnTo>
                    <a:pt x="55956" y="295300"/>
                  </a:lnTo>
                  <a:lnTo>
                    <a:pt x="32550" y="335546"/>
                  </a:lnTo>
                  <a:lnTo>
                    <a:pt x="14947" y="381952"/>
                  </a:lnTo>
                  <a:lnTo>
                    <a:pt x="3848" y="433514"/>
                  </a:lnTo>
                  <a:lnTo>
                    <a:pt x="0" y="489191"/>
                  </a:lnTo>
                  <a:lnTo>
                    <a:pt x="0" y="611936"/>
                  </a:lnTo>
                  <a:lnTo>
                    <a:pt x="0" y="2173325"/>
                  </a:lnTo>
                  <a:lnTo>
                    <a:pt x="3848" y="2229002"/>
                  </a:lnTo>
                  <a:lnTo>
                    <a:pt x="14947" y="2280551"/>
                  </a:lnTo>
                  <a:lnTo>
                    <a:pt x="32550" y="2326957"/>
                  </a:lnTo>
                  <a:lnTo>
                    <a:pt x="55956" y="2367203"/>
                  </a:lnTo>
                  <a:lnTo>
                    <a:pt x="84429" y="2400287"/>
                  </a:lnTo>
                  <a:lnTo>
                    <a:pt x="117271" y="2425166"/>
                  </a:lnTo>
                  <a:lnTo>
                    <a:pt x="153746" y="2440838"/>
                  </a:lnTo>
                  <a:lnTo>
                    <a:pt x="193128" y="2446286"/>
                  </a:lnTo>
                  <a:lnTo>
                    <a:pt x="1938185" y="2446286"/>
                  </a:lnTo>
                  <a:lnTo>
                    <a:pt x="1977580" y="2440838"/>
                  </a:lnTo>
                  <a:lnTo>
                    <a:pt x="2014054" y="2425166"/>
                  </a:lnTo>
                  <a:lnTo>
                    <a:pt x="2046884" y="2400287"/>
                  </a:lnTo>
                  <a:lnTo>
                    <a:pt x="2075370" y="2367203"/>
                  </a:lnTo>
                  <a:lnTo>
                    <a:pt x="2098776" y="2326957"/>
                  </a:lnTo>
                  <a:lnTo>
                    <a:pt x="2116378" y="2280551"/>
                  </a:lnTo>
                  <a:lnTo>
                    <a:pt x="2127478" y="2229002"/>
                  </a:lnTo>
                  <a:lnTo>
                    <a:pt x="2131326" y="2173325"/>
                  </a:lnTo>
                  <a:lnTo>
                    <a:pt x="2131326" y="611936"/>
                  </a:lnTo>
                  <a:lnTo>
                    <a:pt x="2131326" y="489191"/>
                  </a:lnTo>
                  <a:close/>
                </a:path>
              </a:pathLst>
            </a:custGeom>
            <a:solidFill>
              <a:srgbClr val="4E6F2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0325" y="943711"/>
              <a:ext cx="210517" cy="22879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42423" y="769724"/>
              <a:ext cx="290830" cy="403225"/>
            </a:xfrm>
            <a:custGeom>
              <a:avLst/>
              <a:gdLst/>
              <a:ahLst/>
              <a:cxnLst/>
              <a:rect l="l" t="t" r="r" b="b"/>
              <a:pathLst>
                <a:path w="290830" h="403225">
                  <a:moveTo>
                    <a:pt x="262970" y="0"/>
                  </a:moveTo>
                  <a:lnTo>
                    <a:pt x="227813" y="14808"/>
                  </a:lnTo>
                  <a:lnTo>
                    <a:pt x="5179" y="349225"/>
                  </a:lnTo>
                  <a:lnTo>
                    <a:pt x="0" y="361909"/>
                  </a:lnTo>
                  <a:lnTo>
                    <a:pt x="88" y="375128"/>
                  </a:lnTo>
                  <a:lnTo>
                    <a:pt x="5132" y="387347"/>
                  </a:lnTo>
                  <a:lnTo>
                    <a:pt x="14821" y="397032"/>
                  </a:lnTo>
                  <a:lnTo>
                    <a:pt x="20701" y="400932"/>
                  </a:lnTo>
                  <a:lnTo>
                    <a:pt x="27351" y="402779"/>
                  </a:lnTo>
                  <a:lnTo>
                    <a:pt x="33897" y="402779"/>
                  </a:lnTo>
                  <a:lnTo>
                    <a:pt x="285332" y="52987"/>
                  </a:lnTo>
                  <a:lnTo>
                    <a:pt x="290511" y="40311"/>
                  </a:lnTo>
                  <a:lnTo>
                    <a:pt x="290423" y="27091"/>
                  </a:lnTo>
                  <a:lnTo>
                    <a:pt x="285379" y="14867"/>
                  </a:lnTo>
                  <a:lnTo>
                    <a:pt x="275690" y="5180"/>
                  </a:lnTo>
                  <a:lnTo>
                    <a:pt x="262970" y="0"/>
                  </a:lnTo>
                  <a:close/>
                </a:path>
              </a:pathLst>
            </a:custGeom>
            <a:solidFill>
              <a:srgbClr val="4E6F2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0331" y="1492240"/>
              <a:ext cx="210506" cy="22877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42432" y="1318289"/>
              <a:ext cx="290830" cy="403225"/>
            </a:xfrm>
            <a:custGeom>
              <a:avLst/>
              <a:gdLst/>
              <a:ahLst/>
              <a:cxnLst/>
              <a:rect l="l" t="t" r="r" b="b"/>
              <a:pathLst>
                <a:path w="290830" h="403225">
                  <a:moveTo>
                    <a:pt x="262961" y="0"/>
                  </a:moveTo>
                  <a:lnTo>
                    <a:pt x="227825" y="14814"/>
                  </a:lnTo>
                  <a:lnTo>
                    <a:pt x="5191" y="349169"/>
                  </a:lnTo>
                  <a:lnTo>
                    <a:pt x="0" y="361844"/>
                  </a:lnTo>
                  <a:lnTo>
                    <a:pt x="82" y="375061"/>
                  </a:lnTo>
                  <a:lnTo>
                    <a:pt x="5124" y="387279"/>
                  </a:lnTo>
                  <a:lnTo>
                    <a:pt x="14812" y="396954"/>
                  </a:lnTo>
                  <a:lnTo>
                    <a:pt x="20693" y="400876"/>
                  </a:lnTo>
                  <a:lnTo>
                    <a:pt x="27342" y="402723"/>
                  </a:lnTo>
                  <a:lnTo>
                    <a:pt x="33888" y="402723"/>
                  </a:lnTo>
                  <a:lnTo>
                    <a:pt x="285302" y="52972"/>
                  </a:lnTo>
                  <a:lnTo>
                    <a:pt x="290494" y="40300"/>
                  </a:lnTo>
                  <a:lnTo>
                    <a:pt x="290412" y="27087"/>
                  </a:lnTo>
                  <a:lnTo>
                    <a:pt x="285370" y="14870"/>
                  </a:lnTo>
                  <a:lnTo>
                    <a:pt x="275681" y="5186"/>
                  </a:lnTo>
                  <a:lnTo>
                    <a:pt x="262961" y="0"/>
                  </a:lnTo>
                  <a:close/>
                </a:path>
              </a:pathLst>
            </a:custGeom>
            <a:solidFill>
              <a:srgbClr val="4E6F2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0325" y="1997861"/>
              <a:ext cx="210517" cy="22879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42423" y="1823856"/>
              <a:ext cx="290830" cy="403225"/>
            </a:xfrm>
            <a:custGeom>
              <a:avLst/>
              <a:gdLst/>
              <a:ahLst/>
              <a:cxnLst/>
              <a:rect l="l" t="t" r="r" b="b"/>
              <a:pathLst>
                <a:path w="290830" h="403225">
                  <a:moveTo>
                    <a:pt x="262970" y="0"/>
                  </a:moveTo>
                  <a:lnTo>
                    <a:pt x="227813" y="14825"/>
                  </a:lnTo>
                  <a:lnTo>
                    <a:pt x="5179" y="349263"/>
                  </a:lnTo>
                  <a:lnTo>
                    <a:pt x="0" y="361935"/>
                  </a:lnTo>
                  <a:lnTo>
                    <a:pt x="88" y="375148"/>
                  </a:lnTo>
                  <a:lnTo>
                    <a:pt x="5132" y="387365"/>
                  </a:lnTo>
                  <a:lnTo>
                    <a:pt x="14821" y="397049"/>
                  </a:lnTo>
                  <a:lnTo>
                    <a:pt x="20701" y="400950"/>
                  </a:lnTo>
                  <a:lnTo>
                    <a:pt x="27351" y="402797"/>
                  </a:lnTo>
                  <a:lnTo>
                    <a:pt x="33897" y="402797"/>
                  </a:lnTo>
                  <a:lnTo>
                    <a:pt x="285332" y="53004"/>
                  </a:lnTo>
                  <a:lnTo>
                    <a:pt x="290511" y="40329"/>
                  </a:lnTo>
                  <a:lnTo>
                    <a:pt x="290423" y="27109"/>
                  </a:lnTo>
                  <a:lnTo>
                    <a:pt x="285379" y="14885"/>
                  </a:lnTo>
                  <a:lnTo>
                    <a:pt x="275690" y="5198"/>
                  </a:lnTo>
                  <a:lnTo>
                    <a:pt x="262970" y="0"/>
                  </a:lnTo>
                  <a:close/>
                </a:path>
              </a:pathLst>
            </a:custGeom>
            <a:solidFill>
              <a:srgbClr val="4E6F2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1712341" y="4078351"/>
            <a:ext cx="14866619" cy="149034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600" spc="475">
                <a:solidFill>
                  <a:srgbClr val="00843C"/>
                </a:solidFill>
              </a:rPr>
              <a:t>Reflection:</a:t>
            </a:r>
            <a:r>
              <a:rPr dirty="0" sz="9600" spc="-110">
                <a:solidFill>
                  <a:srgbClr val="00843C"/>
                </a:solidFill>
              </a:rPr>
              <a:t> </a:t>
            </a:r>
            <a:r>
              <a:rPr dirty="0" sz="9600" spc="805">
                <a:solidFill>
                  <a:srgbClr val="00843C"/>
                </a:solidFill>
              </a:rPr>
              <a:t>Where</a:t>
            </a:r>
            <a:r>
              <a:rPr dirty="0" sz="9600" spc="-105">
                <a:solidFill>
                  <a:srgbClr val="00843C"/>
                </a:solidFill>
              </a:rPr>
              <a:t> </a:t>
            </a:r>
            <a:r>
              <a:rPr dirty="0" sz="9600" spc="155">
                <a:solidFill>
                  <a:srgbClr val="00843C"/>
                </a:solidFill>
              </a:rPr>
              <a:t>I’m</a:t>
            </a:r>
            <a:r>
              <a:rPr dirty="0" sz="9600" spc="-160">
                <a:solidFill>
                  <a:srgbClr val="00843C"/>
                </a:solidFill>
              </a:rPr>
              <a:t> </a:t>
            </a:r>
            <a:r>
              <a:rPr dirty="0" sz="9600" spc="1185">
                <a:solidFill>
                  <a:srgbClr val="00843C"/>
                </a:solidFill>
              </a:rPr>
              <a:t>At</a:t>
            </a:r>
            <a:endParaRPr sz="96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 descr="A white rectangular object with a white background  Description automatically generated with medium confidence (Shape)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591550" y="8391525"/>
              <a:ext cx="1552575" cy="1200150"/>
            </a:xfrm>
            <a:custGeom>
              <a:avLst/>
              <a:gdLst/>
              <a:ahLst/>
              <a:cxnLst/>
              <a:rect l="l" t="t" r="r" b="b"/>
              <a:pathLst>
                <a:path w="1552575" h="1200150">
                  <a:moveTo>
                    <a:pt x="1552575" y="0"/>
                  </a:moveTo>
                  <a:lnTo>
                    <a:pt x="0" y="0"/>
                  </a:lnTo>
                  <a:lnTo>
                    <a:pt x="0" y="1200150"/>
                  </a:lnTo>
                  <a:lnTo>
                    <a:pt x="1552575" y="1200150"/>
                  </a:lnTo>
                  <a:lnTo>
                    <a:pt x="15525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553226" y="2556401"/>
              <a:ext cx="5260340" cy="1308100"/>
            </a:xfrm>
            <a:custGeom>
              <a:avLst/>
              <a:gdLst/>
              <a:ahLst/>
              <a:cxnLst/>
              <a:rect l="l" t="t" r="r" b="b"/>
              <a:pathLst>
                <a:path w="5260340" h="1308100">
                  <a:moveTo>
                    <a:pt x="868800" y="123696"/>
                  </a:moveTo>
                  <a:lnTo>
                    <a:pt x="420652" y="327397"/>
                  </a:lnTo>
                  <a:lnTo>
                    <a:pt x="458574" y="296237"/>
                  </a:lnTo>
                  <a:lnTo>
                    <a:pt x="817833" y="132940"/>
                  </a:lnTo>
                  <a:lnTo>
                    <a:pt x="868800" y="123696"/>
                  </a:lnTo>
                  <a:close/>
                </a:path>
                <a:path w="5260340" h="1308100">
                  <a:moveTo>
                    <a:pt x="104428" y="874893"/>
                  </a:moveTo>
                  <a:lnTo>
                    <a:pt x="71293" y="889953"/>
                  </a:lnTo>
                  <a:lnTo>
                    <a:pt x="34463" y="878849"/>
                  </a:lnTo>
                  <a:lnTo>
                    <a:pt x="11782" y="861313"/>
                  </a:lnTo>
                  <a:lnTo>
                    <a:pt x="0" y="824900"/>
                  </a:lnTo>
                  <a:lnTo>
                    <a:pt x="1370" y="782509"/>
                  </a:lnTo>
                  <a:lnTo>
                    <a:pt x="18147" y="747038"/>
                  </a:lnTo>
                  <a:lnTo>
                    <a:pt x="36852" y="696767"/>
                  </a:lnTo>
                  <a:lnTo>
                    <a:pt x="64984" y="656135"/>
                  </a:lnTo>
                  <a:lnTo>
                    <a:pt x="94307" y="614961"/>
                  </a:lnTo>
                  <a:lnTo>
                    <a:pt x="121831" y="574605"/>
                  </a:lnTo>
                  <a:lnTo>
                    <a:pt x="149810" y="547964"/>
                  </a:lnTo>
                  <a:lnTo>
                    <a:pt x="170010" y="524860"/>
                  </a:lnTo>
                  <a:lnTo>
                    <a:pt x="202486" y="496175"/>
                  </a:lnTo>
                  <a:lnTo>
                    <a:pt x="270266" y="437521"/>
                  </a:lnTo>
                  <a:lnTo>
                    <a:pt x="378079" y="346748"/>
                  </a:lnTo>
                  <a:lnTo>
                    <a:pt x="914498" y="102924"/>
                  </a:lnTo>
                  <a:lnTo>
                    <a:pt x="1016064" y="84604"/>
                  </a:lnTo>
                  <a:lnTo>
                    <a:pt x="1061319" y="64034"/>
                  </a:lnTo>
                  <a:lnTo>
                    <a:pt x="1259984" y="29423"/>
                  </a:lnTo>
                  <a:lnTo>
                    <a:pt x="1313754" y="32828"/>
                  </a:lnTo>
                  <a:lnTo>
                    <a:pt x="1409002" y="17380"/>
                  </a:lnTo>
                  <a:lnTo>
                    <a:pt x="658500" y="358513"/>
                  </a:lnTo>
                  <a:lnTo>
                    <a:pt x="619785" y="390033"/>
                  </a:lnTo>
                  <a:lnTo>
                    <a:pt x="533869" y="429085"/>
                  </a:lnTo>
                  <a:lnTo>
                    <a:pt x="497340" y="459612"/>
                  </a:lnTo>
                  <a:lnTo>
                    <a:pt x="456477" y="478186"/>
                  </a:lnTo>
                  <a:lnTo>
                    <a:pt x="388338" y="537003"/>
                  </a:lnTo>
                  <a:lnTo>
                    <a:pt x="355998" y="565626"/>
                  </a:lnTo>
                  <a:lnTo>
                    <a:pt x="324933" y="593668"/>
                  </a:lnTo>
                  <a:lnTo>
                    <a:pt x="295234" y="621091"/>
                  </a:lnTo>
                  <a:lnTo>
                    <a:pt x="266992" y="647850"/>
                  </a:lnTo>
                  <a:lnTo>
                    <a:pt x="249042" y="683855"/>
                  </a:lnTo>
                  <a:lnTo>
                    <a:pt x="224897" y="722675"/>
                  </a:lnTo>
                  <a:lnTo>
                    <a:pt x="196723" y="763327"/>
                  </a:lnTo>
                  <a:lnTo>
                    <a:pt x="136946" y="846189"/>
                  </a:lnTo>
                  <a:lnTo>
                    <a:pt x="104428" y="874893"/>
                  </a:lnTo>
                  <a:close/>
                </a:path>
                <a:path w="5260340" h="1308100">
                  <a:moveTo>
                    <a:pt x="2513801" y="1255547"/>
                  </a:moveTo>
                  <a:lnTo>
                    <a:pt x="2420010" y="1298178"/>
                  </a:lnTo>
                  <a:lnTo>
                    <a:pt x="2391552" y="1297191"/>
                  </a:lnTo>
                  <a:lnTo>
                    <a:pt x="2368612" y="1307618"/>
                  </a:lnTo>
                  <a:lnTo>
                    <a:pt x="2313428" y="1304856"/>
                  </a:lnTo>
                  <a:lnTo>
                    <a:pt x="2260428" y="1301101"/>
                  </a:lnTo>
                  <a:lnTo>
                    <a:pt x="2229727" y="1287210"/>
                  </a:lnTo>
                  <a:lnTo>
                    <a:pt x="2205089" y="1284487"/>
                  </a:lnTo>
                  <a:lnTo>
                    <a:pt x="2148135" y="1254683"/>
                  </a:lnTo>
                  <a:lnTo>
                    <a:pt x="2095536" y="1222901"/>
                  </a:lnTo>
                  <a:lnTo>
                    <a:pt x="2048014" y="1188811"/>
                  </a:lnTo>
                  <a:lnTo>
                    <a:pt x="2021139" y="1159258"/>
                  </a:lnTo>
                  <a:lnTo>
                    <a:pt x="2001049" y="1140545"/>
                  </a:lnTo>
                  <a:lnTo>
                    <a:pt x="1977345" y="1109551"/>
                  </a:lnTo>
                  <a:lnTo>
                    <a:pt x="1960608" y="1089313"/>
                  </a:lnTo>
                  <a:lnTo>
                    <a:pt x="1940439" y="1056712"/>
                  </a:lnTo>
                  <a:lnTo>
                    <a:pt x="1911143" y="1000415"/>
                  </a:lnTo>
                  <a:lnTo>
                    <a:pt x="1884936" y="928790"/>
                  </a:lnTo>
                  <a:lnTo>
                    <a:pt x="1875184" y="891455"/>
                  </a:lnTo>
                  <a:lnTo>
                    <a:pt x="1867787" y="853049"/>
                  </a:lnTo>
                  <a:lnTo>
                    <a:pt x="1862835" y="813532"/>
                  </a:lnTo>
                  <a:lnTo>
                    <a:pt x="1860419" y="772861"/>
                  </a:lnTo>
                  <a:lnTo>
                    <a:pt x="1865875" y="742536"/>
                  </a:lnTo>
                  <a:lnTo>
                    <a:pt x="1867107" y="686285"/>
                  </a:lnTo>
                  <a:lnTo>
                    <a:pt x="1877545" y="639772"/>
                  </a:lnTo>
                  <a:lnTo>
                    <a:pt x="1891288" y="591757"/>
                  </a:lnTo>
                  <a:lnTo>
                    <a:pt x="1907679" y="542539"/>
                  </a:lnTo>
                  <a:lnTo>
                    <a:pt x="1926061" y="492415"/>
                  </a:lnTo>
                  <a:lnTo>
                    <a:pt x="1945777" y="441686"/>
                  </a:lnTo>
                  <a:lnTo>
                    <a:pt x="1986582" y="339602"/>
                  </a:lnTo>
                  <a:lnTo>
                    <a:pt x="2011602" y="300384"/>
                  </a:lnTo>
                  <a:lnTo>
                    <a:pt x="1972991" y="276166"/>
                  </a:lnTo>
                  <a:lnTo>
                    <a:pt x="1937624" y="264396"/>
                  </a:lnTo>
                  <a:lnTo>
                    <a:pt x="1895102" y="241956"/>
                  </a:lnTo>
                  <a:lnTo>
                    <a:pt x="1856006" y="231881"/>
                  </a:lnTo>
                  <a:lnTo>
                    <a:pt x="1815182" y="222591"/>
                  </a:lnTo>
                  <a:lnTo>
                    <a:pt x="1772721" y="214046"/>
                  </a:lnTo>
                  <a:lnTo>
                    <a:pt x="1723470" y="194665"/>
                  </a:lnTo>
                  <a:lnTo>
                    <a:pt x="1678008" y="187483"/>
                  </a:lnTo>
                  <a:lnTo>
                    <a:pt x="1631182" y="180922"/>
                  </a:lnTo>
                  <a:lnTo>
                    <a:pt x="1588328" y="186478"/>
                  </a:lnTo>
                  <a:lnTo>
                    <a:pt x="1539047" y="181033"/>
                  </a:lnTo>
                  <a:lnTo>
                    <a:pt x="1488675" y="176083"/>
                  </a:lnTo>
                  <a:lnTo>
                    <a:pt x="1437304" y="171588"/>
                  </a:lnTo>
                  <a:lnTo>
                    <a:pt x="1342414" y="186874"/>
                  </a:lnTo>
                  <a:lnTo>
                    <a:pt x="1288588" y="183495"/>
                  </a:lnTo>
                  <a:lnTo>
                    <a:pt x="986929" y="237074"/>
                  </a:lnTo>
                  <a:lnTo>
                    <a:pt x="941052" y="257927"/>
                  </a:lnTo>
                  <a:lnTo>
                    <a:pt x="889930" y="267241"/>
                  </a:lnTo>
                  <a:lnTo>
                    <a:pt x="798544" y="308780"/>
                  </a:lnTo>
                  <a:lnTo>
                    <a:pt x="747971" y="317845"/>
                  </a:lnTo>
                  <a:lnTo>
                    <a:pt x="1409002" y="17380"/>
                  </a:lnTo>
                  <a:lnTo>
                    <a:pt x="1460847" y="21660"/>
                  </a:lnTo>
                  <a:lnTo>
                    <a:pt x="1506682" y="14749"/>
                  </a:lnTo>
                  <a:lnTo>
                    <a:pt x="1556934" y="19752"/>
                  </a:lnTo>
                  <a:lnTo>
                    <a:pt x="1606298" y="25160"/>
                  </a:lnTo>
                  <a:lnTo>
                    <a:pt x="1654712" y="30999"/>
                  </a:lnTo>
                  <a:lnTo>
                    <a:pt x="1696869" y="25760"/>
                  </a:lnTo>
                  <a:lnTo>
                    <a:pt x="1743197" y="32548"/>
                  </a:lnTo>
                  <a:lnTo>
                    <a:pt x="1788389" y="39852"/>
                  </a:lnTo>
                  <a:lnTo>
                    <a:pt x="1837629" y="59238"/>
                  </a:lnTo>
                  <a:lnTo>
                    <a:pt x="1880366" y="67658"/>
                  </a:lnTo>
                  <a:lnTo>
                    <a:pt x="1921781" y="76679"/>
                  </a:lnTo>
                  <a:lnTo>
                    <a:pt x="1960795" y="86791"/>
                  </a:lnTo>
                  <a:lnTo>
                    <a:pt x="2014702" y="117979"/>
                  </a:lnTo>
                  <a:lnTo>
                    <a:pt x="2062925" y="137828"/>
                  </a:lnTo>
                  <a:lnTo>
                    <a:pt x="2105867" y="160077"/>
                  </a:lnTo>
                  <a:lnTo>
                    <a:pt x="2133443" y="175388"/>
                  </a:lnTo>
                  <a:lnTo>
                    <a:pt x="2173150" y="171263"/>
                  </a:lnTo>
                  <a:lnTo>
                    <a:pt x="2386676" y="74207"/>
                  </a:lnTo>
                  <a:lnTo>
                    <a:pt x="2594481" y="35442"/>
                  </a:lnTo>
                  <a:lnTo>
                    <a:pt x="2741426" y="10418"/>
                  </a:lnTo>
                  <a:lnTo>
                    <a:pt x="2794114" y="14315"/>
                  </a:lnTo>
                  <a:lnTo>
                    <a:pt x="2886868" y="0"/>
                  </a:lnTo>
                  <a:lnTo>
                    <a:pt x="2302804" y="265480"/>
                  </a:lnTo>
                  <a:lnTo>
                    <a:pt x="2335379" y="292442"/>
                  </a:lnTo>
                  <a:lnTo>
                    <a:pt x="2158443" y="372866"/>
                  </a:lnTo>
                  <a:lnTo>
                    <a:pt x="2133148" y="398286"/>
                  </a:lnTo>
                  <a:lnTo>
                    <a:pt x="2105848" y="424618"/>
                  </a:lnTo>
                  <a:lnTo>
                    <a:pt x="2070106" y="524401"/>
                  </a:lnTo>
                  <a:lnTo>
                    <a:pt x="2053118" y="573891"/>
                  </a:lnTo>
                  <a:lnTo>
                    <a:pt x="2043260" y="634062"/>
                  </a:lnTo>
                  <a:lnTo>
                    <a:pt x="2036261" y="692935"/>
                  </a:lnTo>
                  <a:lnTo>
                    <a:pt x="2033092" y="750066"/>
                  </a:lnTo>
                  <a:lnTo>
                    <a:pt x="2029481" y="793475"/>
                  </a:lnTo>
                  <a:lnTo>
                    <a:pt x="2031646" y="834259"/>
                  </a:lnTo>
                  <a:lnTo>
                    <a:pt x="2040560" y="871976"/>
                  </a:lnTo>
                  <a:lnTo>
                    <a:pt x="2071827" y="941300"/>
                  </a:lnTo>
                  <a:lnTo>
                    <a:pt x="2091963" y="973916"/>
                  </a:lnTo>
                  <a:lnTo>
                    <a:pt x="2114952" y="1005235"/>
                  </a:lnTo>
                  <a:lnTo>
                    <a:pt x="2140680" y="1035308"/>
                  </a:lnTo>
                  <a:lnTo>
                    <a:pt x="2169036" y="1064188"/>
                  </a:lnTo>
                  <a:lnTo>
                    <a:pt x="2199906" y="1091924"/>
                  </a:lnTo>
                  <a:lnTo>
                    <a:pt x="2233179" y="1118569"/>
                  </a:lnTo>
                  <a:lnTo>
                    <a:pt x="2295990" y="1145709"/>
                  </a:lnTo>
                  <a:lnTo>
                    <a:pt x="2325304" y="1146308"/>
                  </a:lnTo>
                  <a:lnTo>
                    <a:pt x="2625992" y="1009633"/>
                  </a:lnTo>
                  <a:lnTo>
                    <a:pt x="2624115" y="1038332"/>
                  </a:lnTo>
                  <a:lnTo>
                    <a:pt x="2605382" y="1102538"/>
                  </a:lnTo>
                  <a:lnTo>
                    <a:pt x="2583766" y="1168054"/>
                  </a:lnTo>
                  <a:lnTo>
                    <a:pt x="2566858" y="1189662"/>
                  </a:lnTo>
                  <a:lnTo>
                    <a:pt x="2513801" y="1255547"/>
                  </a:lnTo>
                  <a:close/>
                </a:path>
                <a:path w="5260340" h="1308100">
                  <a:moveTo>
                    <a:pt x="5060849" y="599031"/>
                  </a:moveTo>
                  <a:lnTo>
                    <a:pt x="4660046" y="781212"/>
                  </a:lnTo>
                  <a:lnTo>
                    <a:pt x="4315736" y="603569"/>
                  </a:lnTo>
                  <a:lnTo>
                    <a:pt x="4185382" y="537515"/>
                  </a:lnTo>
                  <a:lnTo>
                    <a:pt x="4146895" y="527163"/>
                  </a:lnTo>
                  <a:lnTo>
                    <a:pt x="4102997" y="505348"/>
                  </a:lnTo>
                  <a:lnTo>
                    <a:pt x="4014635" y="461976"/>
                  </a:lnTo>
                  <a:lnTo>
                    <a:pt x="3925410" y="418996"/>
                  </a:lnTo>
                  <a:lnTo>
                    <a:pt x="3880433" y="397672"/>
                  </a:lnTo>
                  <a:lnTo>
                    <a:pt x="3835193" y="376467"/>
                  </a:lnTo>
                  <a:lnTo>
                    <a:pt x="3794916" y="366929"/>
                  </a:lnTo>
                  <a:lnTo>
                    <a:pt x="3749098" y="345987"/>
                  </a:lnTo>
                  <a:lnTo>
                    <a:pt x="3702967" y="325187"/>
                  </a:lnTo>
                  <a:lnTo>
                    <a:pt x="3656506" y="304537"/>
                  </a:lnTo>
                  <a:lnTo>
                    <a:pt x="3614945" y="295583"/>
                  </a:lnTo>
                  <a:lnTo>
                    <a:pt x="3567778" y="275254"/>
                  </a:lnTo>
                  <a:lnTo>
                    <a:pt x="3525477" y="266636"/>
                  </a:lnTo>
                  <a:lnTo>
                    <a:pt x="3477538" y="246658"/>
                  </a:lnTo>
                  <a:lnTo>
                    <a:pt x="3434433" y="238405"/>
                  </a:lnTo>
                  <a:lnTo>
                    <a:pt x="3385656" y="218808"/>
                  </a:lnTo>
                  <a:lnTo>
                    <a:pt x="3341682" y="210951"/>
                  </a:lnTo>
                  <a:lnTo>
                    <a:pt x="3252340" y="195869"/>
                  </a:lnTo>
                  <a:lnTo>
                    <a:pt x="3201694" y="177121"/>
                  </a:lnTo>
                  <a:lnTo>
                    <a:pt x="3109355" y="163402"/>
                  </a:lnTo>
                  <a:lnTo>
                    <a:pt x="3067628" y="168446"/>
                  </a:lnTo>
                  <a:lnTo>
                    <a:pt x="3020099" y="162204"/>
                  </a:lnTo>
                  <a:lnTo>
                    <a:pt x="2923309" y="150509"/>
                  </a:lnTo>
                  <a:lnTo>
                    <a:pt x="2879259" y="156608"/>
                  </a:lnTo>
                  <a:lnTo>
                    <a:pt x="2829343" y="151452"/>
                  </a:lnTo>
                  <a:lnTo>
                    <a:pt x="2738071" y="165093"/>
                  </a:lnTo>
                  <a:lnTo>
                    <a:pt x="2686194" y="160828"/>
                  </a:lnTo>
                  <a:lnTo>
                    <a:pt x="2542115" y="184549"/>
                  </a:lnTo>
                  <a:lnTo>
                    <a:pt x="2497885" y="204653"/>
                  </a:lnTo>
                  <a:lnTo>
                    <a:pt x="2396667" y="222815"/>
                  </a:lnTo>
                  <a:lnTo>
                    <a:pt x="2886868" y="0"/>
                  </a:lnTo>
                  <a:lnTo>
                    <a:pt x="2987468" y="9964"/>
                  </a:lnTo>
                  <a:lnTo>
                    <a:pt x="3031605" y="3824"/>
                  </a:lnTo>
                  <a:lnTo>
                    <a:pt x="3128682" y="15390"/>
                  </a:lnTo>
                  <a:lnTo>
                    <a:pt x="3223706" y="27889"/>
                  </a:lnTo>
                  <a:lnTo>
                    <a:pt x="3316914" y="41213"/>
                  </a:lnTo>
                  <a:lnTo>
                    <a:pt x="3453838" y="62512"/>
                  </a:lnTo>
                  <a:lnTo>
                    <a:pt x="3504073" y="81447"/>
                  </a:lnTo>
                  <a:lnTo>
                    <a:pt x="3548786" y="88968"/>
                  </a:lnTo>
                  <a:lnTo>
                    <a:pt x="3598497" y="108141"/>
                  </a:lnTo>
                  <a:lnTo>
                    <a:pt x="3642745" y="115874"/>
                  </a:lnTo>
                  <a:lnTo>
                    <a:pt x="3790217" y="174146"/>
                  </a:lnTo>
                  <a:lnTo>
                    <a:pt x="3833892" y="182140"/>
                  </a:lnTo>
                  <a:lnTo>
                    <a:pt x="3931553" y="221286"/>
                  </a:lnTo>
                  <a:lnTo>
                    <a:pt x="3985598" y="252411"/>
                  </a:lnTo>
                  <a:lnTo>
                    <a:pt x="4032793" y="272727"/>
                  </a:lnTo>
                  <a:lnTo>
                    <a:pt x="4079322" y="293346"/>
                  </a:lnTo>
                  <a:lnTo>
                    <a:pt x="4125289" y="314221"/>
                  </a:lnTo>
                  <a:lnTo>
                    <a:pt x="4170799" y="335302"/>
                  </a:lnTo>
                  <a:lnTo>
                    <a:pt x="4260877" y="377895"/>
                  </a:lnTo>
                  <a:lnTo>
                    <a:pt x="4310899" y="410849"/>
                  </a:lnTo>
                  <a:lnTo>
                    <a:pt x="4445460" y="474990"/>
                  </a:lnTo>
                  <a:lnTo>
                    <a:pt x="4490741" y="496176"/>
                  </a:lnTo>
                  <a:lnTo>
                    <a:pt x="4541659" y="528723"/>
                  </a:lnTo>
                  <a:lnTo>
                    <a:pt x="4587827" y="549506"/>
                  </a:lnTo>
                  <a:lnTo>
                    <a:pt x="4634597" y="570015"/>
                  </a:lnTo>
                  <a:lnTo>
                    <a:pt x="4682076" y="590203"/>
                  </a:lnTo>
                  <a:lnTo>
                    <a:pt x="4730368" y="610020"/>
                  </a:lnTo>
                  <a:lnTo>
                    <a:pt x="4779579" y="629420"/>
                  </a:lnTo>
                  <a:lnTo>
                    <a:pt x="4824571" y="636815"/>
                  </a:lnTo>
                  <a:lnTo>
                    <a:pt x="5025678" y="545403"/>
                  </a:lnTo>
                  <a:lnTo>
                    <a:pt x="5060849" y="599031"/>
                  </a:lnTo>
                  <a:close/>
                </a:path>
                <a:path w="5260340" h="1308100">
                  <a:moveTo>
                    <a:pt x="2625992" y="1009633"/>
                  </a:moveTo>
                  <a:lnTo>
                    <a:pt x="2379187" y="1121816"/>
                  </a:lnTo>
                  <a:lnTo>
                    <a:pt x="2403530" y="1096828"/>
                  </a:lnTo>
                  <a:lnTo>
                    <a:pt x="2424243" y="1059568"/>
                  </a:lnTo>
                  <a:lnTo>
                    <a:pt x="2442460" y="1023442"/>
                  </a:lnTo>
                  <a:lnTo>
                    <a:pt x="2451415" y="977603"/>
                  </a:lnTo>
                  <a:lnTo>
                    <a:pt x="2456495" y="933526"/>
                  </a:lnTo>
                  <a:lnTo>
                    <a:pt x="2457843" y="891145"/>
                  </a:lnTo>
                  <a:lnTo>
                    <a:pt x="2450355" y="838858"/>
                  </a:lnTo>
                  <a:lnTo>
                    <a:pt x="2444663" y="799677"/>
                  </a:lnTo>
                  <a:lnTo>
                    <a:pt x="2430421" y="750460"/>
                  </a:lnTo>
                  <a:lnTo>
                    <a:pt x="2413014" y="702681"/>
                  </a:lnTo>
                  <a:lnTo>
                    <a:pt x="2392587" y="656275"/>
                  </a:lnTo>
                  <a:lnTo>
                    <a:pt x="2369280" y="611178"/>
                  </a:lnTo>
                  <a:lnTo>
                    <a:pt x="2348481" y="578864"/>
                  </a:lnTo>
                  <a:lnTo>
                    <a:pt x="2319842" y="536190"/>
                  </a:lnTo>
                  <a:lnTo>
                    <a:pt x="2288751" y="494631"/>
                  </a:lnTo>
                  <a:lnTo>
                    <a:pt x="2260595" y="465661"/>
                  </a:lnTo>
                  <a:lnTo>
                    <a:pt x="2225026" y="426138"/>
                  </a:lnTo>
                  <a:lnTo>
                    <a:pt x="2192676" y="399074"/>
                  </a:lnTo>
                  <a:lnTo>
                    <a:pt x="2158443" y="372866"/>
                  </a:lnTo>
                  <a:lnTo>
                    <a:pt x="2335379" y="292442"/>
                  </a:lnTo>
                  <a:lnTo>
                    <a:pt x="2371721" y="331614"/>
                  </a:lnTo>
                  <a:lnTo>
                    <a:pt x="2406425" y="371530"/>
                  </a:lnTo>
                  <a:lnTo>
                    <a:pt x="2439332" y="412264"/>
                  </a:lnTo>
                  <a:lnTo>
                    <a:pt x="2470281" y="453887"/>
                  </a:lnTo>
                  <a:lnTo>
                    <a:pt x="2499112" y="496473"/>
                  </a:lnTo>
                  <a:lnTo>
                    <a:pt x="2520420" y="528556"/>
                  </a:lnTo>
                  <a:lnTo>
                    <a:pt x="2544535" y="573285"/>
                  </a:lnTo>
                  <a:lnTo>
                    <a:pt x="2566052" y="619196"/>
                  </a:lnTo>
                  <a:lnTo>
                    <a:pt x="2584811" y="666360"/>
                  </a:lnTo>
                  <a:lnTo>
                    <a:pt x="2600651" y="714851"/>
                  </a:lnTo>
                  <a:lnTo>
                    <a:pt x="2613413" y="764741"/>
                  </a:lnTo>
                  <a:lnTo>
                    <a:pt x="2622937" y="816104"/>
                  </a:lnTo>
                  <a:lnTo>
                    <a:pt x="2629061" y="869011"/>
                  </a:lnTo>
                  <a:lnTo>
                    <a:pt x="2629494" y="910582"/>
                  </a:lnTo>
                  <a:lnTo>
                    <a:pt x="2628753" y="952687"/>
                  </a:lnTo>
                  <a:lnTo>
                    <a:pt x="2626930" y="995284"/>
                  </a:lnTo>
                  <a:lnTo>
                    <a:pt x="2625992" y="1009633"/>
                  </a:lnTo>
                  <a:close/>
                </a:path>
                <a:path w="5260340" h="1308100">
                  <a:moveTo>
                    <a:pt x="5025678" y="545403"/>
                  </a:moveTo>
                  <a:lnTo>
                    <a:pt x="4824571" y="636815"/>
                  </a:lnTo>
                  <a:lnTo>
                    <a:pt x="4811324" y="614990"/>
                  </a:lnTo>
                  <a:lnTo>
                    <a:pt x="4790971" y="582474"/>
                  </a:lnTo>
                  <a:lnTo>
                    <a:pt x="4741721" y="507401"/>
                  </a:lnTo>
                  <a:lnTo>
                    <a:pt x="4708722" y="452786"/>
                  </a:lnTo>
                  <a:lnTo>
                    <a:pt x="4681393" y="409518"/>
                  </a:lnTo>
                  <a:lnTo>
                    <a:pt x="4649814" y="354258"/>
                  </a:lnTo>
                  <a:lnTo>
                    <a:pt x="4625046" y="309825"/>
                  </a:lnTo>
                  <a:lnTo>
                    <a:pt x="4602417" y="264419"/>
                  </a:lnTo>
                  <a:lnTo>
                    <a:pt x="4582498" y="217783"/>
                  </a:lnTo>
                  <a:lnTo>
                    <a:pt x="4565860" y="169654"/>
                  </a:lnTo>
                  <a:lnTo>
                    <a:pt x="4558319" y="131314"/>
                  </a:lnTo>
                  <a:lnTo>
                    <a:pt x="4560447" y="102501"/>
                  </a:lnTo>
                  <a:lnTo>
                    <a:pt x="4572816" y="82956"/>
                  </a:lnTo>
                  <a:lnTo>
                    <a:pt x="4605400" y="54222"/>
                  </a:lnTo>
                  <a:lnTo>
                    <a:pt x="4640736" y="38161"/>
                  </a:lnTo>
                  <a:lnTo>
                    <a:pt x="4680575" y="47898"/>
                  </a:lnTo>
                  <a:lnTo>
                    <a:pt x="4716181" y="73482"/>
                  </a:lnTo>
                  <a:lnTo>
                    <a:pt x="5025678" y="545403"/>
                  </a:lnTo>
                  <a:close/>
                </a:path>
                <a:path w="5260340" h="1308100">
                  <a:moveTo>
                    <a:pt x="5191188" y="1054928"/>
                  </a:moveTo>
                  <a:lnTo>
                    <a:pt x="4124114" y="983046"/>
                  </a:lnTo>
                  <a:lnTo>
                    <a:pt x="4110004" y="975537"/>
                  </a:lnTo>
                  <a:lnTo>
                    <a:pt x="4102303" y="965114"/>
                  </a:lnTo>
                  <a:lnTo>
                    <a:pt x="4095017" y="940580"/>
                  </a:lnTo>
                  <a:lnTo>
                    <a:pt x="4097890" y="925352"/>
                  </a:lnTo>
                  <a:lnTo>
                    <a:pt x="4107447" y="893163"/>
                  </a:lnTo>
                  <a:lnTo>
                    <a:pt x="4128988" y="869449"/>
                  </a:lnTo>
                  <a:lnTo>
                    <a:pt x="4198670" y="837775"/>
                  </a:lnTo>
                  <a:lnTo>
                    <a:pt x="4244757" y="830749"/>
                  </a:lnTo>
                  <a:lnTo>
                    <a:pt x="4343803" y="813575"/>
                  </a:lnTo>
                  <a:lnTo>
                    <a:pt x="4399953" y="815898"/>
                  </a:lnTo>
                  <a:lnTo>
                    <a:pt x="4450410" y="806886"/>
                  </a:lnTo>
                  <a:lnTo>
                    <a:pt x="4504637" y="810083"/>
                  </a:lnTo>
                  <a:lnTo>
                    <a:pt x="4551119" y="802878"/>
                  </a:lnTo>
                  <a:lnTo>
                    <a:pt x="4594073" y="797276"/>
                  </a:lnTo>
                  <a:lnTo>
                    <a:pt x="4632472" y="793745"/>
                  </a:lnTo>
                  <a:lnTo>
                    <a:pt x="5060849" y="599031"/>
                  </a:lnTo>
                  <a:lnTo>
                    <a:pt x="5243734" y="877894"/>
                  </a:lnTo>
                  <a:lnTo>
                    <a:pt x="5258609" y="912900"/>
                  </a:lnTo>
                  <a:lnTo>
                    <a:pt x="5260302" y="953899"/>
                  </a:lnTo>
                  <a:lnTo>
                    <a:pt x="5251401" y="999713"/>
                  </a:lnTo>
                  <a:lnTo>
                    <a:pt x="5224004" y="1026089"/>
                  </a:lnTo>
                  <a:lnTo>
                    <a:pt x="5191188" y="1054928"/>
                  </a:lnTo>
                  <a:close/>
                </a:path>
              </a:pathLst>
            </a:custGeom>
            <a:solidFill>
              <a:srgbClr val="12294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5589" y="3085845"/>
              <a:ext cx="4119753" cy="103949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23041" y="3085845"/>
              <a:ext cx="6095745" cy="1039494"/>
            </a:xfrm>
            <a:prstGeom prst="rect">
              <a:avLst/>
            </a:prstGeom>
          </p:spPr>
        </p:pic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4435475" y="4948809"/>
            <a:ext cx="9421495" cy="2504440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algn="ctr" marL="12700" marR="5080">
              <a:lnSpc>
                <a:spcPct val="116399"/>
              </a:lnSpc>
              <a:spcBef>
                <a:spcPts val="135"/>
              </a:spcBef>
            </a:pPr>
            <a:r>
              <a:rPr dirty="0" sz="4650" spc="260">
                <a:solidFill>
                  <a:srgbClr val="000000"/>
                </a:solidFill>
              </a:rPr>
              <a:t>Turn</a:t>
            </a:r>
            <a:r>
              <a:rPr dirty="0" sz="4650" spc="-35">
                <a:solidFill>
                  <a:srgbClr val="000000"/>
                </a:solidFill>
              </a:rPr>
              <a:t> </a:t>
            </a:r>
            <a:r>
              <a:rPr dirty="0" sz="4650" spc="345">
                <a:solidFill>
                  <a:srgbClr val="000000"/>
                </a:solidFill>
              </a:rPr>
              <a:t>what</a:t>
            </a:r>
            <a:r>
              <a:rPr dirty="0" sz="4650" spc="-90">
                <a:solidFill>
                  <a:srgbClr val="000000"/>
                </a:solidFill>
              </a:rPr>
              <a:t> </a:t>
            </a:r>
            <a:r>
              <a:rPr dirty="0" sz="4650" spc="380">
                <a:solidFill>
                  <a:srgbClr val="000000"/>
                </a:solidFill>
              </a:rPr>
              <a:t>you</a:t>
            </a:r>
            <a:r>
              <a:rPr dirty="0" sz="4650" spc="-35">
                <a:solidFill>
                  <a:srgbClr val="000000"/>
                </a:solidFill>
              </a:rPr>
              <a:t> </a:t>
            </a:r>
            <a:r>
              <a:rPr dirty="0" sz="4650" spc="290">
                <a:solidFill>
                  <a:srgbClr val="000000"/>
                </a:solidFill>
              </a:rPr>
              <a:t>learned</a:t>
            </a:r>
            <a:r>
              <a:rPr dirty="0" sz="4650" spc="-35">
                <a:solidFill>
                  <a:srgbClr val="000000"/>
                </a:solidFill>
              </a:rPr>
              <a:t> </a:t>
            </a:r>
            <a:r>
              <a:rPr dirty="0" sz="4650" spc="340">
                <a:solidFill>
                  <a:srgbClr val="000000"/>
                </a:solidFill>
              </a:rPr>
              <a:t>from</a:t>
            </a:r>
            <a:r>
              <a:rPr dirty="0" sz="4650" spc="-15">
                <a:solidFill>
                  <a:srgbClr val="000000"/>
                </a:solidFill>
              </a:rPr>
              <a:t> </a:t>
            </a:r>
            <a:r>
              <a:rPr dirty="0" sz="4650" spc="254">
                <a:solidFill>
                  <a:srgbClr val="000000"/>
                </a:solidFill>
              </a:rPr>
              <a:t>the </a:t>
            </a:r>
            <a:r>
              <a:rPr dirty="0" sz="4650" spc="250">
                <a:solidFill>
                  <a:srgbClr val="000000"/>
                </a:solidFill>
              </a:rPr>
              <a:t>analysis</a:t>
            </a:r>
            <a:r>
              <a:rPr dirty="0" sz="4650" spc="-20">
                <a:solidFill>
                  <a:srgbClr val="000000"/>
                </a:solidFill>
              </a:rPr>
              <a:t> </a:t>
            </a:r>
            <a:r>
              <a:rPr dirty="0" sz="4650" spc="285">
                <a:solidFill>
                  <a:srgbClr val="000000"/>
                </a:solidFill>
              </a:rPr>
              <a:t>into</a:t>
            </a:r>
            <a:r>
              <a:rPr dirty="0" sz="4650" spc="-35">
                <a:solidFill>
                  <a:srgbClr val="000000"/>
                </a:solidFill>
              </a:rPr>
              <a:t> </a:t>
            </a:r>
            <a:r>
              <a:rPr dirty="0" sz="4650" spc="240">
                <a:solidFill>
                  <a:srgbClr val="000000"/>
                </a:solidFill>
              </a:rPr>
              <a:t>a</a:t>
            </a:r>
            <a:r>
              <a:rPr dirty="0" sz="4650" spc="-20">
                <a:solidFill>
                  <a:srgbClr val="000000"/>
                </a:solidFill>
              </a:rPr>
              <a:t> </a:t>
            </a:r>
            <a:r>
              <a:rPr dirty="0" sz="4650" spc="-10" b="1">
                <a:solidFill>
                  <a:srgbClr val="000000"/>
                </a:solidFill>
                <a:latin typeface="Tahoma"/>
                <a:cs typeface="Tahoma"/>
              </a:rPr>
              <a:t>meaningful, </a:t>
            </a:r>
            <a:r>
              <a:rPr dirty="0" sz="4650" spc="45" b="1">
                <a:solidFill>
                  <a:srgbClr val="000000"/>
                </a:solidFill>
                <a:latin typeface="Tahoma"/>
                <a:cs typeface="Tahoma"/>
              </a:rPr>
              <a:t>actionable</a:t>
            </a:r>
            <a:r>
              <a:rPr dirty="0" sz="4650" spc="65" b="1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sz="4650" spc="85" b="1">
                <a:solidFill>
                  <a:srgbClr val="000000"/>
                </a:solidFill>
                <a:latin typeface="Tahoma"/>
                <a:cs typeface="Tahoma"/>
              </a:rPr>
              <a:t>goal</a:t>
            </a:r>
            <a:r>
              <a:rPr dirty="0" sz="4650" spc="95" b="1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sz="4650" spc="300">
                <a:solidFill>
                  <a:srgbClr val="000000"/>
                </a:solidFill>
              </a:rPr>
              <a:t>for</a:t>
            </a:r>
            <a:r>
              <a:rPr dirty="0" sz="4650" spc="-35">
                <a:solidFill>
                  <a:srgbClr val="000000"/>
                </a:solidFill>
              </a:rPr>
              <a:t> </a:t>
            </a:r>
            <a:r>
              <a:rPr dirty="0" sz="4650" spc="280">
                <a:solidFill>
                  <a:srgbClr val="000000"/>
                </a:solidFill>
              </a:rPr>
              <a:t>the</a:t>
            </a:r>
            <a:r>
              <a:rPr dirty="0" sz="4650" spc="-15">
                <a:solidFill>
                  <a:srgbClr val="000000"/>
                </a:solidFill>
              </a:rPr>
              <a:t> </a:t>
            </a:r>
            <a:r>
              <a:rPr dirty="0" sz="4650" spc="229">
                <a:solidFill>
                  <a:srgbClr val="000000"/>
                </a:solidFill>
              </a:rPr>
              <a:t>student.</a:t>
            </a:r>
            <a:endParaRPr sz="46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65342" y="2242826"/>
            <a:ext cx="4444639" cy="580134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54109" y="9684655"/>
            <a:ext cx="17380585" cy="328930"/>
            <a:chOff x="454109" y="9684655"/>
            <a:chExt cx="17380585" cy="328930"/>
          </a:xfrm>
        </p:grpSpPr>
        <p:sp>
          <p:nvSpPr>
            <p:cNvPr id="4" name="object 4"/>
            <p:cNvSpPr/>
            <p:nvPr/>
          </p:nvSpPr>
          <p:spPr>
            <a:xfrm>
              <a:off x="454109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D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479922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083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914431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348940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8521413" y="2992509"/>
            <a:ext cx="4208145" cy="3717925"/>
            <a:chOff x="8521413" y="2992509"/>
            <a:chExt cx="4208145" cy="3717925"/>
          </a:xfrm>
        </p:grpSpPr>
        <p:sp>
          <p:nvSpPr>
            <p:cNvPr id="9" name="object 9"/>
            <p:cNvSpPr/>
            <p:nvPr/>
          </p:nvSpPr>
          <p:spPr>
            <a:xfrm>
              <a:off x="8661272" y="5594120"/>
              <a:ext cx="3928745" cy="1116330"/>
            </a:xfrm>
            <a:custGeom>
              <a:avLst/>
              <a:gdLst/>
              <a:ahLst/>
              <a:cxnLst/>
              <a:rect l="l" t="t" r="r" b="b"/>
              <a:pathLst>
                <a:path w="3928745" h="1116329">
                  <a:moveTo>
                    <a:pt x="2466129" y="0"/>
                  </a:moveTo>
                  <a:lnTo>
                    <a:pt x="2323542" y="1116049"/>
                  </a:lnTo>
                  <a:lnTo>
                    <a:pt x="2436005" y="1116049"/>
                  </a:lnTo>
                  <a:lnTo>
                    <a:pt x="2607779" y="16058"/>
                  </a:lnTo>
                  <a:lnTo>
                    <a:pt x="2466129" y="0"/>
                  </a:lnTo>
                  <a:close/>
                </a:path>
                <a:path w="3928745" h="1116329">
                  <a:moveTo>
                    <a:pt x="3380963" y="0"/>
                  </a:moveTo>
                  <a:lnTo>
                    <a:pt x="3223247" y="0"/>
                  </a:lnTo>
                  <a:lnTo>
                    <a:pt x="3354856" y="1116049"/>
                  </a:lnTo>
                  <a:lnTo>
                    <a:pt x="3485393" y="1116049"/>
                  </a:lnTo>
                  <a:lnTo>
                    <a:pt x="3380963" y="0"/>
                  </a:lnTo>
                  <a:close/>
                </a:path>
                <a:path w="3928745" h="1116329">
                  <a:moveTo>
                    <a:pt x="3785563" y="0"/>
                  </a:moveTo>
                  <a:lnTo>
                    <a:pt x="3644047" y="16058"/>
                  </a:lnTo>
                  <a:lnTo>
                    <a:pt x="3815687" y="1116049"/>
                  </a:lnTo>
                  <a:lnTo>
                    <a:pt x="3928150" y="1116049"/>
                  </a:lnTo>
                  <a:lnTo>
                    <a:pt x="3785563" y="0"/>
                  </a:lnTo>
                  <a:close/>
                </a:path>
                <a:path w="3928745" h="1116329">
                  <a:moveTo>
                    <a:pt x="703898" y="0"/>
                  </a:moveTo>
                  <a:lnTo>
                    <a:pt x="546249" y="0"/>
                  </a:lnTo>
                  <a:lnTo>
                    <a:pt x="441819" y="1116049"/>
                  </a:lnTo>
                  <a:lnTo>
                    <a:pt x="572357" y="1116049"/>
                  </a:lnTo>
                  <a:lnTo>
                    <a:pt x="703898" y="0"/>
                  </a:lnTo>
                  <a:close/>
                </a:path>
                <a:path w="3928745" h="1116329">
                  <a:moveTo>
                    <a:pt x="141582" y="0"/>
                  </a:moveTo>
                  <a:lnTo>
                    <a:pt x="0" y="1116049"/>
                  </a:lnTo>
                  <a:lnTo>
                    <a:pt x="112463" y="1116049"/>
                  </a:lnTo>
                  <a:lnTo>
                    <a:pt x="284170" y="16058"/>
                  </a:lnTo>
                  <a:lnTo>
                    <a:pt x="1415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16265" y="3635377"/>
              <a:ext cx="1813012" cy="303385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21413" y="2992509"/>
              <a:ext cx="2273686" cy="371766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94467" y="3217489"/>
              <a:ext cx="130537" cy="16058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75211" y="3257634"/>
              <a:ext cx="130537" cy="15054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9180245" y="3215995"/>
              <a:ext cx="1892300" cy="3423920"/>
            </a:xfrm>
            <a:custGeom>
              <a:avLst/>
              <a:gdLst/>
              <a:ahLst/>
              <a:cxnLst/>
              <a:rect l="l" t="t" r="r" b="b"/>
              <a:pathLst>
                <a:path w="1892300" h="3423920">
                  <a:moveTo>
                    <a:pt x="336905" y="116179"/>
                  </a:moveTo>
                  <a:lnTo>
                    <a:pt x="335203" y="101066"/>
                  </a:lnTo>
                  <a:lnTo>
                    <a:pt x="335165" y="100799"/>
                  </a:lnTo>
                  <a:lnTo>
                    <a:pt x="334899" y="99860"/>
                  </a:lnTo>
                  <a:lnTo>
                    <a:pt x="331038" y="87274"/>
                  </a:lnTo>
                  <a:lnTo>
                    <a:pt x="331038" y="115506"/>
                  </a:lnTo>
                  <a:lnTo>
                    <a:pt x="329514" y="129971"/>
                  </a:lnTo>
                  <a:lnTo>
                    <a:pt x="318122" y="157124"/>
                  </a:lnTo>
                  <a:lnTo>
                    <a:pt x="297878" y="177139"/>
                  </a:lnTo>
                  <a:lnTo>
                    <a:pt x="271475" y="188175"/>
                  </a:lnTo>
                  <a:lnTo>
                    <a:pt x="242150" y="188175"/>
                  </a:lnTo>
                  <a:lnTo>
                    <a:pt x="214985" y="176784"/>
                  </a:lnTo>
                  <a:lnTo>
                    <a:pt x="194957" y="156527"/>
                  </a:lnTo>
                  <a:lnTo>
                    <a:pt x="183972" y="130251"/>
                  </a:lnTo>
                  <a:lnTo>
                    <a:pt x="183908" y="100799"/>
                  </a:lnTo>
                  <a:lnTo>
                    <a:pt x="188353" y="87020"/>
                  </a:lnTo>
                  <a:lnTo>
                    <a:pt x="216052" y="53695"/>
                  </a:lnTo>
                  <a:lnTo>
                    <a:pt x="252476" y="41275"/>
                  </a:lnTo>
                  <a:lnTo>
                    <a:pt x="265252" y="41643"/>
                  </a:lnTo>
                  <a:lnTo>
                    <a:pt x="267258" y="41643"/>
                  </a:lnTo>
                  <a:lnTo>
                    <a:pt x="269265" y="42583"/>
                  </a:lnTo>
                  <a:lnTo>
                    <a:pt x="271272" y="41643"/>
                  </a:lnTo>
                  <a:lnTo>
                    <a:pt x="285140" y="46101"/>
                  </a:lnTo>
                  <a:lnTo>
                    <a:pt x="318465" y="73761"/>
                  </a:lnTo>
                  <a:lnTo>
                    <a:pt x="331038" y="115506"/>
                  </a:lnTo>
                  <a:lnTo>
                    <a:pt x="331038" y="87274"/>
                  </a:lnTo>
                  <a:lnTo>
                    <a:pt x="302145" y="49428"/>
                  </a:lnTo>
                  <a:lnTo>
                    <a:pt x="257517" y="36131"/>
                  </a:lnTo>
                  <a:lnTo>
                    <a:pt x="242023" y="37630"/>
                  </a:lnTo>
                  <a:lnTo>
                    <a:pt x="200634" y="59169"/>
                  </a:lnTo>
                  <a:lnTo>
                    <a:pt x="179971" y="96189"/>
                  </a:lnTo>
                  <a:lnTo>
                    <a:pt x="172999" y="92227"/>
                  </a:lnTo>
                  <a:lnTo>
                    <a:pt x="163830" y="90678"/>
                  </a:lnTo>
                  <a:lnTo>
                    <a:pt x="157238" y="91198"/>
                  </a:lnTo>
                  <a:lnTo>
                    <a:pt x="158305" y="80048"/>
                  </a:lnTo>
                  <a:lnTo>
                    <a:pt x="156832" y="64935"/>
                  </a:lnTo>
                  <a:lnTo>
                    <a:pt x="156806" y="64668"/>
                  </a:lnTo>
                  <a:lnTo>
                    <a:pt x="156540" y="63728"/>
                  </a:lnTo>
                  <a:lnTo>
                    <a:pt x="153301" y="53047"/>
                  </a:lnTo>
                  <a:lnTo>
                    <a:pt x="153301" y="79375"/>
                  </a:lnTo>
                  <a:lnTo>
                    <a:pt x="151777" y="93840"/>
                  </a:lnTo>
                  <a:lnTo>
                    <a:pt x="130886" y="131622"/>
                  </a:lnTo>
                  <a:lnTo>
                    <a:pt x="92290" y="152158"/>
                  </a:lnTo>
                  <a:lnTo>
                    <a:pt x="77851" y="153568"/>
                  </a:lnTo>
                  <a:lnTo>
                    <a:pt x="64528" y="152158"/>
                  </a:lnTo>
                  <a:lnTo>
                    <a:pt x="63703" y="152158"/>
                  </a:lnTo>
                  <a:lnTo>
                    <a:pt x="36245" y="140652"/>
                  </a:lnTo>
                  <a:lnTo>
                    <a:pt x="16217" y="120396"/>
                  </a:lnTo>
                  <a:lnTo>
                    <a:pt x="5245" y="94119"/>
                  </a:lnTo>
                  <a:lnTo>
                    <a:pt x="5181" y="64668"/>
                  </a:lnTo>
                  <a:lnTo>
                    <a:pt x="9613" y="50888"/>
                  </a:lnTo>
                  <a:lnTo>
                    <a:pt x="37312" y="17564"/>
                  </a:lnTo>
                  <a:lnTo>
                    <a:pt x="73736" y="5143"/>
                  </a:lnTo>
                  <a:lnTo>
                    <a:pt x="86512" y="5511"/>
                  </a:lnTo>
                  <a:lnTo>
                    <a:pt x="89522" y="5511"/>
                  </a:lnTo>
                  <a:lnTo>
                    <a:pt x="91528" y="6451"/>
                  </a:lnTo>
                  <a:lnTo>
                    <a:pt x="93548" y="5511"/>
                  </a:lnTo>
                  <a:lnTo>
                    <a:pt x="107416" y="9969"/>
                  </a:lnTo>
                  <a:lnTo>
                    <a:pt x="140741" y="37630"/>
                  </a:lnTo>
                  <a:lnTo>
                    <a:pt x="153301" y="79375"/>
                  </a:lnTo>
                  <a:lnTo>
                    <a:pt x="153301" y="53047"/>
                  </a:lnTo>
                  <a:lnTo>
                    <a:pt x="123418" y="13296"/>
                  </a:lnTo>
                  <a:lnTo>
                    <a:pt x="78778" y="0"/>
                  </a:lnTo>
                  <a:lnTo>
                    <a:pt x="63296" y="1498"/>
                  </a:lnTo>
                  <a:lnTo>
                    <a:pt x="21907" y="23037"/>
                  </a:lnTo>
                  <a:lnTo>
                    <a:pt x="152" y="63728"/>
                  </a:lnTo>
                  <a:lnTo>
                    <a:pt x="0" y="95364"/>
                  </a:lnTo>
                  <a:lnTo>
                    <a:pt x="11709" y="123647"/>
                  </a:lnTo>
                  <a:lnTo>
                    <a:pt x="33197" y="145542"/>
                  </a:lnTo>
                  <a:lnTo>
                    <a:pt x="62420" y="158064"/>
                  </a:lnTo>
                  <a:lnTo>
                    <a:pt x="65430" y="158064"/>
                  </a:lnTo>
                  <a:lnTo>
                    <a:pt x="67437" y="159004"/>
                  </a:lnTo>
                  <a:lnTo>
                    <a:pt x="70446" y="159004"/>
                  </a:lnTo>
                  <a:lnTo>
                    <a:pt x="84531" y="158838"/>
                  </a:lnTo>
                  <a:lnTo>
                    <a:pt x="122656" y="146024"/>
                  </a:lnTo>
                  <a:lnTo>
                    <a:pt x="152311" y="110985"/>
                  </a:lnTo>
                  <a:lnTo>
                    <a:pt x="156578" y="96608"/>
                  </a:lnTo>
                  <a:lnTo>
                    <a:pt x="158013" y="96291"/>
                  </a:lnTo>
                  <a:lnTo>
                    <a:pt x="163703" y="95910"/>
                  </a:lnTo>
                  <a:lnTo>
                    <a:pt x="171475" y="97231"/>
                  </a:lnTo>
                  <a:lnTo>
                    <a:pt x="178879" y="101320"/>
                  </a:lnTo>
                  <a:lnTo>
                    <a:pt x="178816" y="115506"/>
                  </a:lnTo>
                  <a:lnTo>
                    <a:pt x="178739" y="131495"/>
                  </a:lnTo>
                  <a:lnTo>
                    <a:pt x="190436" y="159778"/>
                  </a:lnTo>
                  <a:lnTo>
                    <a:pt x="211937" y="181673"/>
                  </a:lnTo>
                  <a:lnTo>
                    <a:pt x="241147" y="194195"/>
                  </a:lnTo>
                  <a:lnTo>
                    <a:pt x="243154" y="194195"/>
                  </a:lnTo>
                  <a:lnTo>
                    <a:pt x="246176" y="195135"/>
                  </a:lnTo>
                  <a:lnTo>
                    <a:pt x="248183" y="195135"/>
                  </a:lnTo>
                  <a:lnTo>
                    <a:pt x="277926" y="192608"/>
                  </a:lnTo>
                  <a:lnTo>
                    <a:pt x="287134" y="188175"/>
                  </a:lnTo>
                  <a:lnTo>
                    <a:pt x="303911" y="180111"/>
                  </a:lnTo>
                  <a:lnTo>
                    <a:pt x="323862" y="159346"/>
                  </a:lnTo>
                  <a:lnTo>
                    <a:pt x="335534" y="131978"/>
                  </a:lnTo>
                  <a:lnTo>
                    <a:pt x="336905" y="116179"/>
                  </a:lnTo>
                  <a:close/>
                </a:path>
                <a:path w="1892300" h="3423920">
                  <a:moveTo>
                    <a:pt x="1891995" y="3407867"/>
                  </a:moveTo>
                  <a:lnTo>
                    <a:pt x="1817687" y="3396831"/>
                  </a:lnTo>
                  <a:lnTo>
                    <a:pt x="1736280" y="3411880"/>
                  </a:lnTo>
                  <a:lnTo>
                    <a:pt x="1763458" y="3423920"/>
                  </a:lnTo>
                  <a:lnTo>
                    <a:pt x="1846732" y="3423920"/>
                  </a:lnTo>
                  <a:lnTo>
                    <a:pt x="1891995" y="3407867"/>
                  </a:lnTo>
                  <a:close/>
                </a:path>
              </a:pathLst>
            </a:custGeom>
            <a:solidFill>
              <a:srgbClr val="D0D0C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9294881" y="3436283"/>
              <a:ext cx="51435" cy="26670"/>
            </a:xfrm>
            <a:custGeom>
              <a:avLst/>
              <a:gdLst/>
              <a:ahLst/>
              <a:cxnLst/>
              <a:rect l="l" t="t" r="r" b="b"/>
              <a:pathLst>
                <a:path w="51434" h="26670">
                  <a:moveTo>
                    <a:pt x="9037" y="0"/>
                  </a:moveTo>
                  <a:lnTo>
                    <a:pt x="0" y="4951"/>
                  </a:lnTo>
                  <a:lnTo>
                    <a:pt x="7028" y="16995"/>
                  </a:lnTo>
                  <a:lnTo>
                    <a:pt x="13053" y="21009"/>
                  </a:lnTo>
                  <a:lnTo>
                    <a:pt x="21086" y="24087"/>
                  </a:lnTo>
                  <a:lnTo>
                    <a:pt x="27284" y="25626"/>
                  </a:lnTo>
                  <a:lnTo>
                    <a:pt x="33764" y="26061"/>
                  </a:lnTo>
                  <a:lnTo>
                    <a:pt x="40432" y="25743"/>
                  </a:lnTo>
                  <a:lnTo>
                    <a:pt x="47194" y="25024"/>
                  </a:lnTo>
                  <a:lnTo>
                    <a:pt x="49202" y="23016"/>
                  </a:lnTo>
                  <a:lnTo>
                    <a:pt x="51210" y="20072"/>
                  </a:lnTo>
                  <a:lnTo>
                    <a:pt x="50206" y="18065"/>
                  </a:lnTo>
                  <a:lnTo>
                    <a:pt x="49202" y="14987"/>
                  </a:lnTo>
                  <a:lnTo>
                    <a:pt x="47194" y="14051"/>
                  </a:lnTo>
                  <a:lnTo>
                    <a:pt x="44181" y="14987"/>
                  </a:lnTo>
                  <a:lnTo>
                    <a:pt x="37153" y="16058"/>
                  </a:lnTo>
                  <a:lnTo>
                    <a:pt x="12049" y="4951"/>
                  </a:lnTo>
                  <a:lnTo>
                    <a:pt x="903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9090037" y="3280651"/>
              <a:ext cx="97790" cy="15240"/>
            </a:xfrm>
            <a:custGeom>
              <a:avLst/>
              <a:gdLst/>
              <a:ahLst/>
              <a:cxnLst/>
              <a:rect l="l" t="t" r="r" b="b"/>
              <a:pathLst>
                <a:path w="97790" h="15239">
                  <a:moveTo>
                    <a:pt x="95392" y="0"/>
                  </a:moveTo>
                  <a:lnTo>
                    <a:pt x="92380" y="0"/>
                  </a:lnTo>
                  <a:lnTo>
                    <a:pt x="5020" y="5085"/>
                  </a:lnTo>
                  <a:lnTo>
                    <a:pt x="2008" y="5085"/>
                  </a:lnTo>
                  <a:lnTo>
                    <a:pt x="0" y="7092"/>
                  </a:lnTo>
                  <a:lnTo>
                    <a:pt x="0" y="13114"/>
                  </a:lnTo>
                  <a:lnTo>
                    <a:pt x="2008" y="15121"/>
                  </a:lnTo>
                  <a:lnTo>
                    <a:pt x="5020" y="15121"/>
                  </a:lnTo>
                  <a:lnTo>
                    <a:pt x="92380" y="10036"/>
                  </a:lnTo>
                  <a:lnTo>
                    <a:pt x="95392" y="10036"/>
                  </a:lnTo>
                  <a:lnTo>
                    <a:pt x="97401" y="8029"/>
                  </a:lnTo>
                  <a:lnTo>
                    <a:pt x="97401" y="2007"/>
                  </a:lnTo>
                  <a:lnTo>
                    <a:pt x="95392" y="0"/>
                  </a:lnTo>
                  <a:close/>
                </a:path>
              </a:pathLst>
            </a:custGeom>
            <a:solidFill>
              <a:srgbClr val="D0D0C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/>
          <p:nvPr/>
        </p:nvSpPr>
        <p:spPr>
          <a:xfrm>
            <a:off x="737552" y="3765420"/>
            <a:ext cx="7099934" cy="3181985"/>
          </a:xfrm>
          <a:prstGeom prst="rect">
            <a:avLst/>
          </a:prstGeom>
        </p:spPr>
        <p:txBody>
          <a:bodyPr wrap="square" lIns="0" tIns="133350" rIns="0" bIns="0" rtlCol="0" vert="horz">
            <a:spAutoFit/>
          </a:bodyPr>
          <a:lstStyle/>
          <a:p>
            <a:pPr marL="490220" indent="-477520">
              <a:lnSpc>
                <a:spcPct val="100000"/>
              </a:lnSpc>
              <a:spcBef>
                <a:spcPts val="1050"/>
              </a:spcBef>
              <a:buFont typeface="Arial"/>
              <a:buChar char="•"/>
              <a:tabLst>
                <a:tab pos="490220" algn="l"/>
              </a:tabLst>
            </a:pPr>
            <a:r>
              <a:rPr dirty="0" sz="4400" spc="430">
                <a:latin typeface="Tahoma"/>
                <a:cs typeface="Tahoma"/>
              </a:rPr>
              <a:t>Co-</a:t>
            </a:r>
            <a:r>
              <a:rPr dirty="0" sz="4400" spc="300">
                <a:latin typeface="Tahoma"/>
                <a:cs typeface="Tahoma"/>
              </a:rPr>
              <a:t>create</a:t>
            </a:r>
            <a:r>
              <a:rPr dirty="0" sz="4400" spc="-95">
                <a:latin typeface="Tahoma"/>
                <a:cs typeface="Tahoma"/>
              </a:rPr>
              <a:t> </a:t>
            </a:r>
            <a:r>
              <a:rPr dirty="0" sz="4400" spc="300">
                <a:latin typeface="Tahoma"/>
                <a:cs typeface="Tahoma"/>
              </a:rPr>
              <a:t>goals</a:t>
            </a:r>
            <a:endParaRPr sz="4400">
              <a:latin typeface="Tahoma"/>
              <a:cs typeface="Tahoma"/>
            </a:endParaRPr>
          </a:p>
          <a:p>
            <a:pPr marL="490220" indent="-477520">
              <a:lnSpc>
                <a:spcPct val="100000"/>
              </a:lnSpc>
              <a:spcBef>
                <a:spcPts val="950"/>
              </a:spcBef>
              <a:buFont typeface="Arial"/>
              <a:buChar char="•"/>
              <a:tabLst>
                <a:tab pos="490220" algn="l"/>
              </a:tabLst>
            </a:pPr>
            <a:r>
              <a:rPr dirty="0" sz="4400" spc="275">
                <a:latin typeface="Tahoma"/>
                <a:cs typeface="Tahoma"/>
              </a:rPr>
              <a:t>Teacher-</a:t>
            </a:r>
            <a:r>
              <a:rPr dirty="0" sz="4400" spc="300">
                <a:latin typeface="Tahoma"/>
                <a:cs typeface="Tahoma"/>
              </a:rPr>
              <a:t>assigned</a:t>
            </a:r>
            <a:r>
              <a:rPr dirty="0" sz="4400" spc="-20">
                <a:latin typeface="Tahoma"/>
                <a:cs typeface="Tahoma"/>
              </a:rPr>
              <a:t> </a:t>
            </a:r>
            <a:r>
              <a:rPr dirty="0" sz="4400" spc="305">
                <a:latin typeface="Tahoma"/>
                <a:cs typeface="Tahoma"/>
              </a:rPr>
              <a:t>goals</a:t>
            </a:r>
            <a:endParaRPr sz="4400">
              <a:latin typeface="Tahoma"/>
              <a:cs typeface="Tahoma"/>
            </a:endParaRPr>
          </a:p>
          <a:p>
            <a:pPr marL="490220" indent="-477520">
              <a:lnSpc>
                <a:spcPct val="100000"/>
              </a:lnSpc>
              <a:spcBef>
                <a:spcPts val="875"/>
              </a:spcBef>
              <a:buFont typeface="Arial"/>
              <a:buChar char="•"/>
              <a:tabLst>
                <a:tab pos="490220" algn="l"/>
              </a:tabLst>
            </a:pPr>
            <a:r>
              <a:rPr dirty="0" sz="4400" spc="310">
                <a:latin typeface="Tahoma"/>
                <a:cs typeface="Tahoma"/>
              </a:rPr>
              <a:t>Student-</a:t>
            </a:r>
            <a:r>
              <a:rPr dirty="0" sz="4400" spc="315">
                <a:latin typeface="Tahoma"/>
                <a:cs typeface="Tahoma"/>
              </a:rPr>
              <a:t>selected</a:t>
            </a:r>
            <a:r>
              <a:rPr dirty="0" sz="4400" spc="5">
                <a:latin typeface="Tahoma"/>
                <a:cs typeface="Tahoma"/>
              </a:rPr>
              <a:t> </a:t>
            </a:r>
            <a:r>
              <a:rPr dirty="0" sz="4400" spc="300">
                <a:latin typeface="Tahoma"/>
                <a:cs typeface="Tahoma"/>
              </a:rPr>
              <a:t>goals</a:t>
            </a:r>
            <a:endParaRPr sz="4400">
              <a:latin typeface="Tahoma"/>
              <a:cs typeface="Tahoma"/>
            </a:endParaRPr>
          </a:p>
          <a:p>
            <a:pPr marL="490220" indent="-477520">
              <a:lnSpc>
                <a:spcPct val="100000"/>
              </a:lnSpc>
              <a:spcBef>
                <a:spcPts val="950"/>
              </a:spcBef>
              <a:buFont typeface="Arial"/>
              <a:buChar char="•"/>
              <a:tabLst>
                <a:tab pos="490220" algn="l"/>
              </a:tabLst>
            </a:pPr>
            <a:r>
              <a:rPr dirty="0" sz="4400" spc="385">
                <a:latin typeface="Tahoma"/>
                <a:cs typeface="Tahoma"/>
              </a:rPr>
              <a:t>Group</a:t>
            </a:r>
            <a:r>
              <a:rPr dirty="0" sz="4400" spc="-35">
                <a:latin typeface="Tahoma"/>
                <a:cs typeface="Tahoma"/>
              </a:rPr>
              <a:t> </a:t>
            </a:r>
            <a:r>
              <a:rPr dirty="0" sz="4400" spc="335">
                <a:latin typeface="Tahoma"/>
                <a:cs typeface="Tahoma"/>
              </a:rPr>
              <a:t>or</a:t>
            </a:r>
            <a:r>
              <a:rPr dirty="0" sz="4400" spc="-90">
                <a:latin typeface="Tahoma"/>
                <a:cs typeface="Tahoma"/>
              </a:rPr>
              <a:t> </a:t>
            </a:r>
            <a:r>
              <a:rPr dirty="0" sz="4400" spc="265">
                <a:latin typeface="Tahoma"/>
                <a:cs typeface="Tahoma"/>
              </a:rPr>
              <a:t>class</a:t>
            </a:r>
            <a:r>
              <a:rPr dirty="0" sz="4400" spc="-45">
                <a:latin typeface="Tahoma"/>
                <a:cs typeface="Tahoma"/>
              </a:rPr>
              <a:t> </a:t>
            </a:r>
            <a:r>
              <a:rPr dirty="0" sz="4400" spc="295">
                <a:latin typeface="Tahoma"/>
                <a:cs typeface="Tahoma"/>
              </a:rPr>
              <a:t>goals</a:t>
            </a:r>
            <a:endParaRPr sz="4400">
              <a:latin typeface="Tahoma"/>
              <a:cs typeface="Tahoma"/>
            </a:endParaRPr>
          </a:p>
        </p:txBody>
      </p:sp>
      <p:pic>
        <p:nvPicPr>
          <p:cNvPr id="18" name="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60082" y="758698"/>
            <a:ext cx="8610346" cy="1859026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3897884" y="525602"/>
          <a:ext cx="13957300" cy="89744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868400"/>
              </a:tblGrid>
              <a:tr h="631190">
                <a:tc>
                  <a:txBody>
                    <a:bodyPr/>
                    <a:lstStyle/>
                    <a:p>
                      <a:pPr marL="139065">
                        <a:lnSpc>
                          <a:spcPts val="4180"/>
                        </a:lnSpc>
                      </a:pPr>
                      <a:r>
                        <a:rPr dirty="0" sz="3600" b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Student</a:t>
                      </a:r>
                      <a:r>
                        <a:rPr dirty="0" sz="3600" spc="130" b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600" spc="-20" b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Goal</a:t>
                      </a:r>
                      <a:endParaRPr sz="36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</a:tr>
              <a:tr h="3291840">
                <a:tc>
                  <a:txBody>
                    <a:bodyPr/>
                    <a:lstStyle/>
                    <a:p>
                      <a:pPr marL="139065" marR="549910">
                        <a:lnSpc>
                          <a:spcPts val="4350"/>
                        </a:lnSpc>
                        <a:spcBef>
                          <a:spcPts val="520"/>
                        </a:spcBef>
                      </a:pPr>
                      <a:r>
                        <a:rPr dirty="0" sz="3800" spc="-37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3800" spc="-12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7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can</a:t>
                      </a:r>
                      <a:r>
                        <a:rPr dirty="0" sz="3800" spc="-16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4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break</a:t>
                      </a:r>
                      <a:r>
                        <a:rPr dirty="0" sz="3800" spc="-7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4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apart</a:t>
                      </a:r>
                      <a:r>
                        <a:rPr dirty="0" sz="3800" spc="-15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23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my</a:t>
                      </a:r>
                      <a:r>
                        <a:rPr dirty="0" sz="3800" spc="-14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4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thoughts</a:t>
                      </a:r>
                      <a:r>
                        <a:rPr dirty="0" sz="3800" spc="-4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3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into</a:t>
                      </a:r>
                      <a:r>
                        <a:rPr dirty="0" sz="3800" spc="-12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8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complete</a:t>
                      </a:r>
                      <a:r>
                        <a:rPr dirty="0" sz="3800" spc="-8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2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sentences</a:t>
                      </a:r>
                      <a:r>
                        <a:rPr dirty="0" sz="3800" spc="-11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7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 </a:t>
                      </a:r>
                      <a:r>
                        <a:rPr dirty="0" sz="3800" spc="14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make</a:t>
                      </a:r>
                      <a:r>
                        <a:rPr dirty="0" sz="3800" spc="-16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23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my</a:t>
                      </a:r>
                      <a:r>
                        <a:rPr dirty="0" sz="3800" spc="-8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4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writing</a:t>
                      </a:r>
                      <a:r>
                        <a:rPr dirty="0" sz="3800" spc="-12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9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easier</a:t>
                      </a:r>
                      <a:r>
                        <a:rPr dirty="0" sz="3800" spc="-8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9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</a:t>
                      </a:r>
                      <a:r>
                        <a:rPr dirty="0" sz="3800" spc="-12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8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understand.</a:t>
                      </a:r>
                      <a:endParaRPr sz="3800">
                        <a:latin typeface="Tahoma"/>
                        <a:cs typeface="Tahoma"/>
                      </a:endParaRPr>
                    </a:p>
                    <a:p>
                      <a:pPr marL="139065" marR="1374775">
                        <a:lnSpc>
                          <a:spcPts val="4350"/>
                        </a:lnSpc>
                        <a:spcBef>
                          <a:spcPts val="4290"/>
                        </a:spcBef>
                      </a:pPr>
                      <a:r>
                        <a:rPr dirty="0" sz="3800" spc="-37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3800" spc="-12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7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can</a:t>
                      </a:r>
                      <a:r>
                        <a:rPr dirty="0" sz="3800" spc="-16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8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combine</a:t>
                      </a:r>
                      <a:r>
                        <a:rPr dirty="0" sz="3800" spc="-8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2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ideas</a:t>
                      </a:r>
                      <a:r>
                        <a:rPr dirty="0" sz="3800" spc="-114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9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</a:t>
                      </a:r>
                      <a:r>
                        <a:rPr dirty="0" sz="3800" spc="-12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4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create</a:t>
                      </a:r>
                      <a:r>
                        <a:rPr dirty="0" sz="3800" spc="-15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21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compound</a:t>
                      </a:r>
                      <a:r>
                        <a:rPr dirty="0" sz="3800" spc="-11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5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3800" spc="-114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8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complex </a:t>
                      </a:r>
                      <a:r>
                        <a:rPr dirty="0" sz="3800" spc="10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sentences</a:t>
                      </a:r>
                      <a:r>
                        <a:rPr dirty="0" sz="3600" spc="100" i="1">
                          <a:solidFill>
                            <a:srgbClr val="3C3C40"/>
                          </a:solidFill>
                          <a:latin typeface="Arial"/>
                          <a:cs typeface="Arial"/>
                        </a:rPr>
                        <a:t>.</a:t>
                      </a:r>
                      <a:endParaRPr sz="3600">
                        <a:latin typeface="Arial"/>
                        <a:cs typeface="Arial"/>
                      </a:endParaRPr>
                    </a:p>
                    <a:p>
                      <a:pPr marL="11152505">
                        <a:lnSpc>
                          <a:spcPts val="3610"/>
                        </a:lnSpc>
                      </a:pPr>
                      <a:r>
                        <a:rPr dirty="0" sz="3600" b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ELP.6-</a:t>
                      </a:r>
                      <a:r>
                        <a:rPr dirty="0" sz="3600" spc="-20" b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8.10</a:t>
                      </a:r>
                      <a:endParaRPr sz="3600">
                        <a:latin typeface="Tahoma"/>
                        <a:cs typeface="Tahoma"/>
                      </a:endParaRPr>
                    </a:p>
                  </a:txBody>
                  <a:tcPr marL="0" marR="0" marB="0" marT="6604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</a:tr>
              <a:tr h="911860">
                <a:tc>
                  <a:txBody>
                    <a:bodyPr/>
                    <a:lstStyle/>
                    <a:p>
                      <a:pPr marL="139065">
                        <a:lnSpc>
                          <a:spcPct val="100000"/>
                        </a:lnSpc>
                        <a:spcBef>
                          <a:spcPts val="1315"/>
                        </a:spcBef>
                      </a:pPr>
                      <a:r>
                        <a:rPr dirty="0" sz="3600" spc="-10" b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Strategy</a:t>
                      </a:r>
                      <a:endParaRPr sz="3600">
                        <a:latin typeface="Tahoma"/>
                        <a:cs typeface="Tahoma"/>
                      </a:endParaRPr>
                    </a:p>
                  </a:txBody>
                  <a:tcPr marL="0" marR="0" marB="0" marT="167005"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</a:tr>
              <a:tr h="4139565">
                <a:tc>
                  <a:txBody>
                    <a:bodyPr/>
                    <a:lstStyle/>
                    <a:p>
                      <a:pPr marL="13906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dirty="0" sz="3800" spc="16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</a:t>
                      </a:r>
                      <a:r>
                        <a:rPr dirty="0" sz="3800" spc="-13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3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reach</a:t>
                      </a:r>
                      <a:r>
                        <a:rPr dirty="0" sz="3800" spc="-10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23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my</a:t>
                      </a:r>
                      <a:r>
                        <a:rPr dirty="0" sz="3800" spc="-15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7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goal</a:t>
                      </a:r>
                      <a:r>
                        <a:rPr dirty="0" sz="3800" spc="-11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-37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3800" spc="-12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-1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will...</a:t>
                      </a:r>
                      <a:endParaRPr sz="3800">
                        <a:latin typeface="Tahoma"/>
                        <a:cs typeface="Tahoma"/>
                      </a:endParaRPr>
                    </a:p>
                    <a:p>
                      <a:pPr marL="139065">
                        <a:lnSpc>
                          <a:spcPts val="4460"/>
                        </a:lnSpc>
                        <a:spcBef>
                          <a:spcPts val="4070"/>
                        </a:spcBef>
                      </a:pPr>
                      <a:r>
                        <a:rPr dirty="0" sz="3800" spc="17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Read</a:t>
                      </a:r>
                      <a:r>
                        <a:rPr dirty="0" sz="3800" spc="-114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23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my</a:t>
                      </a:r>
                      <a:r>
                        <a:rPr dirty="0" sz="3800" spc="-15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2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sentence</a:t>
                      </a:r>
                      <a:r>
                        <a:rPr dirty="0" sz="3800" spc="-8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7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out</a:t>
                      </a:r>
                      <a:r>
                        <a:rPr dirty="0" sz="3800" spc="-15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6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loud</a:t>
                      </a:r>
                      <a:r>
                        <a:rPr dirty="0" sz="3800" spc="-4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3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3800" spc="-114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3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pause</a:t>
                      </a:r>
                      <a:r>
                        <a:rPr dirty="0" sz="3800" spc="-7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0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after</a:t>
                      </a:r>
                      <a:r>
                        <a:rPr dirty="0" sz="3800" spc="-8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3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each</a:t>
                      </a:r>
                      <a:r>
                        <a:rPr dirty="0" sz="3800" spc="-9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7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complete</a:t>
                      </a:r>
                      <a:endParaRPr sz="3800">
                        <a:latin typeface="Tahoma"/>
                        <a:cs typeface="Tahoma"/>
                      </a:endParaRPr>
                    </a:p>
                    <a:p>
                      <a:pPr marL="139065">
                        <a:lnSpc>
                          <a:spcPts val="4460"/>
                        </a:lnSpc>
                      </a:pPr>
                      <a:r>
                        <a:rPr dirty="0" sz="3800" spc="10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thought,</a:t>
                      </a:r>
                      <a:r>
                        <a:rPr dirty="0" sz="3800" spc="-13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5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3800" spc="-13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ask,</a:t>
                      </a:r>
                      <a:r>
                        <a:rPr dirty="0" sz="3800" spc="-12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-4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“Is</a:t>
                      </a:r>
                      <a:r>
                        <a:rPr dirty="0" sz="3800" spc="-13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3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that</a:t>
                      </a:r>
                      <a:r>
                        <a:rPr dirty="0" sz="3800" spc="-9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3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one</a:t>
                      </a:r>
                      <a:r>
                        <a:rPr dirty="0" sz="3800" spc="-10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8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full</a:t>
                      </a:r>
                      <a:r>
                        <a:rPr dirty="0" sz="3800" spc="-12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4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idea</a:t>
                      </a:r>
                      <a:r>
                        <a:rPr dirty="0" sz="3800" spc="-12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7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or</a:t>
                      </a:r>
                      <a:r>
                        <a:rPr dirty="0" sz="3800" spc="-10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5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two?”</a:t>
                      </a:r>
                      <a:endParaRPr sz="3800">
                        <a:latin typeface="Tahoma"/>
                        <a:cs typeface="Tahom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3800">
                        <a:latin typeface="Times New Roman"/>
                        <a:cs typeface="Times New Roman"/>
                      </a:endParaRPr>
                    </a:p>
                    <a:p>
                      <a:pPr marL="139065" marR="229235">
                        <a:lnSpc>
                          <a:spcPts val="4350"/>
                        </a:lnSpc>
                        <a:spcBef>
                          <a:spcPts val="5"/>
                        </a:spcBef>
                      </a:pPr>
                      <a:r>
                        <a:rPr dirty="0" sz="3800" spc="-37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dirty="0" sz="3800" spc="-13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2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will</a:t>
                      </a:r>
                      <a:r>
                        <a:rPr dirty="0" sz="3800" spc="-11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4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write</a:t>
                      </a:r>
                      <a:r>
                        <a:rPr dirty="0" sz="3800" spc="-9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3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each</a:t>
                      </a:r>
                      <a:r>
                        <a:rPr dirty="0" sz="3800" spc="-10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3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sentence</a:t>
                      </a:r>
                      <a:r>
                        <a:rPr dirty="0" sz="3800" spc="-9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5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in</a:t>
                      </a:r>
                      <a:r>
                        <a:rPr dirty="0" sz="3800" spc="-10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8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3800" spc="-114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3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different</a:t>
                      </a:r>
                      <a:r>
                        <a:rPr dirty="0" sz="3800" spc="-9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9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color</a:t>
                      </a:r>
                      <a:r>
                        <a:rPr dirty="0" sz="3800" spc="-16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229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to</a:t>
                      </a:r>
                      <a:r>
                        <a:rPr dirty="0" sz="3800" spc="-13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0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see</a:t>
                      </a:r>
                      <a:r>
                        <a:rPr dirty="0" sz="3800" spc="-9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3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where</a:t>
                      </a:r>
                      <a:r>
                        <a:rPr dirty="0" sz="3800" spc="-16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3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a </a:t>
                      </a:r>
                      <a:r>
                        <a:rPr dirty="0" sz="3800" spc="145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new</a:t>
                      </a:r>
                      <a:r>
                        <a:rPr dirty="0" sz="3800" spc="-8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12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idea</a:t>
                      </a:r>
                      <a:r>
                        <a:rPr dirty="0" sz="3800" spc="-4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800" spc="90" i="1">
                          <a:solidFill>
                            <a:srgbClr val="3C3C40"/>
                          </a:solidFill>
                          <a:latin typeface="Tahoma"/>
                          <a:cs typeface="Tahoma"/>
                        </a:rPr>
                        <a:t>starts</a:t>
                      </a:r>
                      <a:endParaRPr sz="3800">
                        <a:latin typeface="Tahoma"/>
                        <a:cs typeface="Tahoma"/>
                      </a:endParaRPr>
                    </a:p>
                  </a:txBody>
                  <a:tcPr marL="0" marR="0" marB="0" marT="29844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38125"/>
            <a:ext cx="4105275" cy="36957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4300" y="447675"/>
            <a:ext cx="3600450" cy="3095625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454109" y="9684655"/>
            <a:ext cx="17380585" cy="328930"/>
            <a:chOff x="454109" y="9684655"/>
            <a:chExt cx="17380585" cy="328930"/>
          </a:xfrm>
        </p:grpSpPr>
        <p:sp>
          <p:nvSpPr>
            <p:cNvPr id="6" name="object 6"/>
            <p:cNvSpPr/>
            <p:nvPr/>
          </p:nvSpPr>
          <p:spPr>
            <a:xfrm>
              <a:off x="454109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D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79922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083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914431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348940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34334" y="3647560"/>
            <a:ext cx="11238230" cy="25431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8255">
              <a:lnSpc>
                <a:spcPct val="118400"/>
              </a:lnSpc>
              <a:spcBef>
                <a:spcPts val="100"/>
              </a:spcBef>
            </a:pPr>
            <a:r>
              <a:rPr dirty="0" sz="4650" spc="459">
                <a:latin typeface="Tahoma"/>
                <a:cs typeface="Tahoma"/>
              </a:rPr>
              <a:t>When</a:t>
            </a:r>
            <a:r>
              <a:rPr dirty="0" sz="4650" spc="-75">
                <a:latin typeface="Tahoma"/>
                <a:cs typeface="Tahoma"/>
              </a:rPr>
              <a:t> </a:t>
            </a:r>
            <a:r>
              <a:rPr dirty="0" sz="4650" spc="440">
                <a:latin typeface="Tahoma"/>
                <a:cs typeface="Tahoma"/>
              </a:rPr>
              <a:t>we</a:t>
            </a:r>
            <a:r>
              <a:rPr dirty="0" sz="4650" spc="-105">
                <a:latin typeface="Tahoma"/>
                <a:cs typeface="Tahoma"/>
              </a:rPr>
              <a:t> </a:t>
            </a:r>
            <a:r>
              <a:rPr dirty="0" sz="4650" spc="300">
                <a:latin typeface="Tahoma"/>
                <a:cs typeface="Tahoma"/>
              </a:rPr>
              <a:t>identify</a:t>
            </a:r>
            <a:r>
              <a:rPr dirty="0" sz="4650" spc="-65">
                <a:latin typeface="Tahoma"/>
                <a:cs typeface="Tahoma"/>
              </a:rPr>
              <a:t> </a:t>
            </a:r>
            <a:r>
              <a:rPr dirty="0" sz="4650" b="1">
                <a:latin typeface="Tahoma"/>
                <a:cs typeface="Tahoma"/>
              </a:rPr>
              <a:t>patterns</a:t>
            </a:r>
            <a:r>
              <a:rPr dirty="0" sz="4650">
                <a:latin typeface="Tahoma"/>
                <a:cs typeface="Tahoma"/>
              </a:rPr>
              <a:t>,</a:t>
            </a:r>
            <a:r>
              <a:rPr dirty="0" sz="4650" spc="-70">
                <a:latin typeface="Tahoma"/>
                <a:cs typeface="Tahoma"/>
              </a:rPr>
              <a:t> </a:t>
            </a:r>
            <a:r>
              <a:rPr dirty="0" sz="4650" spc="440">
                <a:latin typeface="Tahoma"/>
                <a:cs typeface="Tahoma"/>
              </a:rPr>
              <a:t>we</a:t>
            </a:r>
            <a:r>
              <a:rPr dirty="0" sz="4650" spc="-105">
                <a:latin typeface="Tahoma"/>
                <a:cs typeface="Tahoma"/>
              </a:rPr>
              <a:t> </a:t>
            </a:r>
            <a:r>
              <a:rPr dirty="0" sz="4650" spc="320">
                <a:latin typeface="Tahoma"/>
                <a:cs typeface="Tahoma"/>
              </a:rPr>
              <a:t>can </a:t>
            </a:r>
            <a:r>
              <a:rPr dirty="0" sz="4650" spc="140" i="1">
                <a:latin typeface="Trebuchet MS"/>
                <a:cs typeface="Trebuchet MS"/>
              </a:rPr>
              <a:t>adjust</a:t>
            </a:r>
            <a:r>
              <a:rPr dirty="0" sz="4650" spc="50" i="1">
                <a:latin typeface="Trebuchet MS"/>
                <a:cs typeface="Trebuchet MS"/>
              </a:rPr>
              <a:t> </a:t>
            </a:r>
            <a:r>
              <a:rPr dirty="0" sz="4650" spc="220" i="1">
                <a:latin typeface="Trebuchet MS"/>
                <a:cs typeface="Trebuchet MS"/>
              </a:rPr>
              <a:t>our</a:t>
            </a:r>
            <a:r>
              <a:rPr dirty="0" sz="4650" spc="35" i="1">
                <a:latin typeface="Trebuchet MS"/>
                <a:cs typeface="Trebuchet MS"/>
              </a:rPr>
              <a:t> </a:t>
            </a:r>
            <a:r>
              <a:rPr dirty="0" sz="4650" spc="140" i="1">
                <a:latin typeface="Trebuchet MS"/>
                <a:cs typeface="Trebuchet MS"/>
              </a:rPr>
              <a:t>instruction</a:t>
            </a:r>
            <a:r>
              <a:rPr dirty="0" sz="4650" spc="130" i="1">
                <a:latin typeface="Trebuchet MS"/>
                <a:cs typeface="Trebuchet MS"/>
              </a:rPr>
              <a:t> </a:t>
            </a:r>
            <a:r>
              <a:rPr dirty="0" sz="4650" spc="385">
                <a:latin typeface="Tahoma"/>
                <a:cs typeface="Tahoma"/>
              </a:rPr>
              <a:t>to</a:t>
            </a:r>
            <a:r>
              <a:rPr dirty="0" sz="4650" spc="-30">
                <a:latin typeface="Tahoma"/>
                <a:cs typeface="Tahoma"/>
              </a:rPr>
              <a:t> </a:t>
            </a:r>
            <a:r>
              <a:rPr dirty="0" sz="4650" spc="350">
                <a:latin typeface="Tahoma"/>
                <a:cs typeface="Tahoma"/>
              </a:rPr>
              <a:t>maximize</a:t>
            </a:r>
            <a:r>
              <a:rPr dirty="0" sz="4650" spc="-5">
                <a:latin typeface="Tahoma"/>
                <a:cs typeface="Tahoma"/>
              </a:rPr>
              <a:t> </a:t>
            </a:r>
            <a:r>
              <a:rPr dirty="0" sz="4650" spc="270">
                <a:latin typeface="Tahoma"/>
                <a:cs typeface="Tahoma"/>
              </a:rPr>
              <a:t>our </a:t>
            </a:r>
            <a:r>
              <a:rPr dirty="0" sz="4650" spc="385">
                <a:latin typeface="Tahoma"/>
                <a:cs typeface="Tahoma"/>
              </a:rPr>
              <a:t>impact</a:t>
            </a:r>
            <a:r>
              <a:rPr dirty="0" sz="4650" spc="-30">
                <a:latin typeface="Tahoma"/>
                <a:cs typeface="Tahoma"/>
              </a:rPr>
              <a:t> </a:t>
            </a:r>
            <a:r>
              <a:rPr dirty="0" sz="4650" spc="355">
                <a:latin typeface="Tahoma"/>
                <a:cs typeface="Tahoma"/>
              </a:rPr>
              <a:t>on</a:t>
            </a:r>
            <a:r>
              <a:rPr dirty="0" sz="4650" spc="-45">
                <a:latin typeface="Tahoma"/>
                <a:cs typeface="Tahoma"/>
              </a:rPr>
              <a:t> </a:t>
            </a:r>
            <a:r>
              <a:rPr dirty="0" sz="4650" spc="325">
                <a:latin typeface="Tahoma"/>
                <a:cs typeface="Tahoma"/>
              </a:rPr>
              <a:t>student</a:t>
            </a:r>
            <a:r>
              <a:rPr dirty="0" sz="4650" spc="-25">
                <a:latin typeface="Tahoma"/>
                <a:cs typeface="Tahoma"/>
              </a:rPr>
              <a:t> </a:t>
            </a:r>
            <a:r>
              <a:rPr dirty="0" sz="4650" spc="285">
                <a:latin typeface="Tahoma"/>
                <a:cs typeface="Tahoma"/>
              </a:rPr>
              <a:t>growth.</a:t>
            </a:r>
            <a:endParaRPr sz="4650">
              <a:latin typeface="Tahoma"/>
              <a:cs typeface="Tahoma"/>
            </a:endParaRPr>
          </a:p>
        </p:txBody>
      </p:sp>
      <p:sp>
        <p:nvSpPr>
          <p:cNvPr id="3" name="object 3" descr="$PPTXTitle"/>
          <p:cNvSpPr txBox="1"/>
          <p:nvPr/>
        </p:nvSpPr>
        <p:spPr>
          <a:xfrm>
            <a:off x="858837" y="95250"/>
            <a:ext cx="4319905" cy="141732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491490" marR="5080" indent="-479425">
              <a:lnSpc>
                <a:spcPct val="115599"/>
              </a:lnSpc>
              <a:spcBef>
                <a:spcPts val="90"/>
              </a:spcBef>
            </a:pPr>
            <a:r>
              <a:rPr dirty="0" sz="3950" spc="300">
                <a:latin typeface="Tahoma"/>
                <a:cs typeface="Tahoma"/>
              </a:rPr>
              <a:t>INSTRUCTIONAL </a:t>
            </a:r>
            <a:r>
              <a:rPr dirty="0" sz="3950" spc="350">
                <a:latin typeface="Tahoma"/>
                <a:cs typeface="Tahoma"/>
              </a:rPr>
              <a:t>REFLECTION</a:t>
            </a:r>
            <a:endParaRPr sz="395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54109" y="9684655"/>
            <a:ext cx="17380585" cy="328930"/>
            <a:chOff x="454109" y="9684655"/>
            <a:chExt cx="17380585" cy="328930"/>
          </a:xfrm>
        </p:grpSpPr>
        <p:sp>
          <p:nvSpPr>
            <p:cNvPr id="5" name="object 5"/>
            <p:cNvSpPr/>
            <p:nvPr/>
          </p:nvSpPr>
          <p:spPr>
            <a:xfrm>
              <a:off x="454109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D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479922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083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914431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348940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000" spc="-50" b="1">
                <a:solidFill>
                  <a:srgbClr val="1A365D"/>
                </a:solidFill>
                <a:latin typeface="Tahoma"/>
                <a:cs typeface="Tahoma"/>
              </a:rPr>
              <a:t>Instructional</a:t>
            </a:r>
            <a:r>
              <a:rPr dirty="0" sz="6000" spc="-335" b="1">
                <a:solidFill>
                  <a:srgbClr val="1A365D"/>
                </a:solidFill>
                <a:latin typeface="Tahoma"/>
                <a:cs typeface="Tahoma"/>
              </a:rPr>
              <a:t> </a:t>
            </a:r>
            <a:r>
              <a:rPr dirty="0" sz="6000" spc="40" b="1">
                <a:solidFill>
                  <a:srgbClr val="1A365D"/>
                </a:solidFill>
                <a:latin typeface="Tahoma"/>
                <a:cs typeface="Tahoma"/>
              </a:rPr>
              <a:t>Reflection</a:t>
            </a:r>
            <a:endParaRPr sz="60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90599" y="2850451"/>
            <a:ext cx="7922259" cy="1671320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algn="ctr" marL="12700" marR="5080">
              <a:lnSpc>
                <a:spcPct val="97200"/>
              </a:lnSpc>
              <a:spcBef>
                <a:spcPts val="220"/>
              </a:spcBef>
            </a:pPr>
            <a:r>
              <a:rPr dirty="0" sz="3600" spc="330">
                <a:solidFill>
                  <a:srgbClr val="3C3C40"/>
                </a:solidFill>
                <a:latin typeface="Tahoma"/>
                <a:cs typeface="Tahoma"/>
              </a:rPr>
              <a:t>When</a:t>
            </a:r>
            <a:r>
              <a:rPr dirty="0" sz="3600" spc="-80">
                <a:solidFill>
                  <a:srgbClr val="3C3C40"/>
                </a:solidFill>
                <a:latin typeface="Tahoma"/>
                <a:cs typeface="Tahoma"/>
              </a:rPr>
              <a:t> </a:t>
            </a:r>
            <a:r>
              <a:rPr dirty="0" sz="3600" spc="295">
                <a:solidFill>
                  <a:srgbClr val="3C3C40"/>
                </a:solidFill>
                <a:latin typeface="Tahoma"/>
                <a:cs typeface="Tahoma"/>
              </a:rPr>
              <a:t>we</a:t>
            </a:r>
            <a:r>
              <a:rPr dirty="0" sz="3600" spc="-65">
                <a:solidFill>
                  <a:srgbClr val="3C3C40"/>
                </a:solidFill>
                <a:latin typeface="Tahoma"/>
                <a:cs typeface="Tahoma"/>
              </a:rPr>
              <a:t> </a:t>
            </a:r>
            <a:r>
              <a:rPr dirty="0" sz="3600" spc="220">
                <a:solidFill>
                  <a:srgbClr val="3C3C40"/>
                </a:solidFill>
                <a:latin typeface="Tahoma"/>
                <a:cs typeface="Tahoma"/>
              </a:rPr>
              <a:t>identify</a:t>
            </a:r>
            <a:r>
              <a:rPr dirty="0" sz="3600" spc="-60">
                <a:solidFill>
                  <a:srgbClr val="3C3C40"/>
                </a:solidFill>
                <a:latin typeface="Tahoma"/>
                <a:cs typeface="Tahoma"/>
              </a:rPr>
              <a:t> </a:t>
            </a:r>
            <a:r>
              <a:rPr dirty="0" sz="3600" spc="-40" b="1">
                <a:solidFill>
                  <a:srgbClr val="3C3C40"/>
                </a:solidFill>
                <a:latin typeface="Tahoma"/>
                <a:cs typeface="Tahoma"/>
              </a:rPr>
              <a:t>patterns</a:t>
            </a:r>
            <a:r>
              <a:rPr dirty="0" sz="3600" spc="-40">
                <a:solidFill>
                  <a:srgbClr val="3C3C40"/>
                </a:solidFill>
                <a:latin typeface="Tahoma"/>
                <a:cs typeface="Tahoma"/>
              </a:rPr>
              <a:t>,</a:t>
            </a:r>
            <a:r>
              <a:rPr dirty="0" sz="3600" spc="-85">
                <a:solidFill>
                  <a:srgbClr val="3C3C40"/>
                </a:solidFill>
                <a:latin typeface="Tahoma"/>
                <a:cs typeface="Tahoma"/>
              </a:rPr>
              <a:t> </a:t>
            </a:r>
            <a:r>
              <a:rPr dirty="0" sz="3600" spc="335">
                <a:solidFill>
                  <a:srgbClr val="3C3C40"/>
                </a:solidFill>
                <a:latin typeface="Tahoma"/>
                <a:cs typeface="Tahoma"/>
              </a:rPr>
              <a:t>we</a:t>
            </a:r>
            <a:r>
              <a:rPr dirty="0" sz="3600" spc="-130">
                <a:solidFill>
                  <a:srgbClr val="3C3C40"/>
                </a:solidFill>
                <a:latin typeface="Tahoma"/>
                <a:cs typeface="Tahoma"/>
              </a:rPr>
              <a:t> </a:t>
            </a:r>
            <a:r>
              <a:rPr dirty="0" sz="3600" spc="225">
                <a:solidFill>
                  <a:srgbClr val="3C3C40"/>
                </a:solidFill>
                <a:latin typeface="Tahoma"/>
                <a:cs typeface="Tahoma"/>
              </a:rPr>
              <a:t>can </a:t>
            </a:r>
            <a:r>
              <a:rPr dirty="0" sz="3800" spc="95" i="1">
                <a:solidFill>
                  <a:srgbClr val="3C3C40"/>
                </a:solidFill>
                <a:latin typeface="Tahoma"/>
                <a:cs typeface="Tahoma"/>
              </a:rPr>
              <a:t>adjust</a:t>
            </a:r>
            <a:r>
              <a:rPr dirty="0" sz="3800" spc="-150" i="1">
                <a:solidFill>
                  <a:srgbClr val="3C3C40"/>
                </a:solidFill>
                <a:latin typeface="Tahoma"/>
                <a:cs typeface="Tahoma"/>
              </a:rPr>
              <a:t> </a:t>
            </a:r>
            <a:r>
              <a:rPr dirty="0" sz="3800" spc="145" i="1">
                <a:solidFill>
                  <a:srgbClr val="3C3C40"/>
                </a:solidFill>
                <a:latin typeface="Tahoma"/>
                <a:cs typeface="Tahoma"/>
              </a:rPr>
              <a:t>our</a:t>
            </a:r>
            <a:r>
              <a:rPr dirty="0" sz="3800" spc="-80" i="1">
                <a:solidFill>
                  <a:srgbClr val="3C3C40"/>
                </a:solidFill>
                <a:latin typeface="Tahoma"/>
                <a:cs typeface="Tahoma"/>
              </a:rPr>
              <a:t> </a:t>
            </a:r>
            <a:r>
              <a:rPr dirty="0" sz="3800" spc="120" i="1">
                <a:solidFill>
                  <a:srgbClr val="3C3C40"/>
                </a:solidFill>
                <a:latin typeface="Tahoma"/>
                <a:cs typeface="Tahoma"/>
              </a:rPr>
              <a:t>instruction</a:t>
            </a:r>
            <a:r>
              <a:rPr dirty="0" sz="3800" spc="-35" i="1">
                <a:solidFill>
                  <a:srgbClr val="3C3C40"/>
                </a:solidFill>
                <a:latin typeface="Tahoma"/>
                <a:cs typeface="Tahoma"/>
              </a:rPr>
              <a:t> </a:t>
            </a:r>
            <a:r>
              <a:rPr dirty="0" sz="3600" spc="295">
                <a:solidFill>
                  <a:srgbClr val="3C3C40"/>
                </a:solidFill>
                <a:latin typeface="Tahoma"/>
                <a:cs typeface="Tahoma"/>
              </a:rPr>
              <a:t>to</a:t>
            </a:r>
            <a:r>
              <a:rPr dirty="0" sz="3600" spc="15">
                <a:solidFill>
                  <a:srgbClr val="3C3C40"/>
                </a:solidFill>
                <a:latin typeface="Tahoma"/>
                <a:cs typeface="Tahoma"/>
              </a:rPr>
              <a:t> </a:t>
            </a:r>
            <a:r>
              <a:rPr dirty="0" sz="3600" spc="235">
                <a:solidFill>
                  <a:srgbClr val="3C3C40"/>
                </a:solidFill>
                <a:latin typeface="Tahoma"/>
                <a:cs typeface="Tahoma"/>
              </a:rPr>
              <a:t>maximize </a:t>
            </a:r>
            <a:r>
              <a:rPr dirty="0" sz="3600" spc="245">
                <a:solidFill>
                  <a:srgbClr val="3C3C40"/>
                </a:solidFill>
                <a:latin typeface="Tahoma"/>
                <a:cs typeface="Tahoma"/>
              </a:rPr>
              <a:t>our</a:t>
            </a:r>
            <a:r>
              <a:rPr dirty="0" sz="3600" spc="-95">
                <a:solidFill>
                  <a:srgbClr val="3C3C40"/>
                </a:solidFill>
                <a:latin typeface="Tahoma"/>
                <a:cs typeface="Tahoma"/>
              </a:rPr>
              <a:t> </a:t>
            </a:r>
            <a:r>
              <a:rPr dirty="0" sz="3600" spc="285">
                <a:solidFill>
                  <a:srgbClr val="3C3C40"/>
                </a:solidFill>
                <a:latin typeface="Tahoma"/>
                <a:cs typeface="Tahoma"/>
              </a:rPr>
              <a:t>impact</a:t>
            </a:r>
            <a:r>
              <a:rPr dirty="0" sz="3600" spc="-95">
                <a:solidFill>
                  <a:srgbClr val="3C3C40"/>
                </a:solidFill>
                <a:latin typeface="Tahoma"/>
                <a:cs typeface="Tahoma"/>
              </a:rPr>
              <a:t> </a:t>
            </a:r>
            <a:r>
              <a:rPr dirty="0" sz="3600" spc="275">
                <a:solidFill>
                  <a:srgbClr val="3C3C40"/>
                </a:solidFill>
                <a:latin typeface="Tahoma"/>
                <a:cs typeface="Tahoma"/>
              </a:rPr>
              <a:t>on</a:t>
            </a:r>
            <a:r>
              <a:rPr dirty="0" sz="3600" spc="-35">
                <a:solidFill>
                  <a:srgbClr val="3C3C40"/>
                </a:solidFill>
                <a:latin typeface="Tahoma"/>
                <a:cs typeface="Tahoma"/>
              </a:rPr>
              <a:t> </a:t>
            </a:r>
            <a:r>
              <a:rPr dirty="0" sz="3600" spc="229">
                <a:solidFill>
                  <a:srgbClr val="3C3C40"/>
                </a:solidFill>
                <a:latin typeface="Tahoma"/>
                <a:cs typeface="Tahoma"/>
              </a:rPr>
              <a:t>student</a:t>
            </a:r>
            <a:r>
              <a:rPr dirty="0" sz="3600" spc="-20">
                <a:solidFill>
                  <a:srgbClr val="3C3C40"/>
                </a:solidFill>
                <a:latin typeface="Tahoma"/>
                <a:cs typeface="Tahoma"/>
              </a:rPr>
              <a:t> </a:t>
            </a:r>
            <a:r>
              <a:rPr dirty="0" sz="3600" spc="215">
                <a:solidFill>
                  <a:srgbClr val="3C3C40"/>
                </a:solidFill>
                <a:latin typeface="Tahoma"/>
                <a:cs typeface="Tahoma"/>
              </a:rPr>
              <a:t>growth.</a:t>
            </a:r>
            <a:endParaRPr sz="36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2144309" y="1581098"/>
            <a:ext cx="5439410" cy="6925309"/>
            <a:chOff x="12144309" y="1581098"/>
            <a:chExt cx="5439410" cy="6925309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144309" y="1581098"/>
              <a:ext cx="5438906" cy="692477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315824" y="1752600"/>
              <a:ext cx="4914900" cy="6400800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9587" y="5530815"/>
            <a:ext cx="10669587" cy="3321270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454109" y="9684655"/>
            <a:ext cx="17380585" cy="328930"/>
            <a:chOff x="454109" y="9684655"/>
            <a:chExt cx="17380585" cy="328930"/>
          </a:xfrm>
        </p:grpSpPr>
        <p:sp>
          <p:nvSpPr>
            <p:cNvPr id="9" name="object 9"/>
            <p:cNvSpPr/>
            <p:nvPr/>
          </p:nvSpPr>
          <p:spPr>
            <a:xfrm>
              <a:off x="454109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D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479922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083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914431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348940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000" spc="-50" b="1">
                <a:solidFill>
                  <a:srgbClr val="1A365D"/>
                </a:solidFill>
                <a:latin typeface="Tahoma"/>
                <a:cs typeface="Tahoma"/>
              </a:rPr>
              <a:t>Instructional</a:t>
            </a:r>
            <a:r>
              <a:rPr dirty="0" sz="6000" spc="-335" b="1">
                <a:solidFill>
                  <a:srgbClr val="1A365D"/>
                </a:solidFill>
                <a:latin typeface="Tahoma"/>
                <a:cs typeface="Tahoma"/>
              </a:rPr>
              <a:t> </a:t>
            </a:r>
            <a:r>
              <a:rPr dirty="0" sz="6000" spc="40" b="1">
                <a:solidFill>
                  <a:srgbClr val="1A365D"/>
                </a:solidFill>
                <a:latin typeface="Tahoma"/>
                <a:cs typeface="Tahoma"/>
              </a:rPr>
              <a:t>Reflection</a:t>
            </a:r>
            <a:endParaRPr sz="60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90599" y="2850451"/>
            <a:ext cx="7922259" cy="1671320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algn="ctr" marL="12700" marR="5080">
              <a:lnSpc>
                <a:spcPct val="97200"/>
              </a:lnSpc>
              <a:spcBef>
                <a:spcPts val="220"/>
              </a:spcBef>
            </a:pPr>
            <a:r>
              <a:rPr dirty="0" sz="3600" spc="330">
                <a:solidFill>
                  <a:srgbClr val="3C3C40"/>
                </a:solidFill>
                <a:latin typeface="Tahoma"/>
                <a:cs typeface="Tahoma"/>
              </a:rPr>
              <a:t>When</a:t>
            </a:r>
            <a:r>
              <a:rPr dirty="0" sz="3600" spc="-80">
                <a:solidFill>
                  <a:srgbClr val="3C3C40"/>
                </a:solidFill>
                <a:latin typeface="Tahoma"/>
                <a:cs typeface="Tahoma"/>
              </a:rPr>
              <a:t> </a:t>
            </a:r>
            <a:r>
              <a:rPr dirty="0" sz="3600" spc="295">
                <a:solidFill>
                  <a:srgbClr val="3C3C40"/>
                </a:solidFill>
                <a:latin typeface="Tahoma"/>
                <a:cs typeface="Tahoma"/>
              </a:rPr>
              <a:t>we</a:t>
            </a:r>
            <a:r>
              <a:rPr dirty="0" sz="3600" spc="-65">
                <a:solidFill>
                  <a:srgbClr val="3C3C40"/>
                </a:solidFill>
                <a:latin typeface="Tahoma"/>
                <a:cs typeface="Tahoma"/>
              </a:rPr>
              <a:t> </a:t>
            </a:r>
            <a:r>
              <a:rPr dirty="0" sz="3600" spc="220">
                <a:solidFill>
                  <a:srgbClr val="3C3C40"/>
                </a:solidFill>
                <a:latin typeface="Tahoma"/>
                <a:cs typeface="Tahoma"/>
              </a:rPr>
              <a:t>identify</a:t>
            </a:r>
            <a:r>
              <a:rPr dirty="0" sz="3600" spc="-60">
                <a:solidFill>
                  <a:srgbClr val="3C3C40"/>
                </a:solidFill>
                <a:latin typeface="Tahoma"/>
                <a:cs typeface="Tahoma"/>
              </a:rPr>
              <a:t> </a:t>
            </a:r>
            <a:r>
              <a:rPr dirty="0" sz="3600" spc="-40" b="1">
                <a:solidFill>
                  <a:srgbClr val="3C3C40"/>
                </a:solidFill>
                <a:latin typeface="Tahoma"/>
                <a:cs typeface="Tahoma"/>
              </a:rPr>
              <a:t>patterns</a:t>
            </a:r>
            <a:r>
              <a:rPr dirty="0" sz="3600" spc="-40">
                <a:solidFill>
                  <a:srgbClr val="3C3C40"/>
                </a:solidFill>
                <a:latin typeface="Tahoma"/>
                <a:cs typeface="Tahoma"/>
              </a:rPr>
              <a:t>,</a:t>
            </a:r>
            <a:r>
              <a:rPr dirty="0" sz="3600" spc="-85">
                <a:solidFill>
                  <a:srgbClr val="3C3C40"/>
                </a:solidFill>
                <a:latin typeface="Tahoma"/>
                <a:cs typeface="Tahoma"/>
              </a:rPr>
              <a:t> </a:t>
            </a:r>
            <a:r>
              <a:rPr dirty="0" sz="3600" spc="335">
                <a:solidFill>
                  <a:srgbClr val="3C3C40"/>
                </a:solidFill>
                <a:latin typeface="Tahoma"/>
                <a:cs typeface="Tahoma"/>
              </a:rPr>
              <a:t>we</a:t>
            </a:r>
            <a:r>
              <a:rPr dirty="0" sz="3600" spc="-130">
                <a:solidFill>
                  <a:srgbClr val="3C3C40"/>
                </a:solidFill>
                <a:latin typeface="Tahoma"/>
                <a:cs typeface="Tahoma"/>
              </a:rPr>
              <a:t> </a:t>
            </a:r>
            <a:r>
              <a:rPr dirty="0" sz="3600" spc="225">
                <a:solidFill>
                  <a:srgbClr val="3C3C40"/>
                </a:solidFill>
                <a:latin typeface="Tahoma"/>
                <a:cs typeface="Tahoma"/>
              </a:rPr>
              <a:t>can </a:t>
            </a:r>
            <a:r>
              <a:rPr dirty="0" sz="3800" spc="95" i="1">
                <a:solidFill>
                  <a:srgbClr val="3C3C40"/>
                </a:solidFill>
                <a:latin typeface="Tahoma"/>
                <a:cs typeface="Tahoma"/>
              </a:rPr>
              <a:t>adjust</a:t>
            </a:r>
            <a:r>
              <a:rPr dirty="0" sz="3800" spc="-150" i="1">
                <a:solidFill>
                  <a:srgbClr val="3C3C40"/>
                </a:solidFill>
                <a:latin typeface="Tahoma"/>
                <a:cs typeface="Tahoma"/>
              </a:rPr>
              <a:t> </a:t>
            </a:r>
            <a:r>
              <a:rPr dirty="0" sz="3800" spc="145" i="1">
                <a:solidFill>
                  <a:srgbClr val="3C3C40"/>
                </a:solidFill>
                <a:latin typeface="Tahoma"/>
                <a:cs typeface="Tahoma"/>
              </a:rPr>
              <a:t>our</a:t>
            </a:r>
            <a:r>
              <a:rPr dirty="0" sz="3800" spc="-80" i="1">
                <a:solidFill>
                  <a:srgbClr val="3C3C40"/>
                </a:solidFill>
                <a:latin typeface="Tahoma"/>
                <a:cs typeface="Tahoma"/>
              </a:rPr>
              <a:t> </a:t>
            </a:r>
            <a:r>
              <a:rPr dirty="0" sz="3800" spc="120" i="1">
                <a:solidFill>
                  <a:srgbClr val="3C3C40"/>
                </a:solidFill>
                <a:latin typeface="Tahoma"/>
                <a:cs typeface="Tahoma"/>
              </a:rPr>
              <a:t>instruction</a:t>
            </a:r>
            <a:r>
              <a:rPr dirty="0" sz="3800" spc="-35" i="1">
                <a:solidFill>
                  <a:srgbClr val="3C3C40"/>
                </a:solidFill>
                <a:latin typeface="Tahoma"/>
                <a:cs typeface="Tahoma"/>
              </a:rPr>
              <a:t> </a:t>
            </a:r>
            <a:r>
              <a:rPr dirty="0" sz="3600" spc="295">
                <a:solidFill>
                  <a:srgbClr val="3C3C40"/>
                </a:solidFill>
                <a:latin typeface="Tahoma"/>
                <a:cs typeface="Tahoma"/>
              </a:rPr>
              <a:t>to</a:t>
            </a:r>
            <a:r>
              <a:rPr dirty="0" sz="3600" spc="15">
                <a:solidFill>
                  <a:srgbClr val="3C3C40"/>
                </a:solidFill>
                <a:latin typeface="Tahoma"/>
                <a:cs typeface="Tahoma"/>
              </a:rPr>
              <a:t> </a:t>
            </a:r>
            <a:r>
              <a:rPr dirty="0" sz="3600" spc="235">
                <a:solidFill>
                  <a:srgbClr val="3C3C40"/>
                </a:solidFill>
                <a:latin typeface="Tahoma"/>
                <a:cs typeface="Tahoma"/>
              </a:rPr>
              <a:t>maximize </a:t>
            </a:r>
            <a:r>
              <a:rPr dirty="0" sz="3600" spc="245">
                <a:solidFill>
                  <a:srgbClr val="3C3C40"/>
                </a:solidFill>
                <a:latin typeface="Tahoma"/>
                <a:cs typeface="Tahoma"/>
              </a:rPr>
              <a:t>our</a:t>
            </a:r>
            <a:r>
              <a:rPr dirty="0" sz="3600" spc="-95">
                <a:solidFill>
                  <a:srgbClr val="3C3C40"/>
                </a:solidFill>
                <a:latin typeface="Tahoma"/>
                <a:cs typeface="Tahoma"/>
              </a:rPr>
              <a:t> </a:t>
            </a:r>
            <a:r>
              <a:rPr dirty="0" sz="3600" spc="285">
                <a:solidFill>
                  <a:srgbClr val="3C3C40"/>
                </a:solidFill>
                <a:latin typeface="Tahoma"/>
                <a:cs typeface="Tahoma"/>
              </a:rPr>
              <a:t>impact</a:t>
            </a:r>
            <a:r>
              <a:rPr dirty="0" sz="3600" spc="-95">
                <a:solidFill>
                  <a:srgbClr val="3C3C40"/>
                </a:solidFill>
                <a:latin typeface="Tahoma"/>
                <a:cs typeface="Tahoma"/>
              </a:rPr>
              <a:t> </a:t>
            </a:r>
            <a:r>
              <a:rPr dirty="0" sz="3600" spc="275">
                <a:solidFill>
                  <a:srgbClr val="3C3C40"/>
                </a:solidFill>
                <a:latin typeface="Tahoma"/>
                <a:cs typeface="Tahoma"/>
              </a:rPr>
              <a:t>on</a:t>
            </a:r>
            <a:r>
              <a:rPr dirty="0" sz="3600" spc="-35">
                <a:solidFill>
                  <a:srgbClr val="3C3C40"/>
                </a:solidFill>
                <a:latin typeface="Tahoma"/>
                <a:cs typeface="Tahoma"/>
              </a:rPr>
              <a:t> </a:t>
            </a:r>
            <a:r>
              <a:rPr dirty="0" sz="3600" spc="229">
                <a:solidFill>
                  <a:srgbClr val="3C3C40"/>
                </a:solidFill>
                <a:latin typeface="Tahoma"/>
                <a:cs typeface="Tahoma"/>
              </a:rPr>
              <a:t>student</a:t>
            </a:r>
            <a:r>
              <a:rPr dirty="0" sz="3600" spc="-20">
                <a:solidFill>
                  <a:srgbClr val="3C3C40"/>
                </a:solidFill>
                <a:latin typeface="Tahoma"/>
                <a:cs typeface="Tahoma"/>
              </a:rPr>
              <a:t> </a:t>
            </a:r>
            <a:r>
              <a:rPr dirty="0" sz="3600" spc="215">
                <a:solidFill>
                  <a:srgbClr val="3C3C40"/>
                </a:solidFill>
                <a:latin typeface="Tahoma"/>
                <a:cs typeface="Tahoma"/>
              </a:rPr>
              <a:t>growth.</a:t>
            </a:r>
            <a:endParaRPr sz="36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2144309" y="1581098"/>
            <a:ext cx="5439410" cy="6925309"/>
            <a:chOff x="12144309" y="1581098"/>
            <a:chExt cx="5439410" cy="6925309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144309" y="1581098"/>
              <a:ext cx="5438906" cy="692477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315824" y="1752600"/>
              <a:ext cx="4914900" cy="6400800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9587" y="5530815"/>
            <a:ext cx="10669587" cy="3321270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454109" y="9684655"/>
            <a:ext cx="17380585" cy="328930"/>
            <a:chOff x="454109" y="9684655"/>
            <a:chExt cx="17380585" cy="328930"/>
          </a:xfrm>
        </p:grpSpPr>
        <p:sp>
          <p:nvSpPr>
            <p:cNvPr id="9" name="object 9"/>
            <p:cNvSpPr/>
            <p:nvPr/>
          </p:nvSpPr>
          <p:spPr>
            <a:xfrm>
              <a:off x="454109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D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479922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083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914431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348940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3265423" y="259715"/>
          <a:ext cx="14833600" cy="92341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57960"/>
                <a:gridCol w="1856104"/>
                <a:gridCol w="11429365"/>
              </a:tblGrid>
              <a:tr h="15081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endParaRPr sz="3000">
                        <a:latin typeface="Times New Roman"/>
                        <a:cs typeface="Times New Roman"/>
                      </a:endParaRPr>
                    </a:p>
                    <a:p>
                      <a:pPr marL="138430">
                        <a:lnSpc>
                          <a:spcPct val="100000"/>
                        </a:lnSpc>
                      </a:pPr>
                      <a:r>
                        <a:rPr dirty="0" sz="3000" spc="35" b="1">
                          <a:latin typeface="Tahoma"/>
                          <a:cs typeface="Tahoma"/>
                        </a:rPr>
                        <a:t>Goal</a:t>
                      </a:r>
                      <a:endParaRPr sz="3000">
                        <a:latin typeface="Tahoma"/>
                        <a:cs typeface="Tahoma"/>
                      </a:endParaRPr>
                    </a:p>
                  </a:txBody>
                  <a:tcPr marL="0" marR="0" marB="0" marT="6985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39700" marR="174625">
                        <a:lnSpc>
                          <a:spcPct val="95300"/>
                        </a:lnSpc>
                        <a:spcBef>
                          <a:spcPts val="420"/>
                        </a:spcBef>
                      </a:pPr>
                      <a:r>
                        <a:rPr dirty="0" sz="3150" spc="130" i="1">
                          <a:latin typeface="Tahoma"/>
                          <a:cs typeface="Tahoma"/>
                        </a:rPr>
                        <a:t>Students</a:t>
                      </a:r>
                      <a:r>
                        <a:rPr dirty="0" sz="3150" spc="-70" i="1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150" spc="135" i="1">
                          <a:latin typeface="Tahoma"/>
                          <a:cs typeface="Tahoma"/>
                        </a:rPr>
                        <a:t>can</a:t>
                      </a:r>
                      <a:r>
                        <a:rPr dirty="0" sz="3150" spc="-120" i="1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150" spc="125" i="1">
                          <a:latin typeface="Tahoma"/>
                          <a:cs typeface="Tahoma"/>
                        </a:rPr>
                        <a:t>break</a:t>
                      </a:r>
                      <a:r>
                        <a:rPr dirty="0" sz="3150" spc="-55" i="1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150" spc="120" i="1">
                          <a:latin typeface="Tahoma"/>
                          <a:cs typeface="Tahoma"/>
                        </a:rPr>
                        <a:t>apart</a:t>
                      </a:r>
                      <a:r>
                        <a:rPr dirty="0" sz="3150" spc="-85" i="1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150" spc="85" i="1">
                          <a:latin typeface="Tahoma"/>
                          <a:cs typeface="Tahoma"/>
                        </a:rPr>
                        <a:t>their</a:t>
                      </a:r>
                      <a:r>
                        <a:rPr dirty="0" sz="3150" spc="-80" i="1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150" spc="130" i="1">
                          <a:latin typeface="Tahoma"/>
                          <a:cs typeface="Tahoma"/>
                        </a:rPr>
                        <a:t>thoughts</a:t>
                      </a:r>
                      <a:r>
                        <a:rPr dirty="0" sz="3150" spc="-70" i="1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150" spc="114" i="1">
                          <a:latin typeface="Tahoma"/>
                          <a:cs typeface="Tahoma"/>
                        </a:rPr>
                        <a:t>into</a:t>
                      </a:r>
                      <a:r>
                        <a:rPr dirty="0" sz="3150" spc="-65" i="1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150" spc="155" i="1">
                          <a:latin typeface="Tahoma"/>
                          <a:cs typeface="Tahoma"/>
                        </a:rPr>
                        <a:t>complete</a:t>
                      </a:r>
                      <a:r>
                        <a:rPr dirty="0" sz="3150" spc="-45" i="1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150" spc="105" i="1">
                          <a:latin typeface="Tahoma"/>
                          <a:cs typeface="Tahoma"/>
                        </a:rPr>
                        <a:t>sentences</a:t>
                      </a:r>
                      <a:r>
                        <a:rPr dirty="0" sz="3150" spc="-70" i="1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150" spc="165" i="1">
                          <a:latin typeface="Tahoma"/>
                          <a:cs typeface="Tahoma"/>
                        </a:rPr>
                        <a:t>to </a:t>
                      </a:r>
                      <a:r>
                        <a:rPr dirty="0" sz="3150" spc="120" i="1">
                          <a:latin typeface="Tahoma"/>
                          <a:cs typeface="Tahoma"/>
                        </a:rPr>
                        <a:t>make</a:t>
                      </a:r>
                      <a:r>
                        <a:rPr dirty="0" sz="3150" spc="-50" i="1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150" spc="85" i="1">
                          <a:latin typeface="Tahoma"/>
                          <a:cs typeface="Tahoma"/>
                        </a:rPr>
                        <a:t>their</a:t>
                      </a:r>
                      <a:r>
                        <a:rPr dirty="0" sz="3150" spc="-85" i="1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150" spc="114" i="1">
                          <a:latin typeface="Tahoma"/>
                          <a:cs typeface="Tahoma"/>
                        </a:rPr>
                        <a:t>writing</a:t>
                      </a:r>
                      <a:r>
                        <a:rPr dirty="0" sz="3150" spc="-40" i="1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150" spc="75" i="1">
                          <a:latin typeface="Tahoma"/>
                          <a:cs typeface="Tahoma"/>
                        </a:rPr>
                        <a:t>easier</a:t>
                      </a:r>
                      <a:r>
                        <a:rPr dirty="0" sz="3150" spc="-85" i="1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150" spc="180" i="1">
                          <a:latin typeface="Tahoma"/>
                          <a:cs typeface="Tahoma"/>
                        </a:rPr>
                        <a:t>to</a:t>
                      </a:r>
                      <a:r>
                        <a:rPr dirty="0" sz="3150" spc="-65" i="1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150" spc="80" i="1">
                          <a:latin typeface="Tahoma"/>
                          <a:cs typeface="Tahoma"/>
                        </a:rPr>
                        <a:t>understand,</a:t>
                      </a:r>
                      <a:r>
                        <a:rPr dirty="0" sz="3150" spc="-55" i="1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150" spc="130" i="1"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3150" spc="-114" i="1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150" spc="135" i="1">
                          <a:latin typeface="Tahoma"/>
                          <a:cs typeface="Tahoma"/>
                        </a:rPr>
                        <a:t>they</a:t>
                      </a:r>
                      <a:r>
                        <a:rPr dirty="0" sz="3150" spc="-45" i="1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150" spc="130" i="1">
                          <a:latin typeface="Tahoma"/>
                          <a:cs typeface="Tahoma"/>
                        </a:rPr>
                        <a:t>can</a:t>
                      </a:r>
                      <a:r>
                        <a:rPr dirty="0" sz="3150" spc="-120" i="1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150" spc="165" i="1">
                          <a:latin typeface="Tahoma"/>
                          <a:cs typeface="Tahoma"/>
                        </a:rPr>
                        <a:t>combine</a:t>
                      </a:r>
                      <a:r>
                        <a:rPr dirty="0" sz="3150" spc="-120" i="1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150" spc="100" i="1">
                          <a:latin typeface="Tahoma"/>
                          <a:cs typeface="Tahoma"/>
                        </a:rPr>
                        <a:t>ideas </a:t>
                      </a:r>
                      <a:r>
                        <a:rPr dirty="0" sz="3150" spc="180" i="1">
                          <a:latin typeface="Tahoma"/>
                          <a:cs typeface="Tahoma"/>
                        </a:rPr>
                        <a:t>to</a:t>
                      </a:r>
                      <a:r>
                        <a:rPr dirty="0" sz="3150" spc="-65" i="1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150" spc="120" i="1">
                          <a:latin typeface="Tahoma"/>
                          <a:cs typeface="Tahoma"/>
                        </a:rPr>
                        <a:t>create</a:t>
                      </a:r>
                      <a:r>
                        <a:rPr dirty="0" sz="3150" spc="-45" i="1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150" spc="180" i="1">
                          <a:latin typeface="Tahoma"/>
                          <a:cs typeface="Tahoma"/>
                        </a:rPr>
                        <a:t>compound</a:t>
                      </a:r>
                      <a:r>
                        <a:rPr dirty="0" sz="3150" spc="-45" i="1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150" spc="110" i="1"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3150" spc="-40" i="1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150" spc="165" i="1">
                          <a:latin typeface="Tahoma"/>
                          <a:cs typeface="Tahoma"/>
                        </a:rPr>
                        <a:t>complex</a:t>
                      </a:r>
                      <a:r>
                        <a:rPr dirty="0" sz="3150" spc="-65" i="1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150" spc="70" i="1">
                          <a:latin typeface="Tahoma"/>
                          <a:cs typeface="Tahoma"/>
                        </a:rPr>
                        <a:t>sentences.</a:t>
                      </a:r>
                      <a:endParaRPr sz="3150">
                        <a:latin typeface="Tahoma"/>
                        <a:cs typeface="Tahoma"/>
                      </a:endParaRPr>
                    </a:p>
                  </a:txBody>
                  <a:tcPr marL="0" marR="0" marB="0" marT="5334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593725">
                <a:tc gridSpan="3">
                  <a:txBody>
                    <a:bodyPr/>
                    <a:lstStyle/>
                    <a:p>
                      <a:pPr algn="ctr" marL="1206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3150" spc="-85" b="1" i="1">
                          <a:latin typeface="Tahoma"/>
                          <a:cs typeface="Tahoma"/>
                        </a:rPr>
                        <a:t>Plan</a:t>
                      </a:r>
                      <a:r>
                        <a:rPr dirty="0" sz="3150" spc="-150" b="1" i="1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150" b="1" i="1">
                          <a:latin typeface="Tahoma"/>
                          <a:cs typeface="Tahoma"/>
                        </a:rPr>
                        <a:t>for</a:t>
                      </a:r>
                      <a:r>
                        <a:rPr dirty="0" sz="3150" spc="-125" b="1" i="1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150" spc="-25" b="1" i="1">
                          <a:latin typeface="Tahoma"/>
                          <a:cs typeface="Tahoma"/>
                        </a:rPr>
                        <a:t>it!</a:t>
                      </a:r>
                      <a:endParaRPr sz="3150">
                        <a:latin typeface="Tahoma"/>
                        <a:cs typeface="Tahoma"/>
                      </a:endParaRPr>
                    </a:p>
                  </a:txBody>
                  <a:tcPr marL="0" marR="0" marB="0" marT="32384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562356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3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3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3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endParaRPr sz="3000">
                        <a:latin typeface="Times New Roman"/>
                        <a:cs typeface="Times New Roman"/>
                      </a:endParaRPr>
                    </a:p>
                    <a:p>
                      <a:pPr marL="1117600" marR="1003935" indent="-99695">
                        <a:lnSpc>
                          <a:spcPct val="100000"/>
                        </a:lnSpc>
                      </a:pPr>
                      <a:r>
                        <a:rPr dirty="0" sz="3000" spc="70" b="1">
                          <a:latin typeface="Tahoma"/>
                          <a:cs typeface="Tahoma"/>
                        </a:rPr>
                        <a:t>Action </a:t>
                      </a:r>
                      <a:r>
                        <a:rPr dirty="0" sz="3000" spc="-10" b="1">
                          <a:latin typeface="Tahoma"/>
                          <a:cs typeface="Tahoma"/>
                        </a:rPr>
                        <a:t>Steps</a:t>
                      </a:r>
                      <a:endParaRPr sz="3000">
                        <a:latin typeface="Tahoma"/>
                        <a:cs typeface="Tahoma"/>
                      </a:endParaRPr>
                    </a:p>
                  </a:txBody>
                  <a:tcPr marL="0" marR="0" marB="0" marT="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98170" marR="2567940" indent="-457834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3000" spc="190">
                          <a:latin typeface="Tahoma"/>
                          <a:cs typeface="Tahoma"/>
                        </a:rPr>
                        <a:t>Teach</a:t>
                      </a:r>
                      <a:r>
                        <a:rPr dirty="0" sz="3000" spc="-1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60">
                          <a:latin typeface="Tahoma"/>
                          <a:cs typeface="Tahoma"/>
                        </a:rPr>
                        <a:t>“fixing</a:t>
                      </a:r>
                      <a:r>
                        <a:rPr dirty="0" sz="3000" spc="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50">
                          <a:latin typeface="Tahoma"/>
                          <a:cs typeface="Tahoma"/>
                        </a:rPr>
                        <a:t>run-</a:t>
                      </a:r>
                      <a:r>
                        <a:rPr dirty="0" sz="3000" spc="195">
                          <a:latin typeface="Tahoma"/>
                          <a:cs typeface="Tahoma"/>
                        </a:rPr>
                        <a:t>ons”</a:t>
                      </a:r>
                      <a:r>
                        <a:rPr dirty="0" sz="3000" spc="-7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75">
                          <a:latin typeface="Tahoma"/>
                          <a:cs typeface="Tahoma"/>
                        </a:rPr>
                        <a:t>routine</a:t>
                      </a:r>
                      <a:r>
                        <a:rPr dirty="0" sz="3000" spc="-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45">
                          <a:latin typeface="Tahoma"/>
                          <a:cs typeface="Tahoma"/>
                        </a:rPr>
                        <a:t>in</a:t>
                      </a:r>
                      <a:r>
                        <a:rPr dirty="0" sz="3000" spc="-7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55"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3000" spc="-3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65">
                          <a:latin typeface="Tahoma"/>
                          <a:cs typeface="Tahoma"/>
                        </a:rPr>
                        <a:t>mini-</a:t>
                      </a:r>
                      <a:r>
                        <a:rPr dirty="0" sz="3000" spc="160">
                          <a:latin typeface="Tahoma"/>
                          <a:cs typeface="Tahoma"/>
                        </a:rPr>
                        <a:t>lesson </a:t>
                      </a:r>
                      <a:r>
                        <a:rPr dirty="0" sz="3000" spc="210">
                          <a:latin typeface="Tahoma"/>
                          <a:cs typeface="Tahoma"/>
                        </a:rPr>
                        <a:t>Give</a:t>
                      </a:r>
                      <a:r>
                        <a:rPr dirty="0" sz="3000" spc="-1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220">
                          <a:latin typeface="Tahoma"/>
                          <a:cs typeface="Tahoma"/>
                        </a:rPr>
                        <a:t>them</a:t>
                      </a:r>
                      <a:r>
                        <a:rPr dirty="0" sz="3000" spc="-3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55"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3000" spc="-4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80">
                          <a:latin typeface="Tahoma"/>
                          <a:cs typeface="Tahoma"/>
                        </a:rPr>
                        <a:t>simple</a:t>
                      </a:r>
                      <a:r>
                        <a:rPr dirty="0" sz="3000" spc="-1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30">
                          <a:latin typeface="Tahoma"/>
                          <a:cs typeface="Tahoma"/>
                        </a:rPr>
                        <a:t>checklist:</a:t>
                      </a:r>
                      <a:endParaRPr sz="3000">
                        <a:latin typeface="Tahoma"/>
                        <a:cs typeface="Tahoma"/>
                      </a:endParaRPr>
                    </a:p>
                    <a:p>
                      <a:pPr marL="1645920" indent="-285750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Arial"/>
                        <a:buChar char="•"/>
                        <a:tabLst>
                          <a:tab pos="1645920" algn="l"/>
                        </a:tabLst>
                      </a:pPr>
                      <a:r>
                        <a:rPr dirty="0" sz="3000" spc="240">
                          <a:latin typeface="Tahoma"/>
                          <a:cs typeface="Tahoma"/>
                        </a:rPr>
                        <a:t>Read</a:t>
                      </a:r>
                      <a:r>
                        <a:rPr dirty="0" sz="3000" spc="-7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229">
                          <a:latin typeface="Tahoma"/>
                          <a:cs typeface="Tahoma"/>
                        </a:rPr>
                        <a:t>your</a:t>
                      </a:r>
                      <a:r>
                        <a:rPr dirty="0" sz="3000" spc="-4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80">
                          <a:latin typeface="Tahoma"/>
                          <a:cs typeface="Tahoma"/>
                        </a:rPr>
                        <a:t>sentence</a:t>
                      </a:r>
                      <a:endParaRPr sz="3000">
                        <a:latin typeface="Tahoma"/>
                        <a:cs typeface="Tahoma"/>
                      </a:endParaRPr>
                    </a:p>
                    <a:p>
                      <a:pPr marL="1645920" indent="-285750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Arial"/>
                        <a:buChar char="•"/>
                        <a:tabLst>
                          <a:tab pos="1645920" algn="l"/>
                        </a:tabLst>
                      </a:pPr>
                      <a:r>
                        <a:rPr dirty="0" sz="3000" spc="235">
                          <a:latin typeface="Tahoma"/>
                          <a:cs typeface="Tahoma"/>
                        </a:rPr>
                        <a:t>Clap</a:t>
                      </a:r>
                      <a:r>
                        <a:rPr dirty="0" sz="3000" spc="-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225">
                          <a:latin typeface="Tahoma"/>
                          <a:cs typeface="Tahoma"/>
                        </a:rPr>
                        <a:t>or</a:t>
                      </a:r>
                      <a:r>
                        <a:rPr dirty="0" sz="3000" spc="-5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90">
                          <a:latin typeface="Tahoma"/>
                          <a:cs typeface="Tahoma"/>
                        </a:rPr>
                        <a:t>pause</a:t>
                      </a:r>
                      <a:r>
                        <a:rPr dirty="0" sz="3000" spc="-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80">
                          <a:latin typeface="Tahoma"/>
                          <a:cs typeface="Tahoma"/>
                        </a:rPr>
                        <a:t>for</a:t>
                      </a:r>
                      <a:r>
                        <a:rPr dirty="0" sz="3000" spc="2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90">
                          <a:latin typeface="Tahoma"/>
                          <a:cs typeface="Tahoma"/>
                        </a:rPr>
                        <a:t>each</a:t>
                      </a:r>
                      <a:r>
                        <a:rPr dirty="0" sz="3000" spc="-1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70">
                          <a:latin typeface="Tahoma"/>
                          <a:cs typeface="Tahoma"/>
                        </a:rPr>
                        <a:t>idea</a:t>
                      </a:r>
                      <a:endParaRPr sz="3000">
                        <a:latin typeface="Tahoma"/>
                        <a:cs typeface="Tahoma"/>
                      </a:endParaRPr>
                    </a:p>
                    <a:p>
                      <a:pPr marL="1645920" indent="-285750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Arial"/>
                        <a:buChar char="•"/>
                        <a:tabLst>
                          <a:tab pos="1645920" algn="l"/>
                        </a:tabLst>
                      </a:pPr>
                      <a:r>
                        <a:rPr dirty="0" sz="3000" spc="385">
                          <a:latin typeface="Tahoma"/>
                          <a:cs typeface="Tahoma"/>
                        </a:rPr>
                        <a:t>Add</a:t>
                      </a:r>
                      <a:r>
                        <a:rPr dirty="0" sz="3000" spc="-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55"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3000" spc="-4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225">
                          <a:latin typeface="Tahoma"/>
                          <a:cs typeface="Tahoma"/>
                        </a:rPr>
                        <a:t>period</a:t>
                      </a:r>
                      <a:r>
                        <a:rPr dirty="0" sz="3000" spc="-7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355">
                          <a:latin typeface="Tahoma"/>
                          <a:cs typeface="Tahoma"/>
                        </a:rPr>
                        <a:t>OR</a:t>
                      </a:r>
                      <a:r>
                        <a:rPr dirty="0" sz="3000" spc="-3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55"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3000" spc="-3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280">
                          <a:latin typeface="Tahoma"/>
                          <a:cs typeface="Tahoma"/>
                        </a:rPr>
                        <a:t>comma</a:t>
                      </a:r>
                      <a:r>
                        <a:rPr dirty="0" sz="3000" spc="-4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-330">
                          <a:latin typeface="Tahoma"/>
                          <a:cs typeface="Tahoma"/>
                        </a:rPr>
                        <a:t>+</a:t>
                      </a:r>
                      <a:r>
                        <a:rPr dirty="0" sz="3000" spc="-3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85">
                          <a:latin typeface="Tahoma"/>
                          <a:cs typeface="Tahoma"/>
                        </a:rPr>
                        <a:t>conjunction</a:t>
                      </a:r>
                      <a:endParaRPr sz="3000">
                        <a:latin typeface="Tahoma"/>
                        <a:cs typeface="Tahoma"/>
                      </a:endParaRPr>
                    </a:p>
                    <a:p>
                      <a:pPr marL="140335" marR="506730">
                        <a:lnSpc>
                          <a:spcPct val="100000"/>
                        </a:lnSpc>
                      </a:pPr>
                      <a:r>
                        <a:rPr dirty="0" sz="3000" spc="235">
                          <a:latin typeface="Tahoma"/>
                          <a:cs typeface="Tahoma"/>
                        </a:rPr>
                        <a:t>Model</a:t>
                      </a:r>
                      <a:r>
                        <a:rPr dirty="0" sz="3000" spc="-6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90">
                          <a:latin typeface="Tahoma"/>
                          <a:cs typeface="Tahoma"/>
                        </a:rPr>
                        <a:t>creating</a:t>
                      </a:r>
                      <a:r>
                        <a:rPr dirty="0" sz="3000" spc="1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229">
                          <a:latin typeface="Tahoma"/>
                          <a:cs typeface="Tahoma"/>
                        </a:rPr>
                        <a:t>complete</a:t>
                      </a:r>
                      <a:r>
                        <a:rPr dirty="0" sz="3000" spc="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85">
                          <a:latin typeface="Tahoma"/>
                          <a:cs typeface="Tahoma"/>
                        </a:rPr>
                        <a:t>sentences</a:t>
                      </a:r>
                      <a:r>
                        <a:rPr dirty="0" sz="3000" spc="-1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215"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3000" spc="1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75">
                          <a:latin typeface="Tahoma"/>
                          <a:cs typeface="Tahoma"/>
                        </a:rPr>
                        <a:t>identifying</a:t>
                      </a:r>
                      <a:r>
                        <a:rPr dirty="0" sz="3000" spc="1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80">
                          <a:latin typeface="Tahoma"/>
                          <a:cs typeface="Tahoma"/>
                        </a:rPr>
                        <a:t>them </a:t>
                      </a:r>
                      <a:r>
                        <a:rPr dirty="0" sz="3000" spc="145">
                          <a:latin typeface="Tahoma"/>
                          <a:cs typeface="Tahoma"/>
                        </a:rPr>
                        <a:t>in</a:t>
                      </a:r>
                      <a:r>
                        <a:rPr dirty="0" sz="3000" spc="-8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90">
                          <a:latin typeface="Tahoma"/>
                          <a:cs typeface="Tahoma"/>
                        </a:rPr>
                        <a:t>the</a:t>
                      </a:r>
                      <a:r>
                        <a:rPr dirty="0" sz="3000" spc="-1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20">
                          <a:latin typeface="Tahoma"/>
                          <a:cs typeface="Tahoma"/>
                        </a:rPr>
                        <a:t>text.</a:t>
                      </a:r>
                      <a:endParaRPr sz="3000">
                        <a:latin typeface="Tahoma"/>
                        <a:cs typeface="Tahoma"/>
                      </a:endParaRPr>
                    </a:p>
                    <a:p>
                      <a:pPr marL="14033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3000" spc="180">
                          <a:latin typeface="Tahoma"/>
                          <a:cs typeface="Tahoma"/>
                        </a:rPr>
                        <a:t>Visual</a:t>
                      </a:r>
                      <a:r>
                        <a:rPr dirty="0" sz="3000" spc="1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200">
                          <a:latin typeface="Tahoma"/>
                          <a:cs typeface="Tahoma"/>
                        </a:rPr>
                        <a:t>anchor</a:t>
                      </a:r>
                      <a:r>
                        <a:rPr dirty="0" sz="3000" spc="-3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75">
                          <a:latin typeface="Tahoma"/>
                          <a:cs typeface="Tahoma"/>
                        </a:rPr>
                        <a:t>chart</a:t>
                      </a:r>
                      <a:endParaRPr sz="3000">
                        <a:latin typeface="Tahoma"/>
                        <a:cs typeface="Tahoma"/>
                      </a:endParaRPr>
                    </a:p>
                    <a:p>
                      <a:pPr marL="1035685" indent="-285115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1035685" algn="l"/>
                        </a:tabLst>
                      </a:pPr>
                      <a:r>
                        <a:rPr dirty="0" sz="3000" spc="210">
                          <a:latin typeface="Tahoma"/>
                          <a:cs typeface="Tahoma"/>
                        </a:rPr>
                        <a:t>Create</a:t>
                      </a:r>
                      <a:r>
                        <a:rPr dirty="0" sz="3000" spc="1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204">
                          <a:latin typeface="Tahoma"/>
                          <a:cs typeface="Tahoma"/>
                        </a:rPr>
                        <a:t>something</a:t>
                      </a:r>
                      <a:r>
                        <a:rPr dirty="0" sz="3000" spc="2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-10">
                          <a:latin typeface="Tahoma"/>
                          <a:cs typeface="Tahoma"/>
                        </a:rPr>
                        <a:t>like:</a:t>
                      </a:r>
                      <a:endParaRPr sz="3000">
                        <a:latin typeface="Tahoma"/>
                        <a:cs typeface="Tahoma"/>
                      </a:endParaRPr>
                    </a:p>
                    <a:p>
                      <a:pPr marL="1036319" indent="-285750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Arial"/>
                        <a:buChar char="•"/>
                        <a:tabLst>
                          <a:tab pos="1036319" algn="l"/>
                        </a:tabLst>
                      </a:pPr>
                      <a:r>
                        <a:rPr dirty="0" sz="3000" spc="280">
                          <a:latin typeface="Tahoma"/>
                          <a:cs typeface="Tahoma"/>
                        </a:rPr>
                        <a:t>STOP</a:t>
                      </a:r>
                      <a:r>
                        <a:rPr dirty="0" sz="3000" spc="-1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>
                          <a:latin typeface="Times New Roman"/>
                          <a:cs typeface="Times New Roman"/>
                        </a:rPr>
                        <a:t>→</a:t>
                      </a:r>
                      <a:r>
                        <a:rPr dirty="0" sz="3000" spc="1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000" spc="290">
                          <a:latin typeface="Tahoma"/>
                          <a:cs typeface="Tahoma"/>
                        </a:rPr>
                        <a:t>New</a:t>
                      </a:r>
                      <a:r>
                        <a:rPr dirty="0" sz="3000" spc="1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95">
                          <a:latin typeface="Tahoma"/>
                          <a:cs typeface="Tahoma"/>
                        </a:rPr>
                        <a:t>sentence</a:t>
                      </a:r>
                      <a:r>
                        <a:rPr dirty="0" sz="3000" spc="-8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-25">
                          <a:latin typeface="Tahoma"/>
                          <a:cs typeface="Tahoma"/>
                        </a:rPr>
                        <a:t>(.)</a:t>
                      </a:r>
                      <a:endParaRPr sz="3000">
                        <a:latin typeface="Tahoma"/>
                        <a:cs typeface="Tahoma"/>
                      </a:endParaRPr>
                    </a:p>
                    <a:p>
                      <a:pPr marL="1036319" indent="-285750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Arial"/>
                        <a:buChar char="•"/>
                        <a:tabLst>
                          <a:tab pos="1036319" algn="l"/>
                        </a:tabLst>
                      </a:pPr>
                      <a:r>
                        <a:rPr dirty="0" sz="3000" spc="240">
                          <a:latin typeface="Tahoma"/>
                          <a:cs typeface="Tahoma"/>
                        </a:rPr>
                        <a:t>JOIN</a:t>
                      </a:r>
                      <a:r>
                        <a:rPr dirty="0" sz="3000" spc="-6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>
                          <a:latin typeface="Times New Roman"/>
                          <a:cs typeface="Times New Roman"/>
                        </a:rPr>
                        <a:t>→</a:t>
                      </a:r>
                      <a:r>
                        <a:rPr dirty="0" sz="3000" spc="1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000">
                          <a:latin typeface="Tahoma"/>
                          <a:cs typeface="Tahoma"/>
                        </a:rPr>
                        <a:t>,</a:t>
                      </a:r>
                      <a:r>
                        <a:rPr dirty="0" sz="3000" spc="-4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215">
                          <a:latin typeface="Tahoma"/>
                          <a:cs typeface="Tahoma"/>
                        </a:rPr>
                        <a:t>and</a:t>
                      </a:r>
                      <a:r>
                        <a:rPr dirty="0" sz="3000" spc="-10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365">
                          <a:latin typeface="Tahoma"/>
                          <a:cs typeface="Tahoma"/>
                        </a:rPr>
                        <a:t>/</a:t>
                      </a:r>
                      <a:r>
                        <a:rPr dirty="0" sz="3000" spc="-1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220">
                          <a:latin typeface="Tahoma"/>
                          <a:cs typeface="Tahoma"/>
                        </a:rPr>
                        <a:t>but</a:t>
                      </a:r>
                      <a:r>
                        <a:rPr dirty="0" sz="3000" spc="-7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365">
                          <a:latin typeface="Tahoma"/>
                          <a:cs typeface="Tahoma"/>
                        </a:rPr>
                        <a:t>/</a:t>
                      </a:r>
                      <a:r>
                        <a:rPr dirty="0" sz="3000" spc="-8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220">
                          <a:latin typeface="Tahoma"/>
                          <a:cs typeface="Tahoma"/>
                        </a:rPr>
                        <a:t>so</a:t>
                      </a:r>
                      <a:r>
                        <a:rPr dirty="0" sz="3000" spc="-4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365">
                          <a:latin typeface="Tahoma"/>
                          <a:cs typeface="Tahoma"/>
                        </a:rPr>
                        <a:t>/</a:t>
                      </a:r>
                      <a:r>
                        <a:rPr dirty="0" sz="3000" spc="-8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200">
                          <a:latin typeface="Tahoma"/>
                          <a:cs typeface="Tahoma"/>
                        </a:rPr>
                        <a:t>because</a:t>
                      </a:r>
                      <a:endParaRPr sz="3000">
                        <a:latin typeface="Tahoma"/>
                        <a:cs typeface="Tahoma"/>
                      </a:endParaRPr>
                    </a:p>
                    <a:p>
                      <a:pPr marL="1035685" indent="-285115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1035685" algn="l"/>
                        </a:tabLst>
                      </a:pPr>
                      <a:r>
                        <a:rPr dirty="0" sz="3000" spc="145">
                          <a:latin typeface="Tahoma"/>
                          <a:cs typeface="Tahoma"/>
                        </a:rPr>
                        <a:t>This</a:t>
                      </a:r>
                      <a:r>
                        <a:rPr dirty="0" sz="3000" spc="-2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95">
                          <a:latin typeface="Tahoma"/>
                          <a:cs typeface="Tahoma"/>
                        </a:rPr>
                        <a:t>gives</a:t>
                      </a:r>
                      <a:r>
                        <a:rPr dirty="0" sz="3000" spc="-2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220">
                          <a:latin typeface="Tahoma"/>
                          <a:cs typeface="Tahoma"/>
                        </a:rPr>
                        <a:t>them</a:t>
                      </a:r>
                      <a:r>
                        <a:rPr dirty="0" sz="3000" spc="-2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55">
                          <a:latin typeface="Tahoma"/>
                          <a:cs typeface="Tahoma"/>
                        </a:rPr>
                        <a:t>a</a:t>
                      </a:r>
                      <a:r>
                        <a:rPr dirty="0" sz="3000" spc="-3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204">
                          <a:latin typeface="Tahoma"/>
                          <a:cs typeface="Tahoma"/>
                        </a:rPr>
                        <a:t>quick</a:t>
                      </a:r>
                      <a:r>
                        <a:rPr dirty="0" sz="3000" spc="-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90">
                          <a:latin typeface="Tahoma"/>
                          <a:cs typeface="Tahoma"/>
                        </a:rPr>
                        <a:t>decision-</a:t>
                      </a:r>
                      <a:r>
                        <a:rPr dirty="0" sz="3000" spc="200">
                          <a:latin typeface="Tahoma"/>
                          <a:cs typeface="Tahoma"/>
                        </a:rPr>
                        <a:t>making</a:t>
                      </a:r>
                      <a:r>
                        <a:rPr dirty="0" sz="3000" spc="1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210">
                          <a:latin typeface="Tahoma"/>
                          <a:cs typeface="Tahoma"/>
                        </a:rPr>
                        <a:t>tool</a:t>
                      </a:r>
                      <a:endParaRPr sz="3000">
                        <a:latin typeface="Tahoma"/>
                        <a:cs typeface="Tahoma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</a:tr>
              <a:tr h="1508760">
                <a:tc gridSpan="2">
                  <a:txBody>
                    <a:bodyPr/>
                    <a:lstStyle/>
                    <a:p>
                      <a:pPr marL="24066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3000" spc="-10" b="1">
                          <a:latin typeface="Tahoma"/>
                          <a:cs typeface="Tahoma"/>
                        </a:rPr>
                        <a:t>Accountability</a:t>
                      </a:r>
                      <a:endParaRPr sz="3000">
                        <a:latin typeface="Tahoma"/>
                        <a:cs typeface="Tahoma"/>
                      </a:endParaRPr>
                    </a:p>
                  </a:txBody>
                  <a:tcPr marL="0" marR="0" marB="0" marT="5715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40335" marR="26606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3000">
                          <a:latin typeface="Tahoma"/>
                          <a:cs typeface="Tahoma"/>
                        </a:rPr>
                        <a:t>In</a:t>
                      </a:r>
                      <a:r>
                        <a:rPr dirty="0" sz="3000" spc="-8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90">
                          <a:latin typeface="Tahoma"/>
                          <a:cs typeface="Tahoma"/>
                        </a:rPr>
                        <a:t>the</a:t>
                      </a:r>
                      <a:r>
                        <a:rPr dirty="0" sz="3000" spc="-2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90">
                          <a:latin typeface="Tahoma"/>
                          <a:cs typeface="Tahoma"/>
                        </a:rPr>
                        <a:t>next</a:t>
                      </a:r>
                      <a:r>
                        <a:rPr dirty="0" sz="3000" spc="-5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90">
                          <a:latin typeface="Tahoma"/>
                          <a:cs typeface="Tahoma"/>
                        </a:rPr>
                        <a:t>culminating</a:t>
                      </a:r>
                      <a:r>
                        <a:rPr dirty="0" sz="3000" spc="-1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85">
                          <a:latin typeface="Tahoma"/>
                          <a:cs typeface="Tahoma"/>
                        </a:rPr>
                        <a:t>writing</a:t>
                      </a:r>
                      <a:r>
                        <a:rPr dirty="0" sz="3000" spc="-1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00">
                          <a:latin typeface="Tahoma"/>
                          <a:cs typeface="Tahoma"/>
                        </a:rPr>
                        <a:t>task,</a:t>
                      </a:r>
                      <a:r>
                        <a:rPr dirty="0" sz="3000" spc="-2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90">
                          <a:latin typeface="Tahoma"/>
                          <a:cs typeface="Tahoma"/>
                        </a:rPr>
                        <a:t>student</a:t>
                      </a:r>
                      <a:r>
                        <a:rPr dirty="0" sz="3000" spc="-5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95">
                          <a:latin typeface="Tahoma"/>
                          <a:cs typeface="Tahoma"/>
                        </a:rPr>
                        <a:t>progress </a:t>
                      </a:r>
                      <a:r>
                        <a:rPr dirty="0" sz="3000" spc="245">
                          <a:latin typeface="Tahoma"/>
                          <a:cs typeface="Tahoma"/>
                        </a:rPr>
                        <a:t>toward</a:t>
                      </a:r>
                      <a:r>
                        <a:rPr dirty="0" sz="3000" spc="-8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60">
                          <a:latin typeface="Tahoma"/>
                          <a:cs typeface="Tahoma"/>
                        </a:rPr>
                        <a:t>this</a:t>
                      </a:r>
                      <a:r>
                        <a:rPr dirty="0" sz="3000" spc="-2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204">
                          <a:latin typeface="Tahoma"/>
                          <a:cs typeface="Tahoma"/>
                        </a:rPr>
                        <a:t>goal</a:t>
                      </a:r>
                      <a:r>
                        <a:rPr dirty="0" sz="3000" spc="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45">
                          <a:latin typeface="Tahoma"/>
                          <a:cs typeface="Tahoma"/>
                        </a:rPr>
                        <a:t>will</a:t>
                      </a:r>
                      <a:r>
                        <a:rPr dirty="0" sz="3000" spc="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225">
                          <a:latin typeface="Tahoma"/>
                          <a:cs typeface="Tahoma"/>
                        </a:rPr>
                        <a:t>be</a:t>
                      </a:r>
                      <a:r>
                        <a:rPr dirty="0" sz="3000" spc="-1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80">
                          <a:latin typeface="Tahoma"/>
                          <a:cs typeface="Tahoma"/>
                        </a:rPr>
                        <a:t>monitored.</a:t>
                      </a:r>
                      <a:r>
                        <a:rPr dirty="0" sz="3000" spc="-1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204">
                          <a:latin typeface="Tahoma"/>
                          <a:cs typeface="Tahoma"/>
                        </a:rPr>
                        <a:t>Students</a:t>
                      </a:r>
                      <a:r>
                        <a:rPr dirty="0" sz="3000" spc="-3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50">
                          <a:latin typeface="Tahoma"/>
                          <a:cs typeface="Tahoma"/>
                        </a:rPr>
                        <a:t>will</a:t>
                      </a:r>
                      <a:r>
                        <a:rPr dirty="0" sz="3000" spc="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80">
                          <a:latin typeface="Tahoma"/>
                          <a:cs typeface="Tahoma"/>
                        </a:rPr>
                        <a:t>have</a:t>
                      </a:r>
                      <a:r>
                        <a:rPr dirty="0" sz="3000" spc="-1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90">
                          <a:latin typeface="Tahoma"/>
                          <a:cs typeface="Tahoma"/>
                        </a:rPr>
                        <a:t>met the</a:t>
                      </a:r>
                      <a:r>
                        <a:rPr dirty="0" sz="3000" spc="-1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204">
                          <a:latin typeface="Tahoma"/>
                          <a:cs typeface="Tahoma"/>
                        </a:rPr>
                        <a:t>goal</a:t>
                      </a:r>
                      <a:r>
                        <a:rPr dirty="0" sz="300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200">
                          <a:latin typeface="Tahoma"/>
                          <a:cs typeface="Tahoma"/>
                        </a:rPr>
                        <a:t>when</a:t>
                      </a:r>
                      <a:r>
                        <a:rPr dirty="0" sz="3000" spc="-1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215">
                          <a:latin typeface="Tahoma"/>
                          <a:cs typeface="Tahoma"/>
                        </a:rPr>
                        <a:t>they</a:t>
                      </a:r>
                      <a:r>
                        <a:rPr dirty="0" sz="3000" spc="-8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200">
                          <a:latin typeface="Tahoma"/>
                          <a:cs typeface="Tahoma"/>
                        </a:rPr>
                        <a:t>have</a:t>
                      </a:r>
                      <a:r>
                        <a:rPr dirty="0" sz="3000" spc="-8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75">
                          <a:latin typeface="Tahoma"/>
                          <a:cs typeface="Tahoma"/>
                        </a:rPr>
                        <a:t>at</a:t>
                      </a:r>
                      <a:r>
                        <a:rPr dirty="0" sz="3000" spc="3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50">
                          <a:latin typeface="Tahoma"/>
                          <a:cs typeface="Tahoma"/>
                        </a:rPr>
                        <a:t>least</a:t>
                      </a:r>
                      <a:r>
                        <a:rPr dirty="0" sz="3000" spc="-3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95">
                          <a:latin typeface="Tahoma"/>
                          <a:cs typeface="Tahoma"/>
                        </a:rPr>
                        <a:t>3</a:t>
                      </a:r>
                      <a:r>
                        <a:rPr dirty="0" sz="3000" spc="-1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229">
                          <a:latin typeface="Tahoma"/>
                          <a:cs typeface="Tahoma"/>
                        </a:rPr>
                        <a:t>complete</a:t>
                      </a:r>
                      <a:r>
                        <a:rPr dirty="0" sz="3000" spc="-1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3000" spc="140">
                          <a:latin typeface="Tahoma"/>
                          <a:cs typeface="Tahoma"/>
                        </a:rPr>
                        <a:t>sentences.</a:t>
                      </a:r>
                      <a:endParaRPr sz="3000">
                        <a:latin typeface="Tahoma"/>
                        <a:cs typeface="Tahoma"/>
                      </a:endParaRPr>
                    </a:p>
                  </a:txBody>
                  <a:tcPr marL="0" marR="0" marB="0" marT="57150">
                    <a:lnL w="12700">
                      <a:solidFill>
                        <a:srgbClr val="A6A6A6"/>
                      </a:solidFill>
                      <a:prstDash val="solid"/>
                    </a:lnL>
                    <a:lnR w="12700">
                      <a:solidFill>
                        <a:srgbClr val="A6A6A6"/>
                      </a:solidFill>
                      <a:prstDash val="solid"/>
                    </a:lnR>
                    <a:lnT w="12700">
                      <a:solidFill>
                        <a:srgbClr val="A6A6A6"/>
                      </a:solidFill>
                      <a:prstDash val="solid"/>
                    </a:lnT>
                    <a:lnB w="12700">
                      <a:solidFill>
                        <a:srgbClr val="A6A6A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3352800" cy="425767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0500" y="219075"/>
            <a:ext cx="2771775" cy="365760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454109" y="9684655"/>
            <a:ext cx="17380585" cy="328930"/>
            <a:chOff x="454109" y="9684655"/>
            <a:chExt cx="17380585" cy="328930"/>
          </a:xfrm>
        </p:grpSpPr>
        <p:sp>
          <p:nvSpPr>
            <p:cNvPr id="6" name="object 6"/>
            <p:cNvSpPr/>
            <p:nvPr/>
          </p:nvSpPr>
          <p:spPr>
            <a:xfrm>
              <a:off x="454109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D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79922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083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914431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348940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 descr="A white rectangular object with a white background  Description automatically generated with medium confidence (Shape)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591550" y="8391525"/>
              <a:ext cx="1552575" cy="1200150"/>
            </a:xfrm>
            <a:custGeom>
              <a:avLst/>
              <a:gdLst/>
              <a:ahLst/>
              <a:cxnLst/>
              <a:rect l="l" t="t" r="r" b="b"/>
              <a:pathLst>
                <a:path w="1552575" h="1200150">
                  <a:moveTo>
                    <a:pt x="1552575" y="0"/>
                  </a:moveTo>
                  <a:lnTo>
                    <a:pt x="0" y="0"/>
                  </a:lnTo>
                  <a:lnTo>
                    <a:pt x="0" y="1200150"/>
                  </a:lnTo>
                  <a:lnTo>
                    <a:pt x="1552575" y="1200150"/>
                  </a:lnTo>
                  <a:lnTo>
                    <a:pt x="15525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2229908" y="2950451"/>
              <a:ext cx="5024755" cy="4025900"/>
            </a:xfrm>
            <a:custGeom>
              <a:avLst/>
              <a:gdLst/>
              <a:ahLst/>
              <a:cxnLst/>
              <a:rect l="l" t="t" r="r" b="b"/>
              <a:pathLst>
                <a:path w="5024755" h="4025900">
                  <a:moveTo>
                    <a:pt x="1327162" y="1308099"/>
                  </a:moveTo>
                  <a:lnTo>
                    <a:pt x="1186537" y="1308099"/>
                  </a:lnTo>
                  <a:lnTo>
                    <a:pt x="1187005" y="1346199"/>
                  </a:lnTo>
                  <a:lnTo>
                    <a:pt x="1188416" y="1384299"/>
                  </a:lnTo>
                  <a:lnTo>
                    <a:pt x="1190780" y="1435099"/>
                  </a:lnTo>
                  <a:lnTo>
                    <a:pt x="1194107" y="1473199"/>
                  </a:lnTo>
                  <a:lnTo>
                    <a:pt x="1198408" y="1511299"/>
                  </a:lnTo>
                  <a:lnTo>
                    <a:pt x="1203693" y="1562099"/>
                  </a:lnTo>
                  <a:lnTo>
                    <a:pt x="1209971" y="1612899"/>
                  </a:lnTo>
                  <a:lnTo>
                    <a:pt x="1217254" y="1650999"/>
                  </a:lnTo>
                  <a:lnTo>
                    <a:pt x="1225550" y="1701799"/>
                  </a:lnTo>
                  <a:lnTo>
                    <a:pt x="1234871" y="1752599"/>
                  </a:lnTo>
                  <a:lnTo>
                    <a:pt x="1245227" y="1803399"/>
                  </a:lnTo>
                  <a:lnTo>
                    <a:pt x="1256627" y="1854199"/>
                  </a:lnTo>
                  <a:lnTo>
                    <a:pt x="1269083" y="1904999"/>
                  </a:lnTo>
                  <a:lnTo>
                    <a:pt x="1282603" y="1955799"/>
                  </a:lnTo>
                  <a:lnTo>
                    <a:pt x="1297199" y="1993899"/>
                  </a:lnTo>
                  <a:lnTo>
                    <a:pt x="1312880" y="2044699"/>
                  </a:lnTo>
                  <a:lnTo>
                    <a:pt x="1329657" y="2095499"/>
                  </a:lnTo>
                  <a:lnTo>
                    <a:pt x="1347540" y="2146299"/>
                  </a:lnTo>
                  <a:lnTo>
                    <a:pt x="1366539" y="2197099"/>
                  </a:lnTo>
                  <a:lnTo>
                    <a:pt x="1386665" y="2247899"/>
                  </a:lnTo>
                  <a:lnTo>
                    <a:pt x="1407926" y="2298699"/>
                  </a:lnTo>
                  <a:lnTo>
                    <a:pt x="1430335" y="2336799"/>
                  </a:lnTo>
                  <a:lnTo>
                    <a:pt x="1453900" y="2387599"/>
                  </a:lnTo>
                  <a:lnTo>
                    <a:pt x="1478632" y="2425699"/>
                  </a:lnTo>
                  <a:lnTo>
                    <a:pt x="1504541" y="2476499"/>
                  </a:lnTo>
                  <a:lnTo>
                    <a:pt x="1531638" y="2514599"/>
                  </a:lnTo>
                  <a:lnTo>
                    <a:pt x="1559932" y="2552699"/>
                  </a:lnTo>
                  <a:lnTo>
                    <a:pt x="1589434" y="2590799"/>
                  </a:lnTo>
                  <a:lnTo>
                    <a:pt x="1620154" y="2628899"/>
                  </a:lnTo>
                  <a:lnTo>
                    <a:pt x="1652102" y="2666999"/>
                  </a:lnTo>
                  <a:lnTo>
                    <a:pt x="1685288" y="2692399"/>
                  </a:lnTo>
                  <a:lnTo>
                    <a:pt x="1719723" y="2730499"/>
                  </a:lnTo>
                  <a:lnTo>
                    <a:pt x="1755416" y="2755899"/>
                  </a:lnTo>
                  <a:lnTo>
                    <a:pt x="1792379" y="2781299"/>
                  </a:lnTo>
                  <a:lnTo>
                    <a:pt x="1830620" y="2806699"/>
                  </a:lnTo>
                  <a:lnTo>
                    <a:pt x="1846109" y="3962400"/>
                  </a:lnTo>
                  <a:lnTo>
                    <a:pt x="1852003" y="3987800"/>
                  </a:lnTo>
                  <a:lnTo>
                    <a:pt x="1867315" y="4013200"/>
                  </a:lnTo>
                  <a:lnTo>
                    <a:pt x="1889792" y="4025900"/>
                  </a:lnTo>
                  <a:lnTo>
                    <a:pt x="1917181" y="4025900"/>
                  </a:lnTo>
                  <a:lnTo>
                    <a:pt x="3652018" y="4013200"/>
                  </a:lnTo>
                  <a:lnTo>
                    <a:pt x="3679073" y="4000500"/>
                  </a:lnTo>
                  <a:lnTo>
                    <a:pt x="3701052" y="3987800"/>
                  </a:lnTo>
                  <a:lnTo>
                    <a:pt x="3715812" y="3962400"/>
                  </a:lnTo>
                  <a:lnTo>
                    <a:pt x="3721209" y="3937000"/>
                  </a:lnTo>
                  <a:lnTo>
                    <a:pt x="3721153" y="3886200"/>
                  </a:lnTo>
                  <a:lnTo>
                    <a:pt x="1985793" y="3886200"/>
                  </a:lnTo>
                  <a:lnTo>
                    <a:pt x="1970738" y="2755899"/>
                  </a:lnTo>
                  <a:lnTo>
                    <a:pt x="1959104" y="2717799"/>
                  </a:lnTo>
                  <a:lnTo>
                    <a:pt x="1929774" y="2692399"/>
                  </a:lnTo>
                  <a:lnTo>
                    <a:pt x="1891804" y="2679699"/>
                  </a:lnTo>
                  <a:lnTo>
                    <a:pt x="1855182" y="2654299"/>
                  </a:lnTo>
                  <a:lnTo>
                    <a:pt x="1819897" y="2628899"/>
                  </a:lnTo>
                  <a:lnTo>
                    <a:pt x="1785938" y="2603499"/>
                  </a:lnTo>
                  <a:lnTo>
                    <a:pt x="1753293" y="2565399"/>
                  </a:lnTo>
                  <a:lnTo>
                    <a:pt x="1721952" y="2539999"/>
                  </a:lnTo>
                  <a:lnTo>
                    <a:pt x="1691903" y="2501899"/>
                  </a:lnTo>
                  <a:lnTo>
                    <a:pt x="1663134" y="2463799"/>
                  </a:lnTo>
                  <a:lnTo>
                    <a:pt x="1635635" y="2425699"/>
                  </a:lnTo>
                  <a:lnTo>
                    <a:pt x="1609394" y="2374899"/>
                  </a:lnTo>
                  <a:lnTo>
                    <a:pt x="1584400" y="2336799"/>
                  </a:lnTo>
                  <a:lnTo>
                    <a:pt x="1560642" y="2285999"/>
                  </a:lnTo>
                  <a:lnTo>
                    <a:pt x="1538108" y="2247899"/>
                  </a:lnTo>
                  <a:lnTo>
                    <a:pt x="1516787" y="2197099"/>
                  </a:lnTo>
                  <a:lnTo>
                    <a:pt x="1496668" y="2146299"/>
                  </a:lnTo>
                  <a:lnTo>
                    <a:pt x="1477739" y="2095499"/>
                  </a:lnTo>
                  <a:lnTo>
                    <a:pt x="1459989" y="2044699"/>
                  </a:lnTo>
                  <a:lnTo>
                    <a:pt x="1443408" y="1993899"/>
                  </a:lnTo>
                  <a:lnTo>
                    <a:pt x="1427983" y="1943099"/>
                  </a:lnTo>
                  <a:lnTo>
                    <a:pt x="1413703" y="1892299"/>
                  </a:lnTo>
                  <a:lnTo>
                    <a:pt x="1400558" y="1841499"/>
                  </a:lnTo>
                  <a:lnTo>
                    <a:pt x="1388535" y="1790699"/>
                  </a:lnTo>
                  <a:lnTo>
                    <a:pt x="1377624" y="1739899"/>
                  </a:lnTo>
                  <a:lnTo>
                    <a:pt x="1367813" y="1689099"/>
                  </a:lnTo>
                  <a:lnTo>
                    <a:pt x="1359090" y="1650999"/>
                  </a:lnTo>
                  <a:lnTo>
                    <a:pt x="1351446" y="1600199"/>
                  </a:lnTo>
                  <a:lnTo>
                    <a:pt x="1344868" y="1549399"/>
                  </a:lnTo>
                  <a:lnTo>
                    <a:pt x="1339345" y="1511299"/>
                  </a:lnTo>
                  <a:lnTo>
                    <a:pt x="1334866" y="1460499"/>
                  </a:lnTo>
                  <a:lnTo>
                    <a:pt x="1331419" y="1422399"/>
                  </a:lnTo>
                  <a:lnTo>
                    <a:pt x="1328994" y="1384299"/>
                  </a:lnTo>
                  <a:lnTo>
                    <a:pt x="1327579" y="1346199"/>
                  </a:lnTo>
                  <a:lnTo>
                    <a:pt x="1327162" y="1308099"/>
                  </a:lnTo>
                  <a:close/>
                </a:path>
                <a:path w="5024755" h="4025900">
                  <a:moveTo>
                    <a:pt x="4954370" y="457200"/>
                  </a:moveTo>
                  <a:lnTo>
                    <a:pt x="3466713" y="457200"/>
                  </a:lnTo>
                  <a:lnTo>
                    <a:pt x="3492502" y="469900"/>
                  </a:lnTo>
                  <a:lnTo>
                    <a:pt x="3538476" y="482600"/>
                  </a:lnTo>
                  <a:lnTo>
                    <a:pt x="3580071" y="495300"/>
                  </a:lnTo>
                  <a:lnTo>
                    <a:pt x="3616747" y="520700"/>
                  </a:lnTo>
                  <a:lnTo>
                    <a:pt x="3647964" y="558800"/>
                  </a:lnTo>
                  <a:lnTo>
                    <a:pt x="3673183" y="596900"/>
                  </a:lnTo>
                  <a:lnTo>
                    <a:pt x="3691864" y="635000"/>
                  </a:lnTo>
                  <a:lnTo>
                    <a:pt x="3703469" y="685800"/>
                  </a:lnTo>
                  <a:lnTo>
                    <a:pt x="3707457" y="736600"/>
                  </a:lnTo>
                  <a:lnTo>
                    <a:pt x="3707694" y="787400"/>
                  </a:lnTo>
                  <a:lnTo>
                    <a:pt x="3708361" y="825500"/>
                  </a:lnTo>
                  <a:lnTo>
                    <a:pt x="3709394" y="876300"/>
                  </a:lnTo>
                  <a:lnTo>
                    <a:pt x="3710725" y="927100"/>
                  </a:lnTo>
                  <a:lnTo>
                    <a:pt x="3712289" y="990600"/>
                  </a:lnTo>
                  <a:lnTo>
                    <a:pt x="3714020" y="1041400"/>
                  </a:lnTo>
                  <a:lnTo>
                    <a:pt x="3715852" y="1104900"/>
                  </a:lnTo>
                  <a:lnTo>
                    <a:pt x="3717400" y="1143000"/>
                  </a:lnTo>
                  <a:lnTo>
                    <a:pt x="3718947" y="1193800"/>
                  </a:lnTo>
                  <a:lnTo>
                    <a:pt x="3720449" y="1244600"/>
                  </a:lnTo>
                  <a:lnTo>
                    <a:pt x="3721863" y="1308100"/>
                  </a:lnTo>
                  <a:lnTo>
                    <a:pt x="3723147" y="1358900"/>
                  </a:lnTo>
                  <a:lnTo>
                    <a:pt x="3724258" y="1409700"/>
                  </a:lnTo>
                  <a:lnTo>
                    <a:pt x="3725153" y="1460500"/>
                  </a:lnTo>
                  <a:lnTo>
                    <a:pt x="3725788" y="1524000"/>
                  </a:lnTo>
                  <a:lnTo>
                    <a:pt x="3725708" y="1676400"/>
                  </a:lnTo>
                  <a:lnTo>
                    <a:pt x="3724876" y="1739900"/>
                  </a:lnTo>
                  <a:lnTo>
                    <a:pt x="3723569" y="1790700"/>
                  </a:lnTo>
                  <a:lnTo>
                    <a:pt x="3721746" y="1841500"/>
                  </a:lnTo>
                  <a:lnTo>
                    <a:pt x="3719363" y="1905000"/>
                  </a:lnTo>
                  <a:lnTo>
                    <a:pt x="3716376" y="1955800"/>
                  </a:lnTo>
                  <a:lnTo>
                    <a:pt x="3712743" y="2006600"/>
                  </a:lnTo>
                  <a:lnTo>
                    <a:pt x="3708422" y="2057400"/>
                  </a:lnTo>
                  <a:lnTo>
                    <a:pt x="3703368" y="2108200"/>
                  </a:lnTo>
                  <a:lnTo>
                    <a:pt x="3697539" y="2159000"/>
                  </a:lnTo>
                  <a:lnTo>
                    <a:pt x="3690892" y="2209800"/>
                  </a:lnTo>
                  <a:lnTo>
                    <a:pt x="3683384" y="2247900"/>
                  </a:lnTo>
                  <a:lnTo>
                    <a:pt x="3674972" y="2298700"/>
                  </a:lnTo>
                  <a:lnTo>
                    <a:pt x="3665614" y="2349500"/>
                  </a:lnTo>
                  <a:lnTo>
                    <a:pt x="3655265" y="2387600"/>
                  </a:lnTo>
                  <a:lnTo>
                    <a:pt x="3643884" y="2425700"/>
                  </a:lnTo>
                  <a:lnTo>
                    <a:pt x="3631426" y="2463800"/>
                  </a:lnTo>
                  <a:lnTo>
                    <a:pt x="3617850" y="2501900"/>
                  </a:lnTo>
                  <a:lnTo>
                    <a:pt x="3603112" y="2540000"/>
                  </a:lnTo>
                  <a:lnTo>
                    <a:pt x="3587169" y="2578100"/>
                  </a:lnTo>
                  <a:lnTo>
                    <a:pt x="3583060" y="2578100"/>
                  </a:lnTo>
                  <a:lnTo>
                    <a:pt x="3580457" y="2590800"/>
                  </a:lnTo>
                  <a:lnTo>
                    <a:pt x="3579292" y="2603500"/>
                  </a:lnTo>
                  <a:lnTo>
                    <a:pt x="3579498" y="2616200"/>
                  </a:lnTo>
                  <a:lnTo>
                    <a:pt x="3580656" y="3873500"/>
                  </a:lnTo>
                  <a:lnTo>
                    <a:pt x="1985793" y="3886200"/>
                  </a:lnTo>
                  <a:lnTo>
                    <a:pt x="3721153" y="3886200"/>
                  </a:lnTo>
                  <a:lnTo>
                    <a:pt x="3719970" y="2806700"/>
                  </a:lnTo>
                  <a:lnTo>
                    <a:pt x="3719845" y="2692400"/>
                  </a:lnTo>
                  <a:lnTo>
                    <a:pt x="3719761" y="2616200"/>
                  </a:lnTo>
                  <a:lnTo>
                    <a:pt x="3735878" y="2590800"/>
                  </a:lnTo>
                  <a:lnTo>
                    <a:pt x="3750833" y="2552700"/>
                  </a:lnTo>
                  <a:lnTo>
                    <a:pt x="3764666" y="2514600"/>
                  </a:lnTo>
                  <a:lnTo>
                    <a:pt x="3777417" y="2476500"/>
                  </a:lnTo>
                  <a:lnTo>
                    <a:pt x="3789124" y="2425700"/>
                  </a:lnTo>
                  <a:lnTo>
                    <a:pt x="3799827" y="2387600"/>
                  </a:lnTo>
                  <a:lnTo>
                    <a:pt x="3809566" y="2336800"/>
                  </a:lnTo>
                  <a:lnTo>
                    <a:pt x="3818380" y="2298700"/>
                  </a:lnTo>
                  <a:lnTo>
                    <a:pt x="3826308" y="2247900"/>
                  </a:lnTo>
                  <a:lnTo>
                    <a:pt x="3833390" y="2197100"/>
                  </a:lnTo>
                  <a:lnTo>
                    <a:pt x="3839665" y="2159000"/>
                  </a:lnTo>
                  <a:lnTo>
                    <a:pt x="3845172" y="2108200"/>
                  </a:lnTo>
                  <a:lnTo>
                    <a:pt x="3849952" y="2057400"/>
                  </a:lnTo>
                  <a:lnTo>
                    <a:pt x="3854043" y="2006600"/>
                  </a:lnTo>
                  <a:lnTo>
                    <a:pt x="3857484" y="1955800"/>
                  </a:lnTo>
                  <a:lnTo>
                    <a:pt x="3862577" y="1841500"/>
                  </a:lnTo>
                  <a:lnTo>
                    <a:pt x="3864308" y="1790700"/>
                  </a:lnTo>
                  <a:lnTo>
                    <a:pt x="3865546" y="1739900"/>
                  </a:lnTo>
                  <a:lnTo>
                    <a:pt x="3866333" y="1689100"/>
                  </a:lnTo>
                  <a:lnTo>
                    <a:pt x="3866539" y="1549400"/>
                  </a:lnTo>
                  <a:lnTo>
                    <a:pt x="3866372" y="1524000"/>
                  </a:lnTo>
                  <a:lnTo>
                    <a:pt x="3865744" y="1473200"/>
                  </a:lnTo>
                  <a:lnTo>
                    <a:pt x="3863761" y="1358900"/>
                  </a:lnTo>
                  <a:lnTo>
                    <a:pt x="3862485" y="1308100"/>
                  </a:lnTo>
                  <a:lnTo>
                    <a:pt x="4816645" y="1308100"/>
                  </a:lnTo>
                  <a:lnTo>
                    <a:pt x="4859329" y="1295400"/>
                  </a:lnTo>
                  <a:lnTo>
                    <a:pt x="4898696" y="1270000"/>
                  </a:lnTo>
                  <a:lnTo>
                    <a:pt x="4934013" y="1257300"/>
                  </a:lnTo>
                  <a:lnTo>
                    <a:pt x="4964549" y="1219200"/>
                  </a:lnTo>
                  <a:lnTo>
                    <a:pt x="4989572" y="1181100"/>
                  </a:lnTo>
                  <a:lnTo>
                    <a:pt x="4995832" y="1168400"/>
                  </a:lnTo>
                  <a:lnTo>
                    <a:pt x="3858432" y="1168400"/>
                  </a:lnTo>
                  <a:lnTo>
                    <a:pt x="3856969" y="1117600"/>
                  </a:lnTo>
                  <a:lnTo>
                    <a:pt x="3853864" y="1016000"/>
                  </a:lnTo>
                  <a:lnTo>
                    <a:pt x="3852358" y="965200"/>
                  </a:lnTo>
                  <a:lnTo>
                    <a:pt x="3850974" y="914400"/>
                  </a:lnTo>
                  <a:lnTo>
                    <a:pt x="3849779" y="863600"/>
                  </a:lnTo>
                  <a:lnTo>
                    <a:pt x="3848841" y="825500"/>
                  </a:lnTo>
                  <a:lnTo>
                    <a:pt x="3848229" y="774700"/>
                  </a:lnTo>
                  <a:lnTo>
                    <a:pt x="3848009" y="736600"/>
                  </a:lnTo>
                  <a:lnTo>
                    <a:pt x="3844323" y="673100"/>
                  </a:lnTo>
                  <a:lnTo>
                    <a:pt x="3833715" y="609600"/>
                  </a:lnTo>
                  <a:lnTo>
                    <a:pt x="3816865" y="558800"/>
                  </a:lnTo>
                  <a:lnTo>
                    <a:pt x="3794452" y="520700"/>
                  </a:lnTo>
                  <a:lnTo>
                    <a:pt x="4995832" y="520700"/>
                  </a:lnTo>
                  <a:lnTo>
                    <a:pt x="4989572" y="508000"/>
                  </a:lnTo>
                  <a:lnTo>
                    <a:pt x="4964549" y="469900"/>
                  </a:lnTo>
                  <a:lnTo>
                    <a:pt x="4954370" y="457200"/>
                  </a:lnTo>
                  <a:close/>
                </a:path>
                <a:path w="5024755" h="4025900">
                  <a:moveTo>
                    <a:pt x="2527468" y="2476500"/>
                  </a:moveTo>
                  <a:lnTo>
                    <a:pt x="2217828" y="2476500"/>
                  </a:lnTo>
                  <a:lnTo>
                    <a:pt x="2264795" y="2501900"/>
                  </a:lnTo>
                  <a:lnTo>
                    <a:pt x="2313689" y="2527300"/>
                  </a:lnTo>
                  <a:lnTo>
                    <a:pt x="2363940" y="2552700"/>
                  </a:lnTo>
                  <a:lnTo>
                    <a:pt x="2414978" y="2565400"/>
                  </a:lnTo>
                  <a:lnTo>
                    <a:pt x="2416136" y="2616200"/>
                  </a:lnTo>
                  <a:lnTo>
                    <a:pt x="2423450" y="2667000"/>
                  </a:lnTo>
                  <a:lnTo>
                    <a:pt x="2443799" y="2705100"/>
                  </a:lnTo>
                  <a:lnTo>
                    <a:pt x="2474792" y="2730500"/>
                  </a:lnTo>
                  <a:lnTo>
                    <a:pt x="2514039" y="2755900"/>
                  </a:lnTo>
                  <a:lnTo>
                    <a:pt x="2750366" y="2755900"/>
                  </a:lnTo>
                  <a:lnTo>
                    <a:pt x="2774580" y="2743200"/>
                  </a:lnTo>
                  <a:lnTo>
                    <a:pt x="2795673" y="2717800"/>
                  </a:lnTo>
                  <a:lnTo>
                    <a:pt x="2828273" y="2667000"/>
                  </a:lnTo>
                  <a:lnTo>
                    <a:pt x="2838157" y="2616200"/>
                  </a:lnTo>
                  <a:lnTo>
                    <a:pt x="2556857" y="2616200"/>
                  </a:lnTo>
                  <a:lnTo>
                    <a:pt x="2556400" y="2590800"/>
                  </a:lnTo>
                  <a:lnTo>
                    <a:pt x="2556703" y="2578100"/>
                  </a:lnTo>
                  <a:lnTo>
                    <a:pt x="2556979" y="2565400"/>
                  </a:lnTo>
                  <a:lnTo>
                    <a:pt x="2549219" y="2514600"/>
                  </a:lnTo>
                  <a:lnTo>
                    <a:pt x="2527468" y="2476500"/>
                  </a:lnTo>
                  <a:close/>
                </a:path>
                <a:path w="5024755" h="4025900">
                  <a:moveTo>
                    <a:pt x="3056043" y="2336800"/>
                  </a:moveTo>
                  <a:lnTo>
                    <a:pt x="3010157" y="2349500"/>
                  </a:lnTo>
                  <a:lnTo>
                    <a:pt x="2965899" y="2362200"/>
                  </a:lnTo>
                  <a:lnTo>
                    <a:pt x="2883102" y="2400300"/>
                  </a:lnTo>
                  <a:lnTo>
                    <a:pt x="2837456" y="2413000"/>
                  </a:lnTo>
                  <a:lnTo>
                    <a:pt x="2796396" y="2425700"/>
                  </a:lnTo>
                  <a:lnTo>
                    <a:pt x="2759462" y="2451100"/>
                  </a:lnTo>
                  <a:lnTo>
                    <a:pt x="2726192" y="2476500"/>
                  </a:lnTo>
                  <a:lnTo>
                    <a:pt x="2703193" y="2527300"/>
                  </a:lnTo>
                  <a:lnTo>
                    <a:pt x="2696356" y="2565400"/>
                  </a:lnTo>
                  <a:lnTo>
                    <a:pt x="2696982" y="2603500"/>
                  </a:lnTo>
                  <a:lnTo>
                    <a:pt x="2696374" y="2616200"/>
                  </a:lnTo>
                  <a:lnTo>
                    <a:pt x="2838157" y="2616200"/>
                  </a:lnTo>
                  <a:lnTo>
                    <a:pt x="2837727" y="2578100"/>
                  </a:lnTo>
                  <a:lnTo>
                    <a:pt x="2839387" y="2565400"/>
                  </a:lnTo>
                  <a:lnTo>
                    <a:pt x="2890306" y="2552700"/>
                  </a:lnTo>
                  <a:lnTo>
                    <a:pt x="2940586" y="2527300"/>
                  </a:lnTo>
                  <a:lnTo>
                    <a:pt x="2989591" y="2501900"/>
                  </a:lnTo>
                  <a:lnTo>
                    <a:pt x="3036682" y="2476500"/>
                  </a:lnTo>
                  <a:lnTo>
                    <a:pt x="3319381" y="2476500"/>
                  </a:lnTo>
                  <a:lnTo>
                    <a:pt x="3374386" y="2425700"/>
                  </a:lnTo>
                  <a:lnTo>
                    <a:pt x="3175643" y="2425700"/>
                  </a:lnTo>
                  <a:lnTo>
                    <a:pt x="3138153" y="2387600"/>
                  </a:lnTo>
                  <a:lnTo>
                    <a:pt x="3099920" y="2349500"/>
                  </a:lnTo>
                  <a:lnTo>
                    <a:pt x="3056043" y="2336800"/>
                  </a:lnTo>
                  <a:close/>
                </a:path>
                <a:path w="5024755" h="4025900">
                  <a:moveTo>
                    <a:pt x="1978844" y="1219199"/>
                  </a:moveTo>
                  <a:lnTo>
                    <a:pt x="1838436" y="1219199"/>
                  </a:lnTo>
                  <a:lnTo>
                    <a:pt x="1844861" y="1269999"/>
                  </a:lnTo>
                  <a:lnTo>
                    <a:pt x="1862157" y="1295399"/>
                  </a:lnTo>
                  <a:lnTo>
                    <a:pt x="1887350" y="1333499"/>
                  </a:lnTo>
                  <a:lnTo>
                    <a:pt x="1917470" y="1358899"/>
                  </a:lnTo>
                  <a:lnTo>
                    <a:pt x="1917759" y="1358899"/>
                  </a:lnTo>
                  <a:lnTo>
                    <a:pt x="1892503" y="1409699"/>
                  </a:lnTo>
                  <a:lnTo>
                    <a:pt x="1870299" y="1460499"/>
                  </a:lnTo>
                  <a:lnTo>
                    <a:pt x="1851380" y="1511299"/>
                  </a:lnTo>
                  <a:lnTo>
                    <a:pt x="1835975" y="1562099"/>
                  </a:lnTo>
                  <a:lnTo>
                    <a:pt x="1781259" y="1562099"/>
                  </a:lnTo>
                  <a:lnTo>
                    <a:pt x="1736289" y="1574799"/>
                  </a:lnTo>
                  <a:lnTo>
                    <a:pt x="1697128" y="1587499"/>
                  </a:lnTo>
                  <a:lnTo>
                    <a:pt x="1666179" y="1625599"/>
                  </a:lnTo>
                  <a:lnTo>
                    <a:pt x="1645847" y="1663699"/>
                  </a:lnTo>
                  <a:lnTo>
                    <a:pt x="1638535" y="1701799"/>
                  </a:lnTo>
                  <a:lnTo>
                    <a:pt x="1638535" y="1841499"/>
                  </a:lnTo>
                  <a:lnTo>
                    <a:pt x="1649790" y="1892299"/>
                  </a:lnTo>
                  <a:lnTo>
                    <a:pt x="1680368" y="1943099"/>
                  </a:lnTo>
                  <a:lnTo>
                    <a:pt x="1731083" y="1968499"/>
                  </a:lnTo>
                  <a:lnTo>
                    <a:pt x="1781024" y="1981199"/>
                  </a:lnTo>
                  <a:lnTo>
                    <a:pt x="1835975" y="1981199"/>
                  </a:lnTo>
                  <a:lnTo>
                    <a:pt x="1851421" y="2031999"/>
                  </a:lnTo>
                  <a:lnTo>
                    <a:pt x="1870408" y="2082799"/>
                  </a:lnTo>
                  <a:lnTo>
                    <a:pt x="1892625" y="2133599"/>
                  </a:lnTo>
                  <a:lnTo>
                    <a:pt x="1917760" y="2184399"/>
                  </a:lnTo>
                  <a:lnTo>
                    <a:pt x="1918483" y="2184399"/>
                  </a:lnTo>
                  <a:lnTo>
                    <a:pt x="1880124" y="2222499"/>
                  </a:lnTo>
                  <a:lnTo>
                    <a:pt x="1853374" y="2260599"/>
                  </a:lnTo>
                  <a:lnTo>
                    <a:pt x="1840000" y="2298699"/>
                  </a:lnTo>
                  <a:lnTo>
                    <a:pt x="1840000" y="2349499"/>
                  </a:lnTo>
                  <a:lnTo>
                    <a:pt x="1853375" y="2387599"/>
                  </a:lnTo>
                  <a:lnTo>
                    <a:pt x="1880124" y="2425699"/>
                  </a:lnTo>
                  <a:lnTo>
                    <a:pt x="1976384" y="2514599"/>
                  </a:lnTo>
                  <a:lnTo>
                    <a:pt x="1998784" y="2539999"/>
                  </a:lnTo>
                  <a:lnTo>
                    <a:pt x="2023572" y="2552699"/>
                  </a:lnTo>
                  <a:lnTo>
                    <a:pt x="2049989" y="2565400"/>
                  </a:lnTo>
                  <a:lnTo>
                    <a:pt x="2077275" y="2565400"/>
                  </a:lnTo>
                  <a:lnTo>
                    <a:pt x="2135958" y="2552700"/>
                  </a:lnTo>
                  <a:lnTo>
                    <a:pt x="2178166" y="2514600"/>
                  </a:lnTo>
                  <a:lnTo>
                    <a:pt x="2205067" y="2489200"/>
                  </a:lnTo>
                  <a:lnTo>
                    <a:pt x="2217828" y="2476500"/>
                  </a:lnTo>
                  <a:lnTo>
                    <a:pt x="2527468" y="2476500"/>
                  </a:lnTo>
                  <a:lnTo>
                    <a:pt x="2494019" y="2451100"/>
                  </a:lnTo>
                  <a:lnTo>
                    <a:pt x="2451166" y="2425700"/>
                  </a:lnTo>
                  <a:lnTo>
                    <a:pt x="2075538" y="2425700"/>
                  </a:lnTo>
                  <a:lnTo>
                    <a:pt x="1978989" y="2324099"/>
                  </a:lnTo>
                  <a:lnTo>
                    <a:pt x="2016914" y="2285999"/>
                  </a:lnTo>
                  <a:lnTo>
                    <a:pt x="2044235" y="2247899"/>
                  </a:lnTo>
                  <a:lnTo>
                    <a:pt x="2057444" y="2197099"/>
                  </a:lnTo>
                  <a:lnTo>
                    <a:pt x="2055996" y="2158999"/>
                  </a:lnTo>
                  <a:lnTo>
                    <a:pt x="2039350" y="2108199"/>
                  </a:lnTo>
                  <a:lnTo>
                    <a:pt x="1998820" y="2031999"/>
                  </a:lnTo>
                  <a:lnTo>
                    <a:pt x="1982397" y="1981199"/>
                  </a:lnTo>
                  <a:lnTo>
                    <a:pt x="1969815" y="1943099"/>
                  </a:lnTo>
                  <a:lnTo>
                    <a:pt x="1952267" y="1904999"/>
                  </a:lnTo>
                  <a:lnTo>
                    <a:pt x="1920944" y="1866899"/>
                  </a:lnTo>
                  <a:lnTo>
                    <a:pt x="1874852" y="1854199"/>
                  </a:lnTo>
                  <a:lnTo>
                    <a:pt x="1830565" y="1841499"/>
                  </a:lnTo>
                  <a:lnTo>
                    <a:pt x="1779812" y="1841499"/>
                  </a:lnTo>
                  <a:lnTo>
                    <a:pt x="1779812" y="1701799"/>
                  </a:lnTo>
                  <a:lnTo>
                    <a:pt x="1833949" y="1701799"/>
                  </a:lnTo>
                  <a:lnTo>
                    <a:pt x="1880497" y="1689099"/>
                  </a:lnTo>
                  <a:lnTo>
                    <a:pt x="1920926" y="1676399"/>
                  </a:lnTo>
                  <a:lnTo>
                    <a:pt x="1952316" y="1638299"/>
                  </a:lnTo>
                  <a:lnTo>
                    <a:pt x="1971751" y="1600199"/>
                  </a:lnTo>
                  <a:lnTo>
                    <a:pt x="1984657" y="1549399"/>
                  </a:lnTo>
                  <a:lnTo>
                    <a:pt x="2000303" y="1511299"/>
                  </a:lnTo>
                  <a:lnTo>
                    <a:pt x="2018610" y="1473199"/>
                  </a:lnTo>
                  <a:lnTo>
                    <a:pt x="2039495" y="1435099"/>
                  </a:lnTo>
                  <a:lnTo>
                    <a:pt x="2056155" y="1384299"/>
                  </a:lnTo>
                  <a:lnTo>
                    <a:pt x="2057588" y="1346199"/>
                  </a:lnTo>
                  <a:lnTo>
                    <a:pt x="2044258" y="1295399"/>
                  </a:lnTo>
                  <a:lnTo>
                    <a:pt x="2016624" y="1257299"/>
                  </a:lnTo>
                  <a:lnTo>
                    <a:pt x="2017058" y="1257299"/>
                  </a:lnTo>
                  <a:lnTo>
                    <a:pt x="1978844" y="1219199"/>
                  </a:lnTo>
                  <a:close/>
                </a:path>
                <a:path w="5024755" h="4025900">
                  <a:moveTo>
                    <a:pt x="3319381" y="2476500"/>
                  </a:moveTo>
                  <a:lnTo>
                    <a:pt x="3037840" y="2476500"/>
                  </a:lnTo>
                  <a:lnTo>
                    <a:pt x="3076199" y="2514600"/>
                  </a:lnTo>
                  <a:lnTo>
                    <a:pt x="3113389" y="2552700"/>
                  </a:lnTo>
                  <a:lnTo>
                    <a:pt x="3155511" y="2565400"/>
                  </a:lnTo>
                  <a:lnTo>
                    <a:pt x="3199232" y="2565400"/>
                  </a:lnTo>
                  <a:lnTo>
                    <a:pt x="3241215" y="2552700"/>
                  </a:lnTo>
                  <a:lnTo>
                    <a:pt x="3278127" y="2514600"/>
                  </a:lnTo>
                  <a:lnTo>
                    <a:pt x="3319381" y="2476500"/>
                  </a:lnTo>
                  <a:close/>
                </a:path>
                <a:path w="5024755" h="4025900">
                  <a:moveTo>
                    <a:pt x="2197997" y="2336800"/>
                  </a:moveTo>
                  <a:lnTo>
                    <a:pt x="2147332" y="2362200"/>
                  </a:lnTo>
                  <a:lnTo>
                    <a:pt x="2110767" y="2387600"/>
                  </a:lnTo>
                  <a:lnTo>
                    <a:pt x="2087202" y="2413000"/>
                  </a:lnTo>
                  <a:lnTo>
                    <a:pt x="2075538" y="2425700"/>
                  </a:lnTo>
                  <a:lnTo>
                    <a:pt x="2451166" y="2425700"/>
                  </a:lnTo>
                  <a:lnTo>
                    <a:pt x="2363881" y="2400300"/>
                  </a:lnTo>
                  <a:lnTo>
                    <a:pt x="2319906" y="2374900"/>
                  </a:lnTo>
                  <a:lnTo>
                    <a:pt x="2243519" y="2349500"/>
                  </a:lnTo>
                  <a:lnTo>
                    <a:pt x="2197997" y="2336800"/>
                  </a:lnTo>
                  <a:close/>
                </a:path>
                <a:path w="5024755" h="4025900">
                  <a:moveTo>
                    <a:pt x="3379596" y="1130300"/>
                  </a:moveTo>
                  <a:lnTo>
                    <a:pt x="3176945" y="1130300"/>
                  </a:lnTo>
                  <a:lnTo>
                    <a:pt x="3274652" y="1219200"/>
                  </a:lnTo>
                  <a:lnTo>
                    <a:pt x="3236872" y="1257300"/>
                  </a:lnTo>
                  <a:lnTo>
                    <a:pt x="3209551" y="1295400"/>
                  </a:lnTo>
                  <a:lnTo>
                    <a:pt x="3196342" y="1346200"/>
                  </a:lnTo>
                  <a:lnTo>
                    <a:pt x="3197790" y="1384300"/>
                  </a:lnTo>
                  <a:lnTo>
                    <a:pt x="3214436" y="1435100"/>
                  </a:lnTo>
                  <a:lnTo>
                    <a:pt x="3235237" y="1473200"/>
                  </a:lnTo>
                  <a:lnTo>
                    <a:pt x="3253501" y="1511300"/>
                  </a:lnTo>
                  <a:lnTo>
                    <a:pt x="3269131" y="1549400"/>
                  </a:lnTo>
                  <a:lnTo>
                    <a:pt x="3282035" y="1600200"/>
                  </a:lnTo>
                  <a:lnTo>
                    <a:pt x="3290100" y="1625600"/>
                  </a:lnTo>
                  <a:lnTo>
                    <a:pt x="3301504" y="1638300"/>
                  </a:lnTo>
                  <a:lnTo>
                    <a:pt x="3315947" y="1663700"/>
                  </a:lnTo>
                  <a:lnTo>
                    <a:pt x="3333132" y="1676400"/>
                  </a:lnTo>
                  <a:lnTo>
                    <a:pt x="3379079" y="1701800"/>
                  </a:lnTo>
                  <a:lnTo>
                    <a:pt x="3474119" y="1701800"/>
                  </a:lnTo>
                  <a:lnTo>
                    <a:pt x="3474224" y="1727200"/>
                  </a:lnTo>
                  <a:lnTo>
                    <a:pt x="3474329" y="1752600"/>
                  </a:lnTo>
                  <a:lnTo>
                    <a:pt x="3474435" y="1778000"/>
                  </a:lnTo>
                  <a:lnTo>
                    <a:pt x="3474487" y="1790700"/>
                  </a:lnTo>
                  <a:lnTo>
                    <a:pt x="3474593" y="1816100"/>
                  </a:lnTo>
                  <a:lnTo>
                    <a:pt x="3474698" y="1841500"/>
                  </a:lnTo>
                  <a:lnTo>
                    <a:pt x="3419837" y="1841500"/>
                  </a:lnTo>
                  <a:lnTo>
                    <a:pt x="3373289" y="1854200"/>
                  </a:lnTo>
                  <a:lnTo>
                    <a:pt x="3332860" y="1866900"/>
                  </a:lnTo>
                  <a:lnTo>
                    <a:pt x="3301470" y="1905000"/>
                  </a:lnTo>
                  <a:lnTo>
                    <a:pt x="3282035" y="1943100"/>
                  </a:lnTo>
                  <a:lnTo>
                    <a:pt x="3269132" y="1993900"/>
                  </a:lnTo>
                  <a:lnTo>
                    <a:pt x="3253501" y="2032000"/>
                  </a:lnTo>
                  <a:lnTo>
                    <a:pt x="3235237" y="2070100"/>
                  </a:lnTo>
                  <a:lnTo>
                    <a:pt x="3214436" y="2108200"/>
                  </a:lnTo>
                  <a:lnTo>
                    <a:pt x="3204136" y="2133600"/>
                  </a:lnTo>
                  <a:lnTo>
                    <a:pt x="3197717" y="2159000"/>
                  </a:lnTo>
                  <a:lnTo>
                    <a:pt x="3195098" y="2184400"/>
                  </a:lnTo>
                  <a:lnTo>
                    <a:pt x="3196198" y="2197100"/>
                  </a:lnTo>
                  <a:lnTo>
                    <a:pt x="3213520" y="2247900"/>
                  </a:lnTo>
                  <a:lnTo>
                    <a:pt x="3241197" y="2286000"/>
                  </a:lnTo>
                  <a:lnTo>
                    <a:pt x="3265915" y="2311400"/>
                  </a:lnTo>
                  <a:lnTo>
                    <a:pt x="3274363" y="2324100"/>
                  </a:lnTo>
                  <a:lnTo>
                    <a:pt x="3178104" y="2425700"/>
                  </a:lnTo>
                  <a:lnTo>
                    <a:pt x="3374386" y="2425700"/>
                  </a:lnTo>
                  <a:lnTo>
                    <a:pt x="3400455" y="2387600"/>
                  </a:lnTo>
                  <a:lnTo>
                    <a:pt x="3414135" y="2349500"/>
                  </a:lnTo>
                  <a:lnTo>
                    <a:pt x="3415303" y="2311400"/>
                  </a:lnTo>
                  <a:lnTo>
                    <a:pt x="3403831" y="2260600"/>
                  </a:lnTo>
                  <a:lnTo>
                    <a:pt x="3379597" y="2222500"/>
                  </a:lnTo>
                  <a:lnTo>
                    <a:pt x="3335737" y="2184400"/>
                  </a:lnTo>
                  <a:lnTo>
                    <a:pt x="3336461" y="2184400"/>
                  </a:lnTo>
                  <a:lnTo>
                    <a:pt x="3361779" y="2133600"/>
                  </a:lnTo>
                  <a:lnTo>
                    <a:pt x="3383975" y="2082800"/>
                  </a:lnTo>
                  <a:lnTo>
                    <a:pt x="3402861" y="2032000"/>
                  </a:lnTo>
                  <a:lnTo>
                    <a:pt x="3418245" y="1981200"/>
                  </a:lnTo>
                  <a:lnTo>
                    <a:pt x="3518076" y="1981200"/>
                  </a:lnTo>
                  <a:lnTo>
                    <a:pt x="3557237" y="1955800"/>
                  </a:lnTo>
                  <a:lnTo>
                    <a:pt x="3588186" y="1930400"/>
                  </a:lnTo>
                  <a:lnTo>
                    <a:pt x="3608518" y="1892300"/>
                  </a:lnTo>
                  <a:lnTo>
                    <a:pt x="3615830" y="1841500"/>
                  </a:lnTo>
                  <a:lnTo>
                    <a:pt x="3615830" y="1701800"/>
                  </a:lnTo>
                  <a:lnTo>
                    <a:pt x="3606005" y="1651000"/>
                  </a:lnTo>
                  <a:lnTo>
                    <a:pt x="3578918" y="1612900"/>
                  </a:lnTo>
                  <a:lnTo>
                    <a:pt x="3528939" y="1574800"/>
                  </a:lnTo>
                  <a:lnTo>
                    <a:pt x="3477086" y="1562100"/>
                  </a:lnTo>
                  <a:lnTo>
                    <a:pt x="3418245" y="1562100"/>
                  </a:lnTo>
                  <a:lnTo>
                    <a:pt x="3402861" y="1511300"/>
                  </a:lnTo>
                  <a:lnTo>
                    <a:pt x="3383975" y="1460500"/>
                  </a:lnTo>
                  <a:lnTo>
                    <a:pt x="3361779" y="1409700"/>
                  </a:lnTo>
                  <a:lnTo>
                    <a:pt x="3336461" y="1358900"/>
                  </a:lnTo>
                  <a:lnTo>
                    <a:pt x="3336171" y="1358900"/>
                  </a:lnTo>
                  <a:lnTo>
                    <a:pt x="3374385" y="1320800"/>
                  </a:lnTo>
                  <a:lnTo>
                    <a:pt x="3400343" y="1282700"/>
                  </a:lnTo>
                  <a:lnTo>
                    <a:pt x="3414010" y="1244600"/>
                  </a:lnTo>
                  <a:lnTo>
                    <a:pt x="3415219" y="1206500"/>
                  </a:lnTo>
                  <a:lnTo>
                    <a:pt x="3403803" y="1168400"/>
                  </a:lnTo>
                  <a:lnTo>
                    <a:pt x="3379596" y="1130300"/>
                  </a:lnTo>
                  <a:close/>
                </a:path>
                <a:path w="5024755" h="4025900">
                  <a:moveTo>
                    <a:pt x="2723156" y="1270000"/>
                  </a:moveTo>
                  <a:lnTo>
                    <a:pt x="2530964" y="1270000"/>
                  </a:lnTo>
                  <a:lnTo>
                    <a:pt x="2485103" y="1282700"/>
                  </a:lnTo>
                  <a:lnTo>
                    <a:pt x="2440974" y="1308100"/>
                  </a:lnTo>
                  <a:lnTo>
                    <a:pt x="2398790" y="1320800"/>
                  </a:lnTo>
                  <a:lnTo>
                    <a:pt x="2358763" y="1346200"/>
                  </a:lnTo>
                  <a:lnTo>
                    <a:pt x="2321105" y="1371600"/>
                  </a:lnTo>
                  <a:lnTo>
                    <a:pt x="2286027" y="1397000"/>
                  </a:lnTo>
                  <a:lnTo>
                    <a:pt x="2253741" y="1435100"/>
                  </a:lnTo>
                  <a:lnTo>
                    <a:pt x="2224460" y="1460500"/>
                  </a:lnTo>
                  <a:lnTo>
                    <a:pt x="2198396" y="1498599"/>
                  </a:lnTo>
                  <a:lnTo>
                    <a:pt x="2175760" y="1549399"/>
                  </a:lnTo>
                  <a:lnTo>
                    <a:pt x="2156764" y="1587499"/>
                  </a:lnTo>
                  <a:lnTo>
                    <a:pt x="2141620" y="1625599"/>
                  </a:lnTo>
                  <a:lnTo>
                    <a:pt x="2130541" y="1676399"/>
                  </a:lnTo>
                  <a:lnTo>
                    <a:pt x="2123738" y="1727199"/>
                  </a:lnTo>
                  <a:lnTo>
                    <a:pt x="2121424" y="1777999"/>
                  </a:lnTo>
                  <a:lnTo>
                    <a:pt x="2123738" y="1816099"/>
                  </a:lnTo>
                  <a:lnTo>
                    <a:pt x="2130541" y="1866899"/>
                  </a:lnTo>
                  <a:lnTo>
                    <a:pt x="2141620" y="1917700"/>
                  </a:lnTo>
                  <a:lnTo>
                    <a:pt x="2156764" y="1955800"/>
                  </a:lnTo>
                  <a:lnTo>
                    <a:pt x="2175760" y="2006600"/>
                  </a:lnTo>
                  <a:lnTo>
                    <a:pt x="2198396" y="2044700"/>
                  </a:lnTo>
                  <a:lnTo>
                    <a:pt x="2224460" y="2082800"/>
                  </a:lnTo>
                  <a:lnTo>
                    <a:pt x="2253741" y="2108200"/>
                  </a:lnTo>
                  <a:lnTo>
                    <a:pt x="2286027" y="2146300"/>
                  </a:lnTo>
                  <a:lnTo>
                    <a:pt x="2321105" y="2171700"/>
                  </a:lnTo>
                  <a:lnTo>
                    <a:pt x="2358763" y="2197100"/>
                  </a:lnTo>
                  <a:lnTo>
                    <a:pt x="2398791" y="2222500"/>
                  </a:lnTo>
                  <a:lnTo>
                    <a:pt x="2440975" y="2247900"/>
                  </a:lnTo>
                  <a:lnTo>
                    <a:pt x="2485103" y="2260600"/>
                  </a:lnTo>
                  <a:lnTo>
                    <a:pt x="2530965" y="2273300"/>
                  </a:lnTo>
                  <a:lnTo>
                    <a:pt x="2723157" y="2273300"/>
                  </a:lnTo>
                  <a:lnTo>
                    <a:pt x="2769036" y="2260600"/>
                  </a:lnTo>
                  <a:lnTo>
                    <a:pt x="2813181" y="2247900"/>
                  </a:lnTo>
                  <a:lnTo>
                    <a:pt x="2855379" y="2222500"/>
                  </a:lnTo>
                  <a:lnTo>
                    <a:pt x="2895418" y="2197100"/>
                  </a:lnTo>
                  <a:lnTo>
                    <a:pt x="2933086" y="2171700"/>
                  </a:lnTo>
                  <a:lnTo>
                    <a:pt x="2968172" y="2146300"/>
                  </a:lnTo>
                  <a:lnTo>
                    <a:pt x="2978936" y="2133600"/>
                  </a:lnTo>
                  <a:lnTo>
                    <a:pt x="2580471" y="2133600"/>
                  </a:lnTo>
                  <a:lnTo>
                    <a:pt x="2489844" y="2108200"/>
                  </a:lnTo>
                  <a:lnTo>
                    <a:pt x="2446986" y="2095500"/>
                  </a:lnTo>
                  <a:lnTo>
                    <a:pt x="2406580" y="2057400"/>
                  </a:lnTo>
                  <a:lnTo>
                    <a:pt x="2369237" y="2032000"/>
                  </a:lnTo>
                  <a:lnTo>
                    <a:pt x="2336529" y="1993900"/>
                  </a:lnTo>
                  <a:lnTo>
                    <a:pt x="2309768" y="1955800"/>
                  </a:lnTo>
                  <a:lnTo>
                    <a:pt x="2288954" y="1905000"/>
                  </a:lnTo>
                  <a:lnTo>
                    <a:pt x="2274087" y="1866900"/>
                  </a:lnTo>
                  <a:lnTo>
                    <a:pt x="2265167" y="1816100"/>
                  </a:lnTo>
                  <a:lnTo>
                    <a:pt x="2262194" y="1778000"/>
                  </a:lnTo>
                  <a:lnTo>
                    <a:pt x="2265167" y="1727200"/>
                  </a:lnTo>
                  <a:lnTo>
                    <a:pt x="2274087" y="1676400"/>
                  </a:lnTo>
                  <a:lnTo>
                    <a:pt x="2288954" y="1638300"/>
                  </a:lnTo>
                  <a:lnTo>
                    <a:pt x="2309768" y="1587500"/>
                  </a:lnTo>
                  <a:lnTo>
                    <a:pt x="2336529" y="1549400"/>
                  </a:lnTo>
                  <a:lnTo>
                    <a:pt x="2369237" y="1511300"/>
                  </a:lnTo>
                  <a:lnTo>
                    <a:pt x="2406588" y="1485900"/>
                  </a:lnTo>
                  <a:lnTo>
                    <a:pt x="2447016" y="1460500"/>
                  </a:lnTo>
                  <a:lnTo>
                    <a:pt x="2489904" y="1435100"/>
                  </a:lnTo>
                  <a:lnTo>
                    <a:pt x="2580603" y="1409700"/>
                  </a:lnTo>
                  <a:lnTo>
                    <a:pt x="2978936" y="1409700"/>
                  </a:lnTo>
                  <a:lnTo>
                    <a:pt x="2968172" y="1397000"/>
                  </a:lnTo>
                  <a:lnTo>
                    <a:pt x="2933086" y="1371600"/>
                  </a:lnTo>
                  <a:lnTo>
                    <a:pt x="2895418" y="1346200"/>
                  </a:lnTo>
                  <a:lnTo>
                    <a:pt x="2855379" y="1320800"/>
                  </a:lnTo>
                  <a:lnTo>
                    <a:pt x="2813181" y="1308100"/>
                  </a:lnTo>
                  <a:lnTo>
                    <a:pt x="2769036" y="1282700"/>
                  </a:lnTo>
                  <a:lnTo>
                    <a:pt x="2723156" y="1270000"/>
                  </a:lnTo>
                  <a:close/>
                </a:path>
                <a:path w="5024755" h="4025900">
                  <a:moveTo>
                    <a:pt x="2978936" y="1409700"/>
                  </a:moveTo>
                  <a:lnTo>
                    <a:pt x="2673762" y="1409700"/>
                  </a:lnTo>
                  <a:lnTo>
                    <a:pt x="2764460" y="1435100"/>
                  </a:lnTo>
                  <a:lnTo>
                    <a:pt x="2807349" y="1460500"/>
                  </a:lnTo>
                  <a:lnTo>
                    <a:pt x="2847776" y="1485900"/>
                  </a:lnTo>
                  <a:lnTo>
                    <a:pt x="2885128" y="1511300"/>
                  </a:lnTo>
                  <a:lnTo>
                    <a:pt x="2917769" y="1549400"/>
                  </a:lnTo>
                  <a:lnTo>
                    <a:pt x="2944476" y="1587500"/>
                  </a:lnTo>
                  <a:lnTo>
                    <a:pt x="2965248" y="1638300"/>
                  </a:lnTo>
                  <a:lnTo>
                    <a:pt x="2980085" y="1676400"/>
                  </a:lnTo>
                  <a:lnTo>
                    <a:pt x="2988987" y="1727200"/>
                  </a:lnTo>
                  <a:lnTo>
                    <a:pt x="2991954" y="1778000"/>
                  </a:lnTo>
                  <a:lnTo>
                    <a:pt x="2988987" y="1816100"/>
                  </a:lnTo>
                  <a:lnTo>
                    <a:pt x="2980085" y="1866900"/>
                  </a:lnTo>
                  <a:lnTo>
                    <a:pt x="2965248" y="1905000"/>
                  </a:lnTo>
                  <a:lnTo>
                    <a:pt x="2944476" y="1955800"/>
                  </a:lnTo>
                  <a:lnTo>
                    <a:pt x="2917770" y="1993900"/>
                  </a:lnTo>
                  <a:lnTo>
                    <a:pt x="2885128" y="2032000"/>
                  </a:lnTo>
                  <a:lnTo>
                    <a:pt x="2847685" y="2057400"/>
                  </a:lnTo>
                  <a:lnTo>
                    <a:pt x="2807198" y="2095500"/>
                  </a:lnTo>
                  <a:lnTo>
                    <a:pt x="2764277" y="2108200"/>
                  </a:lnTo>
                  <a:lnTo>
                    <a:pt x="2673577" y="2133600"/>
                  </a:lnTo>
                  <a:lnTo>
                    <a:pt x="2978936" y="2133600"/>
                  </a:lnTo>
                  <a:lnTo>
                    <a:pt x="3000464" y="2108200"/>
                  </a:lnTo>
                  <a:lnTo>
                    <a:pt x="3029750" y="2082800"/>
                  </a:lnTo>
                  <a:lnTo>
                    <a:pt x="3055818" y="2044700"/>
                  </a:lnTo>
                  <a:lnTo>
                    <a:pt x="3078457" y="2006600"/>
                  </a:lnTo>
                  <a:lnTo>
                    <a:pt x="3097455" y="1955800"/>
                  </a:lnTo>
                  <a:lnTo>
                    <a:pt x="3112599" y="1917700"/>
                  </a:lnTo>
                  <a:lnTo>
                    <a:pt x="3123679" y="1866900"/>
                  </a:lnTo>
                  <a:lnTo>
                    <a:pt x="3130482" y="1816100"/>
                  </a:lnTo>
                  <a:lnTo>
                    <a:pt x="3132797" y="1778000"/>
                  </a:lnTo>
                  <a:lnTo>
                    <a:pt x="3130482" y="1727200"/>
                  </a:lnTo>
                  <a:lnTo>
                    <a:pt x="3123679" y="1676400"/>
                  </a:lnTo>
                  <a:lnTo>
                    <a:pt x="3112599" y="1625600"/>
                  </a:lnTo>
                  <a:lnTo>
                    <a:pt x="3097454" y="1587500"/>
                  </a:lnTo>
                  <a:lnTo>
                    <a:pt x="3078457" y="1549400"/>
                  </a:lnTo>
                  <a:lnTo>
                    <a:pt x="3055818" y="1498600"/>
                  </a:lnTo>
                  <a:lnTo>
                    <a:pt x="3029750" y="1460500"/>
                  </a:lnTo>
                  <a:lnTo>
                    <a:pt x="3000464" y="1435100"/>
                  </a:lnTo>
                  <a:lnTo>
                    <a:pt x="2978936" y="1409700"/>
                  </a:lnTo>
                  <a:close/>
                </a:path>
                <a:path w="5024755" h="4025900">
                  <a:moveTo>
                    <a:pt x="1969210" y="12699"/>
                  </a:moveTo>
                  <a:lnTo>
                    <a:pt x="1801638" y="12699"/>
                  </a:lnTo>
                  <a:lnTo>
                    <a:pt x="1761095" y="25399"/>
                  </a:lnTo>
                  <a:lnTo>
                    <a:pt x="1722290" y="38099"/>
                  </a:lnTo>
                  <a:lnTo>
                    <a:pt x="1685822" y="50799"/>
                  </a:lnTo>
                  <a:lnTo>
                    <a:pt x="1622296" y="88899"/>
                  </a:lnTo>
                  <a:lnTo>
                    <a:pt x="1575310" y="152399"/>
                  </a:lnTo>
                  <a:lnTo>
                    <a:pt x="1559517" y="177799"/>
                  </a:lnTo>
                  <a:lnTo>
                    <a:pt x="1549657" y="215899"/>
                  </a:lnTo>
                  <a:lnTo>
                    <a:pt x="1546329" y="253999"/>
                  </a:lnTo>
                  <a:lnTo>
                    <a:pt x="1546329" y="380999"/>
                  </a:lnTo>
                  <a:lnTo>
                    <a:pt x="820505" y="380999"/>
                  </a:lnTo>
                  <a:lnTo>
                    <a:pt x="38536" y="774699"/>
                  </a:lnTo>
                  <a:lnTo>
                    <a:pt x="9557" y="812799"/>
                  </a:lnTo>
                  <a:lnTo>
                    <a:pt x="0" y="838199"/>
                  </a:lnTo>
                  <a:lnTo>
                    <a:pt x="9710" y="876299"/>
                  </a:lnTo>
                  <a:lnTo>
                    <a:pt x="38536" y="901699"/>
                  </a:lnTo>
                  <a:lnTo>
                    <a:pt x="820506" y="1295399"/>
                  </a:lnTo>
                  <a:lnTo>
                    <a:pt x="828838" y="1308099"/>
                  </a:lnTo>
                  <a:lnTo>
                    <a:pt x="1630594" y="1308099"/>
                  </a:lnTo>
                  <a:lnTo>
                    <a:pt x="1667890" y="1269999"/>
                  </a:lnTo>
                  <a:lnTo>
                    <a:pt x="1673788" y="1219199"/>
                  </a:lnTo>
                  <a:lnTo>
                    <a:pt x="1673899" y="1206499"/>
                  </a:lnTo>
                  <a:lnTo>
                    <a:pt x="1674010" y="1193799"/>
                  </a:lnTo>
                  <a:lnTo>
                    <a:pt x="1674122" y="1181099"/>
                  </a:lnTo>
                  <a:lnTo>
                    <a:pt x="1674233" y="1168399"/>
                  </a:lnTo>
                  <a:lnTo>
                    <a:pt x="926955" y="1168399"/>
                  </a:lnTo>
                  <a:lnTo>
                    <a:pt x="926955" y="1130299"/>
                  </a:lnTo>
                  <a:lnTo>
                    <a:pt x="786431" y="1130299"/>
                  </a:lnTo>
                  <a:lnTo>
                    <a:pt x="226593" y="838199"/>
                  </a:lnTo>
                  <a:lnTo>
                    <a:pt x="786431" y="558799"/>
                  </a:lnTo>
                  <a:lnTo>
                    <a:pt x="926955" y="558799"/>
                  </a:lnTo>
                  <a:lnTo>
                    <a:pt x="926955" y="520699"/>
                  </a:lnTo>
                  <a:lnTo>
                    <a:pt x="1684273" y="520699"/>
                  </a:lnTo>
                  <a:lnTo>
                    <a:pt x="1687171" y="253999"/>
                  </a:lnTo>
                  <a:lnTo>
                    <a:pt x="1692694" y="228599"/>
                  </a:lnTo>
                  <a:lnTo>
                    <a:pt x="1708440" y="203199"/>
                  </a:lnTo>
                  <a:lnTo>
                    <a:pt x="1732706" y="190499"/>
                  </a:lnTo>
                  <a:lnTo>
                    <a:pt x="1763791" y="165099"/>
                  </a:lnTo>
                  <a:lnTo>
                    <a:pt x="1799992" y="152399"/>
                  </a:lnTo>
                  <a:lnTo>
                    <a:pt x="3235054" y="152400"/>
                  </a:lnTo>
                  <a:lnTo>
                    <a:pt x="3221467" y="139700"/>
                  </a:lnTo>
                  <a:lnTo>
                    <a:pt x="3190396" y="114300"/>
                  </a:lnTo>
                  <a:lnTo>
                    <a:pt x="2145886" y="114299"/>
                  </a:lnTo>
                  <a:lnTo>
                    <a:pt x="2116661" y="88899"/>
                  </a:lnTo>
                  <a:lnTo>
                    <a:pt x="2083782" y="63499"/>
                  </a:lnTo>
                  <a:lnTo>
                    <a:pt x="2047848" y="38099"/>
                  </a:lnTo>
                  <a:lnTo>
                    <a:pt x="2009458" y="25399"/>
                  </a:lnTo>
                  <a:lnTo>
                    <a:pt x="1969210" y="12699"/>
                  </a:lnTo>
                  <a:close/>
                </a:path>
                <a:path w="5024755" h="4025900">
                  <a:moveTo>
                    <a:pt x="2102835" y="990599"/>
                  </a:moveTo>
                  <a:lnTo>
                    <a:pt x="2019651" y="990599"/>
                  </a:lnTo>
                  <a:lnTo>
                    <a:pt x="1981449" y="1015999"/>
                  </a:lnTo>
                  <a:lnTo>
                    <a:pt x="1879979" y="1117599"/>
                  </a:lnTo>
                  <a:lnTo>
                    <a:pt x="1848586" y="1168399"/>
                  </a:lnTo>
                  <a:lnTo>
                    <a:pt x="1838146" y="1219199"/>
                  </a:lnTo>
                  <a:lnTo>
                    <a:pt x="1979568" y="1219199"/>
                  </a:lnTo>
                  <a:lnTo>
                    <a:pt x="2076116" y="1130299"/>
                  </a:lnTo>
                  <a:lnTo>
                    <a:pt x="2408801" y="1130300"/>
                  </a:lnTo>
                  <a:lnTo>
                    <a:pt x="2451455" y="1117600"/>
                  </a:lnTo>
                  <a:lnTo>
                    <a:pt x="2494308" y="1092200"/>
                  </a:lnTo>
                  <a:lnTo>
                    <a:pt x="2527757" y="1066800"/>
                  </a:lnTo>
                  <a:lnTo>
                    <a:pt x="2216380" y="1066799"/>
                  </a:lnTo>
                  <a:lnTo>
                    <a:pt x="2177876" y="1028699"/>
                  </a:lnTo>
                  <a:lnTo>
                    <a:pt x="2142662" y="1003299"/>
                  </a:lnTo>
                  <a:lnTo>
                    <a:pt x="2102835" y="990599"/>
                  </a:lnTo>
                  <a:close/>
                </a:path>
                <a:path w="5024755" h="4025900">
                  <a:moveTo>
                    <a:pt x="2408801" y="1130300"/>
                  </a:moveTo>
                  <a:lnTo>
                    <a:pt x="2076116" y="1130299"/>
                  </a:lnTo>
                  <a:lnTo>
                    <a:pt x="2115923" y="1168399"/>
                  </a:lnTo>
                  <a:lnTo>
                    <a:pt x="2154112" y="1193799"/>
                  </a:lnTo>
                  <a:lnTo>
                    <a:pt x="2198015" y="1206499"/>
                  </a:lnTo>
                  <a:lnTo>
                    <a:pt x="2243898" y="1206500"/>
                  </a:lnTo>
                  <a:lnTo>
                    <a:pt x="2288031" y="1181100"/>
                  </a:lnTo>
                  <a:lnTo>
                    <a:pt x="2327021" y="1168400"/>
                  </a:lnTo>
                  <a:lnTo>
                    <a:pt x="2367301" y="1143000"/>
                  </a:lnTo>
                  <a:lnTo>
                    <a:pt x="2408801" y="1130300"/>
                  </a:lnTo>
                  <a:close/>
                </a:path>
                <a:path w="5024755" h="4025900">
                  <a:moveTo>
                    <a:pt x="2740237" y="787400"/>
                  </a:moveTo>
                  <a:lnTo>
                    <a:pt x="2514022" y="787400"/>
                  </a:lnTo>
                  <a:lnTo>
                    <a:pt x="2474731" y="812800"/>
                  </a:lnTo>
                  <a:lnTo>
                    <a:pt x="2443673" y="838200"/>
                  </a:lnTo>
                  <a:lnTo>
                    <a:pt x="2423246" y="876300"/>
                  </a:lnTo>
                  <a:lnTo>
                    <a:pt x="2415846" y="927100"/>
                  </a:lnTo>
                  <a:lnTo>
                    <a:pt x="2696228" y="927100"/>
                  </a:lnTo>
                  <a:lnTo>
                    <a:pt x="2696807" y="977900"/>
                  </a:lnTo>
                  <a:lnTo>
                    <a:pt x="2704567" y="1028700"/>
                  </a:lnTo>
                  <a:lnTo>
                    <a:pt x="2726318" y="1066800"/>
                  </a:lnTo>
                  <a:lnTo>
                    <a:pt x="2759767" y="1092200"/>
                  </a:lnTo>
                  <a:lnTo>
                    <a:pt x="2802620" y="1117600"/>
                  </a:lnTo>
                  <a:lnTo>
                    <a:pt x="2886666" y="1143000"/>
                  </a:lnTo>
                  <a:lnTo>
                    <a:pt x="2926850" y="1168400"/>
                  </a:lnTo>
                  <a:lnTo>
                    <a:pt x="2966044" y="1181100"/>
                  </a:lnTo>
                  <a:lnTo>
                    <a:pt x="3010197" y="1206500"/>
                  </a:lnTo>
                  <a:lnTo>
                    <a:pt x="3056006" y="1206500"/>
                  </a:lnTo>
                  <a:lnTo>
                    <a:pt x="3099861" y="1193800"/>
                  </a:lnTo>
                  <a:lnTo>
                    <a:pt x="3138152" y="1168400"/>
                  </a:lnTo>
                  <a:lnTo>
                    <a:pt x="3176945" y="1130300"/>
                  </a:lnTo>
                  <a:lnTo>
                    <a:pt x="3379596" y="1130300"/>
                  </a:lnTo>
                  <a:lnTo>
                    <a:pt x="3316177" y="1066800"/>
                  </a:lnTo>
                  <a:lnTo>
                    <a:pt x="3036537" y="1066800"/>
                  </a:lnTo>
                  <a:lnTo>
                    <a:pt x="2989529" y="1041400"/>
                  </a:lnTo>
                  <a:lnTo>
                    <a:pt x="2940676" y="1016000"/>
                  </a:lnTo>
                  <a:lnTo>
                    <a:pt x="2890466" y="1003300"/>
                  </a:lnTo>
                  <a:lnTo>
                    <a:pt x="2839387" y="977900"/>
                  </a:lnTo>
                  <a:lnTo>
                    <a:pt x="2838084" y="927100"/>
                  </a:lnTo>
                  <a:lnTo>
                    <a:pt x="2830784" y="876300"/>
                  </a:lnTo>
                  <a:lnTo>
                    <a:pt x="2810463" y="838200"/>
                  </a:lnTo>
                  <a:lnTo>
                    <a:pt x="2779491" y="812800"/>
                  </a:lnTo>
                  <a:lnTo>
                    <a:pt x="2740237" y="787400"/>
                  </a:lnTo>
                  <a:close/>
                </a:path>
                <a:path w="5024755" h="4025900">
                  <a:moveTo>
                    <a:pt x="1684273" y="520699"/>
                  </a:moveTo>
                  <a:lnTo>
                    <a:pt x="1545894" y="520699"/>
                  </a:lnTo>
                  <a:lnTo>
                    <a:pt x="1544593" y="634999"/>
                  </a:lnTo>
                  <a:lnTo>
                    <a:pt x="1543751" y="685799"/>
                  </a:lnTo>
                  <a:lnTo>
                    <a:pt x="1542811" y="723899"/>
                  </a:lnTo>
                  <a:lnTo>
                    <a:pt x="1541795" y="761999"/>
                  </a:lnTo>
                  <a:lnTo>
                    <a:pt x="1540725" y="812799"/>
                  </a:lnTo>
                  <a:lnTo>
                    <a:pt x="1538513" y="888999"/>
                  </a:lnTo>
                  <a:lnTo>
                    <a:pt x="1537415" y="939799"/>
                  </a:lnTo>
                  <a:lnTo>
                    <a:pt x="1536351" y="990599"/>
                  </a:lnTo>
                  <a:lnTo>
                    <a:pt x="1535345" y="1041399"/>
                  </a:lnTo>
                  <a:lnTo>
                    <a:pt x="1534417" y="1104899"/>
                  </a:lnTo>
                  <a:lnTo>
                    <a:pt x="1533591" y="1168399"/>
                  </a:lnTo>
                  <a:lnTo>
                    <a:pt x="1674233" y="1168399"/>
                  </a:lnTo>
                  <a:lnTo>
                    <a:pt x="1674975" y="1104899"/>
                  </a:lnTo>
                  <a:lnTo>
                    <a:pt x="1675779" y="1054099"/>
                  </a:lnTo>
                  <a:lnTo>
                    <a:pt x="1676633" y="1003299"/>
                  </a:lnTo>
                  <a:lnTo>
                    <a:pt x="1677525" y="952499"/>
                  </a:lnTo>
                  <a:lnTo>
                    <a:pt x="1681236" y="800099"/>
                  </a:lnTo>
                  <a:lnTo>
                    <a:pt x="1684273" y="520699"/>
                  </a:lnTo>
                  <a:close/>
                </a:path>
                <a:path w="5024755" h="4025900">
                  <a:moveTo>
                    <a:pt x="4086993" y="520700"/>
                  </a:moveTo>
                  <a:lnTo>
                    <a:pt x="3946150" y="520700"/>
                  </a:lnTo>
                  <a:lnTo>
                    <a:pt x="3946151" y="1168400"/>
                  </a:lnTo>
                  <a:lnTo>
                    <a:pt x="4086993" y="1168400"/>
                  </a:lnTo>
                  <a:lnTo>
                    <a:pt x="4086993" y="520700"/>
                  </a:lnTo>
                  <a:close/>
                </a:path>
                <a:path w="5024755" h="4025900">
                  <a:moveTo>
                    <a:pt x="4534272" y="520700"/>
                  </a:moveTo>
                  <a:lnTo>
                    <a:pt x="4393140" y="520700"/>
                  </a:lnTo>
                  <a:lnTo>
                    <a:pt x="4393141" y="1168400"/>
                  </a:lnTo>
                  <a:lnTo>
                    <a:pt x="4534273" y="1168400"/>
                  </a:lnTo>
                  <a:lnTo>
                    <a:pt x="4534272" y="520700"/>
                  </a:lnTo>
                  <a:close/>
                </a:path>
                <a:path w="5024755" h="4025900">
                  <a:moveTo>
                    <a:pt x="4995832" y="520700"/>
                  </a:moveTo>
                  <a:lnTo>
                    <a:pt x="4814643" y="520700"/>
                  </a:lnTo>
                  <a:lnTo>
                    <a:pt x="4850136" y="546100"/>
                  </a:lnTo>
                  <a:lnTo>
                    <a:pt x="4874149" y="584200"/>
                  </a:lnTo>
                  <a:lnTo>
                    <a:pt x="4882977" y="635000"/>
                  </a:lnTo>
                  <a:lnTo>
                    <a:pt x="4882977" y="1054100"/>
                  </a:lnTo>
                  <a:lnTo>
                    <a:pt x="4874149" y="1104900"/>
                  </a:lnTo>
                  <a:lnTo>
                    <a:pt x="4850137" y="1143000"/>
                  </a:lnTo>
                  <a:lnTo>
                    <a:pt x="4814643" y="1155700"/>
                  </a:lnTo>
                  <a:lnTo>
                    <a:pt x="4771374" y="1168400"/>
                  </a:lnTo>
                  <a:lnTo>
                    <a:pt x="4995832" y="1168400"/>
                  </a:lnTo>
                  <a:lnTo>
                    <a:pt x="5008352" y="1143000"/>
                  </a:lnTo>
                  <a:lnTo>
                    <a:pt x="5020156" y="1104900"/>
                  </a:lnTo>
                  <a:lnTo>
                    <a:pt x="5024254" y="1054100"/>
                  </a:lnTo>
                  <a:lnTo>
                    <a:pt x="5024253" y="635000"/>
                  </a:lnTo>
                  <a:lnTo>
                    <a:pt x="5020156" y="584200"/>
                  </a:lnTo>
                  <a:lnTo>
                    <a:pt x="5008352" y="546100"/>
                  </a:lnTo>
                  <a:lnTo>
                    <a:pt x="4995832" y="520700"/>
                  </a:lnTo>
                  <a:close/>
                </a:path>
                <a:path w="5024755" h="4025900">
                  <a:moveTo>
                    <a:pt x="926955" y="558799"/>
                  </a:moveTo>
                  <a:lnTo>
                    <a:pt x="786431" y="558799"/>
                  </a:lnTo>
                  <a:lnTo>
                    <a:pt x="786431" y="1130299"/>
                  </a:lnTo>
                  <a:lnTo>
                    <a:pt x="926955" y="1130299"/>
                  </a:lnTo>
                  <a:lnTo>
                    <a:pt x="926955" y="558799"/>
                  </a:lnTo>
                  <a:close/>
                </a:path>
                <a:path w="5024755" h="4025900">
                  <a:moveTo>
                    <a:pt x="2557268" y="977900"/>
                  </a:moveTo>
                  <a:lnTo>
                    <a:pt x="2414688" y="977900"/>
                  </a:lnTo>
                  <a:lnTo>
                    <a:pt x="2363772" y="1003300"/>
                  </a:lnTo>
                  <a:lnTo>
                    <a:pt x="2313616" y="1016000"/>
                  </a:lnTo>
                  <a:lnTo>
                    <a:pt x="2264708" y="1041399"/>
                  </a:lnTo>
                  <a:lnTo>
                    <a:pt x="2217538" y="1066799"/>
                  </a:lnTo>
                  <a:lnTo>
                    <a:pt x="2527757" y="1066800"/>
                  </a:lnTo>
                  <a:lnTo>
                    <a:pt x="2549508" y="1028700"/>
                  </a:lnTo>
                  <a:lnTo>
                    <a:pt x="2557268" y="977900"/>
                  </a:lnTo>
                  <a:close/>
                </a:path>
                <a:path w="5024755" h="4025900">
                  <a:moveTo>
                    <a:pt x="3177090" y="977900"/>
                  </a:moveTo>
                  <a:lnTo>
                    <a:pt x="3133056" y="990600"/>
                  </a:lnTo>
                  <a:lnTo>
                    <a:pt x="3098400" y="1003300"/>
                  </a:lnTo>
                  <a:lnTo>
                    <a:pt x="3068493" y="1028700"/>
                  </a:lnTo>
                  <a:lnTo>
                    <a:pt x="3038708" y="1066800"/>
                  </a:lnTo>
                  <a:lnTo>
                    <a:pt x="3316177" y="1066800"/>
                  </a:lnTo>
                  <a:lnTo>
                    <a:pt x="3278126" y="1028700"/>
                  </a:lnTo>
                  <a:lnTo>
                    <a:pt x="3255764" y="1003300"/>
                  </a:lnTo>
                  <a:lnTo>
                    <a:pt x="3230919" y="990600"/>
                  </a:lnTo>
                  <a:lnTo>
                    <a:pt x="3204419" y="990600"/>
                  </a:lnTo>
                  <a:lnTo>
                    <a:pt x="3177090" y="977900"/>
                  </a:lnTo>
                  <a:close/>
                </a:path>
                <a:path w="5024755" h="4025900">
                  <a:moveTo>
                    <a:pt x="2556833" y="927100"/>
                  </a:moveTo>
                  <a:lnTo>
                    <a:pt x="2416280" y="927100"/>
                  </a:lnTo>
                  <a:lnTo>
                    <a:pt x="2416280" y="977900"/>
                  </a:lnTo>
                  <a:lnTo>
                    <a:pt x="2556833" y="977900"/>
                  </a:lnTo>
                  <a:lnTo>
                    <a:pt x="2556833" y="927100"/>
                  </a:lnTo>
                  <a:close/>
                </a:path>
                <a:path w="5024755" h="4025900">
                  <a:moveTo>
                    <a:pt x="3248642" y="165100"/>
                  </a:moveTo>
                  <a:lnTo>
                    <a:pt x="2977345" y="165100"/>
                  </a:lnTo>
                  <a:lnTo>
                    <a:pt x="3023333" y="177800"/>
                  </a:lnTo>
                  <a:lnTo>
                    <a:pt x="3066532" y="190500"/>
                  </a:lnTo>
                  <a:lnTo>
                    <a:pt x="3104704" y="215900"/>
                  </a:lnTo>
                  <a:lnTo>
                    <a:pt x="3135609" y="254000"/>
                  </a:lnTo>
                  <a:lnTo>
                    <a:pt x="3157010" y="292100"/>
                  </a:lnTo>
                  <a:lnTo>
                    <a:pt x="3166668" y="330200"/>
                  </a:lnTo>
                  <a:lnTo>
                    <a:pt x="3166378" y="330200"/>
                  </a:lnTo>
                  <a:lnTo>
                    <a:pt x="3167525" y="342900"/>
                  </a:lnTo>
                  <a:lnTo>
                    <a:pt x="3168604" y="355600"/>
                  </a:lnTo>
                  <a:lnTo>
                    <a:pt x="3169656" y="381000"/>
                  </a:lnTo>
                  <a:lnTo>
                    <a:pt x="3170721" y="393700"/>
                  </a:lnTo>
                  <a:lnTo>
                    <a:pt x="3172666" y="431800"/>
                  </a:lnTo>
                  <a:lnTo>
                    <a:pt x="3174774" y="469900"/>
                  </a:lnTo>
                  <a:lnTo>
                    <a:pt x="3176990" y="495300"/>
                  </a:lnTo>
                  <a:lnTo>
                    <a:pt x="3179261" y="520700"/>
                  </a:lnTo>
                  <a:lnTo>
                    <a:pt x="3179261" y="825500"/>
                  </a:lnTo>
                  <a:lnTo>
                    <a:pt x="3184780" y="850900"/>
                  </a:lnTo>
                  <a:lnTo>
                    <a:pt x="3199852" y="876300"/>
                  </a:lnTo>
                  <a:lnTo>
                    <a:pt x="3222252" y="889000"/>
                  </a:lnTo>
                  <a:lnTo>
                    <a:pt x="3277235" y="889000"/>
                  </a:lnTo>
                  <a:lnTo>
                    <a:pt x="3299585" y="876300"/>
                  </a:lnTo>
                  <a:lnTo>
                    <a:pt x="3314608" y="850900"/>
                  </a:lnTo>
                  <a:lnTo>
                    <a:pt x="3320104" y="825500"/>
                  </a:lnTo>
                  <a:lnTo>
                    <a:pt x="3320104" y="533400"/>
                  </a:lnTo>
                  <a:lnTo>
                    <a:pt x="3331349" y="508000"/>
                  </a:lnTo>
                  <a:lnTo>
                    <a:pt x="3348185" y="495300"/>
                  </a:lnTo>
                  <a:lnTo>
                    <a:pt x="3369690" y="482600"/>
                  </a:lnTo>
                  <a:lnTo>
                    <a:pt x="3394940" y="469900"/>
                  </a:lnTo>
                  <a:lnTo>
                    <a:pt x="3417634" y="469900"/>
                  </a:lnTo>
                  <a:lnTo>
                    <a:pt x="3441658" y="457200"/>
                  </a:lnTo>
                  <a:lnTo>
                    <a:pt x="4954370" y="457200"/>
                  </a:lnTo>
                  <a:lnTo>
                    <a:pt x="4934013" y="431800"/>
                  </a:lnTo>
                  <a:lnTo>
                    <a:pt x="4898696" y="406400"/>
                  </a:lnTo>
                  <a:lnTo>
                    <a:pt x="4859329" y="393700"/>
                  </a:lnTo>
                  <a:lnTo>
                    <a:pt x="4816645" y="381000"/>
                  </a:lnTo>
                  <a:lnTo>
                    <a:pt x="3655780" y="381000"/>
                  </a:lnTo>
                  <a:lnTo>
                    <a:pt x="3621658" y="355600"/>
                  </a:lnTo>
                  <a:lnTo>
                    <a:pt x="3309103" y="355600"/>
                  </a:lnTo>
                  <a:lnTo>
                    <a:pt x="3307250" y="330200"/>
                  </a:lnTo>
                  <a:lnTo>
                    <a:pt x="3306931" y="317500"/>
                  </a:lnTo>
                  <a:lnTo>
                    <a:pt x="3301065" y="279400"/>
                  </a:lnTo>
                  <a:lnTo>
                    <a:pt x="3289013" y="241300"/>
                  </a:lnTo>
                  <a:lnTo>
                    <a:pt x="3271348" y="203200"/>
                  </a:lnTo>
                  <a:lnTo>
                    <a:pt x="3248642" y="165100"/>
                  </a:lnTo>
                  <a:close/>
                </a:path>
                <a:path w="5024755" h="4025900">
                  <a:moveTo>
                    <a:pt x="2371295" y="152399"/>
                  </a:moveTo>
                  <a:lnTo>
                    <a:pt x="1922278" y="152399"/>
                  </a:lnTo>
                  <a:lnTo>
                    <a:pt x="1961928" y="165099"/>
                  </a:lnTo>
                  <a:lnTo>
                    <a:pt x="1998185" y="177799"/>
                  </a:lnTo>
                  <a:lnTo>
                    <a:pt x="2053713" y="228599"/>
                  </a:lnTo>
                  <a:lnTo>
                    <a:pt x="2075248" y="292099"/>
                  </a:lnTo>
                  <a:lnTo>
                    <a:pt x="2075248" y="622299"/>
                  </a:lnTo>
                  <a:lnTo>
                    <a:pt x="2080766" y="647699"/>
                  </a:lnTo>
                  <a:lnTo>
                    <a:pt x="2095839" y="673099"/>
                  </a:lnTo>
                  <a:lnTo>
                    <a:pt x="2118239" y="685799"/>
                  </a:lnTo>
                  <a:lnTo>
                    <a:pt x="2173038" y="685799"/>
                  </a:lnTo>
                  <a:lnTo>
                    <a:pt x="2195409" y="673099"/>
                  </a:lnTo>
                  <a:lnTo>
                    <a:pt x="2210533" y="647699"/>
                  </a:lnTo>
                  <a:lnTo>
                    <a:pt x="2216090" y="622299"/>
                  </a:lnTo>
                  <a:lnTo>
                    <a:pt x="2216090" y="292099"/>
                  </a:lnTo>
                  <a:lnTo>
                    <a:pt x="2224695" y="241299"/>
                  </a:lnTo>
                  <a:lnTo>
                    <a:pt x="2248112" y="203199"/>
                  </a:lnTo>
                  <a:lnTo>
                    <a:pt x="2282748" y="177799"/>
                  </a:lnTo>
                  <a:lnTo>
                    <a:pt x="2325007" y="165099"/>
                  </a:lnTo>
                  <a:lnTo>
                    <a:pt x="2371295" y="152399"/>
                  </a:lnTo>
                  <a:close/>
                </a:path>
                <a:path w="5024755" h="4025900">
                  <a:moveTo>
                    <a:pt x="3235054" y="152400"/>
                  </a:moveTo>
                  <a:lnTo>
                    <a:pt x="2463995" y="152400"/>
                  </a:lnTo>
                  <a:lnTo>
                    <a:pt x="2509800" y="165100"/>
                  </a:lnTo>
                  <a:lnTo>
                    <a:pt x="2551857" y="177800"/>
                  </a:lnTo>
                  <a:lnTo>
                    <a:pt x="2586593" y="203200"/>
                  </a:lnTo>
                  <a:lnTo>
                    <a:pt x="2610432" y="241300"/>
                  </a:lnTo>
                  <a:lnTo>
                    <a:pt x="2619800" y="292100"/>
                  </a:lnTo>
                  <a:lnTo>
                    <a:pt x="2619800" y="622300"/>
                  </a:lnTo>
                  <a:lnTo>
                    <a:pt x="2625318" y="647700"/>
                  </a:lnTo>
                  <a:lnTo>
                    <a:pt x="2640391" y="673100"/>
                  </a:lnTo>
                  <a:lnTo>
                    <a:pt x="2662791" y="685800"/>
                  </a:lnTo>
                  <a:lnTo>
                    <a:pt x="2717773" y="685800"/>
                  </a:lnTo>
                  <a:lnTo>
                    <a:pt x="2740124" y="673100"/>
                  </a:lnTo>
                  <a:lnTo>
                    <a:pt x="2755146" y="647700"/>
                  </a:lnTo>
                  <a:lnTo>
                    <a:pt x="2760642" y="622300"/>
                  </a:lnTo>
                  <a:lnTo>
                    <a:pt x="2760642" y="292100"/>
                  </a:lnTo>
                  <a:lnTo>
                    <a:pt x="2766866" y="254000"/>
                  </a:lnTo>
                  <a:lnTo>
                    <a:pt x="2784273" y="228600"/>
                  </a:lnTo>
                  <a:lnTo>
                    <a:pt x="2810961" y="203200"/>
                  </a:lnTo>
                  <a:lnTo>
                    <a:pt x="2845032" y="177800"/>
                  </a:lnTo>
                  <a:lnTo>
                    <a:pt x="2885955" y="177800"/>
                  </a:lnTo>
                  <a:lnTo>
                    <a:pt x="2930806" y="165100"/>
                  </a:lnTo>
                  <a:lnTo>
                    <a:pt x="3248642" y="165100"/>
                  </a:lnTo>
                  <a:lnTo>
                    <a:pt x="3235054" y="152400"/>
                  </a:lnTo>
                  <a:close/>
                </a:path>
                <a:path w="5024755" h="4025900">
                  <a:moveTo>
                    <a:pt x="3461444" y="317500"/>
                  </a:moveTo>
                  <a:lnTo>
                    <a:pt x="3408510" y="317500"/>
                  </a:lnTo>
                  <a:lnTo>
                    <a:pt x="3357259" y="330200"/>
                  </a:lnTo>
                  <a:lnTo>
                    <a:pt x="3309103" y="355600"/>
                  </a:lnTo>
                  <a:lnTo>
                    <a:pt x="3621658" y="355600"/>
                  </a:lnTo>
                  <a:lnTo>
                    <a:pt x="3550644" y="330200"/>
                  </a:lnTo>
                  <a:lnTo>
                    <a:pt x="3514648" y="330200"/>
                  </a:lnTo>
                  <a:lnTo>
                    <a:pt x="3461444" y="317500"/>
                  </a:lnTo>
                  <a:close/>
                </a:path>
                <a:path w="5024755" h="4025900">
                  <a:moveTo>
                    <a:pt x="2518522" y="12700"/>
                  </a:moveTo>
                  <a:lnTo>
                    <a:pt x="2318793" y="12699"/>
                  </a:lnTo>
                  <a:lnTo>
                    <a:pt x="2270480" y="38099"/>
                  </a:lnTo>
                  <a:lnTo>
                    <a:pt x="2224700" y="50799"/>
                  </a:lnTo>
                  <a:lnTo>
                    <a:pt x="2182740" y="76199"/>
                  </a:lnTo>
                  <a:lnTo>
                    <a:pt x="2145886" y="114299"/>
                  </a:lnTo>
                  <a:lnTo>
                    <a:pt x="2692320" y="114300"/>
                  </a:lnTo>
                  <a:lnTo>
                    <a:pt x="2655384" y="76200"/>
                  </a:lnTo>
                  <a:lnTo>
                    <a:pt x="2613286" y="50800"/>
                  </a:lnTo>
                  <a:lnTo>
                    <a:pt x="2567255" y="38100"/>
                  </a:lnTo>
                  <a:lnTo>
                    <a:pt x="2518522" y="12700"/>
                  </a:lnTo>
                  <a:close/>
                </a:path>
                <a:path w="5024755" h="4025900">
                  <a:moveTo>
                    <a:pt x="2996627" y="25400"/>
                  </a:moveTo>
                  <a:lnTo>
                    <a:pt x="2870240" y="25400"/>
                  </a:lnTo>
                  <a:lnTo>
                    <a:pt x="2829857" y="38100"/>
                  </a:lnTo>
                  <a:lnTo>
                    <a:pt x="2791301" y="50800"/>
                  </a:lnTo>
                  <a:lnTo>
                    <a:pt x="2755145" y="63500"/>
                  </a:lnTo>
                  <a:lnTo>
                    <a:pt x="2721960" y="88900"/>
                  </a:lnTo>
                  <a:lnTo>
                    <a:pt x="2692320" y="114300"/>
                  </a:lnTo>
                  <a:lnTo>
                    <a:pt x="3190396" y="114300"/>
                  </a:lnTo>
                  <a:lnTo>
                    <a:pt x="3156001" y="88900"/>
                  </a:lnTo>
                  <a:lnTo>
                    <a:pt x="3118854" y="63500"/>
                  </a:lnTo>
                  <a:lnTo>
                    <a:pt x="3079528" y="50800"/>
                  </a:lnTo>
                  <a:lnTo>
                    <a:pt x="2996627" y="25400"/>
                  </a:lnTo>
                  <a:close/>
                </a:path>
                <a:path w="5024755" h="4025900">
                  <a:moveTo>
                    <a:pt x="2417872" y="0"/>
                  </a:moveTo>
                  <a:lnTo>
                    <a:pt x="2368353" y="12699"/>
                  </a:lnTo>
                  <a:lnTo>
                    <a:pt x="2417872" y="12700"/>
                  </a:lnTo>
                  <a:lnTo>
                    <a:pt x="2417872" y="0"/>
                  </a:lnTo>
                  <a:close/>
                </a:path>
              </a:pathLst>
            </a:custGeom>
            <a:solidFill>
              <a:srgbClr val="12294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81654" y="2599689"/>
              <a:ext cx="7797038" cy="215455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97989" y="4964048"/>
              <a:ext cx="10314050" cy="215455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76139" y="8435403"/>
            <a:ext cx="5674360" cy="666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200" b="1">
                <a:latin typeface="Tahoma"/>
                <a:cs typeface="Tahoma"/>
              </a:rPr>
              <a:t>Standards:</a:t>
            </a:r>
            <a:r>
              <a:rPr dirty="0" sz="4200" spc="-105" b="1">
                <a:latin typeface="Tahoma"/>
                <a:cs typeface="Tahoma"/>
              </a:rPr>
              <a:t> </a:t>
            </a:r>
            <a:r>
              <a:rPr dirty="0" sz="4200" b="1">
                <a:latin typeface="Tahoma"/>
                <a:cs typeface="Tahoma"/>
              </a:rPr>
              <a:t>2,</a:t>
            </a:r>
            <a:r>
              <a:rPr dirty="0" sz="4200" spc="-175" b="1">
                <a:latin typeface="Tahoma"/>
                <a:cs typeface="Tahoma"/>
              </a:rPr>
              <a:t> </a:t>
            </a:r>
            <a:r>
              <a:rPr dirty="0" sz="4200" spc="60" b="1">
                <a:latin typeface="Tahoma"/>
                <a:cs typeface="Tahoma"/>
              </a:rPr>
              <a:t>4,</a:t>
            </a:r>
            <a:r>
              <a:rPr dirty="0" sz="4200" spc="-125" b="1">
                <a:latin typeface="Tahoma"/>
                <a:cs typeface="Tahoma"/>
              </a:rPr>
              <a:t> </a:t>
            </a:r>
            <a:r>
              <a:rPr dirty="0" sz="4200" b="1">
                <a:latin typeface="Tahoma"/>
                <a:cs typeface="Tahoma"/>
              </a:rPr>
              <a:t>5,</a:t>
            </a:r>
            <a:r>
              <a:rPr dirty="0" sz="4200" spc="-125" b="1">
                <a:latin typeface="Tahoma"/>
                <a:cs typeface="Tahoma"/>
              </a:rPr>
              <a:t> </a:t>
            </a:r>
            <a:r>
              <a:rPr dirty="0" sz="4200" spc="-280" b="1">
                <a:latin typeface="Tahoma"/>
                <a:cs typeface="Tahoma"/>
              </a:rPr>
              <a:t>10</a:t>
            </a:r>
            <a:endParaRPr sz="42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92415" y="7820936"/>
            <a:ext cx="2719804" cy="196032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10483" y="33401"/>
            <a:ext cx="13555726" cy="268858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8675" y="3724275"/>
            <a:ext cx="4733925" cy="234315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772741" y="3667443"/>
            <a:ext cx="4742516" cy="265680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544425" y="3743325"/>
            <a:ext cx="4829175" cy="1819275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2672760" y="6435331"/>
            <a:ext cx="913130" cy="1217930"/>
          </a:xfrm>
          <a:custGeom>
            <a:avLst/>
            <a:gdLst/>
            <a:ahLst/>
            <a:cxnLst/>
            <a:rect l="l" t="t" r="r" b="b"/>
            <a:pathLst>
              <a:path w="913129" h="1217929">
                <a:moveTo>
                  <a:pt x="584587" y="0"/>
                </a:moveTo>
                <a:lnTo>
                  <a:pt x="0" y="0"/>
                </a:lnTo>
                <a:lnTo>
                  <a:pt x="0" y="1217408"/>
                </a:lnTo>
                <a:lnTo>
                  <a:pt x="913101" y="1217408"/>
                </a:lnTo>
                <a:lnTo>
                  <a:pt x="913101" y="1186973"/>
                </a:lnTo>
                <a:lnTo>
                  <a:pt x="30436" y="1186973"/>
                </a:lnTo>
                <a:lnTo>
                  <a:pt x="30436" y="30435"/>
                </a:lnTo>
                <a:lnTo>
                  <a:pt x="615024" y="30435"/>
                </a:lnTo>
                <a:lnTo>
                  <a:pt x="584587" y="0"/>
                </a:lnTo>
                <a:close/>
              </a:path>
              <a:path w="913129" h="1217929">
                <a:moveTo>
                  <a:pt x="615024" y="30435"/>
                </a:moveTo>
                <a:lnTo>
                  <a:pt x="563079" y="30435"/>
                </a:lnTo>
                <a:lnTo>
                  <a:pt x="563079" y="350004"/>
                </a:lnTo>
                <a:lnTo>
                  <a:pt x="882664" y="350004"/>
                </a:lnTo>
                <a:lnTo>
                  <a:pt x="882664" y="1186973"/>
                </a:lnTo>
                <a:lnTo>
                  <a:pt x="913101" y="1186973"/>
                </a:lnTo>
                <a:lnTo>
                  <a:pt x="913101" y="328496"/>
                </a:lnTo>
                <a:lnTo>
                  <a:pt x="904173" y="319569"/>
                </a:lnTo>
                <a:lnTo>
                  <a:pt x="593515" y="319569"/>
                </a:lnTo>
                <a:lnTo>
                  <a:pt x="593576" y="52206"/>
                </a:lnTo>
                <a:lnTo>
                  <a:pt x="636796" y="52206"/>
                </a:lnTo>
                <a:lnTo>
                  <a:pt x="615024" y="30435"/>
                </a:lnTo>
                <a:close/>
              </a:path>
              <a:path w="913129" h="1217929">
                <a:moveTo>
                  <a:pt x="636796" y="52206"/>
                </a:moveTo>
                <a:lnTo>
                  <a:pt x="593759" y="52206"/>
                </a:lnTo>
                <a:lnTo>
                  <a:pt x="860871" y="319305"/>
                </a:lnTo>
                <a:lnTo>
                  <a:pt x="860970" y="319569"/>
                </a:lnTo>
                <a:lnTo>
                  <a:pt x="904173" y="319569"/>
                </a:lnTo>
                <a:lnTo>
                  <a:pt x="636796" y="522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2802635" y="7214552"/>
            <a:ext cx="701040" cy="3346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000" b="1">
                <a:latin typeface="Tahoma"/>
                <a:cs typeface="Tahoma"/>
              </a:rPr>
              <a:t>p.6-</a:t>
            </a:r>
            <a:r>
              <a:rPr dirty="0" sz="2000" spc="-50" b="1">
                <a:latin typeface="Tahoma"/>
                <a:cs typeface="Tahoma"/>
              </a:rPr>
              <a:t>7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662168" y="6463054"/>
            <a:ext cx="907415" cy="1209675"/>
          </a:xfrm>
          <a:custGeom>
            <a:avLst/>
            <a:gdLst/>
            <a:ahLst/>
            <a:cxnLst/>
            <a:rect l="l" t="t" r="r" b="b"/>
            <a:pathLst>
              <a:path w="907415" h="1209675">
                <a:moveTo>
                  <a:pt x="580822" y="0"/>
                </a:moveTo>
                <a:lnTo>
                  <a:pt x="0" y="0"/>
                </a:lnTo>
                <a:lnTo>
                  <a:pt x="0" y="1209567"/>
                </a:lnTo>
                <a:lnTo>
                  <a:pt x="907220" y="1209567"/>
                </a:lnTo>
                <a:lnTo>
                  <a:pt x="907220" y="1179328"/>
                </a:lnTo>
                <a:lnTo>
                  <a:pt x="30241" y="1179328"/>
                </a:lnTo>
                <a:lnTo>
                  <a:pt x="30240" y="30239"/>
                </a:lnTo>
                <a:lnTo>
                  <a:pt x="611062" y="30239"/>
                </a:lnTo>
                <a:lnTo>
                  <a:pt x="580822" y="0"/>
                </a:lnTo>
                <a:close/>
              </a:path>
              <a:path w="907415" h="1209675">
                <a:moveTo>
                  <a:pt x="611062" y="30239"/>
                </a:moveTo>
                <a:lnTo>
                  <a:pt x="559452" y="30239"/>
                </a:lnTo>
                <a:lnTo>
                  <a:pt x="559452" y="347750"/>
                </a:lnTo>
                <a:lnTo>
                  <a:pt x="876979" y="347750"/>
                </a:lnTo>
                <a:lnTo>
                  <a:pt x="876979" y="1179328"/>
                </a:lnTo>
                <a:lnTo>
                  <a:pt x="907220" y="1179328"/>
                </a:lnTo>
                <a:lnTo>
                  <a:pt x="907219" y="326381"/>
                </a:lnTo>
                <a:lnTo>
                  <a:pt x="898349" y="317510"/>
                </a:lnTo>
                <a:lnTo>
                  <a:pt x="589692" y="317510"/>
                </a:lnTo>
                <a:lnTo>
                  <a:pt x="589753" y="51870"/>
                </a:lnTo>
                <a:lnTo>
                  <a:pt x="632695" y="51870"/>
                </a:lnTo>
                <a:lnTo>
                  <a:pt x="611062" y="30239"/>
                </a:lnTo>
                <a:close/>
              </a:path>
              <a:path w="907415" h="1209675">
                <a:moveTo>
                  <a:pt x="632695" y="51870"/>
                </a:moveTo>
                <a:lnTo>
                  <a:pt x="589934" y="51870"/>
                </a:lnTo>
                <a:lnTo>
                  <a:pt x="855326" y="317248"/>
                </a:lnTo>
                <a:lnTo>
                  <a:pt x="855425" y="317510"/>
                </a:lnTo>
                <a:lnTo>
                  <a:pt x="898349" y="317510"/>
                </a:lnTo>
                <a:lnTo>
                  <a:pt x="632695" y="518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8712581" y="7247318"/>
            <a:ext cx="822960" cy="3346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000" spc="-20" b="1">
                <a:latin typeface="Tahoma"/>
                <a:cs typeface="Tahoma"/>
              </a:rPr>
              <a:t>p.8-</a:t>
            </a:r>
            <a:r>
              <a:rPr dirty="0" sz="2000" spc="-105" b="1">
                <a:latin typeface="Tahoma"/>
                <a:cs typeface="Tahoma"/>
              </a:rPr>
              <a:t>10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4462893" y="6367804"/>
            <a:ext cx="907415" cy="1209675"/>
          </a:xfrm>
          <a:custGeom>
            <a:avLst/>
            <a:gdLst/>
            <a:ahLst/>
            <a:cxnLst/>
            <a:rect l="l" t="t" r="r" b="b"/>
            <a:pathLst>
              <a:path w="907415" h="1209675">
                <a:moveTo>
                  <a:pt x="580822" y="0"/>
                </a:moveTo>
                <a:lnTo>
                  <a:pt x="0" y="0"/>
                </a:lnTo>
                <a:lnTo>
                  <a:pt x="1" y="1209567"/>
                </a:lnTo>
                <a:lnTo>
                  <a:pt x="907220" y="1209567"/>
                </a:lnTo>
                <a:lnTo>
                  <a:pt x="907220" y="1179328"/>
                </a:lnTo>
                <a:lnTo>
                  <a:pt x="30241" y="1179328"/>
                </a:lnTo>
                <a:lnTo>
                  <a:pt x="30240" y="30239"/>
                </a:lnTo>
                <a:lnTo>
                  <a:pt x="611062" y="30239"/>
                </a:lnTo>
                <a:lnTo>
                  <a:pt x="580822" y="0"/>
                </a:lnTo>
                <a:close/>
              </a:path>
              <a:path w="907415" h="1209675">
                <a:moveTo>
                  <a:pt x="611062" y="30239"/>
                </a:moveTo>
                <a:lnTo>
                  <a:pt x="559452" y="30239"/>
                </a:lnTo>
                <a:lnTo>
                  <a:pt x="559452" y="347750"/>
                </a:lnTo>
                <a:lnTo>
                  <a:pt x="876979" y="347750"/>
                </a:lnTo>
                <a:lnTo>
                  <a:pt x="876980" y="1179328"/>
                </a:lnTo>
                <a:lnTo>
                  <a:pt x="907220" y="1179328"/>
                </a:lnTo>
                <a:lnTo>
                  <a:pt x="907220" y="326381"/>
                </a:lnTo>
                <a:lnTo>
                  <a:pt x="898349" y="317510"/>
                </a:lnTo>
                <a:lnTo>
                  <a:pt x="589693" y="317510"/>
                </a:lnTo>
                <a:lnTo>
                  <a:pt x="589753" y="51870"/>
                </a:lnTo>
                <a:lnTo>
                  <a:pt x="632695" y="51870"/>
                </a:lnTo>
                <a:lnTo>
                  <a:pt x="611062" y="30239"/>
                </a:lnTo>
                <a:close/>
              </a:path>
              <a:path w="907415" h="1209675">
                <a:moveTo>
                  <a:pt x="632695" y="51870"/>
                </a:moveTo>
                <a:lnTo>
                  <a:pt x="589934" y="51870"/>
                </a:lnTo>
                <a:lnTo>
                  <a:pt x="855327" y="317248"/>
                </a:lnTo>
                <a:lnTo>
                  <a:pt x="855425" y="317510"/>
                </a:lnTo>
                <a:lnTo>
                  <a:pt x="898349" y="317510"/>
                </a:lnTo>
                <a:lnTo>
                  <a:pt x="632695" y="518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4511655" y="7177976"/>
            <a:ext cx="850900" cy="3346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000" spc="-185" b="1">
                <a:latin typeface="Tahoma"/>
                <a:cs typeface="Tahoma"/>
              </a:rPr>
              <a:t>p.11-</a:t>
            </a:r>
            <a:r>
              <a:rPr dirty="0" sz="2000" spc="-280" b="1">
                <a:latin typeface="Tahoma"/>
                <a:cs typeface="Tahoma"/>
              </a:rPr>
              <a:t>12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4109" y="9684655"/>
            <a:ext cx="17380585" cy="328930"/>
            <a:chOff x="454109" y="9684655"/>
            <a:chExt cx="17380585" cy="328930"/>
          </a:xfrm>
        </p:grpSpPr>
        <p:sp>
          <p:nvSpPr>
            <p:cNvPr id="3" name="object 3"/>
            <p:cNvSpPr/>
            <p:nvPr/>
          </p:nvSpPr>
          <p:spPr>
            <a:xfrm>
              <a:off x="454109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D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479922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083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914431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348940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6092444" y="2140727"/>
            <a:ext cx="11061700" cy="1628139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58140" marR="5080" indent="-346075">
              <a:lnSpc>
                <a:spcPct val="146000"/>
              </a:lnSpc>
              <a:spcBef>
                <a:spcPts val="100"/>
              </a:spcBef>
            </a:pPr>
            <a:r>
              <a:rPr dirty="0" sz="3600" spc="-455">
                <a:solidFill>
                  <a:srgbClr val="000000"/>
                </a:solidFill>
              </a:rPr>
              <a:t>1.</a:t>
            </a:r>
            <a:r>
              <a:rPr dirty="0" sz="3600" spc="-555">
                <a:solidFill>
                  <a:srgbClr val="000000"/>
                </a:solidFill>
              </a:rPr>
              <a:t> </a:t>
            </a:r>
            <a:r>
              <a:rPr dirty="0" sz="3600" spc="250">
                <a:solidFill>
                  <a:srgbClr val="000000"/>
                </a:solidFill>
              </a:rPr>
              <a:t>Using</a:t>
            </a:r>
            <a:r>
              <a:rPr dirty="0" sz="3600" spc="-65">
                <a:solidFill>
                  <a:srgbClr val="000000"/>
                </a:solidFill>
              </a:rPr>
              <a:t> </a:t>
            </a:r>
            <a:r>
              <a:rPr dirty="0" sz="3600" spc="220">
                <a:solidFill>
                  <a:srgbClr val="000000"/>
                </a:solidFill>
              </a:rPr>
              <a:t>the</a:t>
            </a:r>
            <a:r>
              <a:rPr dirty="0" sz="3600" spc="-65">
                <a:solidFill>
                  <a:srgbClr val="000000"/>
                </a:solidFill>
              </a:rPr>
              <a:t> </a:t>
            </a:r>
            <a:r>
              <a:rPr dirty="0" sz="3600" spc="155" i="1">
                <a:solidFill>
                  <a:srgbClr val="000000"/>
                </a:solidFill>
                <a:latin typeface="Trebuchet MS"/>
                <a:cs typeface="Trebuchet MS"/>
              </a:rPr>
              <a:t>Proficiency</a:t>
            </a:r>
            <a:r>
              <a:rPr dirty="0" sz="3600" spc="10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600" spc="150" i="1">
                <a:solidFill>
                  <a:srgbClr val="000000"/>
                </a:solidFill>
                <a:latin typeface="Trebuchet MS"/>
                <a:cs typeface="Trebuchet MS"/>
              </a:rPr>
              <a:t>Level</a:t>
            </a:r>
            <a:r>
              <a:rPr dirty="0" sz="3600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600" spc="190" i="1">
                <a:solidFill>
                  <a:srgbClr val="000000"/>
                </a:solidFill>
                <a:latin typeface="Trebuchet MS"/>
                <a:cs typeface="Trebuchet MS"/>
              </a:rPr>
              <a:t>Descriptors</a:t>
            </a:r>
            <a:r>
              <a:rPr dirty="0" sz="3600" spc="-20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600" spc="260" i="1">
                <a:solidFill>
                  <a:srgbClr val="000000"/>
                </a:solidFill>
                <a:latin typeface="Trebuchet MS"/>
                <a:cs typeface="Trebuchet MS"/>
              </a:rPr>
              <a:t>(PLDs)</a:t>
            </a:r>
            <a:r>
              <a:rPr dirty="0" sz="3600" spc="260">
                <a:solidFill>
                  <a:srgbClr val="000000"/>
                </a:solidFill>
              </a:rPr>
              <a:t>, </a:t>
            </a:r>
            <a:r>
              <a:rPr dirty="0" sz="3600" spc="240">
                <a:solidFill>
                  <a:srgbClr val="000000"/>
                </a:solidFill>
              </a:rPr>
              <a:t>where</a:t>
            </a:r>
            <a:r>
              <a:rPr dirty="0" sz="3600" spc="-105">
                <a:solidFill>
                  <a:srgbClr val="000000"/>
                </a:solidFill>
              </a:rPr>
              <a:t> </a:t>
            </a:r>
            <a:r>
              <a:rPr dirty="0" sz="3600" spc="295">
                <a:solidFill>
                  <a:srgbClr val="000000"/>
                </a:solidFill>
              </a:rPr>
              <a:t>would</a:t>
            </a:r>
            <a:r>
              <a:rPr dirty="0" sz="3600" spc="-60">
                <a:solidFill>
                  <a:srgbClr val="000000"/>
                </a:solidFill>
              </a:rPr>
              <a:t> </a:t>
            </a:r>
            <a:r>
              <a:rPr dirty="0" sz="3600" spc="-295">
                <a:solidFill>
                  <a:srgbClr val="000000"/>
                </a:solidFill>
              </a:rPr>
              <a:t>I</a:t>
            </a:r>
            <a:r>
              <a:rPr dirty="0" sz="3600" spc="-70">
                <a:solidFill>
                  <a:srgbClr val="000000"/>
                </a:solidFill>
              </a:rPr>
              <a:t> </a:t>
            </a:r>
            <a:r>
              <a:rPr dirty="0" sz="3600" spc="260">
                <a:solidFill>
                  <a:srgbClr val="000000"/>
                </a:solidFill>
              </a:rPr>
              <a:t>score</a:t>
            </a:r>
            <a:r>
              <a:rPr dirty="0" sz="3600" spc="-30">
                <a:solidFill>
                  <a:srgbClr val="000000"/>
                </a:solidFill>
              </a:rPr>
              <a:t> </a:t>
            </a:r>
            <a:r>
              <a:rPr dirty="0" sz="3600" spc="170">
                <a:solidFill>
                  <a:srgbClr val="000000"/>
                </a:solidFill>
              </a:rPr>
              <a:t>this</a:t>
            </a:r>
            <a:r>
              <a:rPr dirty="0" sz="3600" spc="-60">
                <a:solidFill>
                  <a:srgbClr val="000000"/>
                </a:solidFill>
              </a:rPr>
              <a:t> </a:t>
            </a:r>
            <a:r>
              <a:rPr dirty="0" sz="3600" spc="220">
                <a:solidFill>
                  <a:srgbClr val="000000"/>
                </a:solidFill>
              </a:rPr>
              <a:t>sample?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092444" y="3743880"/>
            <a:ext cx="10935970" cy="48304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58140" marR="107314" indent="-351155">
              <a:lnSpc>
                <a:spcPct val="146000"/>
              </a:lnSpc>
              <a:spcBef>
                <a:spcPts val="90"/>
              </a:spcBef>
              <a:buSzPct val="97222"/>
              <a:buAutoNum type="arabicPeriod" startAt="2"/>
              <a:tabLst>
                <a:tab pos="358140" algn="l"/>
                <a:tab pos="397510" algn="l"/>
              </a:tabLst>
            </a:pPr>
            <a:r>
              <a:rPr dirty="0" sz="3600" spc="340">
                <a:latin typeface="Tahoma"/>
                <a:cs typeface="Tahoma"/>
              </a:rPr>
              <a:t>	</a:t>
            </a:r>
            <a:r>
              <a:rPr dirty="0" sz="3600" spc="340">
                <a:latin typeface="Tahoma"/>
                <a:cs typeface="Tahoma"/>
              </a:rPr>
              <a:t>What</a:t>
            </a:r>
            <a:r>
              <a:rPr dirty="0" sz="3600" spc="-105">
                <a:latin typeface="Tahoma"/>
                <a:cs typeface="Tahoma"/>
              </a:rPr>
              <a:t> </a:t>
            </a:r>
            <a:r>
              <a:rPr dirty="0" sz="3600" spc="310">
                <a:latin typeface="Tahoma"/>
                <a:cs typeface="Tahoma"/>
              </a:rPr>
              <a:t>did</a:t>
            </a:r>
            <a:r>
              <a:rPr dirty="0" sz="3600" spc="-60">
                <a:latin typeface="Tahoma"/>
                <a:cs typeface="Tahoma"/>
              </a:rPr>
              <a:t> </a:t>
            </a:r>
            <a:r>
              <a:rPr dirty="0" sz="3600" spc="225">
                <a:latin typeface="Tahoma"/>
                <a:cs typeface="Tahoma"/>
              </a:rPr>
              <a:t>the</a:t>
            </a:r>
            <a:r>
              <a:rPr dirty="0" sz="3600" spc="-105">
                <a:latin typeface="Tahoma"/>
                <a:cs typeface="Tahoma"/>
              </a:rPr>
              <a:t> </a:t>
            </a:r>
            <a:r>
              <a:rPr dirty="0" sz="3600" spc="240">
                <a:latin typeface="Tahoma"/>
                <a:cs typeface="Tahoma"/>
              </a:rPr>
              <a:t>student</a:t>
            </a:r>
            <a:r>
              <a:rPr dirty="0" sz="3600" spc="-100">
                <a:latin typeface="Tahoma"/>
                <a:cs typeface="Tahoma"/>
              </a:rPr>
              <a:t> </a:t>
            </a:r>
            <a:r>
              <a:rPr dirty="0" sz="3600" spc="370">
                <a:latin typeface="Tahoma"/>
                <a:cs typeface="Tahoma"/>
              </a:rPr>
              <a:t>do</a:t>
            </a:r>
            <a:r>
              <a:rPr dirty="0" sz="3600" spc="10">
                <a:latin typeface="Tahoma"/>
                <a:cs typeface="Tahoma"/>
              </a:rPr>
              <a:t> </a:t>
            </a:r>
            <a:r>
              <a:rPr dirty="0" sz="3600" spc="295">
                <a:latin typeface="Tahoma"/>
                <a:cs typeface="Tahoma"/>
              </a:rPr>
              <a:t>to</a:t>
            </a:r>
            <a:r>
              <a:rPr dirty="0" sz="3600" spc="-75">
                <a:latin typeface="Tahoma"/>
                <a:cs typeface="Tahoma"/>
              </a:rPr>
              <a:t> </a:t>
            </a:r>
            <a:r>
              <a:rPr dirty="0" sz="3600" spc="225">
                <a:latin typeface="Tahoma"/>
                <a:cs typeface="Tahoma"/>
              </a:rPr>
              <a:t>reach</a:t>
            </a:r>
            <a:r>
              <a:rPr dirty="0" sz="3600" spc="-40">
                <a:latin typeface="Tahoma"/>
                <a:cs typeface="Tahoma"/>
              </a:rPr>
              <a:t> </a:t>
            </a:r>
            <a:r>
              <a:rPr dirty="0" sz="3600" spc="220">
                <a:latin typeface="Tahoma"/>
                <a:cs typeface="Tahoma"/>
              </a:rPr>
              <a:t>that</a:t>
            </a:r>
            <a:r>
              <a:rPr dirty="0" sz="3600" spc="-100">
                <a:latin typeface="Tahoma"/>
                <a:cs typeface="Tahoma"/>
              </a:rPr>
              <a:t> </a:t>
            </a:r>
            <a:r>
              <a:rPr dirty="0" sz="3600" spc="200">
                <a:latin typeface="Tahoma"/>
                <a:cs typeface="Tahoma"/>
              </a:rPr>
              <a:t>level</a:t>
            </a:r>
            <a:r>
              <a:rPr dirty="0" sz="3600" spc="-50">
                <a:latin typeface="Tahoma"/>
                <a:cs typeface="Tahoma"/>
              </a:rPr>
              <a:t> </a:t>
            </a:r>
            <a:r>
              <a:rPr dirty="0" sz="3600" spc="235">
                <a:latin typeface="Tahoma"/>
                <a:cs typeface="Tahoma"/>
              </a:rPr>
              <a:t>of </a:t>
            </a:r>
            <a:r>
              <a:rPr dirty="0" sz="3600" spc="210">
                <a:latin typeface="Tahoma"/>
                <a:cs typeface="Tahoma"/>
              </a:rPr>
              <a:t>proficiency,</a:t>
            </a:r>
            <a:r>
              <a:rPr dirty="0" sz="3600" spc="-50">
                <a:latin typeface="Tahoma"/>
                <a:cs typeface="Tahoma"/>
              </a:rPr>
              <a:t> </a:t>
            </a:r>
            <a:r>
              <a:rPr dirty="0" sz="3600" spc="270">
                <a:latin typeface="Tahoma"/>
                <a:cs typeface="Tahoma"/>
              </a:rPr>
              <a:t>and</a:t>
            </a:r>
            <a:r>
              <a:rPr dirty="0" sz="3600" spc="-55">
                <a:latin typeface="Tahoma"/>
                <a:cs typeface="Tahoma"/>
              </a:rPr>
              <a:t> </a:t>
            </a:r>
            <a:r>
              <a:rPr dirty="0" sz="3600" spc="260">
                <a:latin typeface="Tahoma"/>
                <a:cs typeface="Tahoma"/>
              </a:rPr>
              <a:t>which</a:t>
            </a:r>
            <a:r>
              <a:rPr dirty="0" sz="3600" spc="-40">
                <a:latin typeface="Tahoma"/>
                <a:cs typeface="Tahoma"/>
              </a:rPr>
              <a:t> </a:t>
            </a:r>
            <a:r>
              <a:rPr dirty="0" sz="3600" spc="235">
                <a:latin typeface="Tahoma"/>
                <a:cs typeface="Tahoma"/>
              </a:rPr>
              <a:t>specific</a:t>
            </a:r>
            <a:r>
              <a:rPr dirty="0" sz="3600" spc="-25">
                <a:latin typeface="Tahoma"/>
                <a:cs typeface="Tahoma"/>
              </a:rPr>
              <a:t> </a:t>
            </a:r>
            <a:r>
              <a:rPr dirty="0" sz="3600" spc="150">
                <a:latin typeface="Tahoma"/>
                <a:cs typeface="Tahoma"/>
              </a:rPr>
              <a:t>skills</a:t>
            </a:r>
            <a:r>
              <a:rPr dirty="0" sz="3600" spc="-55">
                <a:latin typeface="Tahoma"/>
                <a:cs typeface="Tahoma"/>
              </a:rPr>
              <a:t> </a:t>
            </a:r>
            <a:r>
              <a:rPr dirty="0" sz="3600" spc="285">
                <a:latin typeface="Tahoma"/>
                <a:cs typeface="Tahoma"/>
              </a:rPr>
              <a:t>did</a:t>
            </a:r>
            <a:r>
              <a:rPr dirty="0" sz="3600" spc="15">
                <a:latin typeface="Tahoma"/>
                <a:cs typeface="Tahoma"/>
              </a:rPr>
              <a:t> </a:t>
            </a:r>
            <a:r>
              <a:rPr dirty="0" sz="3600" spc="220">
                <a:latin typeface="Tahoma"/>
                <a:cs typeface="Tahoma"/>
              </a:rPr>
              <a:t>they </a:t>
            </a:r>
            <a:r>
              <a:rPr dirty="0" sz="3600" spc="229">
                <a:latin typeface="Tahoma"/>
                <a:cs typeface="Tahoma"/>
              </a:rPr>
              <a:t>demonstrate?</a:t>
            </a:r>
            <a:endParaRPr sz="3600">
              <a:latin typeface="Tahoma"/>
              <a:cs typeface="Tahoma"/>
            </a:endParaRPr>
          </a:p>
          <a:p>
            <a:pPr marL="403860" indent="-391160">
              <a:lnSpc>
                <a:spcPct val="100000"/>
              </a:lnSpc>
              <a:spcBef>
                <a:spcPts val="1985"/>
              </a:spcBef>
              <a:buSzPct val="97222"/>
              <a:buAutoNum type="arabicPeriod" startAt="2"/>
              <a:tabLst>
                <a:tab pos="403860" algn="l"/>
              </a:tabLst>
            </a:pPr>
            <a:r>
              <a:rPr dirty="0" sz="3600" spc="340">
                <a:latin typeface="Tahoma"/>
                <a:cs typeface="Tahoma"/>
              </a:rPr>
              <a:t>What</a:t>
            </a:r>
            <a:r>
              <a:rPr dirty="0" sz="3600" spc="-105">
                <a:latin typeface="Tahoma"/>
                <a:cs typeface="Tahoma"/>
              </a:rPr>
              <a:t> </a:t>
            </a:r>
            <a:r>
              <a:rPr dirty="0" sz="3600" spc="305">
                <a:latin typeface="Tahoma"/>
                <a:cs typeface="Tahoma"/>
              </a:rPr>
              <a:t>did</a:t>
            </a:r>
            <a:r>
              <a:rPr dirty="0" sz="3600" spc="-60">
                <a:latin typeface="Tahoma"/>
                <a:cs typeface="Tahoma"/>
              </a:rPr>
              <a:t> </a:t>
            </a:r>
            <a:r>
              <a:rPr dirty="0" sz="3600" spc="220">
                <a:latin typeface="Tahoma"/>
                <a:cs typeface="Tahoma"/>
              </a:rPr>
              <a:t>the</a:t>
            </a:r>
            <a:r>
              <a:rPr dirty="0" sz="3600" spc="-105">
                <a:latin typeface="Tahoma"/>
                <a:cs typeface="Tahoma"/>
              </a:rPr>
              <a:t> </a:t>
            </a:r>
            <a:r>
              <a:rPr dirty="0" sz="3600" spc="240">
                <a:latin typeface="Tahoma"/>
                <a:cs typeface="Tahoma"/>
              </a:rPr>
              <a:t>student</a:t>
            </a:r>
            <a:r>
              <a:rPr dirty="0" sz="3600" spc="-100">
                <a:latin typeface="Tahoma"/>
                <a:cs typeface="Tahoma"/>
              </a:rPr>
              <a:t> </a:t>
            </a:r>
            <a:r>
              <a:rPr dirty="0" sz="3600" spc="285">
                <a:latin typeface="Tahoma"/>
                <a:cs typeface="Tahoma"/>
              </a:rPr>
              <a:t>not</a:t>
            </a:r>
            <a:r>
              <a:rPr dirty="0" sz="3600" spc="-30">
                <a:latin typeface="Tahoma"/>
                <a:cs typeface="Tahoma"/>
              </a:rPr>
              <a:t> </a:t>
            </a:r>
            <a:r>
              <a:rPr dirty="0" sz="3600" spc="345">
                <a:latin typeface="Tahoma"/>
                <a:cs typeface="Tahoma"/>
              </a:rPr>
              <a:t>do</a:t>
            </a:r>
            <a:r>
              <a:rPr dirty="0" sz="3600" spc="-5">
                <a:latin typeface="Tahoma"/>
                <a:cs typeface="Tahoma"/>
              </a:rPr>
              <a:t> </a:t>
            </a:r>
            <a:r>
              <a:rPr dirty="0" sz="3600" spc="290">
                <a:latin typeface="Tahoma"/>
                <a:cs typeface="Tahoma"/>
              </a:rPr>
              <a:t>to</a:t>
            </a:r>
            <a:r>
              <a:rPr dirty="0" sz="3600" spc="-70">
                <a:latin typeface="Tahoma"/>
                <a:cs typeface="Tahoma"/>
              </a:rPr>
              <a:t> </a:t>
            </a:r>
            <a:r>
              <a:rPr dirty="0" sz="3600" spc="225">
                <a:latin typeface="Tahoma"/>
                <a:cs typeface="Tahoma"/>
              </a:rPr>
              <a:t>reach</a:t>
            </a:r>
            <a:r>
              <a:rPr dirty="0" sz="3600" spc="-45">
                <a:latin typeface="Tahoma"/>
                <a:cs typeface="Tahoma"/>
              </a:rPr>
              <a:t> </a:t>
            </a:r>
            <a:r>
              <a:rPr dirty="0" sz="3600" spc="220">
                <a:latin typeface="Tahoma"/>
                <a:cs typeface="Tahoma"/>
              </a:rPr>
              <a:t>the</a:t>
            </a:r>
            <a:r>
              <a:rPr dirty="0" sz="3600" spc="35">
                <a:latin typeface="Tahoma"/>
                <a:cs typeface="Tahoma"/>
              </a:rPr>
              <a:t> </a:t>
            </a:r>
            <a:r>
              <a:rPr dirty="0" sz="3600" spc="-20" b="1">
                <a:latin typeface="Tahoma"/>
                <a:cs typeface="Tahoma"/>
              </a:rPr>
              <a:t>next</a:t>
            </a:r>
            <a:endParaRPr sz="3600">
              <a:latin typeface="Tahoma"/>
              <a:cs typeface="Tahoma"/>
            </a:endParaRPr>
          </a:p>
          <a:p>
            <a:pPr marL="358140" marR="535305">
              <a:lnSpc>
                <a:spcPct val="145900"/>
              </a:lnSpc>
              <a:spcBef>
                <a:spcPts val="5"/>
              </a:spcBef>
            </a:pPr>
            <a:r>
              <a:rPr dirty="0" sz="3600" b="1">
                <a:latin typeface="Tahoma"/>
                <a:cs typeface="Tahoma"/>
              </a:rPr>
              <a:t>level</a:t>
            </a:r>
            <a:r>
              <a:rPr dirty="0" sz="3600" spc="95" b="1">
                <a:latin typeface="Tahoma"/>
                <a:cs typeface="Tahoma"/>
              </a:rPr>
              <a:t> </a:t>
            </a:r>
            <a:r>
              <a:rPr dirty="0" sz="3600" spc="260">
                <a:latin typeface="Tahoma"/>
                <a:cs typeface="Tahoma"/>
              </a:rPr>
              <a:t>of</a:t>
            </a:r>
            <a:r>
              <a:rPr dirty="0" sz="3600" spc="-15">
                <a:latin typeface="Tahoma"/>
                <a:cs typeface="Tahoma"/>
              </a:rPr>
              <a:t> </a:t>
            </a:r>
            <a:r>
              <a:rPr dirty="0" sz="3600" spc="210">
                <a:latin typeface="Tahoma"/>
                <a:cs typeface="Tahoma"/>
              </a:rPr>
              <a:t>proficiency,</a:t>
            </a:r>
            <a:r>
              <a:rPr dirty="0" sz="3600" spc="-25">
                <a:latin typeface="Tahoma"/>
                <a:cs typeface="Tahoma"/>
              </a:rPr>
              <a:t> </a:t>
            </a:r>
            <a:r>
              <a:rPr dirty="0" sz="3600" spc="270">
                <a:latin typeface="Tahoma"/>
                <a:cs typeface="Tahoma"/>
              </a:rPr>
              <a:t>and</a:t>
            </a:r>
            <a:r>
              <a:rPr dirty="0" sz="3600" spc="-25">
                <a:latin typeface="Tahoma"/>
                <a:cs typeface="Tahoma"/>
              </a:rPr>
              <a:t> </a:t>
            </a:r>
            <a:r>
              <a:rPr dirty="0" sz="3600" spc="254">
                <a:latin typeface="Tahoma"/>
                <a:cs typeface="Tahoma"/>
              </a:rPr>
              <a:t>which</a:t>
            </a:r>
            <a:r>
              <a:rPr dirty="0" sz="3600" spc="-10">
                <a:latin typeface="Tahoma"/>
                <a:cs typeface="Tahoma"/>
              </a:rPr>
              <a:t> </a:t>
            </a:r>
            <a:r>
              <a:rPr dirty="0" sz="3600" spc="235">
                <a:latin typeface="Tahoma"/>
                <a:cs typeface="Tahoma"/>
              </a:rPr>
              <a:t>specific</a:t>
            </a:r>
            <a:r>
              <a:rPr dirty="0" sz="3600" spc="5">
                <a:latin typeface="Tahoma"/>
                <a:cs typeface="Tahoma"/>
              </a:rPr>
              <a:t> </a:t>
            </a:r>
            <a:r>
              <a:rPr dirty="0" sz="3600" spc="140">
                <a:latin typeface="Tahoma"/>
                <a:cs typeface="Tahoma"/>
              </a:rPr>
              <a:t>skills </a:t>
            </a:r>
            <a:r>
              <a:rPr dirty="0" sz="3600" spc="254">
                <a:latin typeface="Tahoma"/>
                <a:cs typeface="Tahoma"/>
              </a:rPr>
              <a:t>prevented</a:t>
            </a:r>
            <a:r>
              <a:rPr dirty="0" sz="3600" spc="20">
                <a:latin typeface="Tahoma"/>
                <a:cs typeface="Tahoma"/>
              </a:rPr>
              <a:t> </a:t>
            </a:r>
            <a:r>
              <a:rPr dirty="0" sz="3600" spc="170">
                <a:latin typeface="Tahoma"/>
                <a:cs typeface="Tahoma"/>
              </a:rPr>
              <a:t>their</a:t>
            </a:r>
            <a:r>
              <a:rPr dirty="0" sz="3600" spc="-20">
                <a:latin typeface="Tahoma"/>
                <a:cs typeface="Tahoma"/>
              </a:rPr>
              <a:t> </a:t>
            </a:r>
            <a:r>
              <a:rPr dirty="0" sz="3600" spc="245">
                <a:latin typeface="Tahoma"/>
                <a:cs typeface="Tahoma"/>
              </a:rPr>
              <a:t>advancement?</a:t>
            </a:r>
            <a:endParaRPr sz="3600">
              <a:latin typeface="Tahoma"/>
              <a:cs typeface="Taho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982039" y="315131"/>
            <a:ext cx="828040" cy="1732914"/>
            <a:chOff x="3982039" y="315131"/>
            <a:chExt cx="828040" cy="1732914"/>
          </a:xfrm>
        </p:grpSpPr>
        <p:sp>
          <p:nvSpPr>
            <p:cNvPr id="10" name="object 10"/>
            <p:cNvSpPr/>
            <p:nvPr/>
          </p:nvSpPr>
          <p:spPr>
            <a:xfrm>
              <a:off x="4245940" y="315131"/>
              <a:ext cx="294005" cy="321310"/>
            </a:xfrm>
            <a:custGeom>
              <a:avLst/>
              <a:gdLst/>
              <a:ahLst/>
              <a:cxnLst/>
              <a:rect l="l" t="t" r="r" b="b"/>
              <a:pathLst>
                <a:path w="294004" h="321309">
                  <a:moveTo>
                    <a:pt x="164572" y="0"/>
                  </a:moveTo>
                  <a:lnTo>
                    <a:pt x="120556" y="1418"/>
                  </a:lnTo>
                  <a:lnTo>
                    <a:pt x="76311" y="13019"/>
                  </a:lnTo>
                  <a:lnTo>
                    <a:pt x="42724" y="34488"/>
                  </a:lnTo>
                  <a:lnTo>
                    <a:pt x="19204" y="64856"/>
                  </a:lnTo>
                  <a:lnTo>
                    <a:pt x="5160" y="103153"/>
                  </a:lnTo>
                  <a:lnTo>
                    <a:pt x="0" y="148411"/>
                  </a:lnTo>
                  <a:lnTo>
                    <a:pt x="86817" y="154153"/>
                  </a:lnTo>
                  <a:lnTo>
                    <a:pt x="92080" y="152638"/>
                  </a:lnTo>
                  <a:lnTo>
                    <a:pt x="89496" y="137568"/>
                  </a:lnTo>
                  <a:lnTo>
                    <a:pt x="90223" y="131960"/>
                  </a:lnTo>
                  <a:lnTo>
                    <a:pt x="113349" y="85906"/>
                  </a:lnTo>
                  <a:lnTo>
                    <a:pt x="160121" y="76333"/>
                  </a:lnTo>
                  <a:lnTo>
                    <a:pt x="183023" y="85877"/>
                  </a:lnTo>
                  <a:lnTo>
                    <a:pt x="196963" y="105976"/>
                  </a:lnTo>
                  <a:lnTo>
                    <a:pt x="199533" y="135657"/>
                  </a:lnTo>
                  <a:lnTo>
                    <a:pt x="188573" y="160662"/>
                  </a:lnTo>
                  <a:lnTo>
                    <a:pt x="166982" y="183856"/>
                  </a:lnTo>
                  <a:lnTo>
                    <a:pt x="142682" y="206101"/>
                  </a:lnTo>
                  <a:lnTo>
                    <a:pt x="123591" y="228260"/>
                  </a:lnTo>
                  <a:lnTo>
                    <a:pt x="114036" y="249997"/>
                  </a:lnTo>
                  <a:lnTo>
                    <a:pt x="109541" y="273324"/>
                  </a:lnTo>
                  <a:lnTo>
                    <a:pt x="108071" y="297346"/>
                  </a:lnTo>
                  <a:lnTo>
                    <a:pt x="107594" y="321166"/>
                  </a:lnTo>
                  <a:lnTo>
                    <a:pt x="187789" y="321166"/>
                  </a:lnTo>
                  <a:lnTo>
                    <a:pt x="188134" y="298700"/>
                  </a:lnTo>
                  <a:lnTo>
                    <a:pt x="192044" y="279525"/>
                  </a:lnTo>
                  <a:lnTo>
                    <a:pt x="200664" y="262267"/>
                  </a:lnTo>
                  <a:lnTo>
                    <a:pt x="215142" y="245552"/>
                  </a:lnTo>
                  <a:lnTo>
                    <a:pt x="243267" y="220925"/>
                  </a:lnTo>
                  <a:lnTo>
                    <a:pt x="267274" y="198308"/>
                  </a:lnTo>
                  <a:lnTo>
                    <a:pt x="284775" y="170846"/>
                  </a:lnTo>
                  <a:lnTo>
                    <a:pt x="293384" y="131683"/>
                  </a:lnTo>
                  <a:lnTo>
                    <a:pt x="289272" y="85478"/>
                  </a:lnTo>
                  <a:lnTo>
                    <a:pt x="271491" y="49616"/>
                  </a:lnTo>
                  <a:lnTo>
                    <a:pt x="242884" y="23689"/>
                  </a:lnTo>
                  <a:lnTo>
                    <a:pt x="206297" y="7287"/>
                  </a:lnTo>
                  <a:lnTo>
                    <a:pt x="164572" y="0"/>
                  </a:lnTo>
                  <a:close/>
                </a:path>
              </a:pathLst>
            </a:custGeom>
            <a:solidFill>
              <a:srgbClr val="52525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82039" y="632430"/>
              <a:ext cx="827619" cy="1415057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276225" y="2409825"/>
            <a:ext cx="5876925" cy="5467350"/>
          </a:xfrm>
          <a:custGeom>
            <a:avLst/>
            <a:gdLst/>
            <a:ahLst/>
            <a:cxnLst/>
            <a:rect l="l" t="t" r="r" b="b"/>
            <a:pathLst>
              <a:path w="5876925" h="5467350">
                <a:moveTo>
                  <a:pt x="2938399" y="0"/>
                </a:moveTo>
                <a:lnTo>
                  <a:pt x="2368042" y="753236"/>
                </a:lnTo>
                <a:lnTo>
                  <a:pt x="1469263" y="366268"/>
                </a:lnTo>
                <a:lnTo>
                  <a:pt x="1380108" y="1283970"/>
                </a:lnTo>
                <a:lnTo>
                  <a:pt x="393674" y="1366774"/>
                </a:lnTo>
                <a:lnTo>
                  <a:pt x="809713" y="2203069"/>
                </a:lnTo>
                <a:lnTo>
                  <a:pt x="0" y="2733675"/>
                </a:lnTo>
                <a:lnTo>
                  <a:pt x="809713" y="3264280"/>
                </a:lnTo>
                <a:lnTo>
                  <a:pt x="393674" y="4100449"/>
                </a:lnTo>
                <a:lnTo>
                  <a:pt x="1380108" y="4183379"/>
                </a:lnTo>
                <a:lnTo>
                  <a:pt x="1469263" y="5101082"/>
                </a:lnTo>
                <a:lnTo>
                  <a:pt x="2368042" y="4714113"/>
                </a:lnTo>
                <a:lnTo>
                  <a:pt x="2938399" y="5467350"/>
                </a:lnTo>
                <a:lnTo>
                  <a:pt x="3508883" y="4714113"/>
                </a:lnTo>
                <a:lnTo>
                  <a:pt x="4407662" y="5101082"/>
                </a:lnTo>
                <a:lnTo>
                  <a:pt x="4496816" y="4183379"/>
                </a:lnTo>
                <a:lnTo>
                  <a:pt x="5483225" y="4100449"/>
                </a:lnTo>
                <a:lnTo>
                  <a:pt x="5067173" y="3264280"/>
                </a:lnTo>
                <a:lnTo>
                  <a:pt x="5876925" y="2733675"/>
                </a:lnTo>
                <a:lnTo>
                  <a:pt x="5067173" y="2203069"/>
                </a:lnTo>
                <a:lnTo>
                  <a:pt x="5483225" y="1366774"/>
                </a:lnTo>
                <a:lnTo>
                  <a:pt x="4496816" y="1283970"/>
                </a:lnTo>
                <a:lnTo>
                  <a:pt x="4407662" y="366268"/>
                </a:lnTo>
                <a:lnTo>
                  <a:pt x="3508883" y="753236"/>
                </a:lnTo>
                <a:lnTo>
                  <a:pt x="2938399" y="0"/>
                </a:lnTo>
                <a:close/>
              </a:path>
            </a:pathLst>
          </a:custGeom>
          <a:solidFill>
            <a:srgbClr val="88ABE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628139" y="4315142"/>
            <a:ext cx="3173730" cy="1613535"/>
          </a:xfrm>
          <a:prstGeom prst="rect">
            <a:avLst/>
          </a:prstGeom>
        </p:spPr>
        <p:txBody>
          <a:bodyPr wrap="square" lIns="0" tIns="41910" rIns="0" bIns="0" rtlCol="0" vert="horz">
            <a:spAutoFit/>
          </a:bodyPr>
          <a:lstStyle/>
          <a:p>
            <a:pPr algn="ctr" marL="12700" marR="5080">
              <a:lnSpc>
                <a:spcPct val="94700"/>
              </a:lnSpc>
              <a:spcBef>
                <a:spcPts val="330"/>
              </a:spcBef>
            </a:pPr>
            <a:r>
              <a:rPr dirty="0" sz="3600" b="1">
                <a:latin typeface="Tahoma"/>
                <a:cs typeface="Tahoma"/>
              </a:rPr>
              <a:t>Answer</a:t>
            </a:r>
            <a:r>
              <a:rPr dirty="0" sz="3600" spc="90" b="1">
                <a:latin typeface="Tahoma"/>
                <a:cs typeface="Tahoma"/>
              </a:rPr>
              <a:t> </a:t>
            </a:r>
            <a:r>
              <a:rPr dirty="0" sz="3600" spc="-10" b="1">
                <a:latin typeface="Tahoma"/>
                <a:cs typeface="Tahoma"/>
              </a:rPr>
              <a:t>these </a:t>
            </a:r>
            <a:r>
              <a:rPr dirty="0" sz="3600" b="1">
                <a:latin typeface="Tahoma"/>
                <a:cs typeface="Tahoma"/>
              </a:rPr>
              <a:t>questions</a:t>
            </a:r>
            <a:r>
              <a:rPr dirty="0" sz="3600" spc="125" b="1">
                <a:latin typeface="Tahoma"/>
                <a:cs typeface="Tahoma"/>
              </a:rPr>
              <a:t> </a:t>
            </a:r>
            <a:r>
              <a:rPr dirty="0" sz="3600" spc="-25" b="1">
                <a:latin typeface="Tahoma"/>
                <a:cs typeface="Tahoma"/>
              </a:rPr>
              <a:t>on </a:t>
            </a:r>
            <a:r>
              <a:rPr dirty="0" sz="3600" b="1">
                <a:latin typeface="Tahoma"/>
                <a:cs typeface="Tahoma"/>
              </a:rPr>
              <a:t>your</a:t>
            </a:r>
            <a:r>
              <a:rPr dirty="0" sz="3600" spc="120" b="1">
                <a:latin typeface="Tahoma"/>
                <a:cs typeface="Tahoma"/>
              </a:rPr>
              <a:t> </a:t>
            </a:r>
            <a:r>
              <a:rPr dirty="0" sz="3600" spc="-20" b="1">
                <a:latin typeface="Tahoma"/>
                <a:cs typeface="Tahoma"/>
              </a:rPr>
              <a:t>own.</a:t>
            </a:r>
            <a:endParaRPr sz="3600">
              <a:latin typeface="Tahoma"/>
              <a:cs typeface="Tahom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92725" y="822325"/>
            <a:ext cx="7840344" cy="1229995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556394" y="8215655"/>
            <a:ext cx="907415" cy="1209675"/>
          </a:xfrm>
          <a:custGeom>
            <a:avLst/>
            <a:gdLst/>
            <a:ahLst/>
            <a:cxnLst/>
            <a:rect l="l" t="t" r="r" b="b"/>
            <a:pathLst>
              <a:path w="907415" h="1209675">
                <a:moveTo>
                  <a:pt x="580822" y="0"/>
                </a:moveTo>
                <a:lnTo>
                  <a:pt x="0" y="0"/>
                </a:lnTo>
                <a:lnTo>
                  <a:pt x="0" y="1209567"/>
                </a:lnTo>
                <a:lnTo>
                  <a:pt x="907219" y="1209567"/>
                </a:lnTo>
                <a:lnTo>
                  <a:pt x="907219" y="1179328"/>
                </a:lnTo>
                <a:lnTo>
                  <a:pt x="30240" y="1179328"/>
                </a:lnTo>
                <a:lnTo>
                  <a:pt x="30240" y="30239"/>
                </a:lnTo>
                <a:lnTo>
                  <a:pt x="611062" y="30239"/>
                </a:lnTo>
                <a:lnTo>
                  <a:pt x="580822" y="0"/>
                </a:lnTo>
                <a:close/>
              </a:path>
              <a:path w="907415" h="1209675">
                <a:moveTo>
                  <a:pt x="611062" y="30239"/>
                </a:moveTo>
                <a:lnTo>
                  <a:pt x="559452" y="30239"/>
                </a:lnTo>
                <a:lnTo>
                  <a:pt x="559452" y="347749"/>
                </a:lnTo>
                <a:lnTo>
                  <a:pt x="876979" y="347749"/>
                </a:lnTo>
                <a:lnTo>
                  <a:pt x="876979" y="1179328"/>
                </a:lnTo>
                <a:lnTo>
                  <a:pt x="907219" y="1179328"/>
                </a:lnTo>
                <a:lnTo>
                  <a:pt x="907219" y="326381"/>
                </a:lnTo>
                <a:lnTo>
                  <a:pt x="898349" y="317510"/>
                </a:lnTo>
                <a:lnTo>
                  <a:pt x="589692" y="317510"/>
                </a:lnTo>
                <a:lnTo>
                  <a:pt x="589753" y="51870"/>
                </a:lnTo>
                <a:lnTo>
                  <a:pt x="632695" y="51870"/>
                </a:lnTo>
                <a:lnTo>
                  <a:pt x="611062" y="30239"/>
                </a:lnTo>
                <a:close/>
              </a:path>
              <a:path w="907415" h="1209675">
                <a:moveTo>
                  <a:pt x="632695" y="51870"/>
                </a:moveTo>
                <a:lnTo>
                  <a:pt x="589934" y="51870"/>
                </a:lnTo>
                <a:lnTo>
                  <a:pt x="855326" y="317248"/>
                </a:lnTo>
                <a:lnTo>
                  <a:pt x="855425" y="317510"/>
                </a:lnTo>
                <a:lnTo>
                  <a:pt x="898349" y="317510"/>
                </a:lnTo>
                <a:lnTo>
                  <a:pt x="632695" y="518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628967" y="8701405"/>
            <a:ext cx="671195" cy="5175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3200" spc="-25" b="1">
                <a:latin typeface="Tahoma"/>
                <a:cs typeface="Tahoma"/>
              </a:rPr>
              <a:t>p.3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62335" y="2644029"/>
            <a:ext cx="15763875" cy="113030"/>
            <a:chOff x="1262335" y="2644029"/>
            <a:chExt cx="15763875" cy="113030"/>
          </a:xfrm>
        </p:grpSpPr>
        <p:sp>
          <p:nvSpPr>
            <p:cNvPr id="3" name="object 3"/>
            <p:cNvSpPr/>
            <p:nvPr/>
          </p:nvSpPr>
          <p:spPr>
            <a:xfrm>
              <a:off x="1262335" y="2644029"/>
              <a:ext cx="1276350" cy="113030"/>
            </a:xfrm>
            <a:custGeom>
              <a:avLst/>
              <a:gdLst/>
              <a:ahLst/>
              <a:cxnLst/>
              <a:rect l="l" t="t" r="r" b="b"/>
              <a:pathLst>
                <a:path w="1276350" h="113030">
                  <a:moveTo>
                    <a:pt x="1276213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276213" y="113009"/>
                  </a:lnTo>
                  <a:lnTo>
                    <a:pt x="1276213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2538463" y="2644029"/>
              <a:ext cx="14488160" cy="113030"/>
            </a:xfrm>
            <a:custGeom>
              <a:avLst/>
              <a:gdLst/>
              <a:ahLst/>
              <a:cxnLst/>
              <a:rect l="l" t="t" r="r" b="b"/>
              <a:pathLst>
                <a:path w="14488160" h="113030">
                  <a:moveTo>
                    <a:pt x="14487659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4487659" y="113009"/>
                  </a:lnTo>
                  <a:lnTo>
                    <a:pt x="14487659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/>
          <p:cNvGrpSpPr/>
          <p:nvPr/>
        </p:nvGrpSpPr>
        <p:grpSpPr>
          <a:xfrm>
            <a:off x="12860396" y="19986"/>
            <a:ext cx="3026410" cy="2446655"/>
            <a:chOff x="12860396" y="19986"/>
            <a:chExt cx="3026410" cy="244665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860396" y="19986"/>
              <a:ext cx="3026017" cy="244612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3309062" y="245102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>
                  <a:moveTo>
                    <a:pt x="195069" y="0"/>
                  </a:moveTo>
                  <a:lnTo>
                    <a:pt x="150760" y="5126"/>
                  </a:lnTo>
                  <a:lnTo>
                    <a:pt x="109865" y="19741"/>
                  </a:lnTo>
                  <a:lnTo>
                    <a:pt x="73622" y="42696"/>
                  </a:lnTo>
                  <a:lnTo>
                    <a:pt x="43273" y="72845"/>
                  </a:lnTo>
                  <a:lnTo>
                    <a:pt x="20060" y="109041"/>
                  </a:lnTo>
                  <a:lnTo>
                    <a:pt x="5221" y="150135"/>
                  </a:lnTo>
                  <a:lnTo>
                    <a:pt x="0" y="194981"/>
                  </a:lnTo>
                  <a:lnTo>
                    <a:pt x="5221" y="239828"/>
                  </a:lnTo>
                  <a:lnTo>
                    <a:pt x="20060" y="280922"/>
                  </a:lnTo>
                  <a:lnTo>
                    <a:pt x="43274" y="317118"/>
                  </a:lnTo>
                  <a:lnTo>
                    <a:pt x="73622" y="347267"/>
                  </a:lnTo>
                  <a:lnTo>
                    <a:pt x="109865" y="370222"/>
                  </a:lnTo>
                  <a:lnTo>
                    <a:pt x="150761" y="384837"/>
                  </a:lnTo>
                  <a:lnTo>
                    <a:pt x="195069" y="389964"/>
                  </a:lnTo>
                  <a:lnTo>
                    <a:pt x="239935" y="384837"/>
                  </a:lnTo>
                  <a:lnTo>
                    <a:pt x="281048" y="370222"/>
                  </a:lnTo>
                  <a:lnTo>
                    <a:pt x="317260" y="347267"/>
                  </a:lnTo>
                  <a:lnTo>
                    <a:pt x="345478" y="319061"/>
                  </a:lnTo>
                  <a:lnTo>
                    <a:pt x="195069" y="319061"/>
                  </a:lnTo>
                  <a:lnTo>
                    <a:pt x="146495" y="309395"/>
                  </a:lnTo>
                  <a:lnTo>
                    <a:pt x="107066" y="282945"/>
                  </a:lnTo>
                  <a:lnTo>
                    <a:pt x="80604" y="243533"/>
                  </a:lnTo>
                  <a:lnTo>
                    <a:pt x="70934" y="194981"/>
                  </a:lnTo>
                  <a:lnTo>
                    <a:pt x="80604" y="146430"/>
                  </a:lnTo>
                  <a:lnTo>
                    <a:pt x="107066" y="107018"/>
                  </a:lnTo>
                  <a:lnTo>
                    <a:pt x="146495" y="80568"/>
                  </a:lnTo>
                  <a:lnTo>
                    <a:pt x="195069" y="70902"/>
                  </a:lnTo>
                  <a:lnTo>
                    <a:pt x="345478" y="70902"/>
                  </a:lnTo>
                  <a:lnTo>
                    <a:pt x="317259" y="42696"/>
                  </a:lnTo>
                  <a:lnTo>
                    <a:pt x="281048" y="19741"/>
                  </a:lnTo>
                  <a:lnTo>
                    <a:pt x="239935" y="5126"/>
                  </a:lnTo>
                  <a:lnTo>
                    <a:pt x="195069" y="0"/>
                  </a:lnTo>
                  <a:close/>
                </a:path>
                <a:path w="390525" h="390525">
                  <a:moveTo>
                    <a:pt x="345478" y="70902"/>
                  </a:moveTo>
                  <a:lnTo>
                    <a:pt x="195069" y="70902"/>
                  </a:lnTo>
                  <a:lnTo>
                    <a:pt x="244390" y="80568"/>
                  </a:lnTo>
                  <a:lnTo>
                    <a:pt x="283736" y="107018"/>
                  </a:lnTo>
                  <a:lnTo>
                    <a:pt x="309783" y="146430"/>
                  </a:lnTo>
                  <a:lnTo>
                    <a:pt x="319204" y="194982"/>
                  </a:lnTo>
                  <a:lnTo>
                    <a:pt x="309783" y="243533"/>
                  </a:lnTo>
                  <a:lnTo>
                    <a:pt x="283736" y="282945"/>
                  </a:lnTo>
                  <a:lnTo>
                    <a:pt x="244390" y="309395"/>
                  </a:lnTo>
                  <a:lnTo>
                    <a:pt x="195069" y="319061"/>
                  </a:lnTo>
                  <a:lnTo>
                    <a:pt x="345478" y="319061"/>
                  </a:lnTo>
                  <a:lnTo>
                    <a:pt x="347422" y="317118"/>
                  </a:lnTo>
                  <a:lnTo>
                    <a:pt x="370388" y="280922"/>
                  </a:lnTo>
                  <a:lnTo>
                    <a:pt x="385009" y="239828"/>
                  </a:lnTo>
                  <a:lnTo>
                    <a:pt x="390138" y="194982"/>
                  </a:lnTo>
                  <a:lnTo>
                    <a:pt x="385009" y="150135"/>
                  </a:lnTo>
                  <a:lnTo>
                    <a:pt x="370388" y="109041"/>
                  </a:lnTo>
                  <a:lnTo>
                    <a:pt x="347422" y="72845"/>
                  </a:lnTo>
                  <a:lnTo>
                    <a:pt x="345478" y="70902"/>
                  </a:lnTo>
                  <a:close/>
                </a:path>
              </a:pathLst>
            </a:custGeom>
            <a:solidFill>
              <a:srgbClr val="FFB81C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9335" y="0"/>
            <a:ext cx="11346180" cy="2630424"/>
          </a:xfrm>
          <a:prstGeom prst="rect">
            <a:avLst/>
          </a:prstGeom>
        </p:spPr>
      </p:pic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1874901" y="4254883"/>
            <a:ext cx="14317344" cy="2541905"/>
          </a:xfrm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12700" marR="5080" indent="137160">
              <a:lnSpc>
                <a:spcPct val="151500"/>
              </a:lnSpc>
              <a:spcBef>
                <a:spcPts val="85"/>
              </a:spcBef>
            </a:pPr>
            <a:r>
              <a:rPr dirty="0" sz="5450" spc="540">
                <a:solidFill>
                  <a:srgbClr val="000000"/>
                </a:solidFill>
              </a:rPr>
              <a:t>What</a:t>
            </a:r>
            <a:r>
              <a:rPr dirty="0" sz="5450" spc="60">
                <a:solidFill>
                  <a:srgbClr val="000000"/>
                </a:solidFill>
              </a:rPr>
              <a:t> </a:t>
            </a:r>
            <a:r>
              <a:rPr dirty="0" sz="5450" spc="450">
                <a:solidFill>
                  <a:srgbClr val="000000"/>
                </a:solidFill>
              </a:rPr>
              <a:t>does</a:t>
            </a:r>
            <a:r>
              <a:rPr dirty="0" sz="5450" spc="55">
                <a:solidFill>
                  <a:srgbClr val="000000"/>
                </a:solidFill>
              </a:rPr>
              <a:t> </a:t>
            </a:r>
            <a:r>
              <a:rPr dirty="0" sz="5450" spc="254" b="1">
                <a:solidFill>
                  <a:srgbClr val="000000"/>
                </a:solidFill>
                <a:latin typeface="Tahoma"/>
                <a:cs typeface="Tahoma"/>
              </a:rPr>
              <a:t>EL</a:t>
            </a:r>
            <a:r>
              <a:rPr dirty="0" sz="5450" spc="190" b="1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sz="5450" b="1">
                <a:solidFill>
                  <a:srgbClr val="000000"/>
                </a:solidFill>
                <a:latin typeface="Tahoma"/>
                <a:cs typeface="Tahoma"/>
              </a:rPr>
              <a:t>student</a:t>
            </a:r>
            <a:r>
              <a:rPr dirty="0" sz="5450" spc="195" b="1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sz="5450" spc="85" b="1">
                <a:solidFill>
                  <a:srgbClr val="000000"/>
                </a:solidFill>
                <a:latin typeface="Tahoma"/>
                <a:cs typeface="Tahoma"/>
              </a:rPr>
              <a:t>goal-</a:t>
            </a:r>
            <a:r>
              <a:rPr dirty="0" sz="5450" b="1">
                <a:solidFill>
                  <a:srgbClr val="000000"/>
                </a:solidFill>
                <a:latin typeface="Tahoma"/>
                <a:cs typeface="Tahoma"/>
              </a:rPr>
              <a:t>setting</a:t>
            </a:r>
            <a:r>
              <a:rPr dirty="0" sz="5450" spc="150" b="1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sz="5450" spc="415">
                <a:solidFill>
                  <a:srgbClr val="000000"/>
                </a:solidFill>
              </a:rPr>
              <a:t>look </a:t>
            </a:r>
            <a:r>
              <a:rPr dirty="0" sz="5450" spc="285">
                <a:solidFill>
                  <a:srgbClr val="000000"/>
                </a:solidFill>
              </a:rPr>
              <a:t>like</a:t>
            </a:r>
            <a:r>
              <a:rPr dirty="0" sz="5450" spc="-5">
                <a:solidFill>
                  <a:srgbClr val="000000"/>
                </a:solidFill>
              </a:rPr>
              <a:t> </a:t>
            </a:r>
            <a:r>
              <a:rPr dirty="0" sz="5450" spc="254">
                <a:solidFill>
                  <a:srgbClr val="000000"/>
                </a:solidFill>
              </a:rPr>
              <a:t>in</a:t>
            </a:r>
            <a:r>
              <a:rPr dirty="0" sz="5450" spc="-50">
                <a:solidFill>
                  <a:srgbClr val="000000"/>
                </a:solidFill>
              </a:rPr>
              <a:t> </a:t>
            </a:r>
            <a:r>
              <a:rPr dirty="0" sz="5450" spc="420">
                <a:solidFill>
                  <a:srgbClr val="000000"/>
                </a:solidFill>
              </a:rPr>
              <a:t>your</a:t>
            </a:r>
            <a:r>
              <a:rPr dirty="0" sz="5450" spc="-40">
                <a:solidFill>
                  <a:srgbClr val="000000"/>
                </a:solidFill>
              </a:rPr>
              <a:t> </a:t>
            </a:r>
            <a:r>
              <a:rPr dirty="0" sz="5450" spc="335">
                <a:solidFill>
                  <a:srgbClr val="000000"/>
                </a:solidFill>
              </a:rPr>
              <a:t>classroom,</a:t>
            </a:r>
            <a:r>
              <a:rPr dirty="0" sz="5450" spc="-40">
                <a:solidFill>
                  <a:srgbClr val="000000"/>
                </a:solidFill>
              </a:rPr>
              <a:t> </a:t>
            </a:r>
            <a:r>
              <a:rPr dirty="0" sz="5450" spc="325">
                <a:solidFill>
                  <a:srgbClr val="000000"/>
                </a:solidFill>
              </a:rPr>
              <a:t>school,</a:t>
            </a:r>
            <a:r>
              <a:rPr dirty="0" sz="5450" spc="-45">
                <a:solidFill>
                  <a:srgbClr val="000000"/>
                </a:solidFill>
              </a:rPr>
              <a:t> </a:t>
            </a:r>
            <a:r>
              <a:rPr dirty="0" sz="5450" spc="390">
                <a:solidFill>
                  <a:srgbClr val="000000"/>
                </a:solidFill>
              </a:rPr>
              <a:t>or</a:t>
            </a:r>
            <a:r>
              <a:rPr dirty="0" sz="5450" spc="-40">
                <a:solidFill>
                  <a:srgbClr val="000000"/>
                </a:solidFill>
              </a:rPr>
              <a:t> </a:t>
            </a:r>
            <a:r>
              <a:rPr dirty="0" sz="5450" spc="350">
                <a:solidFill>
                  <a:srgbClr val="000000"/>
                </a:solidFill>
              </a:rPr>
              <a:t>district?</a:t>
            </a:r>
            <a:endParaRPr sz="54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4109" y="9684655"/>
            <a:ext cx="17380585" cy="328930"/>
            <a:chOff x="454109" y="9684655"/>
            <a:chExt cx="17380585" cy="328930"/>
          </a:xfrm>
        </p:grpSpPr>
        <p:sp>
          <p:nvSpPr>
            <p:cNvPr id="3" name="object 3"/>
            <p:cNvSpPr/>
            <p:nvPr/>
          </p:nvSpPr>
          <p:spPr>
            <a:xfrm>
              <a:off x="454109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D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479922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083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914431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348940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6092444" y="2140727"/>
            <a:ext cx="11061700" cy="1628139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58140" marR="5080" indent="-346075">
              <a:lnSpc>
                <a:spcPct val="146000"/>
              </a:lnSpc>
              <a:spcBef>
                <a:spcPts val="100"/>
              </a:spcBef>
            </a:pPr>
            <a:r>
              <a:rPr dirty="0" sz="3600" spc="-455">
                <a:solidFill>
                  <a:srgbClr val="000000"/>
                </a:solidFill>
              </a:rPr>
              <a:t>1.</a:t>
            </a:r>
            <a:r>
              <a:rPr dirty="0" sz="3600" spc="-555">
                <a:solidFill>
                  <a:srgbClr val="000000"/>
                </a:solidFill>
              </a:rPr>
              <a:t> </a:t>
            </a:r>
            <a:r>
              <a:rPr dirty="0" sz="3600" spc="250">
                <a:solidFill>
                  <a:srgbClr val="000000"/>
                </a:solidFill>
              </a:rPr>
              <a:t>Using</a:t>
            </a:r>
            <a:r>
              <a:rPr dirty="0" sz="3600" spc="-65">
                <a:solidFill>
                  <a:srgbClr val="000000"/>
                </a:solidFill>
              </a:rPr>
              <a:t> </a:t>
            </a:r>
            <a:r>
              <a:rPr dirty="0" sz="3600" spc="220">
                <a:solidFill>
                  <a:srgbClr val="000000"/>
                </a:solidFill>
              </a:rPr>
              <a:t>the</a:t>
            </a:r>
            <a:r>
              <a:rPr dirty="0" sz="3600" spc="-65">
                <a:solidFill>
                  <a:srgbClr val="000000"/>
                </a:solidFill>
              </a:rPr>
              <a:t> </a:t>
            </a:r>
            <a:r>
              <a:rPr dirty="0" sz="3600" spc="155" i="1">
                <a:solidFill>
                  <a:srgbClr val="000000"/>
                </a:solidFill>
                <a:latin typeface="Trebuchet MS"/>
                <a:cs typeface="Trebuchet MS"/>
              </a:rPr>
              <a:t>Proficiency</a:t>
            </a:r>
            <a:r>
              <a:rPr dirty="0" sz="3600" spc="10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600" spc="150" i="1">
                <a:solidFill>
                  <a:srgbClr val="000000"/>
                </a:solidFill>
                <a:latin typeface="Trebuchet MS"/>
                <a:cs typeface="Trebuchet MS"/>
              </a:rPr>
              <a:t>Level</a:t>
            </a:r>
            <a:r>
              <a:rPr dirty="0" sz="3600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600" spc="190" i="1">
                <a:solidFill>
                  <a:srgbClr val="000000"/>
                </a:solidFill>
                <a:latin typeface="Trebuchet MS"/>
                <a:cs typeface="Trebuchet MS"/>
              </a:rPr>
              <a:t>Descriptors</a:t>
            </a:r>
            <a:r>
              <a:rPr dirty="0" sz="3600" spc="-20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600" spc="260" i="1">
                <a:solidFill>
                  <a:srgbClr val="000000"/>
                </a:solidFill>
                <a:latin typeface="Trebuchet MS"/>
                <a:cs typeface="Trebuchet MS"/>
              </a:rPr>
              <a:t>(PLDs)</a:t>
            </a:r>
            <a:r>
              <a:rPr dirty="0" sz="3600" spc="260">
                <a:solidFill>
                  <a:srgbClr val="000000"/>
                </a:solidFill>
              </a:rPr>
              <a:t>, </a:t>
            </a:r>
            <a:r>
              <a:rPr dirty="0" sz="3600" spc="240">
                <a:solidFill>
                  <a:srgbClr val="000000"/>
                </a:solidFill>
              </a:rPr>
              <a:t>where</a:t>
            </a:r>
            <a:r>
              <a:rPr dirty="0" sz="3600" spc="-105">
                <a:solidFill>
                  <a:srgbClr val="000000"/>
                </a:solidFill>
              </a:rPr>
              <a:t> </a:t>
            </a:r>
            <a:r>
              <a:rPr dirty="0" sz="3600" spc="295">
                <a:solidFill>
                  <a:srgbClr val="000000"/>
                </a:solidFill>
              </a:rPr>
              <a:t>would</a:t>
            </a:r>
            <a:r>
              <a:rPr dirty="0" sz="3600" spc="-60">
                <a:solidFill>
                  <a:srgbClr val="000000"/>
                </a:solidFill>
              </a:rPr>
              <a:t> </a:t>
            </a:r>
            <a:r>
              <a:rPr dirty="0" sz="3600" spc="-295">
                <a:solidFill>
                  <a:srgbClr val="000000"/>
                </a:solidFill>
              </a:rPr>
              <a:t>I</a:t>
            </a:r>
            <a:r>
              <a:rPr dirty="0" sz="3600" spc="-70">
                <a:solidFill>
                  <a:srgbClr val="000000"/>
                </a:solidFill>
              </a:rPr>
              <a:t> </a:t>
            </a:r>
            <a:r>
              <a:rPr dirty="0" sz="3600" spc="260">
                <a:solidFill>
                  <a:srgbClr val="000000"/>
                </a:solidFill>
              </a:rPr>
              <a:t>score</a:t>
            </a:r>
            <a:r>
              <a:rPr dirty="0" sz="3600" spc="-30">
                <a:solidFill>
                  <a:srgbClr val="000000"/>
                </a:solidFill>
              </a:rPr>
              <a:t> </a:t>
            </a:r>
            <a:r>
              <a:rPr dirty="0" sz="3600" spc="170">
                <a:solidFill>
                  <a:srgbClr val="000000"/>
                </a:solidFill>
              </a:rPr>
              <a:t>this</a:t>
            </a:r>
            <a:r>
              <a:rPr dirty="0" sz="3600" spc="-60">
                <a:solidFill>
                  <a:srgbClr val="000000"/>
                </a:solidFill>
              </a:rPr>
              <a:t> </a:t>
            </a:r>
            <a:r>
              <a:rPr dirty="0" sz="3600" spc="220">
                <a:solidFill>
                  <a:srgbClr val="000000"/>
                </a:solidFill>
              </a:rPr>
              <a:t>sample?</a:t>
            </a:r>
            <a:endParaRPr sz="360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982039" y="315131"/>
            <a:ext cx="828040" cy="1732914"/>
            <a:chOff x="3982039" y="315131"/>
            <a:chExt cx="828040" cy="1732914"/>
          </a:xfrm>
        </p:grpSpPr>
        <p:sp>
          <p:nvSpPr>
            <p:cNvPr id="9" name="object 9"/>
            <p:cNvSpPr/>
            <p:nvPr/>
          </p:nvSpPr>
          <p:spPr>
            <a:xfrm>
              <a:off x="4245940" y="315131"/>
              <a:ext cx="294005" cy="321310"/>
            </a:xfrm>
            <a:custGeom>
              <a:avLst/>
              <a:gdLst/>
              <a:ahLst/>
              <a:cxnLst/>
              <a:rect l="l" t="t" r="r" b="b"/>
              <a:pathLst>
                <a:path w="294004" h="321309">
                  <a:moveTo>
                    <a:pt x="164572" y="0"/>
                  </a:moveTo>
                  <a:lnTo>
                    <a:pt x="120556" y="1418"/>
                  </a:lnTo>
                  <a:lnTo>
                    <a:pt x="76311" y="13019"/>
                  </a:lnTo>
                  <a:lnTo>
                    <a:pt x="42724" y="34488"/>
                  </a:lnTo>
                  <a:lnTo>
                    <a:pt x="19204" y="64856"/>
                  </a:lnTo>
                  <a:lnTo>
                    <a:pt x="5160" y="103153"/>
                  </a:lnTo>
                  <a:lnTo>
                    <a:pt x="0" y="148411"/>
                  </a:lnTo>
                  <a:lnTo>
                    <a:pt x="86817" y="154153"/>
                  </a:lnTo>
                  <a:lnTo>
                    <a:pt x="92080" y="152638"/>
                  </a:lnTo>
                  <a:lnTo>
                    <a:pt x="89496" y="137568"/>
                  </a:lnTo>
                  <a:lnTo>
                    <a:pt x="90223" y="131960"/>
                  </a:lnTo>
                  <a:lnTo>
                    <a:pt x="113349" y="85906"/>
                  </a:lnTo>
                  <a:lnTo>
                    <a:pt x="160121" y="76333"/>
                  </a:lnTo>
                  <a:lnTo>
                    <a:pt x="183023" y="85877"/>
                  </a:lnTo>
                  <a:lnTo>
                    <a:pt x="196963" y="105976"/>
                  </a:lnTo>
                  <a:lnTo>
                    <a:pt x="199533" y="135657"/>
                  </a:lnTo>
                  <a:lnTo>
                    <a:pt x="188573" y="160662"/>
                  </a:lnTo>
                  <a:lnTo>
                    <a:pt x="166982" y="183856"/>
                  </a:lnTo>
                  <a:lnTo>
                    <a:pt x="142682" y="206101"/>
                  </a:lnTo>
                  <a:lnTo>
                    <a:pt x="123591" y="228260"/>
                  </a:lnTo>
                  <a:lnTo>
                    <a:pt x="114036" y="249997"/>
                  </a:lnTo>
                  <a:lnTo>
                    <a:pt x="109541" y="273324"/>
                  </a:lnTo>
                  <a:lnTo>
                    <a:pt x="108071" y="297346"/>
                  </a:lnTo>
                  <a:lnTo>
                    <a:pt x="107594" y="321166"/>
                  </a:lnTo>
                  <a:lnTo>
                    <a:pt x="187789" y="321166"/>
                  </a:lnTo>
                  <a:lnTo>
                    <a:pt x="188134" y="298700"/>
                  </a:lnTo>
                  <a:lnTo>
                    <a:pt x="192044" y="279525"/>
                  </a:lnTo>
                  <a:lnTo>
                    <a:pt x="200664" y="262267"/>
                  </a:lnTo>
                  <a:lnTo>
                    <a:pt x="215142" y="245552"/>
                  </a:lnTo>
                  <a:lnTo>
                    <a:pt x="243267" y="220925"/>
                  </a:lnTo>
                  <a:lnTo>
                    <a:pt x="267274" y="198308"/>
                  </a:lnTo>
                  <a:lnTo>
                    <a:pt x="284775" y="170846"/>
                  </a:lnTo>
                  <a:lnTo>
                    <a:pt x="293384" y="131683"/>
                  </a:lnTo>
                  <a:lnTo>
                    <a:pt x="289272" y="85478"/>
                  </a:lnTo>
                  <a:lnTo>
                    <a:pt x="271491" y="49616"/>
                  </a:lnTo>
                  <a:lnTo>
                    <a:pt x="242884" y="23689"/>
                  </a:lnTo>
                  <a:lnTo>
                    <a:pt x="206297" y="7287"/>
                  </a:lnTo>
                  <a:lnTo>
                    <a:pt x="164572" y="0"/>
                  </a:lnTo>
                  <a:close/>
                </a:path>
              </a:pathLst>
            </a:custGeom>
            <a:solidFill>
              <a:srgbClr val="52525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82039" y="632430"/>
              <a:ext cx="827619" cy="1415057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238125" y="2409825"/>
            <a:ext cx="5876925" cy="5467350"/>
            <a:chOff x="238125" y="2409825"/>
            <a:chExt cx="5876925" cy="5467350"/>
          </a:xfrm>
        </p:grpSpPr>
        <p:sp>
          <p:nvSpPr>
            <p:cNvPr id="12" name="object 12"/>
            <p:cNvSpPr/>
            <p:nvPr/>
          </p:nvSpPr>
          <p:spPr>
            <a:xfrm>
              <a:off x="238125" y="2409825"/>
              <a:ext cx="5876925" cy="5467350"/>
            </a:xfrm>
            <a:custGeom>
              <a:avLst/>
              <a:gdLst/>
              <a:ahLst/>
              <a:cxnLst/>
              <a:rect l="l" t="t" r="r" b="b"/>
              <a:pathLst>
                <a:path w="5876925" h="5467350">
                  <a:moveTo>
                    <a:pt x="2938399" y="0"/>
                  </a:moveTo>
                  <a:lnTo>
                    <a:pt x="2368042" y="753236"/>
                  </a:lnTo>
                  <a:lnTo>
                    <a:pt x="1469263" y="366268"/>
                  </a:lnTo>
                  <a:lnTo>
                    <a:pt x="1380109" y="1283970"/>
                  </a:lnTo>
                  <a:lnTo>
                    <a:pt x="393674" y="1366774"/>
                  </a:lnTo>
                  <a:lnTo>
                    <a:pt x="809713" y="2203069"/>
                  </a:lnTo>
                  <a:lnTo>
                    <a:pt x="0" y="2733675"/>
                  </a:lnTo>
                  <a:lnTo>
                    <a:pt x="809713" y="3264280"/>
                  </a:lnTo>
                  <a:lnTo>
                    <a:pt x="393674" y="4100449"/>
                  </a:lnTo>
                  <a:lnTo>
                    <a:pt x="1380109" y="4183379"/>
                  </a:lnTo>
                  <a:lnTo>
                    <a:pt x="1469263" y="5101082"/>
                  </a:lnTo>
                  <a:lnTo>
                    <a:pt x="2368042" y="4714113"/>
                  </a:lnTo>
                  <a:lnTo>
                    <a:pt x="2938399" y="5467350"/>
                  </a:lnTo>
                  <a:lnTo>
                    <a:pt x="3508883" y="4714113"/>
                  </a:lnTo>
                  <a:lnTo>
                    <a:pt x="4407662" y="5101082"/>
                  </a:lnTo>
                  <a:lnTo>
                    <a:pt x="4496816" y="4183379"/>
                  </a:lnTo>
                  <a:lnTo>
                    <a:pt x="5483225" y="4100449"/>
                  </a:lnTo>
                  <a:lnTo>
                    <a:pt x="5067173" y="3264280"/>
                  </a:lnTo>
                  <a:lnTo>
                    <a:pt x="5876925" y="2733675"/>
                  </a:lnTo>
                  <a:lnTo>
                    <a:pt x="5067173" y="2203069"/>
                  </a:lnTo>
                  <a:lnTo>
                    <a:pt x="5483225" y="1366774"/>
                  </a:lnTo>
                  <a:lnTo>
                    <a:pt x="4496816" y="1283970"/>
                  </a:lnTo>
                  <a:lnTo>
                    <a:pt x="4407662" y="366268"/>
                  </a:lnTo>
                  <a:lnTo>
                    <a:pt x="3508883" y="753236"/>
                  </a:lnTo>
                  <a:lnTo>
                    <a:pt x="2938399" y="0"/>
                  </a:lnTo>
                  <a:close/>
                </a:path>
              </a:pathLst>
            </a:custGeom>
            <a:solidFill>
              <a:srgbClr val="88AB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12480" y="4045479"/>
              <a:ext cx="2584503" cy="2628900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92725" y="822325"/>
            <a:ext cx="7840344" cy="1229995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1957070" y="3396932"/>
            <a:ext cx="2442210" cy="4489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750" spc="165">
                <a:latin typeface="Tahoma"/>
                <a:cs typeface="Tahoma"/>
              </a:rPr>
              <a:t>Turn</a:t>
            </a:r>
            <a:r>
              <a:rPr dirty="0" sz="2750" spc="-5">
                <a:latin typeface="Tahoma"/>
                <a:cs typeface="Tahoma"/>
              </a:rPr>
              <a:t> </a:t>
            </a:r>
            <a:r>
              <a:rPr dirty="0" sz="2750" spc="220">
                <a:latin typeface="Tahoma"/>
                <a:cs typeface="Tahoma"/>
              </a:rPr>
              <a:t>and</a:t>
            </a:r>
            <a:r>
              <a:rPr dirty="0" sz="2750" spc="15">
                <a:latin typeface="Tahoma"/>
                <a:cs typeface="Tahoma"/>
              </a:rPr>
              <a:t> </a:t>
            </a:r>
            <a:r>
              <a:rPr dirty="0" sz="2750" spc="150">
                <a:latin typeface="Tahoma"/>
                <a:cs typeface="Tahoma"/>
              </a:rPr>
              <a:t>Talk</a:t>
            </a:r>
            <a:endParaRPr sz="27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4109" y="9684655"/>
            <a:ext cx="17380585" cy="328930"/>
            <a:chOff x="454109" y="9684655"/>
            <a:chExt cx="17380585" cy="328930"/>
          </a:xfrm>
        </p:grpSpPr>
        <p:sp>
          <p:nvSpPr>
            <p:cNvPr id="3" name="object 3"/>
            <p:cNvSpPr/>
            <p:nvPr/>
          </p:nvSpPr>
          <p:spPr>
            <a:xfrm>
              <a:off x="454109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D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479922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083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914431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348940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6283705" y="3730513"/>
            <a:ext cx="10974070" cy="2428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81660" marR="5080" indent="-569595">
              <a:lnSpc>
                <a:spcPct val="146000"/>
              </a:lnSpc>
              <a:spcBef>
                <a:spcPts val="100"/>
              </a:spcBef>
            </a:pPr>
            <a:r>
              <a:rPr dirty="0" sz="3600">
                <a:latin typeface="Tahoma"/>
                <a:cs typeface="Tahoma"/>
              </a:rPr>
              <a:t>2.</a:t>
            </a:r>
            <a:r>
              <a:rPr dirty="0" sz="3600" spc="-55">
                <a:latin typeface="Tahoma"/>
                <a:cs typeface="Tahoma"/>
              </a:rPr>
              <a:t> </a:t>
            </a:r>
            <a:r>
              <a:rPr dirty="0" sz="3600" spc="325">
                <a:latin typeface="Tahoma"/>
                <a:cs typeface="Tahoma"/>
              </a:rPr>
              <a:t>What</a:t>
            </a:r>
            <a:r>
              <a:rPr dirty="0" sz="3600" spc="-35">
                <a:latin typeface="Tahoma"/>
                <a:cs typeface="Tahoma"/>
              </a:rPr>
              <a:t> </a:t>
            </a:r>
            <a:r>
              <a:rPr dirty="0" sz="3600" spc="310">
                <a:latin typeface="Tahoma"/>
                <a:cs typeface="Tahoma"/>
              </a:rPr>
              <a:t>did</a:t>
            </a:r>
            <a:r>
              <a:rPr dirty="0" sz="3600" spc="-60">
                <a:latin typeface="Tahoma"/>
                <a:cs typeface="Tahoma"/>
              </a:rPr>
              <a:t> </a:t>
            </a:r>
            <a:r>
              <a:rPr dirty="0" sz="3600" spc="220">
                <a:latin typeface="Tahoma"/>
                <a:cs typeface="Tahoma"/>
              </a:rPr>
              <a:t>the</a:t>
            </a:r>
            <a:r>
              <a:rPr dirty="0" sz="3600" spc="-105">
                <a:latin typeface="Tahoma"/>
                <a:cs typeface="Tahoma"/>
              </a:rPr>
              <a:t> </a:t>
            </a:r>
            <a:r>
              <a:rPr dirty="0" sz="3600" spc="240">
                <a:latin typeface="Tahoma"/>
                <a:cs typeface="Tahoma"/>
              </a:rPr>
              <a:t>student</a:t>
            </a:r>
            <a:r>
              <a:rPr dirty="0" sz="3600" spc="-105">
                <a:latin typeface="Tahoma"/>
                <a:cs typeface="Tahoma"/>
              </a:rPr>
              <a:t> </a:t>
            </a:r>
            <a:r>
              <a:rPr dirty="0" sz="3600" spc="370">
                <a:latin typeface="Tahoma"/>
                <a:cs typeface="Tahoma"/>
              </a:rPr>
              <a:t>do</a:t>
            </a:r>
            <a:r>
              <a:rPr dirty="0" sz="3600" spc="-60">
                <a:latin typeface="Tahoma"/>
                <a:cs typeface="Tahoma"/>
              </a:rPr>
              <a:t> </a:t>
            </a:r>
            <a:r>
              <a:rPr dirty="0" sz="3600" spc="325">
                <a:latin typeface="Tahoma"/>
                <a:cs typeface="Tahoma"/>
              </a:rPr>
              <a:t>to</a:t>
            </a:r>
            <a:r>
              <a:rPr dirty="0" sz="3600" spc="-75">
                <a:latin typeface="Tahoma"/>
                <a:cs typeface="Tahoma"/>
              </a:rPr>
              <a:t> </a:t>
            </a:r>
            <a:r>
              <a:rPr dirty="0" sz="3600" spc="225">
                <a:latin typeface="Tahoma"/>
                <a:cs typeface="Tahoma"/>
              </a:rPr>
              <a:t>reach</a:t>
            </a:r>
            <a:r>
              <a:rPr dirty="0" sz="3600" spc="-40">
                <a:latin typeface="Tahoma"/>
                <a:cs typeface="Tahoma"/>
              </a:rPr>
              <a:t> </a:t>
            </a:r>
            <a:r>
              <a:rPr dirty="0" sz="3600" spc="220">
                <a:latin typeface="Tahoma"/>
                <a:cs typeface="Tahoma"/>
              </a:rPr>
              <a:t>that</a:t>
            </a:r>
            <a:r>
              <a:rPr dirty="0" sz="3600" spc="-105">
                <a:latin typeface="Tahoma"/>
                <a:cs typeface="Tahoma"/>
              </a:rPr>
              <a:t> </a:t>
            </a:r>
            <a:r>
              <a:rPr dirty="0" sz="3600" spc="200">
                <a:latin typeface="Tahoma"/>
                <a:cs typeface="Tahoma"/>
              </a:rPr>
              <a:t>level</a:t>
            </a:r>
            <a:r>
              <a:rPr dirty="0" sz="3600" spc="-50">
                <a:latin typeface="Tahoma"/>
                <a:cs typeface="Tahoma"/>
              </a:rPr>
              <a:t> </a:t>
            </a:r>
            <a:r>
              <a:rPr dirty="0" sz="3600" spc="235">
                <a:latin typeface="Tahoma"/>
                <a:cs typeface="Tahoma"/>
              </a:rPr>
              <a:t>of </a:t>
            </a:r>
            <a:r>
              <a:rPr dirty="0" sz="3600" spc="215">
                <a:latin typeface="Tahoma"/>
                <a:cs typeface="Tahoma"/>
              </a:rPr>
              <a:t>proficiency,</a:t>
            </a:r>
            <a:r>
              <a:rPr dirty="0" sz="3600" spc="-55">
                <a:latin typeface="Tahoma"/>
                <a:cs typeface="Tahoma"/>
              </a:rPr>
              <a:t> </a:t>
            </a:r>
            <a:r>
              <a:rPr dirty="0" sz="3600" spc="270">
                <a:latin typeface="Tahoma"/>
                <a:cs typeface="Tahoma"/>
              </a:rPr>
              <a:t>and</a:t>
            </a:r>
            <a:r>
              <a:rPr dirty="0" sz="3600" spc="-60">
                <a:latin typeface="Tahoma"/>
                <a:cs typeface="Tahoma"/>
              </a:rPr>
              <a:t> </a:t>
            </a:r>
            <a:r>
              <a:rPr dirty="0" sz="3600" spc="254">
                <a:latin typeface="Tahoma"/>
                <a:cs typeface="Tahoma"/>
              </a:rPr>
              <a:t>which</a:t>
            </a:r>
            <a:r>
              <a:rPr dirty="0" sz="3600" spc="-35">
                <a:latin typeface="Tahoma"/>
                <a:cs typeface="Tahoma"/>
              </a:rPr>
              <a:t> </a:t>
            </a:r>
            <a:r>
              <a:rPr dirty="0" sz="3600" spc="235">
                <a:latin typeface="Tahoma"/>
                <a:cs typeface="Tahoma"/>
              </a:rPr>
              <a:t>specific</a:t>
            </a:r>
            <a:r>
              <a:rPr dirty="0" sz="3600" spc="-25">
                <a:latin typeface="Tahoma"/>
                <a:cs typeface="Tahoma"/>
              </a:rPr>
              <a:t> </a:t>
            </a:r>
            <a:r>
              <a:rPr dirty="0" sz="3600" spc="155">
                <a:latin typeface="Tahoma"/>
                <a:cs typeface="Tahoma"/>
              </a:rPr>
              <a:t>skills</a:t>
            </a:r>
            <a:r>
              <a:rPr dirty="0" sz="3600" spc="-55">
                <a:latin typeface="Tahoma"/>
                <a:cs typeface="Tahoma"/>
              </a:rPr>
              <a:t> </a:t>
            </a:r>
            <a:r>
              <a:rPr dirty="0" sz="3600" spc="285">
                <a:latin typeface="Tahoma"/>
                <a:cs typeface="Tahoma"/>
              </a:rPr>
              <a:t>did</a:t>
            </a:r>
            <a:r>
              <a:rPr dirty="0" sz="3600" spc="15">
                <a:latin typeface="Tahoma"/>
                <a:cs typeface="Tahoma"/>
              </a:rPr>
              <a:t> </a:t>
            </a:r>
            <a:r>
              <a:rPr dirty="0" sz="3600" spc="225">
                <a:latin typeface="Tahoma"/>
                <a:cs typeface="Tahoma"/>
              </a:rPr>
              <a:t>they </a:t>
            </a:r>
            <a:r>
              <a:rPr dirty="0" sz="3600" spc="229">
                <a:latin typeface="Tahoma"/>
                <a:cs typeface="Tahoma"/>
              </a:rPr>
              <a:t>demonstrate?</a:t>
            </a:r>
            <a:endParaRPr sz="360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982039" y="315131"/>
            <a:ext cx="828040" cy="1732914"/>
            <a:chOff x="3982039" y="315131"/>
            <a:chExt cx="828040" cy="1732914"/>
          </a:xfrm>
        </p:grpSpPr>
        <p:sp>
          <p:nvSpPr>
            <p:cNvPr id="9" name="object 9"/>
            <p:cNvSpPr/>
            <p:nvPr/>
          </p:nvSpPr>
          <p:spPr>
            <a:xfrm>
              <a:off x="4245940" y="315131"/>
              <a:ext cx="294005" cy="321310"/>
            </a:xfrm>
            <a:custGeom>
              <a:avLst/>
              <a:gdLst/>
              <a:ahLst/>
              <a:cxnLst/>
              <a:rect l="l" t="t" r="r" b="b"/>
              <a:pathLst>
                <a:path w="294004" h="321309">
                  <a:moveTo>
                    <a:pt x="164572" y="0"/>
                  </a:moveTo>
                  <a:lnTo>
                    <a:pt x="120556" y="1418"/>
                  </a:lnTo>
                  <a:lnTo>
                    <a:pt x="76311" y="13019"/>
                  </a:lnTo>
                  <a:lnTo>
                    <a:pt x="42724" y="34488"/>
                  </a:lnTo>
                  <a:lnTo>
                    <a:pt x="19204" y="64856"/>
                  </a:lnTo>
                  <a:lnTo>
                    <a:pt x="5160" y="103153"/>
                  </a:lnTo>
                  <a:lnTo>
                    <a:pt x="0" y="148411"/>
                  </a:lnTo>
                  <a:lnTo>
                    <a:pt x="86817" y="154153"/>
                  </a:lnTo>
                  <a:lnTo>
                    <a:pt x="92080" y="152638"/>
                  </a:lnTo>
                  <a:lnTo>
                    <a:pt x="89496" y="137568"/>
                  </a:lnTo>
                  <a:lnTo>
                    <a:pt x="90223" y="131960"/>
                  </a:lnTo>
                  <a:lnTo>
                    <a:pt x="113349" y="85906"/>
                  </a:lnTo>
                  <a:lnTo>
                    <a:pt x="160121" y="76333"/>
                  </a:lnTo>
                  <a:lnTo>
                    <a:pt x="183023" y="85877"/>
                  </a:lnTo>
                  <a:lnTo>
                    <a:pt x="196963" y="105976"/>
                  </a:lnTo>
                  <a:lnTo>
                    <a:pt x="199533" y="135657"/>
                  </a:lnTo>
                  <a:lnTo>
                    <a:pt x="188573" y="160662"/>
                  </a:lnTo>
                  <a:lnTo>
                    <a:pt x="166982" y="183856"/>
                  </a:lnTo>
                  <a:lnTo>
                    <a:pt x="142682" y="206101"/>
                  </a:lnTo>
                  <a:lnTo>
                    <a:pt x="123591" y="228260"/>
                  </a:lnTo>
                  <a:lnTo>
                    <a:pt x="114036" y="249997"/>
                  </a:lnTo>
                  <a:lnTo>
                    <a:pt x="109541" y="273324"/>
                  </a:lnTo>
                  <a:lnTo>
                    <a:pt x="108071" y="297346"/>
                  </a:lnTo>
                  <a:lnTo>
                    <a:pt x="107594" y="321166"/>
                  </a:lnTo>
                  <a:lnTo>
                    <a:pt x="187789" y="321166"/>
                  </a:lnTo>
                  <a:lnTo>
                    <a:pt x="188134" y="298700"/>
                  </a:lnTo>
                  <a:lnTo>
                    <a:pt x="192044" y="279525"/>
                  </a:lnTo>
                  <a:lnTo>
                    <a:pt x="200664" y="262267"/>
                  </a:lnTo>
                  <a:lnTo>
                    <a:pt x="215142" y="245552"/>
                  </a:lnTo>
                  <a:lnTo>
                    <a:pt x="243267" y="220925"/>
                  </a:lnTo>
                  <a:lnTo>
                    <a:pt x="267274" y="198308"/>
                  </a:lnTo>
                  <a:lnTo>
                    <a:pt x="284775" y="170846"/>
                  </a:lnTo>
                  <a:lnTo>
                    <a:pt x="293384" y="131683"/>
                  </a:lnTo>
                  <a:lnTo>
                    <a:pt x="289272" y="85478"/>
                  </a:lnTo>
                  <a:lnTo>
                    <a:pt x="271491" y="49616"/>
                  </a:lnTo>
                  <a:lnTo>
                    <a:pt x="242884" y="23689"/>
                  </a:lnTo>
                  <a:lnTo>
                    <a:pt x="206297" y="7287"/>
                  </a:lnTo>
                  <a:lnTo>
                    <a:pt x="164572" y="0"/>
                  </a:lnTo>
                  <a:close/>
                </a:path>
              </a:pathLst>
            </a:custGeom>
            <a:solidFill>
              <a:srgbClr val="52525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82039" y="632430"/>
              <a:ext cx="827619" cy="1415057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92725" y="822325"/>
            <a:ext cx="7840344" cy="122999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8125" y="2409825"/>
            <a:ext cx="5876925" cy="5467350"/>
          </a:xfrm>
          <a:prstGeom prst="rect">
            <a:avLst/>
          </a:prstGeom>
        </p:spPr>
      </p:pic>
      <p:sp>
        <p:nvSpPr>
          <p:cNvPr id="13" name="object 13" descr="$PPTXTitle"/>
          <p:cNvSpPr txBox="1">
            <a:spLocks noGrp="1"/>
          </p:cNvSpPr>
          <p:nvPr>
            <p:ph type="title"/>
          </p:nvPr>
        </p:nvSpPr>
        <p:spPr>
          <a:xfrm>
            <a:off x="1957070" y="3396932"/>
            <a:ext cx="2442210" cy="448945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750" spc="165">
                <a:solidFill>
                  <a:srgbClr val="000000"/>
                </a:solidFill>
              </a:rPr>
              <a:t>Turn</a:t>
            </a:r>
            <a:r>
              <a:rPr dirty="0" sz="2750" spc="-5">
                <a:solidFill>
                  <a:srgbClr val="000000"/>
                </a:solidFill>
              </a:rPr>
              <a:t> </a:t>
            </a:r>
            <a:r>
              <a:rPr dirty="0" sz="2750" spc="220">
                <a:solidFill>
                  <a:srgbClr val="000000"/>
                </a:solidFill>
              </a:rPr>
              <a:t>and</a:t>
            </a:r>
            <a:r>
              <a:rPr dirty="0" sz="2750" spc="15">
                <a:solidFill>
                  <a:srgbClr val="000000"/>
                </a:solidFill>
              </a:rPr>
              <a:t> </a:t>
            </a:r>
            <a:r>
              <a:rPr dirty="0" sz="2750" spc="150">
                <a:solidFill>
                  <a:srgbClr val="000000"/>
                </a:solidFill>
              </a:rPr>
              <a:t>Talk</a:t>
            </a:r>
            <a:endParaRPr sz="275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4109" y="9684655"/>
            <a:ext cx="17380585" cy="328930"/>
            <a:chOff x="454109" y="9684655"/>
            <a:chExt cx="17380585" cy="328930"/>
          </a:xfrm>
        </p:grpSpPr>
        <p:sp>
          <p:nvSpPr>
            <p:cNvPr id="3" name="object 3"/>
            <p:cNvSpPr/>
            <p:nvPr/>
          </p:nvSpPr>
          <p:spPr>
            <a:xfrm>
              <a:off x="454109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D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479922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083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914431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348940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>
            <a:spLocks noGrp="1"/>
          </p:cNvSpPr>
          <p:nvPr>
            <p:ph type="subTitle" idx="4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581660" marR="5080" indent="-569595">
              <a:lnSpc>
                <a:spcPct val="146000"/>
              </a:lnSpc>
              <a:spcBef>
                <a:spcPts val="100"/>
              </a:spcBef>
            </a:pPr>
            <a:r>
              <a:rPr dirty="0" sz="3600">
                <a:latin typeface="Tahoma"/>
                <a:cs typeface="Tahoma"/>
              </a:rPr>
              <a:t>3.</a:t>
            </a:r>
            <a:r>
              <a:rPr dirty="0" sz="3600" spc="-50">
                <a:latin typeface="Tahoma"/>
                <a:cs typeface="Tahoma"/>
              </a:rPr>
              <a:t> </a:t>
            </a:r>
            <a:r>
              <a:rPr dirty="0" sz="3600" spc="325">
                <a:latin typeface="Tahoma"/>
                <a:cs typeface="Tahoma"/>
              </a:rPr>
              <a:t>What</a:t>
            </a:r>
            <a:r>
              <a:rPr dirty="0" sz="3600" spc="-25">
                <a:latin typeface="Tahoma"/>
                <a:cs typeface="Tahoma"/>
              </a:rPr>
              <a:t> </a:t>
            </a:r>
            <a:r>
              <a:rPr dirty="0" sz="3600" spc="285">
                <a:latin typeface="Tahoma"/>
                <a:cs typeface="Tahoma"/>
              </a:rPr>
              <a:t>did</a:t>
            </a:r>
            <a:r>
              <a:rPr dirty="0" sz="3600" spc="-60">
                <a:latin typeface="Tahoma"/>
                <a:cs typeface="Tahoma"/>
              </a:rPr>
              <a:t> </a:t>
            </a:r>
            <a:r>
              <a:rPr dirty="0" sz="3600" spc="220">
                <a:latin typeface="Tahoma"/>
                <a:cs typeface="Tahoma"/>
              </a:rPr>
              <a:t>the</a:t>
            </a:r>
            <a:r>
              <a:rPr dirty="0" sz="3600" spc="-25">
                <a:latin typeface="Tahoma"/>
                <a:cs typeface="Tahoma"/>
              </a:rPr>
              <a:t> </a:t>
            </a:r>
            <a:r>
              <a:rPr dirty="0" sz="3600" spc="229">
                <a:latin typeface="Tahoma"/>
                <a:cs typeface="Tahoma"/>
              </a:rPr>
              <a:t>student</a:t>
            </a:r>
            <a:r>
              <a:rPr dirty="0" sz="3600" spc="-30">
                <a:latin typeface="Tahoma"/>
                <a:cs typeface="Tahoma"/>
              </a:rPr>
              <a:t> </a:t>
            </a:r>
            <a:r>
              <a:rPr dirty="0" sz="3600" spc="260">
                <a:latin typeface="Tahoma"/>
                <a:cs typeface="Tahoma"/>
              </a:rPr>
              <a:t>not</a:t>
            </a:r>
            <a:r>
              <a:rPr dirty="0" sz="3600" spc="-25">
                <a:latin typeface="Tahoma"/>
                <a:cs typeface="Tahoma"/>
              </a:rPr>
              <a:t> </a:t>
            </a:r>
            <a:r>
              <a:rPr dirty="0" sz="3600" spc="370">
                <a:latin typeface="Tahoma"/>
                <a:cs typeface="Tahoma"/>
              </a:rPr>
              <a:t>do</a:t>
            </a:r>
            <a:r>
              <a:rPr dirty="0" sz="3600" spc="-60">
                <a:latin typeface="Tahoma"/>
                <a:cs typeface="Tahoma"/>
              </a:rPr>
              <a:t> </a:t>
            </a:r>
            <a:r>
              <a:rPr dirty="0" sz="3600" spc="325">
                <a:latin typeface="Tahoma"/>
                <a:cs typeface="Tahoma"/>
              </a:rPr>
              <a:t>to</a:t>
            </a:r>
            <a:r>
              <a:rPr dirty="0" sz="3600" spc="-65">
                <a:latin typeface="Tahoma"/>
                <a:cs typeface="Tahoma"/>
              </a:rPr>
              <a:t> </a:t>
            </a:r>
            <a:r>
              <a:rPr dirty="0" sz="3600" spc="225">
                <a:latin typeface="Tahoma"/>
                <a:cs typeface="Tahoma"/>
              </a:rPr>
              <a:t>reach</a:t>
            </a:r>
            <a:r>
              <a:rPr dirty="0" sz="3600" spc="-40">
                <a:latin typeface="Tahoma"/>
                <a:cs typeface="Tahoma"/>
              </a:rPr>
              <a:t> </a:t>
            </a:r>
            <a:r>
              <a:rPr dirty="0" sz="3600" spc="220">
                <a:latin typeface="Tahoma"/>
                <a:cs typeface="Tahoma"/>
              </a:rPr>
              <a:t>the</a:t>
            </a:r>
            <a:r>
              <a:rPr dirty="0" sz="3600" spc="-35">
                <a:latin typeface="Tahoma"/>
                <a:cs typeface="Tahoma"/>
              </a:rPr>
              <a:t> </a:t>
            </a:r>
            <a:r>
              <a:rPr dirty="0" sz="3600" spc="-20" b="1">
                <a:latin typeface="Tahoma"/>
                <a:cs typeface="Tahoma"/>
              </a:rPr>
              <a:t>next </a:t>
            </a:r>
            <a:r>
              <a:rPr dirty="0" sz="3600" b="1">
                <a:latin typeface="Tahoma"/>
                <a:cs typeface="Tahoma"/>
              </a:rPr>
              <a:t>level</a:t>
            </a:r>
            <a:r>
              <a:rPr dirty="0" sz="3600" spc="95" b="1">
                <a:latin typeface="Tahoma"/>
                <a:cs typeface="Tahoma"/>
              </a:rPr>
              <a:t> </a:t>
            </a:r>
            <a:r>
              <a:rPr dirty="0" sz="3600" spc="260">
                <a:latin typeface="Tahoma"/>
                <a:cs typeface="Tahoma"/>
              </a:rPr>
              <a:t>of</a:t>
            </a:r>
            <a:r>
              <a:rPr dirty="0" sz="3600" spc="-20">
                <a:latin typeface="Tahoma"/>
                <a:cs typeface="Tahoma"/>
              </a:rPr>
              <a:t> </a:t>
            </a:r>
            <a:r>
              <a:rPr dirty="0" sz="3600" spc="215">
                <a:latin typeface="Tahoma"/>
                <a:cs typeface="Tahoma"/>
              </a:rPr>
              <a:t>proficiency,</a:t>
            </a:r>
            <a:r>
              <a:rPr dirty="0" sz="3600" spc="-25">
                <a:latin typeface="Tahoma"/>
                <a:cs typeface="Tahoma"/>
              </a:rPr>
              <a:t> </a:t>
            </a:r>
            <a:r>
              <a:rPr dirty="0" sz="3600" spc="270">
                <a:latin typeface="Tahoma"/>
                <a:cs typeface="Tahoma"/>
              </a:rPr>
              <a:t>and</a:t>
            </a:r>
            <a:r>
              <a:rPr dirty="0" sz="3600" spc="-30">
                <a:latin typeface="Tahoma"/>
                <a:cs typeface="Tahoma"/>
              </a:rPr>
              <a:t> </a:t>
            </a:r>
            <a:r>
              <a:rPr dirty="0" sz="3600" spc="254">
                <a:latin typeface="Tahoma"/>
                <a:cs typeface="Tahoma"/>
              </a:rPr>
              <a:t>which</a:t>
            </a:r>
            <a:r>
              <a:rPr dirty="0" sz="3600" spc="-10">
                <a:latin typeface="Tahoma"/>
                <a:cs typeface="Tahoma"/>
              </a:rPr>
              <a:t> </a:t>
            </a:r>
            <a:r>
              <a:rPr dirty="0" sz="3600" spc="235">
                <a:latin typeface="Tahoma"/>
                <a:cs typeface="Tahoma"/>
              </a:rPr>
              <a:t>specific</a:t>
            </a:r>
            <a:r>
              <a:rPr dirty="0" sz="3600" spc="5">
                <a:latin typeface="Tahoma"/>
                <a:cs typeface="Tahoma"/>
              </a:rPr>
              <a:t> </a:t>
            </a:r>
            <a:r>
              <a:rPr dirty="0" sz="3600" spc="145">
                <a:latin typeface="Tahoma"/>
                <a:cs typeface="Tahoma"/>
              </a:rPr>
              <a:t>skills </a:t>
            </a:r>
            <a:r>
              <a:rPr dirty="0" sz="3600" spc="260">
                <a:latin typeface="Tahoma"/>
                <a:cs typeface="Tahoma"/>
              </a:rPr>
              <a:t>prevented</a:t>
            </a:r>
            <a:r>
              <a:rPr dirty="0" sz="3600" spc="10">
                <a:latin typeface="Tahoma"/>
                <a:cs typeface="Tahoma"/>
              </a:rPr>
              <a:t> </a:t>
            </a:r>
            <a:r>
              <a:rPr dirty="0" sz="3600" spc="170">
                <a:latin typeface="Tahoma"/>
                <a:cs typeface="Tahoma"/>
              </a:rPr>
              <a:t>their</a:t>
            </a:r>
            <a:r>
              <a:rPr dirty="0" sz="3600" spc="-40">
                <a:latin typeface="Tahoma"/>
                <a:cs typeface="Tahoma"/>
              </a:rPr>
              <a:t> </a:t>
            </a:r>
            <a:r>
              <a:rPr dirty="0" sz="3600" spc="250">
                <a:latin typeface="Tahoma"/>
                <a:cs typeface="Tahoma"/>
              </a:rPr>
              <a:t>advancement?</a:t>
            </a:r>
            <a:endParaRPr sz="360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982039" y="315131"/>
            <a:ext cx="828040" cy="1732914"/>
            <a:chOff x="3982039" y="315131"/>
            <a:chExt cx="828040" cy="1732914"/>
          </a:xfrm>
        </p:grpSpPr>
        <p:sp>
          <p:nvSpPr>
            <p:cNvPr id="9" name="object 9"/>
            <p:cNvSpPr/>
            <p:nvPr/>
          </p:nvSpPr>
          <p:spPr>
            <a:xfrm>
              <a:off x="4245940" y="315131"/>
              <a:ext cx="294005" cy="321310"/>
            </a:xfrm>
            <a:custGeom>
              <a:avLst/>
              <a:gdLst/>
              <a:ahLst/>
              <a:cxnLst/>
              <a:rect l="l" t="t" r="r" b="b"/>
              <a:pathLst>
                <a:path w="294004" h="321309">
                  <a:moveTo>
                    <a:pt x="164572" y="0"/>
                  </a:moveTo>
                  <a:lnTo>
                    <a:pt x="120556" y="1418"/>
                  </a:lnTo>
                  <a:lnTo>
                    <a:pt x="76311" y="13019"/>
                  </a:lnTo>
                  <a:lnTo>
                    <a:pt x="42724" y="34488"/>
                  </a:lnTo>
                  <a:lnTo>
                    <a:pt x="19204" y="64856"/>
                  </a:lnTo>
                  <a:lnTo>
                    <a:pt x="5160" y="103153"/>
                  </a:lnTo>
                  <a:lnTo>
                    <a:pt x="0" y="148411"/>
                  </a:lnTo>
                  <a:lnTo>
                    <a:pt x="86817" y="154153"/>
                  </a:lnTo>
                  <a:lnTo>
                    <a:pt x="92080" y="152638"/>
                  </a:lnTo>
                  <a:lnTo>
                    <a:pt x="89496" y="137568"/>
                  </a:lnTo>
                  <a:lnTo>
                    <a:pt x="90223" y="131960"/>
                  </a:lnTo>
                  <a:lnTo>
                    <a:pt x="113349" y="85906"/>
                  </a:lnTo>
                  <a:lnTo>
                    <a:pt x="160121" y="76333"/>
                  </a:lnTo>
                  <a:lnTo>
                    <a:pt x="183023" y="85877"/>
                  </a:lnTo>
                  <a:lnTo>
                    <a:pt x="196963" y="105976"/>
                  </a:lnTo>
                  <a:lnTo>
                    <a:pt x="199533" y="135657"/>
                  </a:lnTo>
                  <a:lnTo>
                    <a:pt x="188573" y="160662"/>
                  </a:lnTo>
                  <a:lnTo>
                    <a:pt x="166982" y="183856"/>
                  </a:lnTo>
                  <a:lnTo>
                    <a:pt x="142682" y="206101"/>
                  </a:lnTo>
                  <a:lnTo>
                    <a:pt x="123591" y="228260"/>
                  </a:lnTo>
                  <a:lnTo>
                    <a:pt x="114036" y="249997"/>
                  </a:lnTo>
                  <a:lnTo>
                    <a:pt x="109541" y="273324"/>
                  </a:lnTo>
                  <a:lnTo>
                    <a:pt x="108071" y="297346"/>
                  </a:lnTo>
                  <a:lnTo>
                    <a:pt x="107594" y="321166"/>
                  </a:lnTo>
                  <a:lnTo>
                    <a:pt x="187789" y="321166"/>
                  </a:lnTo>
                  <a:lnTo>
                    <a:pt x="188134" y="298700"/>
                  </a:lnTo>
                  <a:lnTo>
                    <a:pt x="192044" y="279525"/>
                  </a:lnTo>
                  <a:lnTo>
                    <a:pt x="200664" y="262267"/>
                  </a:lnTo>
                  <a:lnTo>
                    <a:pt x="215142" y="245552"/>
                  </a:lnTo>
                  <a:lnTo>
                    <a:pt x="243267" y="220925"/>
                  </a:lnTo>
                  <a:lnTo>
                    <a:pt x="267274" y="198308"/>
                  </a:lnTo>
                  <a:lnTo>
                    <a:pt x="284775" y="170846"/>
                  </a:lnTo>
                  <a:lnTo>
                    <a:pt x="293384" y="131683"/>
                  </a:lnTo>
                  <a:lnTo>
                    <a:pt x="289272" y="85478"/>
                  </a:lnTo>
                  <a:lnTo>
                    <a:pt x="271491" y="49616"/>
                  </a:lnTo>
                  <a:lnTo>
                    <a:pt x="242884" y="23689"/>
                  </a:lnTo>
                  <a:lnTo>
                    <a:pt x="206297" y="7287"/>
                  </a:lnTo>
                  <a:lnTo>
                    <a:pt x="164572" y="0"/>
                  </a:lnTo>
                  <a:close/>
                </a:path>
              </a:pathLst>
            </a:custGeom>
            <a:solidFill>
              <a:srgbClr val="52525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82039" y="632430"/>
              <a:ext cx="827619" cy="1415057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92725" y="822325"/>
            <a:ext cx="7840344" cy="122999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8125" y="2409825"/>
            <a:ext cx="5876925" cy="5467350"/>
          </a:xfrm>
          <a:prstGeom prst="rect">
            <a:avLst/>
          </a:prstGeom>
        </p:spPr>
      </p:pic>
      <p:sp>
        <p:nvSpPr>
          <p:cNvPr id="13" name="object 13" descr="$PPTXTitle"/>
          <p:cNvSpPr txBox="1"/>
          <p:nvPr/>
        </p:nvSpPr>
        <p:spPr>
          <a:xfrm>
            <a:off x="1957070" y="3396932"/>
            <a:ext cx="2442210" cy="4489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750" spc="165">
                <a:latin typeface="Tahoma"/>
                <a:cs typeface="Tahoma"/>
              </a:rPr>
              <a:t>Turn</a:t>
            </a:r>
            <a:r>
              <a:rPr dirty="0" sz="2750" spc="-5">
                <a:latin typeface="Tahoma"/>
                <a:cs typeface="Tahoma"/>
              </a:rPr>
              <a:t> </a:t>
            </a:r>
            <a:r>
              <a:rPr dirty="0" sz="2750" spc="220">
                <a:latin typeface="Tahoma"/>
                <a:cs typeface="Tahoma"/>
              </a:rPr>
              <a:t>and</a:t>
            </a:r>
            <a:r>
              <a:rPr dirty="0" sz="2750" spc="15">
                <a:latin typeface="Tahoma"/>
                <a:cs typeface="Tahoma"/>
              </a:rPr>
              <a:t> </a:t>
            </a:r>
            <a:r>
              <a:rPr dirty="0" sz="2750" spc="150">
                <a:latin typeface="Tahoma"/>
                <a:cs typeface="Tahoma"/>
              </a:rPr>
              <a:t>Talk</a:t>
            </a:r>
            <a:endParaRPr sz="27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4109" y="9684655"/>
            <a:ext cx="17380585" cy="328930"/>
            <a:chOff x="454109" y="9684655"/>
            <a:chExt cx="17380585" cy="328930"/>
          </a:xfrm>
        </p:grpSpPr>
        <p:sp>
          <p:nvSpPr>
            <p:cNvPr id="3" name="object 3"/>
            <p:cNvSpPr/>
            <p:nvPr/>
          </p:nvSpPr>
          <p:spPr>
            <a:xfrm>
              <a:off x="454109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D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479922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083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914431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348940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/>
          <p:nvPr/>
        </p:nvSpPr>
        <p:spPr>
          <a:xfrm>
            <a:off x="495300" y="1847850"/>
            <a:ext cx="6838950" cy="5762625"/>
          </a:xfrm>
          <a:custGeom>
            <a:avLst/>
            <a:gdLst/>
            <a:ahLst/>
            <a:cxnLst/>
            <a:rect l="l" t="t" r="r" b="b"/>
            <a:pathLst>
              <a:path w="6838950" h="5762625">
                <a:moveTo>
                  <a:pt x="3419475" y="0"/>
                </a:moveTo>
                <a:lnTo>
                  <a:pt x="2755646" y="794003"/>
                </a:lnTo>
                <a:lnTo>
                  <a:pt x="1709674" y="386079"/>
                </a:lnTo>
                <a:lnTo>
                  <a:pt x="1606042" y="1353311"/>
                </a:lnTo>
                <a:lnTo>
                  <a:pt x="458114" y="1440688"/>
                </a:lnTo>
                <a:lnTo>
                  <a:pt x="942213" y="2321941"/>
                </a:lnTo>
                <a:lnTo>
                  <a:pt x="0" y="2881249"/>
                </a:lnTo>
                <a:lnTo>
                  <a:pt x="942213" y="3440684"/>
                </a:lnTo>
                <a:lnTo>
                  <a:pt x="458114" y="4321937"/>
                </a:lnTo>
                <a:lnTo>
                  <a:pt x="1606042" y="4409313"/>
                </a:lnTo>
                <a:lnTo>
                  <a:pt x="1709674" y="5376545"/>
                </a:lnTo>
                <a:lnTo>
                  <a:pt x="2755646" y="4968621"/>
                </a:lnTo>
                <a:lnTo>
                  <a:pt x="3419475" y="5762625"/>
                </a:lnTo>
                <a:lnTo>
                  <a:pt x="4083304" y="4968621"/>
                </a:lnTo>
                <a:lnTo>
                  <a:pt x="5129276" y="5376545"/>
                </a:lnTo>
                <a:lnTo>
                  <a:pt x="5232908" y="4409313"/>
                </a:lnTo>
                <a:lnTo>
                  <a:pt x="6380860" y="4321937"/>
                </a:lnTo>
                <a:lnTo>
                  <a:pt x="5896737" y="3440684"/>
                </a:lnTo>
                <a:lnTo>
                  <a:pt x="6838950" y="2881249"/>
                </a:lnTo>
                <a:lnTo>
                  <a:pt x="5896737" y="2321941"/>
                </a:lnTo>
                <a:lnTo>
                  <a:pt x="6380860" y="1440688"/>
                </a:lnTo>
                <a:lnTo>
                  <a:pt x="5232908" y="1353311"/>
                </a:lnTo>
                <a:lnTo>
                  <a:pt x="5129276" y="386079"/>
                </a:lnTo>
                <a:lnTo>
                  <a:pt x="4083304" y="794003"/>
                </a:lnTo>
                <a:lnTo>
                  <a:pt x="3419475" y="0"/>
                </a:lnTo>
                <a:close/>
              </a:path>
            </a:pathLst>
          </a:custGeom>
          <a:solidFill>
            <a:srgbClr val="88ABE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1951354" y="3683635"/>
            <a:ext cx="4193540" cy="2008505"/>
          </a:xfrm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algn="ctr" marL="12065" marR="5080" indent="1270">
              <a:lnSpc>
                <a:spcPct val="119100"/>
              </a:lnSpc>
              <a:spcBef>
                <a:spcPts val="55"/>
              </a:spcBef>
            </a:pPr>
            <a:r>
              <a:rPr dirty="0" sz="3650" spc="65" b="1">
                <a:solidFill>
                  <a:srgbClr val="000000"/>
                </a:solidFill>
                <a:latin typeface="Tahoma"/>
                <a:cs typeface="Tahoma"/>
              </a:rPr>
              <a:t>Create</a:t>
            </a:r>
            <a:r>
              <a:rPr dirty="0" sz="3650" spc="30" b="1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sz="3650" b="1">
                <a:solidFill>
                  <a:srgbClr val="000000"/>
                </a:solidFill>
                <a:latin typeface="Tahoma"/>
                <a:cs typeface="Tahoma"/>
              </a:rPr>
              <a:t>a</a:t>
            </a:r>
            <a:r>
              <a:rPr dirty="0" sz="3650" spc="50" b="1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sz="3650" spc="-10" b="1">
                <a:solidFill>
                  <a:srgbClr val="000000"/>
                </a:solidFill>
                <a:latin typeface="Tahoma"/>
                <a:cs typeface="Tahoma"/>
              </a:rPr>
              <a:t>student </a:t>
            </a:r>
            <a:r>
              <a:rPr dirty="0" sz="3650" spc="90" b="1">
                <a:solidFill>
                  <a:srgbClr val="000000"/>
                </a:solidFill>
                <a:latin typeface="Tahoma"/>
                <a:cs typeface="Tahoma"/>
              </a:rPr>
              <a:t>goal</a:t>
            </a:r>
            <a:r>
              <a:rPr dirty="0" sz="3650" spc="70" b="1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sz="3650" spc="-315" b="1">
                <a:solidFill>
                  <a:srgbClr val="000000"/>
                </a:solidFill>
                <a:latin typeface="Tahoma"/>
                <a:cs typeface="Tahoma"/>
              </a:rPr>
              <a:t>&amp;</a:t>
            </a:r>
            <a:r>
              <a:rPr dirty="0" sz="3650" spc="50" b="1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sz="3650" spc="-25" b="1">
                <a:solidFill>
                  <a:srgbClr val="000000"/>
                </a:solidFill>
                <a:latin typeface="Tahoma"/>
                <a:cs typeface="Tahoma"/>
              </a:rPr>
              <a:t>an </a:t>
            </a:r>
            <a:r>
              <a:rPr dirty="0" sz="3650" b="1">
                <a:solidFill>
                  <a:srgbClr val="000000"/>
                </a:solidFill>
                <a:latin typeface="Tahoma"/>
                <a:cs typeface="Tahoma"/>
              </a:rPr>
              <a:t>instructional</a:t>
            </a:r>
            <a:r>
              <a:rPr dirty="0" sz="3650" spc="225" b="1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sz="3650" spc="75" b="1">
                <a:solidFill>
                  <a:srgbClr val="000000"/>
                </a:solidFill>
                <a:latin typeface="Tahoma"/>
                <a:cs typeface="Tahoma"/>
              </a:rPr>
              <a:t>goal</a:t>
            </a:r>
            <a:endParaRPr sz="3650">
              <a:latin typeface="Tahoma"/>
              <a:cs typeface="Tahoma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33777" y="1608703"/>
            <a:ext cx="5068319" cy="652454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004872" y="1762304"/>
            <a:ext cx="4860780" cy="6362340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556394" y="8215655"/>
            <a:ext cx="907415" cy="1209675"/>
          </a:xfrm>
          <a:custGeom>
            <a:avLst/>
            <a:gdLst/>
            <a:ahLst/>
            <a:cxnLst/>
            <a:rect l="l" t="t" r="r" b="b"/>
            <a:pathLst>
              <a:path w="907415" h="1209675">
                <a:moveTo>
                  <a:pt x="580822" y="0"/>
                </a:moveTo>
                <a:lnTo>
                  <a:pt x="0" y="0"/>
                </a:lnTo>
                <a:lnTo>
                  <a:pt x="0" y="1209567"/>
                </a:lnTo>
                <a:lnTo>
                  <a:pt x="907219" y="1209567"/>
                </a:lnTo>
                <a:lnTo>
                  <a:pt x="907219" y="1179328"/>
                </a:lnTo>
                <a:lnTo>
                  <a:pt x="30240" y="1179328"/>
                </a:lnTo>
                <a:lnTo>
                  <a:pt x="30240" y="30239"/>
                </a:lnTo>
                <a:lnTo>
                  <a:pt x="611062" y="30239"/>
                </a:lnTo>
                <a:lnTo>
                  <a:pt x="580822" y="0"/>
                </a:lnTo>
                <a:close/>
              </a:path>
              <a:path w="907415" h="1209675">
                <a:moveTo>
                  <a:pt x="611062" y="30239"/>
                </a:moveTo>
                <a:lnTo>
                  <a:pt x="559452" y="30239"/>
                </a:lnTo>
                <a:lnTo>
                  <a:pt x="559452" y="347749"/>
                </a:lnTo>
                <a:lnTo>
                  <a:pt x="876979" y="347749"/>
                </a:lnTo>
                <a:lnTo>
                  <a:pt x="876979" y="1179328"/>
                </a:lnTo>
                <a:lnTo>
                  <a:pt x="907219" y="1179328"/>
                </a:lnTo>
                <a:lnTo>
                  <a:pt x="907219" y="326381"/>
                </a:lnTo>
                <a:lnTo>
                  <a:pt x="898349" y="317510"/>
                </a:lnTo>
                <a:lnTo>
                  <a:pt x="589692" y="317510"/>
                </a:lnTo>
                <a:lnTo>
                  <a:pt x="589753" y="51870"/>
                </a:lnTo>
                <a:lnTo>
                  <a:pt x="632695" y="51870"/>
                </a:lnTo>
                <a:lnTo>
                  <a:pt x="611062" y="30239"/>
                </a:lnTo>
                <a:close/>
              </a:path>
              <a:path w="907415" h="1209675">
                <a:moveTo>
                  <a:pt x="632695" y="51870"/>
                </a:moveTo>
                <a:lnTo>
                  <a:pt x="589934" y="51870"/>
                </a:lnTo>
                <a:lnTo>
                  <a:pt x="855326" y="317248"/>
                </a:lnTo>
                <a:lnTo>
                  <a:pt x="855425" y="317510"/>
                </a:lnTo>
                <a:lnTo>
                  <a:pt x="898349" y="317510"/>
                </a:lnTo>
                <a:lnTo>
                  <a:pt x="632695" y="518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661669" y="8941117"/>
            <a:ext cx="710565" cy="3346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000" b="1">
                <a:latin typeface="Tahoma"/>
                <a:cs typeface="Tahoma"/>
              </a:rPr>
              <a:t>p.4-</a:t>
            </a:r>
            <a:r>
              <a:rPr dirty="0" sz="2000" spc="-50" b="1">
                <a:latin typeface="Tahoma"/>
                <a:cs typeface="Tahoma"/>
              </a:rPr>
              <a:t>5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4109" y="9684655"/>
            <a:ext cx="17380585" cy="328930"/>
            <a:chOff x="454109" y="9684655"/>
            <a:chExt cx="17380585" cy="328930"/>
          </a:xfrm>
        </p:grpSpPr>
        <p:sp>
          <p:nvSpPr>
            <p:cNvPr id="3" name="object 3"/>
            <p:cNvSpPr/>
            <p:nvPr/>
          </p:nvSpPr>
          <p:spPr>
            <a:xfrm>
              <a:off x="454109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D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479922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083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914431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3489406" y="9684655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8775318" y="2723069"/>
            <a:ext cx="8125459" cy="43732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ctr" marL="12700" marR="5080" indent="1270">
              <a:lnSpc>
                <a:spcPct val="115999"/>
              </a:lnSpc>
              <a:spcBef>
                <a:spcPts val="90"/>
              </a:spcBef>
            </a:pPr>
            <a:r>
              <a:rPr dirty="0" sz="4100" spc="405" i="1">
                <a:latin typeface="Trebuchet MS"/>
                <a:cs typeface="Trebuchet MS"/>
              </a:rPr>
              <a:t>How</a:t>
            </a:r>
            <a:r>
              <a:rPr dirty="0" sz="4100" spc="-5" i="1">
                <a:latin typeface="Trebuchet MS"/>
                <a:cs typeface="Trebuchet MS"/>
              </a:rPr>
              <a:t> </a:t>
            </a:r>
            <a:r>
              <a:rPr dirty="0" sz="4100" spc="204" i="1">
                <a:latin typeface="Trebuchet MS"/>
                <a:cs typeface="Trebuchet MS"/>
              </a:rPr>
              <a:t>might</a:t>
            </a:r>
            <a:r>
              <a:rPr dirty="0" sz="4100" spc="-30" i="1">
                <a:latin typeface="Trebuchet MS"/>
                <a:cs typeface="Trebuchet MS"/>
              </a:rPr>
              <a:t> </a:t>
            </a:r>
            <a:r>
              <a:rPr dirty="0" sz="4100" spc="170" i="1">
                <a:latin typeface="Trebuchet MS"/>
                <a:cs typeface="Trebuchet MS"/>
              </a:rPr>
              <a:t>aligning</a:t>
            </a:r>
            <a:r>
              <a:rPr dirty="0" sz="4100" spc="30" i="1">
                <a:latin typeface="Trebuchet MS"/>
                <a:cs typeface="Trebuchet MS"/>
              </a:rPr>
              <a:t> </a:t>
            </a:r>
            <a:r>
              <a:rPr dirty="0" sz="4100" spc="180" i="1">
                <a:latin typeface="Trebuchet MS"/>
                <a:cs typeface="Trebuchet MS"/>
              </a:rPr>
              <a:t>your</a:t>
            </a:r>
            <a:r>
              <a:rPr dirty="0" sz="4100" spc="180" i="1">
                <a:latin typeface="Trebuchet MS"/>
                <a:cs typeface="Trebuchet MS"/>
              </a:rPr>
              <a:t> </a:t>
            </a:r>
            <a:r>
              <a:rPr dirty="0" sz="4100" spc="95" i="1">
                <a:latin typeface="Trebuchet MS"/>
                <a:cs typeface="Trebuchet MS"/>
              </a:rPr>
              <a:t>instructional</a:t>
            </a:r>
            <a:r>
              <a:rPr dirty="0" sz="4100" spc="10" i="1">
                <a:latin typeface="Trebuchet MS"/>
                <a:cs typeface="Trebuchet MS"/>
              </a:rPr>
              <a:t> </a:t>
            </a:r>
            <a:r>
              <a:rPr dirty="0" sz="4100" spc="260" i="1">
                <a:latin typeface="Trebuchet MS"/>
                <a:cs typeface="Trebuchet MS"/>
              </a:rPr>
              <a:t>goals</a:t>
            </a:r>
            <a:r>
              <a:rPr dirty="0" sz="4100" spc="35" i="1">
                <a:latin typeface="Trebuchet MS"/>
                <a:cs typeface="Trebuchet MS"/>
              </a:rPr>
              <a:t> </a:t>
            </a:r>
            <a:r>
              <a:rPr dirty="0" sz="4100" spc="175" i="1">
                <a:latin typeface="Trebuchet MS"/>
                <a:cs typeface="Trebuchet MS"/>
              </a:rPr>
              <a:t>to</a:t>
            </a:r>
            <a:r>
              <a:rPr dirty="0" sz="4100" spc="-25" i="1">
                <a:latin typeface="Trebuchet MS"/>
                <a:cs typeface="Trebuchet MS"/>
              </a:rPr>
              <a:t> </a:t>
            </a:r>
            <a:r>
              <a:rPr dirty="0" sz="4100" spc="200" i="1">
                <a:latin typeface="Trebuchet MS"/>
                <a:cs typeface="Trebuchet MS"/>
              </a:rPr>
              <a:t>your </a:t>
            </a:r>
            <a:r>
              <a:rPr dirty="0" sz="4100" spc="125" i="1">
                <a:latin typeface="Trebuchet MS"/>
                <a:cs typeface="Trebuchet MS"/>
              </a:rPr>
              <a:t>students’</a:t>
            </a:r>
            <a:r>
              <a:rPr dirty="0" sz="4100" spc="-60" i="1">
                <a:latin typeface="Trebuchet MS"/>
                <a:cs typeface="Trebuchet MS"/>
              </a:rPr>
              <a:t> </a:t>
            </a:r>
            <a:r>
              <a:rPr dirty="0" sz="4100" spc="275" i="1">
                <a:latin typeface="Trebuchet MS"/>
                <a:cs typeface="Trebuchet MS"/>
              </a:rPr>
              <a:t>goals</a:t>
            </a:r>
            <a:r>
              <a:rPr dirty="0" sz="4100" spc="30" i="1">
                <a:latin typeface="Trebuchet MS"/>
                <a:cs typeface="Trebuchet MS"/>
              </a:rPr>
              <a:t> </a:t>
            </a:r>
            <a:r>
              <a:rPr dirty="0" sz="4100" spc="310" i="1">
                <a:latin typeface="Trebuchet MS"/>
                <a:cs typeface="Trebuchet MS"/>
              </a:rPr>
              <a:t>change</a:t>
            </a:r>
            <a:r>
              <a:rPr dirty="0" sz="4100" spc="-50" i="1">
                <a:latin typeface="Trebuchet MS"/>
                <a:cs typeface="Trebuchet MS"/>
              </a:rPr>
              <a:t> </a:t>
            </a:r>
            <a:r>
              <a:rPr dirty="0" sz="4100" spc="120" i="1">
                <a:latin typeface="Trebuchet MS"/>
                <a:cs typeface="Trebuchet MS"/>
              </a:rPr>
              <a:t>the</a:t>
            </a:r>
            <a:r>
              <a:rPr dirty="0" sz="4100" spc="-45" i="1">
                <a:latin typeface="Trebuchet MS"/>
                <a:cs typeface="Trebuchet MS"/>
              </a:rPr>
              <a:t> </a:t>
            </a:r>
            <a:r>
              <a:rPr dirty="0" sz="4100" spc="290" i="1">
                <a:latin typeface="Trebuchet MS"/>
                <a:cs typeface="Trebuchet MS"/>
              </a:rPr>
              <a:t>way </a:t>
            </a:r>
            <a:r>
              <a:rPr dirty="0" sz="4100" spc="320" i="1">
                <a:latin typeface="Trebuchet MS"/>
                <a:cs typeface="Trebuchet MS"/>
              </a:rPr>
              <a:t>you</a:t>
            </a:r>
            <a:r>
              <a:rPr dirty="0" sz="4100" spc="-25" i="1">
                <a:latin typeface="Trebuchet MS"/>
                <a:cs typeface="Trebuchet MS"/>
              </a:rPr>
              <a:t> </a:t>
            </a:r>
            <a:r>
              <a:rPr dirty="0" sz="4100" spc="300" i="1">
                <a:latin typeface="Trebuchet MS"/>
                <a:cs typeface="Trebuchet MS"/>
              </a:rPr>
              <a:t>and</a:t>
            </a:r>
            <a:r>
              <a:rPr dirty="0" sz="4100" spc="-50" i="1">
                <a:latin typeface="Trebuchet MS"/>
                <a:cs typeface="Trebuchet MS"/>
              </a:rPr>
              <a:t> </a:t>
            </a:r>
            <a:r>
              <a:rPr dirty="0" sz="4100" spc="225" i="1">
                <a:latin typeface="Trebuchet MS"/>
                <a:cs typeface="Trebuchet MS"/>
              </a:rPr>
              <a:t>your</a:t>
            </a:r>
            <a:r>
              <a:rPr dirty="0" sz="4100" spc="-40" i="1">
                <a:latin typeface="Trebuchet MS"/>
                <a:cs typeface="Trebuchet MS"/>
              </a:rPr>
              <a:t> </a:t>
            </a:r>
            <a:r>
              <a:rPr dirty="0" sz="4100" spc="490" i="1">
                <a:latin typeface="Trebuchet MS"/>
                <a:cs typeface="Trebuchet MS"/>
              </a:rPr>
              <a:t>PLC</a:t>
            </a:r>
            <a:r>
              <a:rPr dirty="0" sz="4100" spc="10" i="1">
                <a:latin typeface="Trebuchet MS"/>
                <a:cs typeface="Trebuchet MS"/>
              </a:rPr>
              <a:t> </a:t>
            </a:r>
            <a:r>
              <a:rPr dirty="0" sz="4100" spc="170" i="1">
                <a:latin typeface="Trebuchet MS"/>
                <a:cs typeface="Trebuchet MS"/>
              </a:rPr>
              <a:t>plans </a:t>
            </a:r>
            <a:r>
              <a:rPr dirty="0" sz="4100" spc="125" i="1">
                <a:latin typeface="Trebuchet MS"/>
                <a:cs typeface="Trebuchet MS"/>
              </a:rPr>
              <a:t>instruction</a:t>
            </a:r>
            <a:r>
              <a:rPr dirty="0" sz="4100" spc="-30" i="1">
                <a:latin typeface="Trebuchet MS"/>
                <a:cs typeface="Trebuchet MS"/>
              </a:rPr>
              <a:t> </a:t>
            </a:r>
            <a:r>
              <a:rPr dirty="0" sz="4100" spc="300" i="1">
                <a:latin typeface="Trebuchet MS"/>
                <a:cs typeface="Trebuchet MS"/>
              </a:rPr>
              <a:t>and</a:t>
            </a:r>
            <a:r>
              <a:rPr dirty="0" sz="4100" spc="-55" i="1">
                <a:latin typeface="Trebuchet MS"/>
                <a:cs typeface="Trebuchet MS"/>
              </a:rPr>
              <a:t> </a:t>
            </a:r>
            <a:r>
              <a:rPr dirty="0" sz="4100" spc="295" i="1">
                <a:latin typeface="Trebuchet MS"/>
                <a:cs typeface="Trebuchet MS"/>
              </a:rPr>
              <a:t>responds</a:t>
            </a:r>
            <a:r>
              <a:rPr dirty="0" sz="4100" spc="-55" i="1">
                <a:latin typeface="Trebuchet MS"/>
                <a:cs typeface="Trebuchet MS"/>
              </a:rPr>
              <a:t> </a:t>
            </a:r>
            <a:r>
              <a:rPr dirty="0" sz="4100" spc="150" i="1">
                <a:latin typeface="Trebuchet MS"/>
                <a:cs typeface="Trebuchet MS"/>
              </a:rPr>
              <a:t>to </a:t>
            </a:r>
            <a:r>
              <a:rPr dirty="0" sz="4100" spc="180" i="1">
                <a:latin typeface="Trebuchet MS"/>
                <a:cs typeface="Trebuchet MS"/>
              </a:rPr>
              <a:t>student</a:t>
            </a:r>
            <a:r>
              <a:rPr dirty="0" sz="4100" spc="50" i="1">
                <a:latin typeface="Trebuchet MS"/>
                <a:cs typeface="Trebuchet MS"/>
              </a:rPr>
              <a:t> </a:t>
            </a:r>
            <a:r>
              <a:rPr dirty="0" sz="4100" spc="345" i="1">
                <a:latin typeface="Trebuchet MS"/>
                <a:cs typeface="Trebuchet MS"/>
              </a:rPr>
              <a:t>needs?</a:t>
            </a:r>
            <a:endParaRPr sz="4100">
              <a:latin typeface="Trebuchet MS"/>
              <a:cs typeface="Trebuchet MS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9348" y="1038437"/>
            <a:ext cx="7123560" cy="7182138"/>
          </a:xfrm>
          <a:prstGeom prst="rect">
            <a:avLst/>
          </a:prstGeom>
        </p:spPr>
      </p:pic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3039745" y="2458084"/>
            <a:ext cx="3130550" cy="57531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600" spc="190">
                <a:solidFill>
                  <a:srgbClr val="000000"/>
                </a:solidFill>
              </a:rPr>
              <a:t>Turn</a:t>
            </a:r>
            <a:r>
              <a:rPr dirty="0" sz="3600" spc="-50">
                <a:solidFill>
                  <a:srgbClr val="000000"/>
                </a:solidFill>
              </a:rPr>
              <a:t> </a:t>
            </a:r>
            <a:r>
              <a:rPr dirty="0" sz="3600" spc="245">
                <a:solidFill>
                  <a:srgbClr val="000000"/>
                </a:solidFill>
              </a:rPr>
              <a:t>and</a:t>
            </a:r>
            <a:r>
              <a:rPr dirty="0" sz="3600" spc="-60">
                <a:solidFill>
                  <a:srgbClr val="000000"/>
                </a:solidFill>
              </a:rPr>
              <a:t> </a:t>
            </a:r>
            <a:r>
              <a:rPr dirty="0" sz="3600" spc="180">
                <a:solidFill>
                  <a:srgbClr val="000000"/>
                </a:solidFill>
              </a:rPr>
              <a:t>Talk</a:t>
            </a:r>
            <a:endParaRPr sz="360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3612" y="749198"/>
            <a:ext cx="3175197" cy="32004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70754" y="1283969"/>
            <a:ext cx="11272520" cy="1964054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3144266" y="5889053"/>
            <a:ext cx="1200658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229">
                <a:solidFill>
                  <a:srgbClr val="12294A"/>
                </a:solidFill>
              </a:rPr>
              <a:t>Re-</a:t>
            </a:r>
            <a:r>
              <a:rPr dirty="0" sz="3600" spc="210">
                <a:solidFill>
                  <a:srgbClr val="12294A"/>
                </a:solidFill>
              </a:rPr>
              <a:t>evaluate</a:t>
            </a:r>
            <a:r>
              <a:rPr dirty="0" sz="3600" spc="-95">
                <a:solidFill>
                  <a:srgbClr val="12294A"/>
                </a:solidFill>
              </a:rPr>
              <a:t> </a:t>
            </a:r>
            <a:r>
              <a:rPr dirty="0" sz="3600" spc="250">
                <a:solidFill>
                  <a:srgbClr val="12294A"/>
                </a:solidFill>
              </a:rPr>
              <a:t>goals</a:t>
            </a:r>
            <a:r>
              <a:rPr dirty="0" sz="3600" spc="-35">
                <a:solidFill>
                  <a:srgbClr val="12294A"/>
                </a:solidFill>
              </a:rPr>
              <a:t> </a:t>
            </a:r>
            <a:r>
              <a:rPr dirty="0" sz="3600" b="1">
                <a:solidFill>
                  <a:srgbClr val="12294A"/>
                </a:solidFill>
                <a:latin typeface="Tahoma"/>
                <a:cs typeface="Tahoma"/>
              </a:rPr>
              <a:t>often</a:t>
            </a:r>
            <a:r>
              <a:rPr dirty="0" sz="3600" spc="65" b="1">
                <a:solidFill>
                  <a:srgbClr val="12294A"/>
                </a:solidFill>
                <a:latin typeface="Tahoma"/>
                <a:cs typeface="Tahoma"/>
              </a:rPr>
              <a:t> </a:t>
            </a:r>
            <a:r>
              <a:rPr dirty="0" sz="3600" spc="270">
                <a:solidFill>
                  <a:srgbClr val="12294A"/>
                </a:solidFill>
              </a:rPr>
              <a:t>based</a:t>
            </a:r>
            <a:r>
              <a:rPr dirty="0" sz="3600" spc="-50">
                <a:solidFill>
                  <a:srgbClr val="12294A"/>
                </a:solidFill>
              </a:rPr>
              <a:t> </a:t>
            </a:r>
            <a:r>
              <a:rPr dirty="0" sz="3600" spc="275">
                <a:solidFill>
                  <a:srgbClr val="12294A"/>
                </a:solidFill>
              </a:rPr>
              <a:t>on</a:t>
            </a:r>
            <a:r>
              <a:rPr dirty="0" sz="3600" spc="-35">
                <a:solidFill>
                  <a:srgbClr val="12294A"/>
                </a:solidFill>
              </a:rPr>
              <a:t> </a:t>
            </a:r>
            <a:r>
              <a:rPr dirty="0" sz="3600" spc="270">
                <a:solidFill>
                  <a:srgbClr val="12294A"/>
                </a:solidFill>
              </a:rPr>
              <a:t>new</a:t>
            </a:r>
            <a:r>
              <a:rPr dirty="0" sz="3600" spc="-85">
                <a:solidFill>
                  <a:srgbClr val="12294A"/>
                </a:solidFill>
              </a:rPr>
              <a:t> </a:t>
            </a:r>
            <a:r>
              <a:rPr dirty="0" sz="3600" spc="290">
                <a:solidFill>
                  <a:srgbClr val="12294A"/>
                </a:solidFill>
              </a:rPr>
              <a:t>work</a:t>
            </a:r>
            <a:r>
              <a:rPr dirty="0" sz="3600" spc="-10">
                <a:solidFill>
                  <a:srgbClr val="12294A"/>
                </a:solidFill>
              </a:rPr>
              <a:t> </a:t>
            </a:r>
            <a:r>
              <a:rPr dirty="0" sz="3600" spc="215">
                <a:solidFill>
                  <a:srgbClr val="12294A"/>
                </a:solidFill>
              </a:rPr>
              <a:t>samples</a:t>
            </a:r>
            <a:endParaRPr sz="3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09998" y="337865"/>
            <a:ext cx="4238057" cy="17398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48843" y="767"/>
            <a:ext cx="2131695" cy="2446655"/>
            <a:chOff x="448843" y="767"/>
            <a:chExt cx="2131695" cy="2446655"/>
          </a:xfrm>
        </p:grpSpPr>
        <p:sp>
          <p:nvSpPr>
            <p:cNvPr id="4" name="object 4"/>
            <p:cNvSpPr/>
            <p:nvPr/>
          </p:nvSpPr>
          <p:spPr>
            <a:xfrm>
              <a:off x="448843" y="774"/>
              <a:ext cx="2131695" cy="2446655"/>
            </a:xfrm>
            <a:custGeom>
              <a:avLst/>
              <a:gdLst/>
              <a:ahLst/>
              <a:cxnLst/>
              <a:rect l="l" t="t" r="r" b="b"/>
              <a:pathLst>
                <a:path w="2131695" h="2446655">
                  <a:moveTo>
                    <a:pt x="542823" y="34467"/>
                  </a:moveTo>
                  <a:lnTo>
                    <a:pt x="540105" y="21043"/>
                  </a:lnTo>
                  <a:lnTo>
                    <a:pt x="532701" y="10083"/>
                  </a:lnTo>
                  <a:lnTo>
                    <a:pt x="521741" y="2705"/>
                  </a:lnTo>
                  <a:lnTo>
                    <a:pt x="508304" y="0"/>
                  </a:lnTo>
                  <a:lnTo>
                    <a:pt x="494868" y="2705"/>
                  </a:lnTo>
                  <a:lnTo>
                    <a:pt x="483895" y="10083"/>
                  </a:lnTo>
                  <a:lnTo>
                    <a:pt x="476504" y="21043"/>
                  </a:lnTo>
                  <a:lnTo>
                    <a:pt x="473786" y="34467"/>
                  </a:lnTo>
                  <a:lnTo>
                    <a:pt x="473786" y="456272"/>
                  </a:lnTo>
                  <a:lnTo>
                    <a:pt x="476504" y="469696"/>
                  </a:lnTo>
                  <a:lnTo>
                    <a:pt x="483895" y="480656"/>
                  </a:lnTo>
                  <a:lnTo>
                    <a:pt x="494868" y="488035"/>
                  </a:lnTo>
                  <a:lnTo>
                    <a:pt x="508304" y="490740"/>
                  </a:lnTo>
                  <a:lnTo>
                    <a:pt x="521741" y="488035"/>
                  </a:lnTo>
                  <a:lnTo>
                    <a:pt x="532701" y="480656"/>
                  </a:lnTo>
                  <a:lnTo>
                    <a:pt x="540105" y="469696"/>
                  </a:lnTo>
                  <a:lnTo>
                    <a:pt x="542823" y="456272"/>
                  </a:lnTo>
                  <a:lnTo>
                    <a:pt x="542823" y="34467"/>
                  </a:lnTo>
                  <a:close/>
                </a:path>
                <a:path w="2131695" h="2446655">
                  <a:moveTo>
                    <a:pt x="1540852" y="250672"/>
                  </a:moveTo>
                  <a:lnTo>
                    <a:pt x="1538135" y="237248"/>
                  </a:lnTo>
                  <a:lnTo>
                    <a:pt x="1530731" y="226301"/>
                  </a:lnTo>
                  <a:lnTo>
                    <a:pt x="1519758" y="218935"/>
                  </a:lnTo>
                  <a:lnTo>
                    <a:pt x="1506321" y="216230"/>
                  </a:lnTo>
                  <a:lnTo>
                    <a:pt x="608711" y="216230"/>
                  </a:lnTo>
                  <a:lnTo>
                    <a:pt x="595274" y="218935"/>
                  </a:lnTo>
                  <a:lnTo>
                    <a:pt x="584314" y="226301"/>
                  </a:lnTo>
                  <a:lnTo>
                    <a:pt x="576910" y="237248"/>
                  </a:lnTo>
                  <a:lnTo>
                    <a:pt x="574192" y="250672"/>
                  </a:lnTo>
                  <a:lnTo>
                    <a:pt x="576910" y="264109"/>
                  </a:lnTo>
                  <a:lnTo>
                    <a:pt x="584314" y="275069"/>
                  </a:lnTo>
                  <a:lnTo>
                    <a:pt x="595274" y="282448"/>
                  </a:lnTo>
                  <a:lnTo>
                    <a:pt x="608711" y="285153"/>
                  </a:lnTo>
                  <a:lnTo>
                    <a:pt x="1506321" y="285153"/>
                  </a:lnTo>
                  <a:lnTo>
                    <a:pt x="1519758" y="282448"/>
                  </a:lnTo>
                  <a:lnTo>
                    <a:pt x="1530731" y="275069"/>
                  </a:lnTo>
                  <a:lnTo>
                    <a:pt x="1538135" y="264109"/>
                  </a:lnTo>
                  <a:lnTo>
                    <a:pt x="1540852" y="250672"/>
                  </a:lnTo>
                  <a:close/>
                </a:path>
                <a:path w="2131695" h="2446655">
                  <a:moveTo>
                    <a:pt x="1657527" y="34467"/>
                  </a:moveTo>
                  <a:lnTo>
                    <a:pt x="1654822" y="21043"/>
                  </a:lnTo>
                  <a:lnTo>
                    <a:pt x="1647418" y="10083"/>
                  </a:lnTo>
                  <a:lnTo>
                    <a:pt x="1636458" y="2705"/>
                  </a:lnTo>
                  <a:lnTo>
                    <a:pt x="1623034" y="0"/>
                  </a:lnTo>
                  <a:lnTo>
                    <a:pt x="1609585" y="2705"/>
                  </a:lnTo>
                  <a:lnTo>
                    <a:pt x="1598599" y="10083"/>
                  </a:lnTo>
                  <a:lnTo>
                    <a:pt x="1591208" y="21043"/>
                  </a:lnTo>
                  <a:lnTo>
                    <a:pt x="1588503" y="34467"/>
                  </a:lnTo>
                  <a:lnTo>
                    <a:pt x="1588503" y="456272"/>
                  </a:lnTo>
                  <a:lnTo>
                    <a:pt x="1591208" y="469696"/>
                  </a:lnTo>
                  <a:lnTo>
                    <a:pt x="1598599" y="480656"/>
                  </a:lnTo>
                  <a:lnTo>
                    <a:pt x="1609585" y="488035"/>
                  </a:lnTo>
                  <a:lnTo>
                    <a:pt x="1623034" y="490740"/>
                  </a:lnTo>
                  <a:lnTo>
                    <a:pt x="1636458" y="488035"/>
                  </a:lnTo>
                  <a:lnTo>
                    <a:pt x="1647418" y="480656"/>
                  </a:lnTo>
                  <a:lnTo>
                    <a:pt x="1654822" y="469696"/>
                  </a:lnTo>
                  <a:lnTo>
                    <a:pt x="1657527" y="456272"/>
                  </a:lnTo>
                  <a:lnTo>
                    <a:pt x="1657527" y="34467"/>
                  </a:lnTo>
                  <a:close/>
                </a:path>
                <a:path w="2131695" h="2446655">
                  <a:moveTo>
                    <a:pt x="1879892" y="2051380"/>
                  </a:moveTo>
                  <a:lnTo>
                    <a:pt x="1877187" y="2037956"/>
                  </a:lnTo>
                  <a:lnTo>
                    <a:pt x="1869782" y="2027008"/>
                  </a:lnTo>
                  <a:lnTo>
                    <a:pt x="1858822" y="2019630"/>
                  </a:lnTo>
                  <a:lnTo>
                    <a:pt x="1845398" y="2016925"/>
                  </a:lnTo>
                  <a:lnTo>
                    <a:pt x="808431" y="2016925"/>
                  </a:lnTo>
                  <a:lnTo>
                    <a:pt x="794994" y="2019630"/>
                  </a:lnTo>
                  <a:lnTo>
                    <a:pt x="784021" y="2027008"/>
                  </a:lnTo>
                  <a:lnTo>
                    <a:pt x="776630" y="2037956"/>
                  </a:lnTo>
                  <a:lnTo>
                    <a:pt x="773912" y="2051380"/>
                  </a:lnTo>
                  <a:lnTo>
                    <a:pt x="776630" y="2064804"/>
                  </a:lnTo>
                  <a:lnTo>
                    <a:pt x="784021" y="2075764"/>
                  </a:lnTo>
                  <a:lnTo>
                    <a:pt x="794994" y="2083142"/>
                  </a:lnTo>
                  <a:lnTo>
                    <a:pt x="808431" y="2085848"/>
                  </a:lnTo>
                  <a:lnTo>
                    <a:pt x="1845398" y="2085848"/>
                  </a:lnTo>
                  <a:lnTo>
                    <a:pt x="1858822" y="2083142"/>
                  </a:lnTo>
                  <a:lnTo>
                    <a:pt x="1869782" y="2075764"/>
                  </a:lnTo>
                  <a:lnTo>
                    <a:pt x="1877187" y="2064804"/>
                  </a:lnTo>
                  <a:lnTo>
                    <a:pt x="1879892" y="2051380"/>
                  </a:lnTo>
                  <a:close/>
                </a:path>
                <a:path w="2131695" h="2446655">
                  <a:moveTo>
                    <a:pt x="1879892" y="1547050"/>
                  </a:moveTo>
                  <a:lnTo>
                    <a:pt x="1877187" y="1533626"/>
                  </a:lnTo>
                  <a:lnTo>
                    <a:pt x="1869782" y="1522679"/>
                  </a:lnTo>
                  <a:lnTo>
                    <a:pt x="1858822" y="1515287"/>
                  </a:lnTo>
                  <a:lnTo>
                    <a:pt x="1845398" y="1512582"/>
                  </a:lnTo>
                  <a:lnTo>
                    <a:pt x="808431" y="1512582"/>
                  </a:lnTo>
                  <a:lnTo>
                    <a:pt x="794994" y="1515287"/>
                  </a:lnTo>
                  <a:lnTo>
                    <a:pt x="784021" y="1522679"/>
                  </a:lnTo>
                  <a:lnTo>
                    <a:pt x="776630" y="1533626"/>
                  </a:lnTo>
                  <a:lnTo>
                    <a:pt x="773912" y="1547050"/>
                  </a:lnTo>
                  <a:lnTo>
                    <a:pt x="776630" y="1560474"/>
                  </a:lnTo>
                  <a:lnTo>
                    <a:pt x="784021" y="1571421"/>
                  </a:lnTo>
                  <a:lnTo>
                    <a:pt x="794994" y="1578813"/>
                  </a:lnTo>
                  <a:lnTo>
                    <a:pt x="808431" y="1581518"/>
                  </a:lnTo>
                  <a:lnTo>
                    <a:pt x="1845398" y="1581518"/>
                  </a:lnTo>
                  <a:lnTo>
                    <a:pt x="1858822" y="1578813"/>
                  </a:lnTo>
                  <a:lnTo>
                    <a:pt x="1869782" y="1571421"/>
                  </a:lnTo>
                  <a:lnTo>
                    <a:pt x="1877187" y="1560474"/>
                  </a:lnTo>
                  <a:lnTo>
                    <a:pt x="1879892" y="1547050"/>
                  </a:lnTo>
                  <a:close/>
                </a:path>
                <a:path w="2131695" h="2446655">
                  <a:moveTo>
                    <a:pt x="1879892" y="1042720"/>
                  </a:moveTo>
                  <a:lnTo>
                    <a:pt x="1877187" y="1029296"/>
                  </a:lnTo>
                  <a:lnTo>
                    <a:pt x="1869782" y="1018336"/>
                  </a:lnTo>
                  <a:lnTo>
                    <a:pt x="1858822" y="1010958"/>
                  </a:lnTo>
                  <a:lnTo>
                    <a:pt x="1845398" y="1008253"/>
                  </a:lnTo>
                  <a:lnTo>
                    <a:pt x="808431" y="1008253"/>
                  </a:lnTo>
                  <a:lnTo>
                    <a:pt x="794994" y="1010958"/>
                  </a:lnTo>
                  <a:lnTo>
                    <a:pt x="784021" y="1018336"/>
                  </a:lnTo>
                  <a:lnTo>
                    <a:pt x="776630" y="1029296"/>
                  </a:lnTo>
                  <a:lnTo>
                    <a:pt x="773912" y="1042720"/>
                  </a:lnTo>
                  <a:lnTo>
                    <a:pt x="776630" y="1056119"/>
                  </a:lnTo>
                  <a:lnTo>
                    <a:pt x="784021" y="1067066"/>
                  </a:lnTo>
                  <a:lnTo>
                    <a:pt x="794994" y="1074458"/>
                  </a:lnTo>
                  <a:lnTo>
                    <a:pt x="808431" y="1077163"/>
                  </a:lnTo>
                  <a:lnTo>
                    <a:pt x="1845398" y="1077163"/>
                  </a:lnTo>
                  <a:lnTo>
                    <a:pt x="1858822" y="1074458"/>
                  </a:lnTo>
                  <a:lnTo>
                    <a:pt x="1869782" y="1067066"/>
                  </a:lnTo>
                  <a:lnTo>
                    <a:pt x="1877187" y="1056119"/>
                  </a:lnTo>
                  <a:lnTo>
                    <a:pt x="1879892" y="1042720"/>
                  </a:lnTo>
                  <a:close/>
                </a:path>
                <a:path w="2131695" h="2446655">
                  <a:moveTo>
                    <a:pt x="2131326" y="489191"/>
                  </a:moveTo>
                  <a:lnTo>
                    <a:pt x="2127478" y="433514"/>
                  </a:lnTo>
                  <a:lnTo>
                    <a:pt x="2116378" y="381952"/>
                  </a:lnTo>
                  <a:lnTo>
                    <a:pt x="2098776" y="335546"/>
                  </a:lnTo>
                  <a:lnTo>
                    <a:pt x="2075370" y="295300"/>
                  </a:lnTo>
                  <a:lnTo>
                    <a:pt x="2046884" y="262216"/>
                  </a:lnTo>
                  <a:lnTo>
                    <a:pt x="2014054" y="237337"/>
                  </a:lnTo>
                  <a:lnTo>
                    <a:pt x="1977580" y="221653"/>
                  </a:lnTo>
                  <a:lnTo>
                    <a:pt x="1938185" y="216204"/>
                  </a:lnTo>
                  <a:lnTo>
                    <a:pt x="1722793" y="216204"/>
                  </a:lnTo>
                  <a:lnTo>
                    <a:pt x="1709369" y="218922"/>
                  </a:lnTo>
                  <a:lnTo>
                    <a:pt x="1698396" y="226301"/>
                  </a:lnTo>
                  <a:lnTo>
                    <a:pt x="1690992" y="237274"/>
                  </a:lnTo>
                  <a:lnTo>
                    <a:pt x="1688287" y="250698"/>
                  </a:lnTo>
                  <a:lnTo>
                    <a:pt x="1690992" y="264109"/>
                  </a:lnTo>
                  <a:lnTo>
                    <a:pt x="1698396" y="275056"/>
                  </a:lnTo>
                  <a:lnTo>
                    <a:pt x="1709369" y="282448"/>
                  </a:lnTo>
                  <a:lnTo>
                    <a:pt x="1722793" y="285153"/>
                  </a:lnTo>
                  <a:lnTo>
                    <a:pt x="1938185" y="285153"/>
                  </a:lnTo>
                  <a:lnTo>
                    <a:pt x="1970747" y="292595"/>
                  </a:lnTo>
                  <a:lnTo>
                    <a:pt x="2025484" y="345694"/>
                  </a:lnTo>
                  <a:lnTo>
                    <a:pt x="2045081" y="387134"/>
                  </a:lnTo>
                  <a:lnTo>
                    <a:pt x="2057781" y="435673"/>
                  </a:lnTo>
                  <a:lnTo>
                    <a:pt x="2062302" y="489191"/>
                  </a:lnTo>
                  <a:lnTo>
                    <a:pt x="2062302" y="577469"/>
                  </a:lnTo>
                  <a:lnTo>
                    <a:pt x="2062302" y="646404"/>
                  </a:lnTo>
                  <a:lnTo>
                    <a:pt x="2062302" y="2173325"/>
                  </a:lnTo>
                  <a:lnTo>
                    <a:pt x="2057781" y="2226843"/>
                  </a:lnTo>
                  <a:lnTo>
                    <a:pt x="2045081" y="2275382"/>
                  </a:lnTo>
                  <a:lnTo>
                    <a:pt x="2025484" y="2316810"/>
                  </a:lnTo>
                  <a:lnTo>
                    <a:pt x="2000275" y="2349030"/>
                  </a:lnTo>
                  <a:lnTo>
                    <a:pt x="1938185" y="2377351"/>
                  </a:lnTo>
                  <a:lnTo>
                    <a:pt x="193128" y="2377351"/>
                  </a:lnTo>
                  <a:lnTo>
                    <a:pt x="131051" y="2349030"/>
                  </a:lnTo>
                  <a:lnTo>
                    <a:pt x="105854" y="2316810"/>
                  </a:lnTo>
                  <a:lnTo>
                    <a:pt x="86245" y="2275382"/>
                  </a:lnTo>
                  <a:lnTo>
                    <a:pt x="73545" y="2226843"/>
                  </a:lnTo>
                  <a:lnTo>
                    <a:pt x="69024" y="2173325"/>
                  </a:lnTo>
                  <a:lnTo>
                    <a:pt x="69024" y="646404"/>
                  </a:lnTo>
                  <a:lnTo>
                    <a:pt x="2062302" y="646404"/>
                  </a:lnTo>
                  <a:lnTo>
                    <a:pt x="2062302" y="577469"/>
                  </a:lnTo>
                  <a:lnTo>
                    <a:pt x="69024" y="577469"/>
                  </a:lnTo>
                  <a:lnTo>
                    <a:pt x="69024" y="489191"/>
                  </a:lnTo>
                  <a:lnTo>
                    <a:pt x="73545" y="435673"/>
                  </a:lnTo>
                  <a:lnTo>
                    <a:pt x="86245" y="387134"/>
                  </a:lnTo>
                  <a:lnTo>
                    <a:pt x="105854" y="345694"/>
                  </a:lnTo>
                  <a:lnTo>
                    <a:pt x="131051" y="313474"/>
                  </a:lnTo>
                  <a:lnTo>
                    <a:pt x="193128" y="285153"/>
                  </a:lnTo>
                  <a:lnTo>
                    <a:pt x="404990" y="285153"/>
                  </a:lnTo>
                  <a:lnTo>
                    <a:pt x="418414" y="282448"/>
                  </a:lnTo>
                  <a:lnTo>
                    <a:pt x="429387" y="275056"/>
                  </a:lnTo>
                  <a:lnTo>
                    <a:pt x="436791" y="264109"/>
                  </a:lnTo>
                  <a:lnTo>
                    <a:pt x="439496" y="250698"/>
                  </a:lnTo>
                  <a:lnTo>
                    <a:pt x="436791" y="237274"/>
                  </a:lnTo>
                  <a:lnTo>
                    <a:pt x="429387" y="226301"/>
                  </a:lnTo>
                  <a:lnTo>
                    <a:pt x="418414" y="218922"/>
                  </a:lnTo>
                  <a:lnTo>
                    <a:pt x="404990" y="216204"/>
                  </a:lnTo>
                  <a:lnTo>
                    <a:pt x="193128" y="216204"/>
                  </a:lnTo>
                  <a:lnTo>
                    <a:pt x="153746" y="221653"/>
                  </a:lnTo>
                  <a:lnTo>
                    <a:pt x="117271" y="237337"/>
                  </a:lnTo>
                  <a:lnTo>
                    <a:pt x="84429" y="262216"/>
                  </a:lnTo>
                  <a:lnTo>
                    <a:pt x="55956" y="295300"/>
                  </a:lnTo>
                  <a:lnTo>
                    <a:pt x="32550" y="335546"/>
                  </a:lnTo>
                  <a:lnTo>
                    <a:pt x="14947" y="381952"/>
                  </a:lnTo>
                  <a:lnTo>
                    <a:pt x="3848" y="433514"/>
                  </a:lnTo>
                  <a:lnTo>
                    <a:pt x="0" y="489191"/>
                  </a:lnTo>
                  <a:lnTo>
                    <a:pt x="0" y="611936"/>
                  </a:lnTo>
                  <a:lnTo>
                    <a:pt x="0" y="2173325"/>
                  </a:lnTo>
                  <a:lnTo>
                    <a:pt x="3848" y="2229002"/>
                  </a:lnTo>
                  <a:lnTo>
                    <a:pt x="14947" y="2280551"/>
                  </a:lnTo>
                  <a:lnTo>
                    <a:pt x="32550" y="2326957"/>
                  </a:lnTo>
                  <a:lnTo>
                    <a:pt x="55956" y="2367203"/>
                  </a:lnTo>
                  <a:lnTo>
                    <a:pt x="84429" y="2400287"/>
                  </a:lnTo>
                  <a:lnTo>
                    <a:pt x="117271" y="2425166"/>
                  </a:lnTo>
                  <a:lnTo>
                    <a:pt x="153746" y="2440838"/>
                  </a:lnTo>
                  <a:lnTo>
                    <a:pt x="193128" y="2446286"/>
                  </a:lnTo>
                  <a:lnTo>
                    <a:pt x="1938185" y="2446286"/>
                  </a:lnTo>
                  <a:lnTo>
                    <a:pt x="1977580" y="2440838"/>
                  </a:lnTo>
                  <a:lnTo>
                    <a:pt x="2014054" y="2425166"/>
                  </a:lnTo>
                  <a:lnTo>
                    <a:pt x="2046884" y="2400287"/>
                  </a:lnTo>
                  <a:lnTo>
                    <a:pt x="2075370" y="2367203"/>
                  </a:lnTo>
                  <a:lnTo>
                    <a:pt x="2098776" y="2326957"/>
                  </a:lnTo>
                  <a:lnTo>
                    <a:pt x="2116378" y="2280551"/>
                  </a:lnTo>
                  <a:lnTo>
                    <a:pt x="2127478" y="2229002"/>
                  </a:lnTo>
                  <a:lnTo>
                    <a:pt x="2131326" y="2173325"/>
                  </a:lnTo>
                  <a:lnTo>
                    <a:pt x="2131326" y="611936"/>
                  </a:lnTo>
                  <a:lnTo>
                    <a:pt x="2131326" y="489191"/>
                  </a:lnTo>
                  <a:close/>
                </a:path>
              </a:pathLst>
            </a:custGeom>
            <a:solidFill>
              <a:srgbClr val="4E6F2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0325" y="943711"/>
              <a:ext cx="210517" cy="22879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42423" y="769724"/>
              <a:ext cx="290830" cy="403225"/>
            </a:xfrm>
            <a:custGeom>
              <a:avLst/>
              <a:gdLst/>
              <a:ahLst/>
              <a:cxnLst/>
              <a:rect l="l" t="t" r="r" b="b"/>
              <a:pathLst>
                <a:path w="290830" h="403225">
                  <a:moveTo>
                    <a:pt x="262970" y="0"/>
                  </a:moveTo>
                  <a:lnTo>
                    <a:pt x="227813" y="14808"/>
                  </a:lnTo>
                  <a:lnTo>
                    <a:pt x="5179" y="349225"/>
                  </a:lnTo>
                  <a:lnTo>
                    <a:pt x="0" y="361909"/>
                  </a:lnTo>
                  <a:lnTo>
                    <a:pt x="88" y="375128"/>
                  </a:lnTo>
                  <a:lnTo>
                    <a:pt x="5132" y="387347"/>
                  </a:lnTo>
                  <a:lnTo>
                    <a:pt x="14821" y="397032"/>
                  </a:lnTo>
                  <a:lnTo>
                    <a:pt x="20701" y="400932"/>
                  </a:lnTo>
                  <a:lnTo>
                    <a:pt x="27351" y="402779"/>
                  </a:lnTo>
                  <a:lnTo>
                    <a:pt x="33897" y="402779"/>
                  </a:lnTo>
                  <a:lnTo>
                    <a:pt x="285332" y="52987"/>
                  </a:lnTo>
                  <a:lnTo>
                    <a:pt x="290511" y="40311"/>
                  </a:lnTo>
                  <a:lnTo>
                    <a:pt x="290423" y="27091"/>
                  </a:lnTo>
                  <a:lnTo>
                    <a:pt x="285379" y="14867"/>
                  </a:lnTo>
                  <a:lnTo>
                    <a:pt x="275690" y="5180"/>
                  </a:lnTo>
                  <a:lnTo>
                    <a:pt x="262970" y="0"/>
                  </a:lnTo>
                  <a:close/>
                </a:path>
              </a:pathLst>
            </a:custGeom>
            <a:solidFill>
              <a:srgbClr val="4E6F2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0331" y="1492240"/>
              <a:ext cx="210506" cy="22877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42432" y="1318289"/>
              <a:ext cx="290830" cy="403225"/>
            </a:xfrm>
            <a:custGeom>
              <a:avLst/>
              <a:gdLst/>
              <a:ahLst/>
              <a:cxnLst/>
              <a:rect l="l" t="t" r="r" b="b"/>
              <a:pathLst>
                <a:path w="290830" h="403225">
                  <a:moveTo>
                    <a:pt x="262961" y="0"/>
                  </a:moveTo>
                  <a:lnTo>
                    <a:pt x="227825" y="14814"/>
                  </a:lnTo>
                  <a:lnTo>
                    <a:pt x="5191" y="349169"/>
                  </a:lnTo>
                  <a:lnTo>
                    <a:pt x="0" y="361844"/>
                  </a:lnTo>
                  <a:lnTo>
                    <a:pt x="82" y="375061"/>
                  </a:lnTo>
                  <a:lnTo>
                    <a:pt x="5124" y="387279"/>
                  </a:lnTo>
                  <a:lnTo>
                    <a:pt x="14812" y="396954"/>
                  </a:lnTo>
                  <a:lnTo>
                    <a:pt x="20693" y="400876"/>
                  </a:lnTo>
                  <a:lnTo>
                    <a:pt x="27342" y="402723"/>
                  </a:lnTo>
                  <a:lnTo>
                    <a:pt x="33888" y="402723"/>
                  </a:lnTo>
                  <a:lnTo>
                    <a:pt x="285302" y="52972"/>
                  </a:lnTo>
                  <a:lnTo>
                    <a:pt x="290494" y="40300"/>
                  </a:lnTo>
                  <a:lnTo>
                    <a:pt x="290412" y="27087"/>
                  </a:lnTo>
                  <a:lnTo>
                    <a:pt x="285370" y="14870"/>
                  </a:lnTo>
                  <a:lnTo>
                    <a:pt x="275681" y="5186"/>
                  </a:lnTo>
                  <a:lnTo>
                    <a:pt x="262961" y="0"/>
                  </a:lnTo>
                  <a:close/>
                </a:path>
              </a:pathLst>
            </a:custGeom>
            <a:solidFill>
              <a:srgbClr val="4E6F2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0325" y="1997861"/>
              <a:ext cx="210517" cy="22879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42423" y="1823856"/>
              <a:ext cx="290830" cy="403225"/>
            </a:xfrm>
            <a:custGeom>
              <a:avLst/>
              <a:gdLst/>
              <a:ahLst/>
              <a:cxnLst/>
              <a:rect l="l" t="t" r="r" b="b"/>
              <a:pathLst>
                <a:path w="290830" h="403225">
                  <a:moveTo>
                    <a:pt x="262970" y="0"/>
                  </a:moveTo>
                  <a:lnTo>
                    <a:pt x="227813" y="14825"/>
                  </a:lnTo>
                  <a:lnTo>
                    <a:pt x="5179" y="349263"/>
                  </a:lnTo>
                  <a:lnTo>
                    <a:pt x="0" y="361935"/>
                  </a:lnTo>
                  <a:lnTo>
                    <a:pt x="88" y="375148"/>
                  </a:lnTo>
                  <a:lnTo>
                    <a:pt x="5132" y="387365"/>
                  </a:lnTo>
                  <a:lnTo>
                    <a:pt x="14821" y="397049"/>
                  </a:lnTo>
                  <a:lnTo>
                    <a:pt x="20701" y="400950"/>
                  </a:lnTo>
                  <a:lnTo>
                    <a:pt x="27351" y="402797"/>
                  </a:lnTo>
                  <a:lnTo>
                    <a:pt x="33897" y="402797"/>
                  </a:lnTo>
                  <a:lnTo>
                    <a:pt x="285332" y="53004"/>
                  </a:lnTo>
                  <a:lnTo>
                    <a:pt x="290511" y="40329"/>
                  </a:lnTo>
                  <a:lnTo>
                    <a:pt x="290423" y="27109"/>
                  </a:lnTo>
                  <a:lnTo>
                    <a:pt x="285379" y="14885"/>
                  </a:lnTo>
                  <a:lnTo>
                    <a:pt x="275690" y="5198"/>
                  </a:lnTo>
                  <a:lnTo>
                    <a:pt x="262970" y="0"/>
                  </a:lnTo>
                  <a:close/>
                </a:path>
              </a:pathLst>
            </a:custGeom>
            <a:solidFill>
              <a:srgbClr val="4E6F2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3022600" y="4284916"/>
            <a:ext cx="12247245" cy="127254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8150" spc="590">
                <a:solidFill>
                  <a:srgbClr val="12294A"/>
                </a:solidFill>
              </a:rPr>
              <a:t>Managing</a:t>
            </a:r>
            <a:r>
              <a:rPr dirty="0" sz="8150" spc="-90">
                <a:solidFill>
                  <a:srgbClr val="12294A"/>
                </a:solidFill>
              </a:rPr>
              <a:t> </a:t>
            </a:r>
            <a:r>
              <a:rPr dirty="0" sz="8150" spc="605">
                <a:solidFill>
                  <a:srgbClr val="12294A"/>
                </a:solidFill>
              </a:rPr>
              <a:t>Student</a:t>
            </a:r>
            <a:r>
              <a:rPr dirty="0" sz="8150" spc="-85">
                <a:solidFill>
                  <a:srgbClr val="12294A"/>
                </a:solidFill>
              </a:rPr>
              <a:t> </a:t>
            </a:r>
            <a:r>
              <a:rPr dirty="0" sz="8150" spc="555">
                <a:solidFill>
                  <a:srgbClr val="12294A"/>
                </a:solidFill>
              </a:rPr>
              <a:t>Data</a:t>
            </a:r>
            <a:endParaRPr sz="815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4579" y="408370"/>
            <a:ext cx="16442055" cy="9611995"/>
            <a:chOff x="584579" y="408370"/>
            <a:chExt cx="16442055" cy="9611995"/>
          </a:xfrm>
        </p:grpSpPr>
        <p:sp>
          <p:nvSpPr>
            <p:cNvPr id="3" name="object 3"/>
            <p:cNvSpPr/>
            <p:nvPr/>
          </p:nvSpPr>
          <p:spPr>
            <a:xfrm>
              <a:off x="1262335" y="2644029"/>
              <a:ext cx="1276350" cy="113030"/>
            </a:xfrm>
            <a:custGeom>
              <a:avLst/>
              <a:gdLst/>
              <a:ahLst/>
              <a:cxnLst/>
              <a:rect l="l" t="t" r="r" b="b"/>
              <a:pathLst>
                <a:path w="1276350" h="113030">
                  <a:moveTo>
                    <a:pt x="1276213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276213" y="113009"/>
                  </a:lnTo>
                  <a:lnTo>
                    <a:pt x="1276213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2538463" y="2644029"/>
              <a:ext cx="14488160" cy="113030"/>
            </a:xfrm>
            <a:custGeom>
              <a:avLst/>
              <a:gdLst/>
              <a:ahLst/>
              <a:cxnLst/>
              <a:rect l="l" t="t" r="r" b="b"/>
              <a:pathLst>
                <a:path w="14488160" h="113030">
                  <a:moveTo>
                    <a:pt x="14487659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4487659" y="113009"/>
                  </a:lnTo>
                  <a:lnTo>
                    <a:pt x="14487659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84579" y="632674"/>
              <a:ext cx="3365500" cy="3869690"/>
            </a:xfrm>
            <a:custGeom>
              <a:avLst/>
              <a:gdLst/>
              <a:ahLst/>
              <a:cxnLst/>
              <a:rect l="l" t="t" r="r" b="b"/>
              <a:pathLst>
                <a:path w="3365500" h="3869690">
                  <a:moveTo>
                    <a:pt x="2804803" y="0"/>
                  </a:moveTo>
                  <a:lnTo>
                    <a:pt x="28675" y="428585"/>
                  </a:lnTo>
                  <a:lnTo>
                    <a:pt x="0" y="460599"/>
                  </a:lnTo>
                  <a:lnTo>
                    <a:pt x="379" y="467292"/>
                  </a:lnTo>
                  <a:lnTo>
                    <a:pt x="521480" y="3841078"/>
                  </a:lnTo>
                  <a:lnTo>
                    <a:pt x="560122" y="3869392"/>
                  </a:lnTo>
                  <a:lnTo>
                    <a:pt x="3336238" y="3440717"/>
                  </a:lnTo>
                  <a:lnTo>
                    <a:pt x="3364879" y="3408762"/>
                  </a:lnTo>
                  <a:lnTo>
                    <a:pt x="3364492" y="3402072"/>
                  </a:lnTo>
                  <a:lnTo>
                    <a:pt x="2843437" y="28249"/>
                  </a:lnTo>
                  <a:lnTo>
                    <a:pt x="2804803" y="0"/>
                  </a:lnTo>
                  <a:close/>
                </a:path>
              </a:pathLst>
            </a:custGeom>
            <a:solidFill>
              <a:srgbClr val="6A42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376265" y="835027"/>
              <a:ext cx="2444115" cy="3578860"/>
            </a:xfrm>
            <a:custGeom>
              <a:avLst/>
              <a:gdLst/>
              <a:ahLst/>
              <a:cxnLst/>
              <a:rect l="l" t="t" r="r" b="b"/>
              <a:pathLst>
                <a:path w="2444115" h="3578860">
                  <a:moveTo>
                    <a:pt x="1949350" y="0"/>
                  </a:moveTo>
                  <a:lnTo>
                    <a:pt x="1870755" y="12095"/>
                  </a:lnTo>
                  <a:lnTo>
                    <a:pt x="2354190" y="3142954"/>
                  </a:lnTo>
                  <a:lnTo>
                    <a:pt x="0" y="3506292"/>
                  </a:lnTo>
                  <a:lnTo>
                    <a:pt x="11161" y="3578509"/>
                  </a:lnTo>
                  <a:lnTo>
                    <a:pt x="2444025" y="3202848"/>
                  </a:lnTo>
                  <a:lnTo>
                    <a:pt x="1949350" y="0"/>
                  </a:lnTo>
                  <a:close/>
                </a:path>
              </a:pathLst>
            </a:custGeom>
            <a:solidFill>
              <a:srgbClr val="5131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97954" y="744424"/>
              <a:ext cx="2933065" cy="3609340"/>
            </a:xfrm>
            <a:custGeom>
              <a:avLst/>
              <a:gdLst/>
              <a:ahLst/>
              <a:cxnLst/>
              <a:rect l="l" t="t" r="r" b="b"/>
              <a:pathLst>
                <a:path w="2933065" h="3609340">
                  <a:moveTo>
                    <a:pt x="2433223" y="0"/>
                  </a:moveTo>
                  <a:lnTo>
                    <a:pt x="0" y="375519"/>
                  </a:lnTo>
                  <a:lnTo>
                    <a:pt x="499224" y="3609100"/>
                  </a:lnTo>
                  <a:lnTo>
                    <a:pt x="2932502" y="3233556"/>
                  </a:lnTo>
                  <a:lnTo>
                    <a:pt x="2433223" y="0"/>
                  </a:lnTo>
                  <a:close/>
                </a:path>
              </a:pathLst>
            </a:custGeom>
            <a:solidFill>
              <a:srgbClr val="D9D39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956807" y="889654"/>
              <a:ext cx="2704465" cy="3394075"/>
            </a:xfrm>
            <a:custGeom>
              <a:avLst/>
              <a:gdLst/>
              <a:ahLst/>
              <a:cxnLst/>
              <a:rect l="l" t="t" r="r" b="b"/>
              <a:pathLst>
                <a:path w="2704465" h="3394075">
                  <a:moveTo>
                    <a:pt x="2233004" y="0"/>
                  </a:moveTo>
                  <a:lnTo>
                    <a:pt x="0" y="344772"/>
                  </a:lnTo>
                  <a:lnTo>
                    <a:pt x="470892" y="3393527"/>
                  </a:lnTo>
                  <a:lnTo>
                    <a:pt x="2703873" y="3048746"/>
                  </a:lnTo>
                  <a:lnTo>
                    <a:pt x="2233004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912327" y="852117"/>
              <a:ext cx="2704465" cy="3394075"/>
            </a:xfrm>
            <a:custGeom>
              <a:avLst/>
              <a:gdLst/>
              <a:ahLst/>
              <a:cxnLst/>
              <a:rect l="l" t="t" r="r" b="b"/>
              <a:pathLst>
                <a:path w="2704465" h="3394075">
                  <a:moveTo>
                    <a:pt x="2232996" y="0"/>
                  </a:moveTo>
                  <a:lnTo>
                    <a:pt x="0" y="344772"/>
                  </a:lnTo>
                  <a:lnTo>
                    <a:pt x="470885" y="3393534"/>
                  </a:lnTo>
                  <a:lnTo>
                    <a:pt x="2703865" y="3048777"/>
                  </a:lnTo>
                  <a:lnTo>
                    <a:pt x="22329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4549" y="1080223"/>
              <a:ext cx="2236188" cy="169959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283296" y="2530334"/>
              <a:ext cx="2007870" cy="401955"/>
            </a:xfrm>
            <a:custGeom>
              <a:avLst/>
              <a:gdLst/>
              <a:ahLst/>
              <a:cxnLst/>
              <a:rect l="l" t="t" r="r" b="b"/>
              <a:pathLst>
                <a:path w="2007870" h="401955">
                  <a:moveTo>
                    <a:pt x="668578" y="300609"/>
                  </a:moveTo>
                  <a:lnTo>
                    <a:pt x="664743" y="275793"/>
                  </a:lnTo>
                  <a:lnTo>
                    <a:pt x="10401" y="376770"/>
                  </a:lnTo>
                  <a:lnTo>
                    <a:pt x="14236" y="401662"/>
                  </a:lnTo>
                  <a:lnTo>
                    <a:pt x="668578" y="300609"/>
                  </a:lnTo>
                  <a:close/>
                </a:path>
                <a:path w="2007870" h="401955">
                  <a:moveTo>
                    <a:pt x="2007819" y="24892"/>
                  </a:moveTo>
                  <a:lnTo>
                    <a:pt x="2003996" y="0"/>
                  </a:lnTo>
                  <a:lnTo>
                    <a:pt x="0" y="309422"/>
                  </a:lnTo>
                  <a:lnTo>
                    <a:pt x="3848" y="334314"/>
                  </a:lnTo>
                  <a:lnTo>
                    <a:pt x="2007819" y="24892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2255331" y="2758906"/>
              <a:ext cx="796925" cy="231775"/>
            </a:xfrm>
            <a:custGeom>
              <a:avLst/>
              <a:gdLst/>
              <a:ahLst/>
              <a:cxnLst/>
              <a:rect l="l" t="t" r="r" b="b"/>
              <a:pathLst>
                <a:path w="796925" h="231775">
                  <a:moveTo>
                    <a:pt x="779162" y="0"/>
                  </a:moveTo>
                  <a:lnTo>
                    <a:pt x="0" y="120334"/>
                  </a:lnTo>
                  <a:lnTo>
                    <a:pt x="17092" y="231149"/>
                  </a:lnTo>
                  <a:lnTo>
                    <a:pt x="796333" y="110892"/>
                  </a:lnTo>
                  <a:lnTo>
                    <a:pt x="779162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2295829" y="2908985"/>
              <a:ext cx="1064895" cy="326390"/>
            </a:xfrm>
            <a:custGeom>
              <a:avLst/>
              <a:gdLst/>
              <a:ahLst/>
              <a:cxnLst/>
              <a:rect l="l" t="t" r="r" b="b"/>
              <a:pathLst>
                <a:path w="1064895" h="326389">
                  <a:moveTo>
                    <a:pt x="407187" y="265252"/>
                  </a:moveTo>
                  <a:lnTo>
                    <a:pt x="403275" y="240436"/>
                  </a:lnTo>
                  <a:lnTo>
                    <a:pt x="10617" y="300990"/>
                  </a:lnTo>
                  <a:lnTo>
                    <a:pt x="14439" y="325882"/>
                  </a:lnTo>
                  <a:lnTo>
                    <a:pt x="407187" y="265252"/>
                  </a:lnTo>
                  <a:close/>
                </a:path>
                <a:path w="1064895" h="326389">
                  <a:moveTo>
                    <a:pt x="1053744" y="24815"/>
                  </a:moveTo>
                  <a:lnTo>
                    <a:pt x="1049921" y="0"/>
                  </a:lnTo>
                  <a:lnTo>
                    <a:pt x="69773" y="151307"/>
                  </a:lnTo>
                  <a:lnTo>
                    <a:pt x="73596" y="176123"/>
                  </a:lnTo>
                  <a:lnTo>
                    <a:pt x="1053744" y="24815"/>
                  </a:lnTo>
                  <a:close/>
                </a:path>
                <a:path w="1064895" h="326389">
                  <a:moveTo>
                    <a:pt x="1064361" y="93484"/>
                  </a:moveTo>
                  <a:lnTo>
                    <a:pt x="1060526" y="68592"/>
                  </a:lnTo>
                  <a:lnTo>
                    <a:pt x="0" y="232397"/>
                  </a:lnTo>
                  <a:lnTo>
                    <a:pt x="3822" y="257213"/>
                  </a:lnTo>
                  <a:lnTo>
                    <a:pt x="1064361" y="93484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423251" y="3617015"/>
              <a:ext cx="851535" cy="240029"/>
            </a:xfrm>
            <a:custGeom>
              <a:avLst/>
              <a:gdLst/>
              <a:ahLst/>
              <a:cxnLst/>
              <a:rect l="l" t="t" r="r" b="b"/>
              <a:pathLst>
                <a:path w="851535" h="240029">
                  <a:moveTo>
                    <a:pt x="833953" y="0"/>
                  </a:moveTo>
                  <a:lnTo>
                    <a:pt x="0" y="128755"/>
                  </a:lnTo>
                  <a:lnTo>
                    <a:pt x="17092" y="239616"/>
                  </a:lnTo>
                  <a:lnTo>
                    <a:pt x="851123" y="110837"/>
                  </a:lnTo>
                  <a:lnTo>
                    <a:pt x="833953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459534" y="3737025"/>
              <a:ext cx="1139190" cy="337820"/>
            </a:xfrm>
            <a:custGeom>
              <a:avLst/>
              <a:gdLst/>
              <a:ahLst/>
              <a:cxnLst/>
              <a:rect l="l" t="t" r="r" b="b"/>
              <a:pathLst>
                <a:path w="1139189" h="337820">
                  <a:moveTo>
                    <a:pt x="434809" y="272567"/>
                  </a:moveTo>
                  <a:lnTo>
                    <a:pt x="430987" y="247700"/>
                  </a:lnTo>
                  <a:lnTo>
                    <a:pt x="10617" y="312597"/>
                  </a:lnTo>
                  <a:lnTo>
                    <a:pt x="14439" y="337464"/>
                  </a:lnTo>
                  <a:lnTo>
                    <a:pt x="434809" y="272567"/>
                  </a:lnTo>
                  <a:close/>
                </a:path>
                <a:path w="1139189" h="337820">
                  <a:moveTo>
                    <a:pt x="1128356" y="24853"/>
                  </a:moveTo>
                  <a:lnTo>
                    <a:pt x="1124534" y="0"/>
                  </a:lnTo>
                  <a:lnTo>
                    <a:pt x="75476" y="161975"/>
                  </a:lnTo>
                  <a:lnTo>
                    <a:pt x="79298" y="186842"/>
                  </a:lnTo>
                  <a:lnTo>
                    <a:pt x="1128356" y="24853"/>
                  </a:lnTo>
                  <a:close/>
                </a:path>
                <a:path w="1139189" h="337820">
                  <a:moveTo>
                    <a:pt x="1138974" y="93535"/>
                  </a:moveTo>
                  <a:lnTo>
                    <a:pt x="1135151" y="68668"/>
                  </a:lnTo>
                  <a:lnTo>
                    <a:pt x="0" y="243928"/>
                  </a:lnTo>
                  <a:lnTo>
                    <a:pt x="3822" y="268795"/>
                  </a:lnTo>
                  <a:lnTo>
                    <a:pt x="1138974" y="93535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506607" y="3003093"/>
              <a:ext cx="410209" cy="259715"/>
            </a:xfrm>
            <a:custGeom>
              <a:avLst/>
              <a:gdLst/>
              <a:ahLst/>
              <a:cxnLst/>
              <a:rect l="l" t="t" r="r" b="b"/>
              <a:pathLst>
                <a:path w="410210" h="259714">
                  <a:moveTo>
                    <a:pt x="277357" y="0"/>
                  </a:moveTo>
                  <a:lnTo>
                    <a:pt x="229307" y="3271"/>
                  </a:lnTo>
                  <a:lnTo>
                    <a:pt x="181708" y="14887"/>
                  </a:lnTo>
                  <a:lnTo>
                    <a:pt x="138055" y="34004"/>
                  </a:lnTo>
                  <a:lnTo>
                    <a:pt x="98948" y="59796"/>
                  </a:lnTo>
                  <a:lnTo>
                    <a:pt x="64989" y="91443"/>
                  </a:lnTo>
                  <a:lnTo>
                    <a:pt x="36777" y="128120"/>
                  </a:lnTo>
                  <a:lnTo>
                    <a:pt x="14913" y="169004"/>
                  </a:lnTo>
                  <a:lnTo>
                    <a:pt x="0" y="213272"/>
                  </a:lnTo>
                  <a:lnTo>
                    <a:pt x="263181" y="259315"/>
                  </a:lnTo>
                  <a:lnTo>
                    <a:pt x="409757" y="36203"/>
                  </a:lnTo>
                  <a:lnTo>
                    <a:pt x="368336" y="17044"/>
                  </a:lnTo>
                  <a:lnTo>
                    <a:pt x="323951" y="4783"/>
                  </a:lnTo>
                  <a:lnTo>
                    <a:pt x="277357" y="0"/>
                  </a:lnTo>
                  <a:close/>
                </a:path>
              </a:pathLst>
            </a:custGeom>
            <a:solidFill>
              <a:srgbClr val="F46F2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98646" y="3253512"/>
              <a:ext cx="221424" cy="14046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538685" y="3306656"/>
              <a:ext cx="409575" cy="256540"/>
            </a:xfrm>
            <a:custGeom>
              <a:avLst/>
              <a:gdLst/>
              <a:ahLst/>
              <a:cxnLst/>
              <a:rect l="l" t="t" r="r" b="b"/>
              <a:pathLst>
                <a:path w="409575" h="256539">
                  <a:moveTo>
                    <a:pt x="235473" y="0"/>
                  </a:moveTo>
                  <a:lnTo>
                    <a:pt x="0" y="120881"/>
                  </a:lnTo>
                  <a:lnTo>
                    <a:pt x="27504" y="158882"/>
                  </a:lnTo>
                  <a:lnTo>
                    <a:pt x="60694" y="191540"/>
                  </a:lnTo>
                  <a:lnTo>
                    <a:pt x="98736" y="218243"/>
                  </a:lnTo>
                  <a:lnTo>
                    <a:pt x="140798" y="238376"/>
                  </a:lnTo>
                  <a:lnTo>
                    <a:pt x="186046" y="251328"/>
                  </a:lnTo>
                  <a:lnTo>
                    <a:pt x="233648" y="256485"/>
                  </a:lnTo>
                  <a:lnTo>
                    <a:pt x="282771" y="253234"/>
                  </a:lnTo>
                  <a:lnTo>
                    <a:pt x="317562" y="245606"/>
                  </a:lnTo>
                  <a:lnTo>
                    <a:pt x="350371" y="233939"/>
                  </a:lnTo>
                  <a:lnTo>
                    <a:pt x="380970" y="218556"/>
                  </a:lnTo>
                  <a:lnTo>
                    <a:pt x="409132" y="199778"/>
                  </a:lnTo>
                  <a:lnTo>
                    <a:pt x="235473" y="0"/>
                  </a:lnTo>
                  <a:close/>
                </a:path>
              </a:pathLst>
            </a:custGeom>
            <a:solidFill>
              <a:srgbClr val="4583F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802335" y="3059977"/>
              <a:ext cx="256540" cy="421640"/>
            </a:xfrm>
            <a:custGeom>
              <a:avLst/>
              <a:gdLst/>
              <a:ahLst/>
              <a:cxnLst/>
              <a:rect l="l" t="t" r="r" b="b"/>
              <a:pathLst>
                <a:path w="256539" h="421639">
                  <a:moveTo>
                    <a:pt x="145561" y="0"/>
                  </a:moveTo>
                  <a:lnTo>
                    <a:pt x="0" y="221550"/>
                  </a:lnTo>
                  <a:lnTo>
                    <a:pt x="173971" y="421641"/>
                  </a:lnTo>
                  <a:lnTo>
                    <a:pt x="207070" y="381938"/>
                  </a:lnTo>
                  <a:lnTo>
                    <a:pt x="232381" y="336822"/>
                  </a:lnTo>
                  <a:lnTo>
                    <a:pt x="249064" y="287437"/>
                  </a:lnTo>
                  <a:lnTo>
                    <a:pt x="256280" y="234923"/>
                  </a:lnTo>
                  <a:lnTo>
                    <a:pt x="253190" y="180424"/>
                  </a:lnTo>
                  <a:lnTo>
                    <a:pt x="239359" y="126619"/>
                  </a:lnTo>
                  <a:lnTo>
                    <a:pt x="216000" y="78038"/>
                  </a:lnTo>
                  <a:lnTo>
                    <a:pt x="184329" y="35544"/>
                  </a:lnTo>
                  <a:lnTo>
                    <a:pt x="145561" y="0"/>
                  </a:lnTo>
                  <a:close/>
                </a:path>
              </a:pathLst>
            </a:custGeom>
            <a:solidFill>
              <a:srgbClr val="5BF7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522529" y="3291595"/>
              <a:ext cx="73660" cy="45720"/>
            </a:xfrm>
            <a:custGeom>
              <a:avLst/>
              <a:gdLst/>
              <a:ahLst/>
              <a:cxnLst/>
              <a:rect l="l" t="t" r="r" b="b"/>
              <a:pathLst>
                <a:path w="73659" h="45720">
                  <a:moveTo>
                    <a:pt x="68136" y="0"/>
                  </a:moveTo>
                  <a:lnTo>
                    <a:pt x="0" y="10535"/>
                  </a:lnTo>
                  <a:lnTo>
                    <a:pt x="5385" y="45106"/>
                  </a:lnTo>
                  <a:lnTo>
                    <a:pt x="73444" y="34649"/>
                  </a:lnTo>
                  <a:lnTo>
                    <a:pt x="68136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517144" y="3286210"/>
              <a:ext cx="84455" cy="55880"/>
            </a:xfrm>
            <a:custGeom>
              <a:avLst/>
              <a:gdLst/>
              <a:ahLst/>
              <a:cxnLst/>
              <a:rect l="l" t="t" r="r" b="b"/>
              <a:pathLst>
                <a:path w="84455" h="55879">
                  <a:moveTo>
                    <a:pt x="77424" y="0"/>
                  </a:moveTo>
                  <a:lnTo>
                    <a:pt x="0" y="11939"/>
                  </a:lnTo>
                  <a:lnTo>
                    <a:pt x="1482" y="21226"/>
                  </a:lnTo>
                  <a:lnTo>
                    <a:pt x="5385" y="46588"/>
                  </a:lnTo>
                  <a:lnTo>
                    <a:pt x="6790" y="55875"/>
                  </a:lnTo>
                  <a:lnTo>
                    <a:pt x="76474" y="45106"/>
                  </a:lnTo>
                  <a:lnTo>
                    <a:pt x="14673" y="45106"/>
                  </a:lnTo>
                  <a:lnTo>
                    <a:pt x="10770" y="19821"/>
                  </a:lnTo>
                  <a:lnTo>
                    <a:pt x="69541" y="10769"/>
                  </a:lnTo>
                  <a:lnTo>
                    <a:pt x="79136" y="10769"/>
                  </a:lnTo>
                  <a:lnTo>
                    <a:pt x="77424" y="0"/>
                  </a:lnTo>
                  <a:close/>
                </a:path>
                <a:path w="84455" h="55879">
                  <a:moveTo>
                    <a:pt x="79136" y="10769"/>
                  </a:moveTo>
                  <a:lnTo>
                    <a:pt x="69541" y="10769"/>
                  </a:lnTo>
                  <a:lnTo>
                    <a:pt x="73522" y="36053"/>
                  </a:lnTo>
                  <a:lnTo>
                    <a:pt x="14673" y="45106"/>
                  </a:lnTo>
                  <a:lnTo>
                    <a:pt x="76474" y="45106"/>
                  </a:lnTo>
                  <a:lnTo>
                    <a:pt x="84214" y="43935"/>
                  </a:lnTo>
                  <a:lnTo>
                    <a:pt x="82809" y="34570"/>
                  </a:lnTo>
                  <a:lnTo>
                    <a:pt x="79136" y="107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710549" y="3431440"/>
              <a:ext cx="73660" cy="45720"/>
            </a:xfrm>
            <a:custGeom>
              <a:avLst/>
              <a:gdLst/>
              <a:ahLst/>
              <a:cxnLst/>
              <a:rect l="l" t="t" r="r" b="b"/>
              <a:pathLst>
                <a:path w="73660" h="45720">
                  <a:moveTo>
                    <a:pt x="68058" y="0"/>
                  </a:moveTo>
                  <a:lnTo>
                    <a:pt x="0" y="10535"/>
                  </a:lnTo>
                  <a:lnTo>
                    <a:pt x="5307" y="45184"/>
                  </a:lnTo>
                  <a:lnTo>
                    <a:pt x="73444" y="34649"/>
                  </a:lnTo>
                  <a:lnTo>
                    <a:pt x="68058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705164" y="3426133"/>
              <a:ext cx="84455" cy="55880"/>
            </a:xfrm>
            <a:custGeom>
              <a:avLst/>
              <a:gdLst/>
              <a:ahLst/>
              <a:cxnLst/>
              <a:rect l="l" t="t" r="r" b="b"/>
              <a:pathLst>
                <a:path w="84455" h="55879">
                  <a:moveTo>
                    <a:pt x="77424" y="0"/>
                  </a:moveTo>
                  <a:lnTo>
                    <a:pt x="0" y="11861"/>
                  </a:lnTo>
                  <a:lnTo>
                    <a:pt x="1404" y="21226"/>
                  </a:lnTo>
                  <a:lnTo>
                    <a:pt x="5307" y="46510"/>
                  </a:lnTo>
                  <a:lnTo>
                    <a:pt x="6790" y="55875"/>
                  </a:lnTo>
                  <a:lnTo>
                    <a:pt x="76327" y="45106"/>
                  </a:lnTo>
                  <a:lnTo>
                    <a:pt x="14673" y="45106"/>
                  </a:lnTo>
                  <a:lnTo>
                    <a:pt x="10770" y="19743"/>
                  </a:lnTo>
                  <a:lnTo>
                    <a:pt x="69541" y="10691"/>
                  </a:lnTo>
                  <a:lnTo>
                    <a:pt x="79046" y="10691"/>
                  </a:lnTo>
                  <a:lnTo>
                    <a:pt x="77424" y="0"/>
                  </a:lnTo>
                  <a:close/>
                </a:path>
                <a:path w="84455" h="55879">
                  <a:moveTo>
                    <a:pt x="79046" y="10691"/>
                  </a:moveTo>
                  <a:lnTo>
                    <a:pt x="69541" y="10691"/>
                  </a:lnTo>
                  <a:lnTo>
                    <a:pt x="73444" y="36053"/>
                  </a:lnTo>
                  <a:lnTo>
                    <a:pt x="14673" y="45106"/>
                  </a:lnTo>
                  <a:lnTo>
                    <a:pt x="76327" y="45106"/>
                  </a:lnTo>
                  <a:lnTo>
                    <a:pt x="84214" y="43857"/>
                  </a:lnTo>
                  <a:lnTo>
                    <a:pt x="82731" y="34570"/>
                  </a:lnTo>
                  <a:lnTo>
                    <a:pt x="79046" y="106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1915037" y="3246020"/>
              <a:ext cx="73660" cy="45720"/>
            </a:xfrm>
            <a:custGeom>
              <a:avLst/>
              <a:gdLst/>
              <a:ahLst/>
              <a:cxnLst/>
              <a:rect l="l" t="t" r="r" b="b"/>
              <a:pathLst>
                <a:path w="73660" h="45720">
                  <a:moveTo>
                    <a:pt x="68136" y="0"/>
                  </a:moveTo>
                  <a:lnTo>
                    <a:pt x="0" y="10535"/>
                  </a:lnTo>
                  <a:lnTo>
                    <a:pt x="5385" y="45184"/>
                  </a:lnTo>
                  <a:lnTo>
                    <a:pt x="73444" y="34649"/>
                  </a:lnTo>
                  <a:lnTo>
                    <a:pt x="68136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909652" y="3240636"/>
              <a:ext cx="84455" cy="56515"/>
            </a:xfrm>
            <a:custGeom>
              <a:avLst/>
              <a:gdLst/>
              <a:ahLst/>
              <a:cxnLst/>
              <a:rect l="l" t="t" r="r" b="b"/>
              <a:pathLst>
                <a:path w="84455" h="56514">
                  <a:moveTo>
                    <a:pt x="77424" y="0"/>
                  </a:moveTo>
                  <a:lnTo>
                    <a:pt x="0" y="12017"/>
                  </a:lnTo>
                  <a:lnTo>
                    <a:pt x="1404" y="21304"/>
                  </a:lnTo>
                  <a:lnTo>
                    <a:pt x="5385" y="46588"/>
                  </a:lnTo>
                  <a:lnTo>
                    <a:pt x="6790" y="55953"/>
                  </a:lnTo>
                  <a:lnTo>
                    <a:pt x="76474" y="45184"/>
                  </a:lnTo>
                  <a:lnTo>
                    <a:pt x="14673" y="45184"/>
                  </a:lnTo>
                  <a:lnTo>
                    <a:pt x="10770" y="19899"/>
                  </a:lnTo>
                  <a:lnTo>
                    <a:pt x="69541" y="10769"/>
                  </a:lnTo>
                  <a:lnTo>
                    <a:pt x="79119" y="10769"/>
                  </a:lnTo>
                  <a:lnTo>
                    <a:pt x="77424" y="0"/>
                  </a:lnTo>
                  <a:close/>
                </a:path>
                <a:path w="84455" h="56514">
                  <a:moveTo>
                    <a:pt x="79119" y="10769"/>
                  </a:moveTo>
                  <a:lnTo>
                    <a:pt x="69541" y="10769"/>
                  </a:lnTo>
                  <a:lnTo>
                    <a:pt x="73444" y="36131"/>
                  </a:lnTo>
                  <a:lnTo>
                    <a:pt x="14673" y="45184"/>
                  </a:lnTo>
                  <a:lnTo>
                    <a:pt x="76474" y="45184"/>
                  </a:lnTo>
                  <a:lnTo>
                    <a:pt x="84214" y="44013"/>
                  </a:lnTo>
                  <a:lnTo>
                    <a:pt x="82731" y="34649"/>
                  </a:lnTo>
                  <a:lnTo>
                    <a:pt x="79119" y="107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676208" y="3090412"/>
              <a:ext cx="73660" cy="45720"/>
            </a:xfrm>
            <a:custGeom>
              <a:avLst/>
              <a:gdLst/>
              <a:ahLst/>
              <a:cxnLst/>
              <a:rect l="l" t="t" r="r" b="b"/>
              <a:pathLst>
                <a:path w="73660" h="45719">
                  <a:moveTo>
                    <a:pt x="68058" y="0"/>
                  </a:moveTo>
                  <a:lnTo>
                    <a:pt x="0" y="10535"/>
                  </a:lnTo>
                  <a:lnTo>
                    <a:pt x="5307" y="45106"/>
                  </a:lnTo>
                  <a:lnTo>
                    <a:pt x="73444" y="34649"/>
                  </a:lnTo>
                  <a:lnTo>
                    <a:pt x="68058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1670822" y="3085027"/>
              <a:ext cx="84455" cy="55880"/>
            </a:xfrm>
            <a:custGeom>
              <a:avLst/>
              <a:gdLst/>
              <a:ahLst/>
              <a:cxnLst/>
              <a:rect l="l" t="t" r="r" b="b"/>
              <a:pathLst>
                <a:path w="84455" h="55880">
                  <a:moveTo>
                    <a:pt x="77424" y="0"/>
                  </a:moveTo>
                  <a:lnTo>
                    <a:pt x="0" y="11939"/>
                  </a:lnTo>
                  <a:lnTo>
                    <a:pt x="1404" y="21304"/>
                  </a:lnTo>
                  <a:lnTo>
                    <a:pt x="5307" y="46588"/>
                  </a:lnTo>
                  <a:lnTo>
                    <a:pt x="6790" y="55875"/>
                  </a:lnTo>
                  <a:lnTo>
                    <a:pt x="76804" y="45106"/>
                  </a:lnTo>
                  <a:lnTo>
                    <a:pt x="14673" y="45106"/>
                  </a:lnTo>
                  <a:lnTo>
                    <a:pt x="10692" y="19821"/>
                  </a:lnTo>
                  <a:lnTo>
                    <a:pt x="69541" y="10769"/>
                  </a:lnTo>
                  <a:lnTo>
                    <a:pt x="79057" y="10769"/>
                  </a:lnTo>
                  <a:lnTo>
                    <a:pt x="77424" y="0"/>
                  </a:lnTo>
                  <a:close/>
                </a:path>
                <a:path w="84455" h="55880">
                  <a:moveTo>
                    <a:pt x="79057" y="10769"/>
                  </a:moveTo>
                  <a:lnTo>
                    <a:pt x="69541" y="10769"/>
                  </a:lnTo>
                  <a:lnTo>
                    <a:pt x="73366" y="36053"/>
                  </a:lnTo>
                  <a:lnTo>
                    <a:pt x="14673" y="45106"/>
                  </a:lnTo>
                  <a:lnTo>
                    <a:pt x="76804" y="45106"/>
                  </a:lnTo>
                  <a:lnTo>
                    <a:pt x="84136" y="43935"/>
                  </a:lnTo>
                  <a:lnTo>
                    <a:pt x="82731" y="34649"/>
                  </a:lnTo>
                  <a:lnTo>
                    <a:pt x="79057" y="107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08776" y="3288942"/>
              <a:ext cx="224312" cy="241372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3088269" y="3357225"/>
              <a:ext cx="250825" cy="445134"/>
            </a:xfrm>
            <a:custGeom>
              <a:avLst/>
              <a:gdLst/>
              <a:ahLst/>
              <a:cxnLst/>
              <a:rect l="l" t="t" r="r" b="b"/>
              <a:pathLst>
                <a:path w="250825" h="445135">
                  <a:moveTo>
                    <a:pt x="155317" y="0"/>
                  </a:moveTo>
                  <a:lnTo>
                    <a:pt x="0" y="212420"/>
                  </a:lnTo>
                  <a:lnTo>
                    <a:pt x="123239" y="444990"/>
                  </a:lnTo>
                  <a:lnTo>
                    <a:pt x="159157" y="417171"/>
                  </a:lnTo>
                  <a:lnTo>
                    <a:pt x="189938" y="384154"/>
                  </a:lnTo>
                  <a:lnTo>
                    <a:pt x="215025" y="346694"/>
                  </a:lnTo>
                  <a:lnTo>
                    <a:pt x="233859" y="305547"/>
                  </a:lnTo>
                  <a:lnTo>
                    <a:pt x="245881" y="261470"/>
                  </a:lnTo>
                  <a:lnTo>
                    <a:pt x="250534" y="215218"/>
                  </a:lnTo>
                  <a:lnTo>
                    <a:pt x="247259" y="167548"/>
                  </a:lnTo>
                  <a:lnTo>
                    <a:pt x="235187" y="118740"/>
                  </a:lnTo>
                  <a:lnTo>
                    <a:pt x="215249" y="74116"/>
                  </a:lnTo>
                  <a:lnTo>
                    <a:pt x="188330" y="34322"/>
                  </a:lnTo>
                  <a:lnTo>
                    <a:pt x="155317" y="0"/>
                  </a:lnTo>
                  <a:close/>
                </a:path>
              </a:pathLst>
            </a:custGeom>
            <a:solidFill>
              <a:srgbClr val="FDAF4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80386" y="3288317"/>
              <a:ext cx="122536" cy="203445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778806" y="3488017"/>
              <a:ext cx="388620" cy="360045"/>
            </a:xfrm>
            <a:custGeom>
              <a:avLst/>
              <a:gdLst/>
              <a:ahLst/>
              <a:cxnLst/>
              <a:rect l="l" t="t" r="r" b="b"/>
              <a:pathLst>
                <a:path w="388619" h="360045">
                  <a:moveTo>
                    <a:pt x="11315" y="0"/>
                  </a:moveTo>
                  <a:lnTo>
                    <a:pt x="4304" y="29389"/>
                  </a:lnTo>
                  <a:lnTo>
                    <a:pt x="476" y="59709"/>
                  </a:lnTo>
                  <a:lnTo>
                    <a:pt x="0" y="90745"/>
                  </a:lnTo>
                  <a:lnTo>
                    <a:pt x="3042" y="122286"/>
                  </a:lnTo>
                  <a:lnTo>
                    <a:pt x="13610" y="166613"/>
                  </a:lnTo>
                  <a:lnTo>
                    <a:pt x="30685" y="207575"/>
                  </a:lnTo>
                  <a:lnTo>
                    <a:pt x="53609" y="244691"/>
                  </a:lnTo>
                  <a:lnTo>
                    <a:pt x="81727" y="277477"/>
                  </a:lnTo>
                  <a:lnTo>
                    <a:pt x="114379" y="305452"/>
                  </a:lnTo>
                  <a:lnTo>
                    <a:pt x="150909" y="328134"/>
                  </a:lnTo>
                  <a:lnTo>
                    <a:pt x="190658" y="345041"/>
                  </a:lnTo>
                  <a:lnTo>
                    <a:pt x="232971" y="355691"/>
                  </a:lnTo>
                  <a:lnTo>
                    <a:pt x="277188" y="359602"/>
                  </a:lnTo>
                  <a:lnTo>
                    <a:pt x="322653" y="356291"/>
                  </a:lnTo>
                  <a:lnTo>
                    <a:pt x="339758" y="353109"/>
                  </a:lnTo>
                  <a:lnTo>
                    <a:pt x="356409" y="348938"/>
                  </a:lnTo>
                  <a:lnTo>
                    <a:pt x="372592" y="343816"/>
                  </a:lnTo>
                  <a:lnTo>
                    <a:pt x="388292" y="337781"/>
                  </a:lnTo>
                  <a:lnTo>
                    <a:pt x="262009" y="99498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75BD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2919605" y="3386802"/>
              <a:ext cx="73660" cy="45720"/>
            </a:xfrm>
            <a:custGeom>
              <a:avLst/>
              <a:gdLst/>
              <a:ahLst/>
              <a:cxnLst/>
              <a:rect l="l" t="t" r="r" b="b"/>
              <a:pathLst>
                <a:path w="73660" h="45720">
                  <a:moveTo>
                    <a:pt x="68136" y="0"/>
                  </a:moveTo>
                  <a:lnTo>
                    <a:pt x="0" y="10535"/>
                  </a:lnTo>
                  <a:lnTo>
                    <a:pt x="5307" y="45184"/>
                  </a:lnTo>
                  <a:lnTo>
                    <a:pt x="73444" y="34649"/>
                  </a:lnTo>
                  <a:lnTo>
                    <a:pt x="68136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2914220" y="3381417"/>
              <a:ext cx="84455" cy="56515"/>
            </a:xfrm>
            <a:custGeom>
              <a:avLst/>
              <a:gdLst/>
              <a:ahLst/>
              <a:cxnLst/>
              <a:rect l="l" t="t" r="r" b="b"/>
              <a:pathLst>
                <a:path w="84455" h="56514">
                  <a:moveTo>
                    <a:pt x="77424" y="0"/>
                  </a:moveTo>
                  <a:lnTo>
                    <a:pt x="0" y="12017"/>
                  </a:lnTo>
                  <a:lnTo>
                    <a:pt x="1482" y="21304"/>
                  </a:lnTo>
                  <a:lnTo>
                    <a:pt x="5385" y="46588"/>
                  </a:lnTo>
                  <a:lnTo>
                    <a:pt x="6790" y="55953"/>
                  </a:lnTo>
                  <a:lnTo>
                    <a:pt x="76409" y="45184"/>
                  </a:lnTo>
                  <a:lnTo>
                    <a:pt x="14673" y="45184"/>
                  </a:lnTo>
                  <a:lnTo>
                    <a:pt x="10770" y="19899"/>
                  </a:lnTo>
                  <a:lnTo>
                    <a:pt x="69541" y="10769"/>
                  </a:lnTo>
                  <a:lnTo>
                    <a:pt x="79046" y="10769"/>
                  </a:lnTo>
                  <a:lnTo>
                    <a:pt x="77424" y="0"/>
                  </a:lnTo>
                  <a:close/>
                </a:path>
                <a:path w="84455" h="56514">
                  <a:moveTo>
                    <a:pt x="79046" y="10769"/>
                  </a:moveTo>
                  <a:lnTo>
                    <a:pt x="69541" y="10769"/>
                  </a:lnTo>
                  <a:lnTo>
                    <a:pt x="73444" y="36053"/>
                  </a:lnTo>
                  <a:lnTo>
                    <a:pt x="14673" y="45184"/>
                  </a:lnTo>
                  <a:lnTo>
                    <a:pt x="76409" y="45184"/>
                  </a:lnTo>
                  <a:lnTo>
                    <a:pt x="84214" y="44013"/>
                  </a:lnTo>
                  <a:lnTo>
                    <a:pt x="82731" y="34649"/>
                  </a:lnTo>
                  <a:lnTo>
                    <a:pt x="79046" y="107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2924132" y="3678899"/>
              <a:ext cx="73660" cy="45720"/>
            </a:xfrm>
            <a:custGeom>
              <a:avLst/>
              <a:gdLst/>
              <a:ahLst/>
              <a:cxnLst/>
              <a:rect l="l" t="t" r="r" b="b"/>
              <a:pathLst>
                <a:path w="73660" h="45720">
                  <a:moveTo>
                    <a:pt x="68136" y="0"/>
                  </a:moveTo>
                  <a:lnTo>
                    <a:pt x="0" y="10457"/>
                  </a:lnTo>
                  <a:lnTo>
                    <a:pt x="5385" y="45106"/>
                  </a:lnTo>
                  <a:lnTo>
                    <a:pt x="73444" y="34570"/>
                  </a:lnTo>
                  <a:lnTo>
                    <a:pt x="68136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2918825" y="3673515"/>
              <a:ext cx="84455" cy="56515"/>
            </a:xfrm>
            <a:custGeom>
              <a:avLst/>
              <a:gdLst/>
              <a:ahLst/>
              <a:cxnLst/>
              <a:rect l="l" t="t" r="r" b="b"/>
              <a:pathLst>
                <a:path w="84455" h="56514">
                  <a:moveTo>
                    <a:pt x="77424" y="0"/>
                  </a:moveTo>
                  <a:lnTo>
                    <a:pt x="0" y="11939"/>
                  </a:lnTo>
                  <a:lnTo>
                    <a:pt x="1404" y="21304"/>
                  </a:lnTo>
                  <a:lnTo>
                    <a:pt x="5307" y="46588"/>
                  </a:lnTo>
                  <a:lnTo>
                    <a:pt x="6790" y="55891"/>
                  </a:lnTo>
                  <a:lnTo>
                    <a:pt x="76409" y="45106"/>
                  </a:lnTo>
                  <a:lnTo>
                    <a:pt x="14595" y="45106"/>
                  </a:lnTo>
                  <a:lnTo>
                    <a:pt x="10692" y="19821"/>
                  </a:lnTo>
                  <a:lnTo>
                    <a:pt x="69463" y="10769"/>
                  </a:lnTo>
                  <a:lnTo>
                    <a:pt x="79057" y="10769"/>
                  </a:lnTo>
                  <a:lnTo>
                    <a:pt x="77424" y="0"/>
                  </a:lnTo>
                  <a:close/>
                </a:path>
                <a:path w="84455" h="56514">
                  <a:moveTo>
                    <a:pt x="79057" y="10769"/>
                  </a:moveTo>
                  <a:lnTo>
                    <a:pt x="69463" y="10769"/>
                  </a:lnTo>
                  <a:lnTo>
                    <a:pt x="73444" y="36053"/>
                  </a:lnTo>
                  <a:lnTo>
                    <a:pt x="14595" y="45106"/>
                  </a:lnTo>
                  <a:lnTo>
                    <a:pt x="76409" y="45106"/>
                  </a:lnTo>
                  <a:lnTo>
                    <a:pt x="84214" y="43935"/>
                  </a:lnTo>
                  <a:lnTo>
                    <a:pt x="82731" y="34649"/>
                  </a:lnTo>
                  <a:lnTo>
                    <a:pt x="79057" y="107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3193323" y="3556769"/>
              <a:ext cx="73660" cy="45720"/>
            </a:xfrm>
            <a:custGeom>
              <a:avLst/>
              <a:gdLst/>
              <a:ahLst/>
              <a:cxnLst/>
              <a:rect l="l" t="t" r="r" b="b"/>
              <a:pathLst>
                <a:path w="73660" h="45720">
                  <a:moveTo>
                    <a:pt x="68136" y="0"/>
                  </a:moveTo>
                  <a:lnTo>
                    <a:pt x="0" y="10457"/>
                  </a:lnTo>
                  <a:lnTo>
                    <a:pt x="5385" y="45106"/>
                  </a:lnTo>
                  <a:lnTo>
                    <a:pt x="73444" y="34570"/>
                  </a:lnTo>
                  <a:lnTo>
                    <a:pt x="68136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3187938" y="3551385"/>
              <a:ext cx="84455" cy="55880"/>
            </a:xfrm>
            <a:custGeom>
              <a:avLst/>
              <a:gdLst/>
              <a:ahLst/>
              <a:cxnLst/>
              <a:rect l="l" t="t" r="r" b="b"/>
              <a:pathLst>
                <a:path w="84454" h="55879">
                  <a:moveTo>
                    <a:pt x="77424" y="0"/>
                  </a:moveTo>
                  <a:lnTo>
                    <a:pt x="0" y="11939"/>
                  </a:lnTo>
                  <a:lnTo>
                    <a:pt x="1482" y="21226"/>
                  </a:lnTo>
                  <a:lnTo>
                    <a:pt x="5385" y="46510"/>
                  </a:lnTo>
                  <a:lnTo>
                    <a:pt x="6790" y="55875"/>
                  </a:lnTo>
                  <a:lnTo>
                    <a:pt x="76474" y="45106"/>
                  </a:lnTo>
                  <a:lnTo>
                    <a:pt x="14673" y="45106"/>
                  </a:lnTo>
                  <a:lnTo>
                    <a:pt x="10770" y="19821"/>
                  </a:lnTo>
                  <a:lnTo>
                    <a:pt x="69541" y="10769"/>
                  </a:lnTo>
                  <a:lnTo>
                    <a:pt x="79136" y="10769"/>
                  </a:lnTo>
                  <a:lnTo>
                    <a:pt x="77424" y="0"/>
                  </a:lnTo>
                  <a:close/>
                </a:path>
                <a:path w="84454" h="55879">
                  <a:moveTo>
                    <a:pt x="79136" y="10769"/>
                  </a:moveTo>
                  <a:lnTo>
                    <a:pt x="69541" y="10769"/>
                  </a:lnTo>
                  <a:lnTo>
                    <a:pt x="73444" y="36053"/>
                  </a:lnTo>
                  <a:lnTo>
                    <a:pt x="14673" y="45106"/>
                  </a:lnTo>
                  <a:lnTo>
                    <a:pt x="76474" y="45106"/>
                  </a:lnTo>
                  <a:lnTo>
                    <a:pt x="84214" y="43935"/>
                  </a:lnTo>
                  <a:lnTo>
                    <a:pt x="82809" y="34570"/>
                  </a:lnTo>
                  <a:lnTo>
                    <a:pt x="79136" y="107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3091938" y="3322576"/>
              <a:ext cx="73660" cy="45720"/>
            </a:xfrm>
            <a:custGeom>
              <a:avLst/>
              <a:gdLst/>
              <a:ahLst/>
              <a:cxnLst/>
              <a:rect l="l" t="t" r="r" b="b"/>
              <a:pathLst>
                <a:path w="73660" h="45720">
                  <a:moveTo>
                    <a:pt x="68058" y="0"/>
                  </a:moveTo>
                  <a:lnTo>
                    <a:pt x="0" y="10535"/>
                  </a:lnTo>
                  <a:lnTo>
                    <a:pt x="5307" y="45184"/>
                  </a:lnTo>
                  <a:lnTo>
                    <a:pt x="73444" y="34649"/>
                  </a:lnTo>
                  <a:lnTo>
                    <a:pt x="68058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3086552" y="3317192"/>
              <a:ext cx="84455" cy="56515"/>
            </a:xfrm>
            <a:custGeom>
              <a:avLst/>
              <a:gdLst/>
              <a:ahLst/>
              <a:cxnLst/>
              <a:rect l="l" t="t" r="r" b="b"/>
              <a:pathLst>
                <a:path w="84455" h="56514">
                  <a:moveTo>
                    <a:pt x="77424" y="0"/>
                  </a:moveTo>
                  <a:lnTo>
                    <a:pt x="0" y="11939"/>
                  </a:lnTo>
                  <a:lnTo>
                    <a:pt x="1404" y="21304"/>
                  </a:lnTo>
                  <a:lnTo>
                    <a:pt x="5307" y="46588"/>
                  </a:lnTo>
                  <a:lnTo>
                    <a:pt x="6790" y="55953"/>
                  </a:lnTo>
                  <a:lnTo>
                    <a:pt x="76327" y="45184"/>
                  </a:lnTo>
                  <a:lnTo>
                    <a:pt x="14673" y="45184"/>
                  </a:lnTo>
                  <a:lnTo>
                    <a:pt x="10770" y="19821"/>
                  </a:lnTo>
                  <a:lnTo>
                    <a:pt x="69541" y="10769"/>
                  </a:lnTo>
                  <a:lnTo>
                    <a:pt x="79050" y="10769"/>
                  </a:lnTo>
                  <a:lnTo>
                    <a:pt x="77424" y="0"/>
                  </a:lnTo>
                  <a:close/>
                </a:path>
                <a:path w="84455" h="56514">
                  <a:moveTo>
                    <a:pt x="79050" y="10769"/>
                  </a:moveTo>
                  <a:lnTo>
                    <a:pt x="69541" y="10769"/>
                  </a:lnTo>
                  <a:lnTo>
                    <a:pt x="73444" y="36053"/>
                  </a:lnTo>
                  <a:lnTo>
                    <a:pt x="14673" y="45184"/>
                  </a:lnTo>
                  <a:lnTo>
                    <a:pt x="76327" y="45184"/>
                  </a:lnTo>
                  <a:lnTo>
                    <a:pt x="84214" y="43935"/>
                  </a:lnTo>
                  <a:lnTo>
                    <a:pt x="82809" y="34649"/>
                  </a:lnTo>
                  <a:lnTo>
                    <a:pt x="79050" y="107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1310792" y="2889084"/>
              <a:ext cx="2179955" cy="1075055"/>
            </a:xfrm>
            <a:custGeom>
              <a:avLst/>
              <a:gdLst/>
              <a:ahLst/>
              <a:cxnLst/>
              <a:rect l="l" t="t" r="r" b="b"/>
              <a:pathLst>
                <a:path w="2179954" h="1075054">
                  <a:moveTo>
                    <a:pt x="935786" y="659257"/>
                  </a:moveTo>
                  <a:lnTo>
                    <a:pt x="928611" y="612775"/>
                  </a:lnTo>
                  <a:lnTo>
                    <a:pt x="928611" y="654037"/>
                  </a:lnTo>
                  <a:lnTo>
                    <a:pt x="107061" y="780846"/>
                  </a:lnTo>
                  <a:lnTo>
                    <a:pt x="7175" y="134061"/>
                  </a:lnTo>
                  <a:lnTo>
                    <a:pt x="828713" y="7251"/>
                  </a:lnTo>
                  <a:lnTo>
                    <a:pt x="928611" y="654037"/>
                  </a:lnTo>
                  <a:lnTo>
                    <a:pt x="928611" y="612775"/>
                  </a:lnTo>
                  <a:lnTo>
                    <a:pt x="835139" y="7251"/>
                  </a:lnTo>
                  <a:lnTo>
                    <a:pt x="834009" y="0"/>
                  </a:lnTo>
                  <a:lnTo>
                    <a:pt x="0" y="128841"/>
                  </a:lnTo>
                  <a:lnTo>
                    <a:pt x="101841" y="788022"/>
                  </a:lnTo>
                  <a:lnTo>
                    <a:pt x="148336" y="780846"/>
                  </a:lnTo>
                  <a:lnTo>
                    <a:pt x="935786" y="659257"/>
                  </a:lnTo>
                  <a:close/>
                </a:path>
                <a:path w="2179954" h="1075054">
                  <a:moveTo>
                    <a:pt x="2179739" y="957262"/>
                  </a:moveTo>
                  <a:lnTo>
                    <a:pt x="2173097" y="914285"/>
                  </a:lnTo>
                  <a:lnTo>
                    <a:pt x="2173097" y="951776"/>
                  </a:lnTo>
                  <a:lnTo>
                    <a:pt x="1425003" y="1067282"/>
                  </a:lnTo>
                  <a:lnTo>
                    <a:pt x="1322679" y="405168"/>
                  </a:lnTo>
                  <a:lnTo>
                    <a:pt x="2070773" y="289598"/>
                  </a:lnTo>
                  <a:lnTo>
                    <a:pt x="2173097" y="951776"/>
                  </a:lnTo>
                  <a:lnTo>
                    <a:pt x="2173097" y="914285"/>
                  </a:lnTo>
                  <a:lnTo>
                    <a:pt x="2076577" y="289598"/>
                  </a:lnTo>
                  <a:lnTo>
                    <a:pt x="2075459" y="282333"/>
                  </a:lnTo>
                  <a:lnTo>
                    <a:pt x="1316050" y="399630"/>
                  </a:lnTo>
                  <a:lnTo>
                    <a:pt x="1420317" y="1074534"/>
                  </a:lnTo>
                  <a:lnTo>
                    <a:pt x="1467269" y="1067282"/>
                  </a:lnTo>
                  <a:lnTo>
                    <a:pt x="2179739" y="957262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2654782" y="984554"/>
              <a:ext cx="416559" cy="267970"/>
            </a:xfrm>
            <a:custGeom>
              <a:avLst/>
              <a:gdLst/>
              <a:ahLst/>
              <a:cxnLst/>
              <a:rect l="l" t="t" r="r" b="b"/>
              <a:pathLst>
                <a:path w="416560" h="267969">
                  <a:moveTo>
                    <a:pt x="195668" y="242227"/>
                  </a:moveTo>
                  <a:lnTo>
                    <a:pt x="191846" y="217411"/>
                  </a:lnTo>
                  <a:lnTo>
                    <a:pt x="28092" y="242620"/>
                  </a:lnTo>
                  <a:lnTo>
                    <a:pt x="31915" y="267512"/>
                  </a:lnTo>
                  <a:lnTo>
                    <a:pt x="195668" y="242227"/>
                  </a:lnTo>
                  <a:close/>
                </a:path>
                <a:path w="416560" h="267969">
                  <a:moveTo>
                    <a:pt x="397573" y="24892"/>
                  </a:moveTo>
                  <a:lnTo>
                    <a:pt x="393750" y="0"/>
                  </a:lnTo>
                  <a:lnTo>
                    <a:pt x="0" y="60871"/>
                  </a:lnTo>
                  <a:lnTo>
                    <a:pt x="3822" y="85686"/>
                  </a:lnTo>
                  <a:lnTo>
                    <a:pt x="397573" y="24892"/>
                  </a:lnTo>
                  <a:close/>
                </a:path>
                <a:path w="416560" h="267969">
                  <a:moveTo>
                    <a:pt x="406946" y="85534"/>
                  </a:moveTo>
                  <a:lnTo>
                    <a:pt x="403123" y="60629"/>
                  </a:lnTo>
                  <a:lnTo>
                    <a:pt x="9359" y="121424"/>
                  </a:lnTo>
                  <a:lnTo>
                    <a:pt x="13182" y="146316"/>
                  </a:lnTo>
                  <a:lnTo>
                    <a:pt x="406946" y="85534"/>
                  </a:lnTo>
                  <a:close/>
                </a:path>
                <a:path w="416560" h="267969">
                  <a:moveTo>
                    <a:pt x="416306" y="146088"/>
                  </a:moveTo>
                  <a:lnTo>
                    <a:pt x="412483" y="121272"/>
                  </a:lnTo>
                  <a:lnTo>
                    <a:pt x="18732" y="182067"/>
                  </a:lnTo>
                  <a:lnTo>
                    <a:pt x="22555" y="206883"/>
                  </a:lnTo>
                  <a:lnTo>
                    <a:pt x="416306" y="146088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2011506" y="735762"/>
              <a:ext cx="710565" cy="109855"/>
            </a:xfrm>
            <a:custGeom>
              <a:avLst/>
              <a:gdLst/>
              <a:ahLst/>
              <a:cxnLst/>
              <a:rect l="l" t="t" r="r" b="b"/>
              <a:pathLst>
                <a:path w="710564" h="109855">
                  <a:moveTo>
                    <a:pt x="710011" y="0"/>
                  </a:moveTo>
                  <a:lnTo>
                    <a:pt x="0" y="109643"/>
                  </a:lnTo>
                  <a:lnTo>
                    <a:pt x="710011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1281020" y="735762"/>
              <a:ext cx="1459230" cy="308610"/>
            </a:xfrm>
            <a:custGeom>
              <a:avLst/>
              <a:gdLst/>
              <a:ahLst/>
              <a:cxnLst/>
              <a:rect l="l" t="t" r="r" b="b"/>
              <a:pathLst>
                <a:path w="1459230" h="308609">
                  <a:moveTo>
                    <a:pt x="1440497" y="0"/>
                  </a:moveTo>
                  <a:lnTo>
                    <a:pt x="345" y="222408"/>
                  </a:lnTo>
                  <a:lnTo>
                    <a:pt x="0" y="236158"/>
                  </a:lnTo>
                  <a:lnTo>
                    <a:pt x="310" y="249995"/>
                  </a:lnTo>
                  <a:lnTo>
                    <a:pt x="1328" y="263891"/>
                  </a:lnTo>
                  <a:lnTo>
                    <a:pt x="3108" y="277816"/>
                  </a:lnTo>
                  <a:lnTo>
                    <a:pt x="7814" y="308407"/>
                  </a:lnTo>
                  <a:lnTo>
                    <a:pt x="1459072" y="84437"/>
                  </a:lnTo>
                  <a:lnTo>
                    <a:pt x="1451812" y="39869"/>
                  </a:lnTo>
                  <a:lnTo>
                    <a:pt x="1440497" y="0"/>
                  </a:lnTo>
                  <a:close/>
                </a:path>
              </a:pathLst>
            </a:custGeom>
            <a:solidFill>
              <a:srgbClr val="5131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1288835" y="820199"/>
              <a:ext cx="1464310" cy="316230"/>
            </a:xfrm>
            <a:custGeom>
              <a:avLst/>
              <a:gdLst/>
              <a:ahLst/>
              <a:cxnLst/>
              <a:rect l="l" t="t" r="r" b="b"/>
              <a:pathLst>
                <a:path w="1464310" h="316230">
                  <a:moveTo>
                    <a:pt x="1451258" y="0"/>
                  </a:moveTo>
                  <a:lnTo>
                    <a:pt x="0" y="223969"/>
                  </a:lnTo>
                  <a:lnTo>
                    <a:pt x="12682" y="305987"/>
                  </a:lnTo>
                  <a:lnTo>
                    <a:pt x="14009" y="311138"/>
                  </a:lnTo>
                  <a:lnTo>
                    <a:pt x="15773" y="316132"/>
                  </a:lnTo>
                  <a:lnTo>
                    <a:pt x="1464058" y="92475"/>
                  </a:lnTo>
                  <a:lnTo>
                    <a:pt x="1464214" y="87246"/>
                  </a:lnTo>
                  <a:lnTo>
                    <a:pt x="1463901" y="81862"/>
                  </a:lnTo>
                  <a:lnTo>
                    <a:pt x="1451258" y="0"/>
                  </a:lnTo>
                  <a:close/>
                </a:path>
              </a:pathLst>
            </a:custGeom>
            <a:solidFill>
              <a:srgbClr val="A4A07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1304609" y="912675"/>
              <a:ext cx="1448435" cy="280035"/>
            </a:xfrm>
            <a:custGeom>
              <a:avLst/>
              <a:gdLst/>
              <a:ahLst/>
              <a:cxnLst/>
              <a:rect l="l" t="t" r="r" b="b"/>
              <a:pathLst>
                <a:path w="1448435" h="280034">
                  <a:moveTo>
                    <a:pt x="1448284" y="0"/>
                  </a:moveTo>
                  <a:lnTo>
                    <a:pt x="0" y="223657"/>
                  </a:lnTo>
                  <a:lnTo>
                    <a:pt x="12431" y="246470"/>
                  </a:lnTo>
                  <a:lnTo>
                    <a:pt x="30839" y="264169"/>
                  </a:lnTo>
                  <a:lnTo>
                    <a:pt x="53692" y="275620"/>
                  </a:lnTo>
                  <a:lnTo>
                    <a:pt x="79461" y="279689"/>
                  </a:lnTo>
                  <a:lnTo>
                    <a:pt x="83754" y="279689"/>
                  </a:lnTo>
                  <a:lnTo>
                    <a:pt x="88047" y="279376"/>
                  </a:lnTo>
                  <a:lnTo>
                    <a:pt x="1382098" y="79521"/>
                  </a:lnTo>
                  <a:lnTo>
                    <a:pt x="1432225" y="46510"/>
                  </a:lnTo>
                  <a:lnTo>
                    <a:pt x="1448284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/>
            <p:cNvSpPr/>
            <p:nvPr/>
          </p:nvSpPr>
          <p:spPr>
            <a:xfrm>
              <a:off x="1309593" y="408370"/>
              <a:ext cx="1414145" cy="755015"/>
            </a:xfrm>
            <a:custGeom>
              <a:avLst/>
              <a:gdLst/>
              <a:ahLst/>
              <a:cxnLst/>
              <a:rect l="l" t="t" r="r" b="b"/>
              <a:pathLst>
                <a:path w="1414145" h="755015">
                  <a:moveTo>
                    <a:pt x="773712" y="0"/>
                  </a:moveTo>
                  <a:lnTo>
                    <a:pt x="724780" y="957"/>
                  </a:lnTo>
                  <a:lnTo>
                    <a:pt x="485872" y="37869"/>
                  </a:lnTo>
                  <a:lnTo>
                    <a:pt x="438928" y="51709"/>
                  </a:lnTo>
                  <a:lnTo>
                    <a:pt x="398654" y="76533"/>
                  </a:lnTo>
                  <a:lnTo>
                    <a:pt x="366506" y="110357"/>
                  </a:lnTo>
                  <a:lnTo>
                    <a:pt x="343939" y="151198"/>
                  </a:lnTo>
                  <a:lnTo>
                    <a:pt x="332407" y="197073"/>
                  </a:lnTo>
                  <a:lnTo>
                    <a:pt x="333365" y="245998"/>
                  </a:lnTo>
                  <a:lnTo>
                    <a:pt x="332463" y="266027"/>
                  </a:lnTo>
                  <a:lnTo>
                    <a:pt x="324223" y="283553"/>
                  </a:lnTo>
                  <a:lnTo>
                    <a:pt x="309998" y="296720"/>
                  </a:lnTo>
                  <a:lnTo>
                    <a:pt x="291140" y="303668"/>
                  </a:lnTo>
                  <a:lnTo>
                    <a:pt x="211608" y="315920"/>
                  </a:lnTo>
                  <a:lnTo>
                    <a:pt x="167846" y="326754"/>
                  </a:lnTo>
                  <a:lnTo>
                    <a:pt x="127851" y="344674"/>
                  </a:lnTo>
                  <a:lnTo>
                    <a:pt x="92214" y="368873"/>
                  </a:lnTo>
                  <a:lnTo>
                    <a:pt x="61522" y="398547"/>
                  </a:lnTo>
                  <a:lnTo>
                    <a:pt x="36366" y="432889"/>
                  </a:lnTo>
                  <a:lnTo>
                    <a:pt x="17335" y="471095"/>
                  </a:lnTo>
                  <a:lnTo>
                    <a:pt x="5016" y="512358"/>
                  </a:lnTo>
                  <a:lnTo>
                    <a:pt x="0" y="555874"/>
                  </a:lnTo>
                  <a:lnTo>
                    <a:pt x="2874" y="600838"/>
                  </a:lnTo>
                  <a:lnTo>
                    <a:pt x="19421" y="708062"/>
                  </a:lnTo>
                  <a:lnTo>
                    <a:pt x="41594" y="744526"/>
                  </a:lnTo>
                  <a:lnTo>
                    <a:pt x="83062" y="754651"/>
                  </a:lnTo>
                  <a:lnTo>
                    <a:pt x="1367357" y="556356"/>
                  </a:lnTo>
                  <a:lnTo>
                    <a:pt x="1388149" y="548723"/>
                  </a:lnTo>
                  <a:lnTo>
                    <a:pt x="1403855" y="534213"/>
                  </a:lnTo>
                  <a:lnTo>
                    <a:pt x="1412961" y="514874"/>
                  </a:lnTo>
                  <a:lnTo>
                    <a:pt x="1413953" y="492755"/>
                  </a:lnTo>
                  <a:lnTo>
                    <a:pt x="1397406" y="385530"/>
                  </a:lnTo>
                  <a:lnTo>
                    <a:pt x="1386573" y="341774"/>
                  </a:lnTo>
                  <a:lnTo>
                    <a:pt x="1368657" y="301786"/>
                  </a:lnTo>
                  <a:lnTo>
                    <a:pt x="1344463" y="266155"/>
                  </a:lnTo>
                  <a:lnTo>
                    <a:pt x="1314794" y="235470"/>
                  </a:lnTo>
                  <a:lnTo>
                    <a:pt x="1280453" y="210321"/>
                  </a:lnTo>
                  <a:lnTo>
                    <a:pt x="990615" y="195663"/>
                  </a:lnTo>
                  <a:lnTo>
                    <a:pt x="970539" y="194718"/>
                  </a:lnTo>
                  <a:lnTo>
                    <a:pt x="957951" y="188796"/>
                  </a:lnTo>
                  <a:lnTo>
                    <a:pt x="530829" y="188795"/>
                  </a:lnTo>
                  <a:lnTo>
                    <a:pt x="516877" y="188161"/>
                  </a:lnTo>
                  <a:lnTo>
                    <a:pt x="504682" y="182435"/>
                  </a:lnTo>
                  <a:lnTo>
                    <a:pt x="495531" y="172554"/>
                  </a:lnTo>
                  <a:lnTo>
                    <a:pt x="490711" y="159453"/>
                  </a:lnTo>
                  <a:lnTo>
                    <a:pt x="491272" y="147130"/>
                  </a:lnTo>
                  <a:lnTo>
                    <a:pt x="491346" y="145504"/>
                  </a:lnTo>
                  <a:lnTo>
                    <a:pt x="497072" y="133310"/>
                  </a:lnTo>
                  <a:lnTo>
                    <a:pt x="506955" y="124160"/>
                  </a:lnTo>
                  <a:lnTo>
                    <a:pt x="520058" y="119341"/>
                  </a:lnTo>
                  <a:lnTo>
                    <a:pt x="759044" y="82429"/>
                  </a:lnTo>
                  <a:lnTo>
                    <a:pt x="904251" y="82429"/>
                  </a:lnTo>
                  <a:lnTo>
                    <a:pt x="894268" y="66238"/>
                  </a:lnTo>
                  <a:lnTo>
                    <a:pt x="860439" y="34094"/>
                  </a:lnTo>
                  <a:lnTo>
                    <a:pt x="819592" y="11530"/>
                  </a:lnTo>
                  <a:lnTo>
                    <a:pt x="773712" y="0"/>
                  </a:lnTo>
                  <a:close/>
                </a:path>
                <a:path w="1414145" h="755015">
                  <a:moveTo>
                    <a:pt x="1157439" y="173974"/>
                  </a:moveTo>
                  <a:lnTo>
                    <a:pt x="1112449" y="176856"/>
                  </a:lnTo>
                  <a:lnTo>
                    <a:pt x="990615" y="195663"/>
                  </a:lnTo>
                  <a:lnTo>
                    <a:pt x="1251016" y="195663"/>
                  </a:lnTo>
                  <a:lnTo>
                    <a:pt x="1242245" y="191296"/>
                  </a:lnTo>
                  <a:lnTo>
                    <a:pt x="1200972" y="178984"/>
                  </a:lnTo>
                  <a:lnTo>
                    <a:pt x="1157439" y="173974"/>
                  </a:lnTo>
                  <a:close/>
                </a:path>
                <a:path w="1414145" h="755015">
                  <a:moveTo>
                    <a:pt x="904251" y="82429"/>
                  </a:moveTo>
                  <a:lnTo>
                    <a:pt x="759044" y="82429"/>
                  </a:lnTo>
                  <a:lnTo>
                    <a:pt x="772995" y="83063"/>
                  </a:lnTo>
                  <a:lnTo>
                    <a:pt x="785190" y="88789"/>
                  </a:lnTo>
                  <a:lnTo>
                    <a:pt x="794341" y="98671"/>
                  </a:lnTo>
                  <a:lnTo>
                    <a:pt x="799161" y="111772"/>
                  </a:lnTo>
                  <a:lnTo>
                    <a:pt x="798587" y="124160"/>
                  </a:lnTo>
                  <a:lnTo>
                    <a:pt x="798515" y="125733"/>
                  </a:lnTo>
                  <a:lnTo>
                    <a:pt x="792761" y="137954"/>
                  </a:lnTo>
                  <a:lnTo>
                    <a:pt x="782851" y="147130"/>
                  </a:lnTo>
                  <a:lnTo>
                    <a:pt x="769736" y="151961"/>
                  </a:lnTo>
                  <a:lnTo>
                    <a:pt x="530829" y="188795"/>
                  </a:lnTo>
                  <a:lnTo>
                    <a:pt x="957951" y="188796"/>
                  </a:lnTo>
                  <a:lnTo>
                    <a:pt x="952995" y="186464"/>
                  </a:lnTo>
                  <a:lnTo>
                    <a:pt x="939842" y="172255"/>
                  </a:lnTo>
                  <a:lnTo>
                    <a:pt x="932937" y="153444"/>
                  </a:lnTo>
                  <a:lnTo>
                    <a:pt x="919095" y="106506"/>
                  </a:lnTo>
                  <a:lnTo>
                    <a:pt x="904251" y="82429"/>
                  </a:lnTo>
                  <a:close/>
                </a:path>
              </a:pathLst>
            </a:custGeom>
            <a:solidFill>
              <a:srgbClr val="4249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1328123" y="425649"/>
              <a:ext cx="1377315" cy="719455"/>
            </a:xfrm>
            <a:custGeom>
              <a:avLst/>
              <a:gdLst/>
              <a:ahLst/>
              <a:cxnLst/>
              <a:rect l="l" t="t" r="r" b="b"/>
              <a:pathLst>
                <a:path w="1377314" h="719455">
                  <a:moveTo>
                    <a:pt x="741424" y="0"/>
                  </a:moveTo>
                  <a:lnTo>
                    <a:pt x="470152" y="38695"/>
                  </a:lnTo>
                  <a:lnTo>
                    <a:pt x="427978" y="51149"/>
                  </a:lnTo>
                  <a:lnTo>
                    <a:pt x="391777" y="73498"/>
                  </a:lnTo>
                  <a:lnTo>
                    <a:pt x="362864" y="103945"/>
                  </a:lnTo>
                  <a:lnTo>
                    <a:pt x="342557" y="140694"/>
                  </a:lnTo>
                  <a:lnTo>
                    <a:pt x="332299" y="181437"/>
                  </a:lnTo>
                  <a:lnTo>
                    <a:pt x="332300" y="188649"/>
                  </a:lnTo>
                  <a:lnTo>
                    <a:pt x="332900" y="219666"/>
                  </a:lnTo>
                  <a:lnTo>
                    <a:pt x="333020" y="225909"/>
                  </a:lnTo>
                  <a:lnTo>
                    <a:pt x="331736" y="253201"/>
                  </a:lnTo>
                  <a:lnTo>
                    <a:pt x="320464" y="277083"/>
                  </a:lnTo>
                  <a:lnTo>
                    <a:pt x="301070" y="295024"/>
                  </a:lnTo>
                  <a:lnTo>
                    <a:pt x="275420" y="304494"/>
                  </a:lnTo>
                  <a:lnTo>
                    <a:pt x="195888" y="316746"/>
                  </a:lnTo>
                  <a:lnTo>
                    <a:pt x="150566" y="328522"/>
                  </a:lnTo>
                  <a:lnTo>
                    <a:pt x="109716" y="348504"/>
                  </a:lnTo>
                  <a:lnTo>
                    <a:pt x="74122" y="375621"/>
                  </a:lnTo>
                  <a:lnTo>
                    <a:pt x="44570" y="408802"/>
                  </a:lnTo>
                  <a:lnTo>
                    <a:pt x="21843" y="446976"/>
                  </a:lnTo>
                  <a:lnTo>
                    <a:pt x="6724" y="489073"/>
                  </a:lnTo>
                  <a:lnTo>
                    <a:pt x="0" y="534021"/>
                  </a:lnTo>
                  <a:lnTo>
                    <a:pt x="2452" y="580750"/>
                  </a:lnTo>
                  <a:lnTo>
                    <a:pt x="19022" y="687974"/>
                  </a:lnTo>
                  <a:lnTo>
                    <a:pt x="46900" y="718570"/>
                  </a:lnTo>
                  <a:lnTo>
                    <a:pt x="61722" y="719268"/>
                  </a:lnTo>
                  <a:lnTo>
                    <a:pt x="1346096" y="520972"/>
                  </a:lnTo>
                  <a:lnTo>
                    <a:pt x="1360018" y="515850"/>
                  </a:lnTo>
                  <a:lnTo>
                    <a:pt x="1370545" y="506096"/>
                  </a:lnTo>
                  <a:lnTo>
                    <a:pt x="1376652" y="493109"/>
                  </a:lnTo>
                  <a:lnTo>
                    <a:pt x="1377316" y="478286"/>
                  </a:lnTo>
                  <a:lnTo>
                    <a:pt x="1360769" y="371061"/>
                  </a:lnTo>
                  <a:lnTo>
                    <a:pt x="1349433" y="326763"/>
                  </a:lnTo>
                  <a:lnTo>
                    <a:pt x="1329959" y="286145"/>
                  </a:lnTo>
                  <a:lnTo>
                    <a:pt x="1302906" y="250137"/>
                  </a:lnTo>
                  <a:lnTo>
                    <a:pt x="1268827" y="219667"/>
                  </a:lnTo>
                  <a:lnTo>
                    <a:pt x="1229691" y="196489"/>
                  </a:lnTo>
                  <a:lnTo>
                    <a:pt x="974895" y="196489"/>
                  </a:lnTo>
                  <a:lnTo>
                    <a:pt x="947589" y="195205"/>
                  </a:lnTo>
                  <a:lnTo>
                    <a:pt x="935747" y="189622"/>
                  </a:lnTo>
                  <a:lnTo>
                    <a:pt x="515109" y="189622"/>
                  </a:lnTo>
                  <a:lnTo>
                    <a:pt x="493883" y="188649"/>
                  </a:lnTo>
                  <a:lnTo>
                    <a:pt x="475313" y="179906"/>
                  </a:lnTo>
                  <a:lnTo>
                    <a:pt x="461383" y="164842"/>
                  </a:lnTo>
                  <a:lnTo>
                    <a:pt x="454074" y="144906"/>
                  </a:lnTo>
                  <a:lnTo>
                    <a:pt x="455046" y="123728"/>
                  </a:lnTo>
                  <a:lnTo>
                    <a:pt x="463782" y="105184"/>
                  </a:lnTo>
                  <a:lnTo>
                    <a:pt x="478824" y="91264"/>
                  </a:lnTo>
                  <a:lnTo>
                    <a:pt x="498718" y="83958"/>
                  </a:lnTo>
                  <a:lnTo>
                    <a:pt x="737704" y="47046"/>
                  </a:lnTo>
                  <a:lnTo>
                    <a:pt x="848349" y="47046"/>
                  </a:lnTo>
                  <a:lnTo>
                    <a:pt x="831051" y="31594"/>
                  </a:lnTo>
                  <a:lnTo>
                    <a:pt x="803165" y="15073"/>
                  </a:lnTo>
                  <a:lnTo>
                    <a:pt x="773041" y="4485"/>
                  </a:lnTo>
                  <a:lnTo>
                    <a:pt x="741424" y="0"/>
                  </a:lnTo>
                  <a:close/>
                </a:path>
                <a:path w="1377314" h="719455">
                  <a:moveTo>
                    <a:pt x="1142388" y="175122"/>
                  </a:moveTo>
                  <a:lnTo>
                    <a:pt x="1096730" y="177682"/>
                  </a:lnTo>
                  <a:lnTo>
                    <a:pt x="974895" y="196489"/>
                  </a:lnTo>
                  <a:lnTo>
                    <a:pt x="1229827" y="196489"/>
                  </a:lnTo>
                  <a:lnTo>
                    <a:pt x="1186993" y="181437"/>
                  </a:lnTo>
                  <a:lnTo>
                    <a:pt x="1142388" y="175122"/>
                  </a:lnTo>
                  <a:close/>
                </a:path>
                <a:path w="1377314" h="719455">
                  <a:moveTo>
                    <a:pt x="848349" y="47046"/>
                  </a:moveTo>
                  <a:lnTo>
                    <a:pt x="737704" y="47046"/>
                  </a:lnTo>
                  <a:lnTo>
                    <a:pt x="758886" y="48019"/>
                  </a:lnTo>
                  <a:lnTo>
                    <a:pt x="777441" y="56761"/>
                  </a:lnTo>
                  <a:lnTo>
                    <a:pt x="791386" y="71825"/>
                  </a:lnTo>
                  <a:lnTo>
                    <a:pt x="798739" y="91762"/>
                  </a:lnTo>
                  <a:lnTo>
                    <a:pt x="797733" y="112940"/>
                  </a:lnTo>
                  <a:lnTo>
                    <a:pt x="788992" y="131493"/>
                  </a:lnTo>
                  <a:lnTo>
                    <a:pt x="773945" y="145436"/>
                  </a:lnTo>
                  <a:lnTo>
                    <a:pt x="754017" y="152788"/>
                  </a:lnTo>
                  <a:lnTo>
                    <a:pt x="515109" y="189622"/>
                  </a:lnTo>
                  <a:lnTo>
                    <a:pt x="935747" y="189622"/>
                  </a:lnTo>
                  <a:lnTo>
                    <a:pt x="923685" y="183935"/>
                  </a:lnTo>
                  <a:lnTo>
                    <a:pt x="905738" y="164543"/>
                  </a:lnTo>
                  <a:lnTo>
                    <a:pt x="896300" y="138897"/>
                  </a:lnTo>
                  <a:lnTo>
                    <a:pt x="888256" y="107535"/>
                  </a:lnTo>
                  <a:lnTo>
                    <a:pt x="874446" y="78749"/>
                  </a:lnTo>
                  <a:lnTo>
                    <a:pt x="855251" y="53211"/>
                  </a:lnTo>
                  <a:lnTo>
                    <a:pt x="848349" y="47046"/>
                  </a:lnTo>
                  <a:close/>
                </a:path>
              </a:pathLst>
            </a:custGeom>
            <a:solidFill>
              <a:srgbClr val="7E8B8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1332623" y="425652"/>
              <a:ext cx="1372870" cy="719455"/>
            </a:xfrm>
            <a:custGeom>
              <a:avLst/>
              <a:gdLst/>
              <a:ahLst/>
              <a:cxnLst/>
              <a:rect l="l" t="t" r="r" b="b"/>
              <a:pathLst>
                <a:path w="1372870" h="719455">
                  <a:moveTo>
                    <a:pt x="870648" y="79984"/>
                  </a:moveTo>
                  <a:lnTo>
                    <a:pt x="839508" y="42125"/>
                  </a:lnTo>
                  <a:lnTo>
                    <a:pt x="798664" y="15074"/>
                  </a:lnTo>
                  <a:lnTo>
                    <a:pt x="736917" y="0"/>
                  </a:lnTo>
                  <a:lnTo>
                    <a:pt x="704557" y="1790"/>
                  </a:lnTo>
                  <a:lnTo>
                    <a:pt x="465645" y="38696"/>
                  </a:lnTo>
                  <a:lnTo>
                    <a:pt x="418071" y="53708"/>
                  </a:lnTo>
                  <a:lnTo>
                    <a:pt x="378485" y="81254"/>
                  </a:lnTo>
                  <a:lnTo>
                    <a:pt x="348818" y="118656"/>
                  </a:lnTo>
                  <a:lnTo>
                    <a:pt x="331012" y="163245"/>
                  </a:lnTo>
                  <a:lnTo>
                    <a:pt x="449567" y="144907"/>
                  </a:lnTo>
                  <a:lnTo>
                    <a:pt x="450545" y="123736"/>
                  </a:lnTo>
                  <a:lnTo>
                    <a:pt x="459270" y="105181"/>
                  </a:lnTo>
                  <a:lnTo>
                    <a:pt x="474319" y="91262"/>
                  </a:lnTo>
                  <a:lnTo>
                    <a:pt x="494207" y="83959"/>
                  </a:lnTo>
                  <a:lnTo>
                    <a:pt x="733196" y="47053"/>
                  </a:lnTo>
                  <a:lnTo>
                    <a:pt x="754380" y="48018"/>
                  </a:lnTo>
                  <a:lnTo>
                    <a:pt x="772934" y="56769"/>
                  </a:lnTo>
                  <a:lnTo>
                    <a:pt x="786879" y="71831"/>
                  </a:lnTo>
                  <a:lnTo>
                    <a:pt x="794232" y="91770"/>
                  </a:lnTo>
                  <a:lnTo>
                    <a:pt x="870648" y="79984"/>
                  </a:lnTo>
                  <a:close/>
                </a:path>
                <a:path w="1372870" h="719455">
                  <a:moveTo>
                    <a:pt x="1330198" y="294817"/>
                  </a:moveTo>
                  <a:lnTo>
                    <a:pt x="1301584" y="253911"/>
                  </a:lnTo>
                  <a:lnTo>
                    <a:pt x="1264323" y="219671"/>
                  </a:lnTo>
                  <a:lnTo>
                    <a:pt x="1225232" y="196507"/>
                  </a:lnTo>
                  <a:lnTo>
                    <a:pt x="1182992" y="181597"/>
                  </a:lnTo>
                  <a:lnTo>
                    <a:pt x="1138656" y="175196"/>
                  </a:lnTo>
                  <a:lnTo>
                    <a:pt x="1093241" y="177533"/>
                  </a:lnTo>
                  <a:lnTo>
                    <a:pt x="190754" y="316903"/>
                  </a:lnTo>
                  <a:lnTo>
                    <a:pt x="143827" y="329425"/>
                  </a:lnTo>
                  <a:lnTo>
                    <a:pt x="101790" y="350761"/>
                  </a:lnTo>
                  <a:lnTo>
                    <a:pt x="65532" y="379691"/>
                  </a:lnTo>
                  <a:lnTo>
                    <a:pt x="35890" y="415036"/>
                  </a:lnTo>
                  <a:lnTo>
                    <a:pt x="13766" y="455587"/>
                  </a:lnTo>
                  <a:lnTo>
                    <a:pt x="0" y="500138"/>
                  </a:lnTo>
                  <a:lnTo>
                    <a:pt x="1330198" y="294817"/>
                  </a:lnTo>
                  <a:close/>
                </a:path>
                <a:path w="1372870" h="719455">
                  <a:moveTo>
                    <a:pt x="1372806" y="478282"/>
                  </a:moveTo>
                  <a:lnTo>
                    <a:pt x="1361960" y="407657"/>
                  </a:lnTo>
                  <a:lnTo>
                    <a:pt x="3594" y="617270"/>
                  </a:lnTo>
                  <a:lnTo>
                    <a:pt x="14516" y="687971"/>
                  </a:lnTo>
                  <a:lnTo>
                    <a:pt x="19646" y="701929"/>
                  </a:lnTo>
                  <a:lnTo>
                    <a:pt x="29375" y="712457"/>
                  </a:lnTo>
                  <a:lnTo>
                    <a:pt x="42354" y="718578"/>
                  </a:lnTo>
                  <a:lnTo>
                    <a:pt x="57213" y="719264"/>
                  </a:lnTo>
                  <a:lnTo>
                    <a:pt x="1341589" y="520979"/>
                  </a:lnTo>
                  <a:lnTo>
                    <a:pt x="1355509" y="515848"/>
                  </a:lnTo>
                  <a:lnTo>
                    <a:pt x="1366037" y="506095"/>
                  </a:lnTo>
                  <a:lnTo>
                    <a:pt x="1372146" y="493115"/>
                  </a:lnTo>
                  <a:lnTo>
                    <a:pt x="1372806" y="478282"/>
                  </a:lnTo>
                  <a:close/>
                </a:path>
              </a:pathLst>
            </a:custGeom>
            <a:solidFill>
              <a:srgbClr val="C3D2D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57699" y="2971800"/>
              <a:ext cx="11477625" cy="7048500"/>
            </a:xfrm>
            <a:prstGeom prst="rect">
              <a:avLst/>
            </a:prstGeom>
          </p:spPr>
        </p:pic>
      </p:grpSp>
      <p:sp>
        <p:nvSpPr>
          <p:cNvPr id="50" name="object 50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8971280" marR="5080" indent="1217930">
              <a:lnSpc>
                <a:spcPct val="116599"/>
              </a:lnSpc>
              <a:spcBef>
                <a:spcPts val="95"/>
              </a:spcBef>
            </a:pPr>
            <a:r>
              <a:rPr dirty="0" spc="420"/>
              <a:t>Encouraging </a:t>
            </a:r>
            <a:r>
              <a:rPr dirty="0" spc="395"/>
              <a:t>Student</a:t>
            </a:r>
            <a:r>
              <a:rPr dirty="0" spc="-70"/>
              <a:t> </a:t>
            </a:r>
            <a:r>
              <a:rPr dirty="0" spc="409"/>
              <a:t>Ownership</a:t>
            </a:r>
          </a:p>
        </p:txBody>
      </p:sp>
      <p:pic>
        <p:nvPicPr>
          <p:cNvPr id="51" name="object 5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193159" y="0"/>
            <a:ext cx="4979543" cy="2638425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4579" y="408370"/>
            <a:ext cx="16442055" cy="9488170"/>
            <a:chOff x="584579" y="408370"/>
            <a:chExt cx="16442055" cy="9488170"/>
          </a:xfrm>
        </p:grpSpPr>
        <p:sp>
          <p:nvSpPr>
            <p:cNvPr id="3" name="object 3"/>
            <p:cNvSpPr/>
            <p:nvPr/>
          </p:nvSpPr>
          <p:spPr>
            <a:xfrm>
              <a:off x="1262335" y="2644029"/>
              <a:ext cx="1276350" cy="113030"/>
            </a:xfrm>
            <a:custGeom>
              <a:avLst/>
              <a:gdLst/>
              <a:ahLst/>
              <a:cxnLst/>
              <a:rect l="l" t="t" r="r" b="b"/>
              <a:pathLst>
                <a:path w="1276350" h="113030">
                  <a:moveTo>
                    <a:pt x="1276213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276213" y="113009"/>
                  </a:lnTo>
                  <a:lnTo>
                    <a:pt x="1276213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2538463" y="2644029"/>
              <a:ext cx="14488160" cy="113030"/>
            </a:xfrm>
            <a:custGeom>
              <a:avLst/>
              <a:gdLst/>
              <a:ahLst/>
              <a:cxnLst/>
              <a:rect l="l" t="t" r="r" b="b"/>
              <a:pathLst>
                <a:path w="14488160" h="113030">
                  <a:moveTo>
                    <a:pt x="14487659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4487659" y="113009"/>
                  </a:lnTo>
                  <a:lnTo>
                    <a:pt x="14487659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84579" y="632674"/>
              <a:ext cx="3365500" cy="3869690"/>
            </a:xfrm>
            <a:custGeom>
              <a:avLst/>
              <a:gdLst/>
              <a:ahLst/>
              <a:cxnLst/>
              <a:rect l="l" t="t" r="r" b="b"/>
              <a:pathLst>
                <a:path w="3365500" h="3869690">
                  <a:moveTo>
                    <a:pt x="2804803" y="0"/>
                  </a:moveTo>
                  <a:lnTo>
                    <a:pt x="28675" y="428585"/>
                  </a:lnTo>
                  <a:lnTo>
                    <a:pt x="0" y="460599"/>
                  </a:lnTo>
                  <a:lnTo>
                    <a:pt x="379" y="467292"/>
                  </a:lnTo>
                  <a:lnTo>
                    <a:pt x="521480" y="3841078"/>
                  </a:lnTo>
                  <a:lnTo>
                    <a:pt x="560122" y="3869392"/>
                  </a:lnTo>
                  <a:lnTo>
                    <a:pt x="3336238" y="3440717"/>
                  </a:lnTo>
                  <a:lnTo>
                    <a:pt x="3364879" y="3408762"/>
                  </a:lnTo>
                  <a:lnTo>
                    <a:pt x="3364492" y="3402072"/>
                  </a:lnTo>
                  <a:lnTo>
                    <a:pt x="2843437" y="28249"/>
                  </a:lnTo>
                  <a:lnTo>
                    <a:pt x="2804803" y="0"/>
                  </a:lnTo>
                  <a:close/>
                </a:path>
              </a:pathLst>
            </a:custGeom>
            <a:solidFill>
              <a:srgbClr val="6A42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376265" y="835027"/>
              <a:ext cx="2444115" cy="3578860"/>
            </a:xfrm>
            <a:custGeom>
              <a:avLst/>
              <a:gdLst/>
              <a:ahLst/>
              <a:cxnLst/>
              <a:rect l="l" t="t" r="r" b="b"/>
              <a:pathLst>
                <a:path w="2444115" h="3578860">
                  <a:moveTo>
                    <a:pt x="1949350" y="0"/>
                  </a:moveTo>
                  <a:lnTo>
                    <a:pt x="1870755" y="12095"/>
                  </a:lnTo>
                  <a:lnTo>
                    <a:pt x="2354190" y="3142954"/>
                  </a:lnTo>
                  <a:lnTo>
                    <a:pt x="0" y="3506292"/>
                  </a:lnTo>
                  <a:lnTo>
                    <a:pt x="11161" y="3578509"/>
                  </a:lnTo>
                  <a:lnTo>
                    <a:pt x="2444025" y="3202848"/>
                  </a:lnTo>
                  <a:lnTo>
                    <a:pt x="1949350" y="0"/>
                  </a:lnTo>
                  <a:close/>
                </a:path>
              </a:pathLst>
            </a:custGeom>
            <a:solidFill>
              <a:srgbClr val="5131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97954" y="744424"/>
              <a:ext cx="2933065" cy="3609340"/>
            </a:xfrm>
            <a:custGeom>
              <a:avLst/>
              <a:gdLst/>
              <a:ahLst/>
              <a:cxnLst/>
              <a:rect l="l" t="t" r="r" b="b"/>
              <a:pathLst>
                <a:path w="2933065" h="3609340">
                  <a:moveTo>
                    <a:pt x="2433223" y="0"/>
                  </a:moveTo>
                  <a:lnTo>
                    <a:pt x="0" y="375519"/>
                  </a:lnTo>
                  <a:lnTo>
                    <a:pt x="499224" y="3609100"/>
                  </a:lnTo>
                  <a:lnTo>
                    <a:pt x="2932502" y="3233556"/>
                  </a:lnTo>
                  <a:lnTo>
                    <a:pt x="2433223" y="0"/>
                  </a:lnTo>
                  <a:close/>
                </a:path>
              </a:pathLst>
            </a:custGeom>
            <a:solidFill>
              <a:srgbClr val="D9D39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956807" y="889654"/>
              <a:ext cx="2704465" cy="3394075"/>
            </a:xfrm>
            <a:custGeom>
              <a:avLst/>
              <a:gdLst/>
              <a:ahLst/>
              <a:cxnLst/>
              <a:rect l="l" t="t" r="r" b="b"/>
              <a:pathLst>
                <a:path w="2704465" h="3394075">
                  <a:moveTo>
                    <a:pt x="2233004" y="0"/>
                  </a:moveTo>
                  <a:lnTo>
                    <a:pt x="0" y="344772"/>
                  </a:lnTo>
                  <a:lnTo>
                    <a:pt x="470892" y="3393527"/>
                  </a:lnTo>
                  <a:lnTo>
                    <a:pt x="2703873" y="3048746"/>
                  </a:lnTo>
                  <a:lnTo>
                    <a:pt x="2233004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912327" y="852117"/>
              <a:ext cx="2704465" cy="3394075"/>
            </a:xfrm>
            <a:custGeom>
              <a:avLst/>
              <a:gdLst/>
              <a:ahLst/>
              <a:cxnLst/>
              <a:rect l="l" t="t" r="r" b="b"/>
              <a:pathLst>
                <a:path w="2704465" h="3394075">
                  <a:moveTo>
                    <a:pt x="2232996" y="0"/>
                  </a:moveTo>
                  <a:lnTo>
                    <a:pt x="0" y="344772"/>
                  </a:lnTo>
                  <a:lnTo>
                    <a:pt x="470885" y="3393534"/>
                  </a:lnTo>
                  <a:lnTo>
                    <a:pt x="2703865" y="3048777"/>
                  </a:lnTo>
                  <a:lnTo>
                    <a:pt x="22329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4549" y="1080223"/>
              <a:ext cx="2236188" cy="169959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283296" y="2530334"/>
              <a:ext cx="2007870" cy="401955"/>
            </a:xfrm>
            <a:custGeom>
              <a:avLst/>
              <a:gdLst/>
              <a:ahLst/>
              <a:cxnLst/>
              <a:rect l="l" t="t" r="r" b="b"/>
              <a:pathLst>
                <a:path w="2007870" h="401955">
                  <a:moveTo>
                    <a:pt x="668578" y="300609"/>
                  </a:moveTo>
                  <a:lnTo>
                    <a:pt x="664743" y="275793"/>
                  </a:lnTo>
                  <a:lnTo>
                    <a:pt x="10401" y="376770"/>
                  </a:lnTo>
                  <a:lnTo>
                    <a:pt x="14236" y="401662"/>
                  </a:lnTo>
                  <a:lnTo>
                    <a:pt x="668578" y="300609"/>
                  </a:lnTo>
                  <a:close/>
                </a:path>
                <a:path w="2007870" h="401955">
                  <a:moveTo>
                    <a:pt x="2007819" y="24892"/>
                  </a:moveTo>
                  <a:lnTo>
                    <a:pt x="2003996" y="0"/>
                  </a:lnTo>
                  <a:lnTo>
                    <a:pt x="0" y="309422"/>
                  </a:lnTo>
                  <a:lnTo>
                    <a:pt x="3848" y="334314"/>
                  </a:lnTo>
                  <a:lnTo>
                    <a:pt x="2007819" y="24892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2255331" y="2758906"/>
              <a:ext cx="796925" cy="231775"/>
            </a:xfrm>
            <a:custGeom>
              <a:avLst/>
              <a:gdLst/>
              <a:ahLst/>
              <a:cxnLst/>
              <a:rect l="l" t="t" r="r" b="b"/>
              <a:pathLst>
                <a:path w="796925" h="231775">
                  <a:moveTo>
                    <a:pt x="779162" y="0"/>
                  </a:moveTo>
                  <a:lnTo>
                    <a:pt x="0" y="120334"/>
                  </a:lnTo>
                  <a:lnTo>
                    <a:pt x="17092" y="231149"/>
                  </a:lnTo>
                  <a:lnTo>
                    <a:pt x="796333" y="110892"/>
                  </a:lnTo>
                  <a:lnTo>
                    <a:pt x="779162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2295829" y="2908985"/>
              <a:ext cx="1064895" cy="326390"/>
            </a:xfrm>
            <a:custGeom>
              <a:avLst/>
              <a:gdLst/>
              <a:ahLst/>
              <a:cxnLst/>
              <a:rect l="l" t="t" r="r" b="b"/>
              <a:pathLst>
                <a:path w="1064895" h="326389">
                  <a:moveTo>
                    <a:pt x="407187" y="265252"/>
                  </a:moveTo>
                  <a:lnTo>
                    <a:pt x="403275" y="240436"/>
                  </a:lnTo>
                  <a:lnTo>
                    <a:pt x="10617" y="300990"/>
                  </a:lnTo>
                  <a:lnTo>
                    <a:pt x="14439" y="325882"/>
                  </a:lnTo>
                  <a:lnTo>
                    <a:pt x="407187" y="265252"/>
                  </a:lnTo>
                  <a:close/>
                </a:path>
                <a:path w="1064895" h="326389">
                  <a:moveTo>
                    <a:pt x="1053744" y="24815"/>
                  </a:moveTo>
                  <a:lnTo>
                    <a:pt x="1049921" y="0"/>
                  </a:lnTo>
                  <a:lnTo>
                    <a:pt x="69773" y="151307"/>
                  </a:lnTo>
                  <a:lnTo>
                    <a:pt x="73596" y="176123"/>
                  </a:lnTo>
                  <a:lnTo>
                    <a:pt x="1053744" y="24815"/>
                  </a:lnTo>
                  <a:close/>
                </a:path>
                <a:path w="1064895" h="326389">
                  <a:moveTo>
                    <a:pt x="1064361" y="93484"/>
                  </a:moveTo>
                  <a:lnTo>
                    <a:pt x="1060526" y="68592"/>
                  </a:lnTo>
                  <a:lnTo>
                    <a:pt x="0" y="232397"/>
                  </a:lnTo>
                  <a:lnTo>
                    <a:pt x="3822" y="257213"/>
                  </a:lnTo>
                  <a:lnTo>
                    <a:pt x="1064361" y="93484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423251" y="3617015"/>
              <a:ext cx="851535" cy="240029"/>
            </a:xfrm>
            <a:custGeom>
              <a:avLst/>
              <a:gdLst/>
              <a:ahLst/>
              <a:cxnLst/>
              <a:rect l="l" t="t" r="r" b="b"/>
              <a:pathLst>
                <a:path w="851535" h="240029">
                  <a:moveTo>
                    <a:pt x="833953" y="0"/>
                  </a:moveTo>
                  <a:lnTo>
                    <a:pt x="0" y="128755"/>
                  </a:lnTo>
                  <a:lnTo>
                    <a:pt x="17092" y="239616"/>
                  </a:lnTo>
                  <a:lnTo>
                    <a:pt x="851123" y="110837"/>
                  </a:lnTo>
                  <a:lnTo>
                    <a:pt x="833953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459534" y="3737025"/>
              <a:ext cx="1139190" cy="337820"/>
            </a:xfrm>
            <a:custGeom>
              <a:avLst/>
              <a:gdLst/>
              <a:ahLst/>
              <a:cxnLst/>
              <a:rect l="l" t="t" r="r" b="b"/>
              <a:pathLst>
                <a:path w="1139189" h="337820">
                  <a:moveTo>
                    <a:pt x="434809" y="272567"/>
                  </a:moveTo>
                  <a:lnTo>
                    <a:pt x="430987" y="247700"/>
                  </a:lnTo>
                  <a:lnTo>
                    <a:pt x="10617" y="312597"/>
                  </a:lnTo>
                  <a:lnTo>
                    <a:pt x="14439" y="337464"/>
                  </a:lnTo>
                  <a:lnTo>
                    <a:pt x="434809" y="272567"/>
                  </a:lnTo>
                  <a:close/>
                </a:path>
                <a:path w="1139189" h="337820">
                  <a:moveTo>
                    <a:pt x="1128356" y="24853"/>
                  </a:moveTo>
                  <a:lnTo>
                    <a:pt x="1124534" y="0"/>
                  </a:lnTo>
                  <a:lnTo>
                    <a:pt x="75476" y="161975"/>
                  </a:lnTo>
                  <a:lnTo>
                    <a:pt x="79298" y="186842"/>
                  </a:lnTo>
                  <a:lnTo>
                    <a:pt x="1128356" y="24853"/>
                  </a:lnTo>
                  <a:close/>
                </a:path>
                <a:path w="1139189" h="337820">
                  <a:moveTo>
                    <a:pt x="1138974" y="93535"/>
                  </a:moveTo>
                  <a:lnTo>
                    <a:pt x="1135151" y="68668"/>
                  </a:lnTo>
                  <a:lnTo>
                    <a:pt x="0" y="243928"/>
                  </a:lnTo>
                  <a:lnTo>
                    <a:pt x="3822" y="268795"/>
                  </a:lnTo>
                  <a:lnTo>
                    <a:pt x="1138974" y="93535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506607" y="3003093"/>
              <a:ext cx="410209" cy="259715"/>
            </a:xfrm>
            <a:custGeom>
              <a:avLst/>
              <a:gdLst/>
              <a:ahLst/>
              <a:cxnLst/>
              <a:rect l="l" t="t" r="r" b="b"/>
              <a:pathLst>
                <a:path w="410210" h="259714">
                  <a:moveTo>
                    <a:pt x="277357" y="0"/>
                  </a:moveTo>
                  <a:lnTo>
                    <a:pt x="229307" y="3271"/>
                  </a:lnTo>
                  <a:lnTo>
                    <a:pt x="181708" y="14887"/>
                  </a:lnTo>
                  <a:lnTo>
                    <a:pt x="138055" y="34004"/>
                  </a:lnTo>
                  <a:lnTo>
                    <a:pt x="98948" y="59796"/>
                  </a:lnTo>
                  <a:lnTo>
                    <a:pt x="64989" y="91443"/>
                  </a:lnTo>
                  <a:lnTo>
                    <a:pt x="36777" y="128120"/>
                  </a:lnTo>
                  <a:lnTo>
                    <a:pt x="14913" y="169004"/>
                  </a:lnTo>
                  <a:lnTo>
                    <a:pt x="0" y="213272"/>
                  </a:lnTo>
                  <a:lnTo>
                    <a:pt x="263181" y="259315"/>
                  </a:lnTo>
                  <a:lnTo>
                    <a:pt x="409757" y="36203"/>
                  </a:lnTo>
                  <a:lnTo>
                    <a:pt x="368336" y="17044"/>
                  </a:lnTo>
                  <a:lnTo>
                    <a:pt x="323951" y="4783"/>
                  </a:lnTo>
                  <a:lnTo>
                    <a:pt x="277357" y="0"/>
                  </a:lnTo>
                  <a:close/>
                </a:path>
              </a:pathLst>
            </a:custGeom>
            <a:solidFill>
              <a:srgbClr val="F46F2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98646" y="3253512"/>
              <a:ext cx="221424" cy="14046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538685" y="3306656"/>
              <a:ext cx="409575" cy="256540"/>
            </a:xfrm>
            <a:custGeom>
              <a:avLst/>
              <a:gdLst/>
              <a:ahLst/>
              <a:cxnLst/>
              <a:rect l="l" t="t" r="r" b="b"/>
              <a:pathLst>
                <a:path w="409575" h="256539">
                  <a:moveTo>
                    <a:pt x="235473" y="0"/>
                  </a:moveTo>
                  <a:lnTo>
                    <a:pt x="0" y="120881"/>
                  </a:lnTo>
                  <a:lnTo>
                    <a:pt x="27504" y="158882"/>
                  </a:lnTo>
                  <a:lnTo>
                    <a:pt x="60694" y="191540"/>
                  </a:lnTo>
                  <a:lnTo>
                    <a:pt x="98736" y="218243"/>
                  </a:lnTo>
                  <a:lnTo>
                    <a:pt x="140798" y="238376"/>
                  </a:lnTo>
                  <a:lnTo>
                    <a:pt x="186046" y="251328"/>
                  </a:lnTo>
                  <a:lnTo>
                    <a:pt x="233648" y="256485"/>
                  </a:lnTo>
                  <a:lnTo>
                    <a:pt x="282771" y="253234"/>
                  </a:lnTo>
                  <a:lnTo>
                    <a:pt x="317562" y="245606"/>
                  </a:lnTo>
                  <a:lnTo>
                    <a:pt x="350371" y="233939"/>
                  </a:lnTo>
                  <a:lnTo>
                    <a:pt x="380970" y="218556"/>
                  </a:lnTo>
                  <a:lnTo>
                    <a:pt x="409132" y="199778"/>
                  </a:lnTo>
                  <a:lnTo>
                    <a:pt x="235473" y="0"/>
                  </a:lnTo>
                  <a:close/>
                </a:path>
              </a:pathLst>
            </a:custGeom>
            <a:solidFill>
              <a:srgbClr val="4583F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802335" y="3059977"/>
              <a:ext cx="256540" cy="421640"/>
            </a:xfrm>
            <a:custGeom>
              <a:avLst/>
              <a:gdLst/>
              <a:ahLst/>
              <a:cxnLst/>
              <a:rect l="l" t="t" r="r" b="b"/>
              <a:pathLst>
                <a:path w="256539" h="421639">
                  <a:moveTo>
                    <a:pt x="145561" y="0"/>
                  </a:moveTo>
                  <a:lnTo>
                    <a:pt x="0" y="221550"/>
                  </a:lnTo>
                  <a:lnTo>
                    <a:pt x="173971" y="421641"/>
                  </a:lnTo>
                  <a:lnTo>
                    <a:pt x="207070" y="381938"/>
                  </a:lnTo>
                  <a:lnTo>
                    <a:pt x="232381" y="336822"/>
                  </a:lnTo>
                  <a:lnTo>
                    <a:pt x="249064" y="287437"/>
                  </a:lnTo>
                  <a:lnTo>
                    <a:pt x="256280" y="234923"/>
                  </a:lnTo>
                  <a:lnTo>
                    <a:pt x="253190" y="180424"/>
                  </a:lnTo>
                  <a:lnTo>
                    <a:pt x="239359" y="126619"/>
                  </a:lnTo>
                  <a:lnTo>
                    <a:pt x="216000" y="78038"/>
                  </a:lnTo>
                  <a:lnTo>
                    <a:pt x="184329" y="35544"/>
                  </a:lnTo>
                  <a:lnTo>
                    <a:pt x="145561" y="0"/>
                  </a:lnTo>
                  <a:close/>
                </a:path>
              </a:pathLst>
            </a:custGeom>
            <a:solidFill>
              <a:srgbClr val="5BF7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522529" y="3291595"/>
              <a:ext cx="73660" cy="45720"/>
            </a:xfrm>
            <a:custGeom>
              <a:avLst/>
              <a:gdLst/>
              <a:ahLst/>
              <a:cxnLst/>
              <a:rect l="l" t="t" r="r" b="b"/>
              <a:pathLst>
                <a:path w="73659" h="45720">
                  <a:moveTo>
                    <a:pt x="68136" y="0"/>
                  </a:moveTo>
                  <a:lnTo>
                    <a:pt x="0" y="10535"/>
                  </a:lnTo>
                  <a:lnTo>
                    <a:pt x="5385" y="45106"/>
                  </a:lnTo>
                  <a:lnTo>
                    <a:pt x="73444" y="34649"/>
                  </a:lnTo>
                  <a:lnTo>
                    <a:pt x="68136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517144" y="3286210"/>
              <a:ext cx="84455" cy="55880"/>
            </a:xfrm>
            <a:custGeom>
              <a:avLst/>
              <a:gdLst/>
              <a:ahLst/>
              <a:cxnLst/>
              <a:rect l="l" t="t" r="r" b="b"/>
              <a:pathLst>
                <a:path w="84455" h="55879">
                  <a:moveTo>
                    <a:pt x="77424" y="0"/>
                  </a:moveTo>
                  <a:lnTo>
                    <a:pt x="0" y="11939"/>
                  </a:lnTo>
                  <a:lnTo>
                    <a:pt x="1482" y="21226"/>
                  </a:lnTo>
                  <a:lnTo>
                    <a:pt x="5385" y="46588"/>
                  </a:lnTo>
                  <a:lnTo>
                    <a:pt x="6790" y="55875"/>
                  </a:lnTo>
                  <a:lnTo>
                    <a:pt x="76474" y="45106"/>
                  </a:lnTo>
                  <a:lnTo>
                    <a:pt x="14673" y="45106"/>
                  </a:lnTo>
                  <a:lnTo>
                    <a:pt x="10770" y="19821"/>
                  </a:lnTo>
                  <a:lnTo>
                    <a:pt x="69541" y="10769"/>
                  </a:lnTo>
                  <a:lnTo>
                    <a:pt x="79136" y="10769"/>
                  </a:lnTo>
                  <a:lnTo>
                    <a:pt x="77424" y="0"/>
                  </a:lnTo>
                  <a:close/>
                </a:path>
                <a:path w="84455" h="55879">
                  <a:moveTo>
                    <a:pt x="79136" y="10769"/>
                  </a:moveTo>
                  <a:lnTo>
                    <a:pt x="69541" y="10769"/>
                  </a:lnTo>
                  <a:lnTo>
                    <a:pt x="73522" y="36053"/>
                  </a:lnTo>
                  <a:lnTo>
                    <a:pt x="14673" y="45106"/>
                  </a:lnTo>
                  <a:lnTo>
                    <a:pt x="76474" y="45106"/>
                  </a:lnTo>
                  <a:lnTo>
                    <a:pt x="84214" y="43935"/>
                  </a:lnTo>
                  <a:lnTo>
                    <a:pt x="82809" y="34570"/>
                  </a:lnTo>
                  <a:lnTo>
                    <a:pt x="79136" y="107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710549" y="3431440"/>
              <a:ext cx="73660" cy="45720"/>
            </a:xfrm>
            <a:custGeom>
              <a:avLst/>
              <a:gdLst/>
              <a:ahLst/>
              <a:cxnLst/>
              <a:rect l="l" t="t" r="r" b="b"/>
              <a:pathLst>
                <a:path w="73660" h="45720">
                  <a:moveTo>
                    <a:pt x="68058" y="0"/>
                  </a:moveTo>
                  <a:lnTo>
                    <a:pt x="0" y="10535"/>
                  </a:lnTo>
                  <a:lnTo>
                    <a:pt x="5307" y="45184"/>
                  </a:lnTo>
                  <a:lnTo>
                    <a:pt x="73444" y="34649"/>
                  </a:lnTo>
                  <a:lnTo>
                    <a:pt x="68058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705164" y="3426133"/>
              <a:ext cx="84455" cy="55880"/>
            </a:xfrm>
            <a:custGeom>
              <a:avLst/>
              <a:gdLst/>
              <a:ahLst/>
              <a:cxnLst/>
              <a:rect l="l" t="t" r="r" b="b"/>
              <a:pathLst>
                <a:path w="84455" h="55879">
                  <a:moveTo>
                    <a:pt x="77424" y="0"/>
                  </a:moveTo>
                  <a:lnTo>
                    <a:pt x="0" y="11861"/>
                  </a:lnTo>
                  <a:lnTo>
                    <a:pt x="1404" y="21226"/>
                  </a:lnTo>
                  <a:lnTo>
                    <a:pt x="5307" y="46510"/>
                  </a:lnTo>
                  <a:lnTo>
                    <a:pt x="6790" y="55875"/>
                  </a:lnTo>
                  <a:lnTo>
                    <a:pt x="76327" y="45106"/>
                  </a:lnTo>
                  <a:lnTo>
                    <a:pt x="14673" y="45106"/>
                  </a:lnTo>
                  <a:lnTo>
                    <a:pt x="10770" y="19743"/>
                  </a:lnTo>
                  <a:lnTo>
                    <a:pt x="69541" y="10691"/>
                  </a:lnTo>
                  <a:lnTo>
                    <a:pt x="79046" y="10691"/>
                  </a:lnTo>
                  <a:lnTo>
                    <a:pt x="77424" y="0"/>
                  </a:lnTo>
                  <a:close/>
                </a:path>
                <a:path w="84455" h="55879">
                  <a:moveTo>
                    <a:pt x="79046" y="10691"/>
                  </a:moveTo>
                  <a:lnTo>
                    <a:pt x="69541" y="10691"/>
                  </a:lnTo>
                  <a:lnTo>
                    <a:pt x="73444" y="36053"/>
                  </a:lnTo>
                  <a:lnTo>
                    <a:pt x="14673" y="45106"/>
                  </a:lnTo>
                  <a:lnTo>
                    <a:pt x="76327" y="45106"/>
                  </a:lnTo>
                  <a:lnTo>
                    <a:pt x="84214" y="43857"/>
                  </a:lnTo>
                  <a:lnTo>
                    <a:pt x="82731" y="34570"/>
                  </a:lnTo>
                  <a:lnTo>
                    <a:pt x="79046" y="106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1915037" y="3246020"/>
              <a:ext cx="73660" cy="45720"/>
            </a:xfrm>
            <a:custGeom>
              <a:avLst/>
              <a:gdLst/>
              <a:ahLst/>
              <a:cxnLst/>
              <a:rect l="l" t="t" r="r" b="b"/>
              <a:pathLst>
                <a:path w="73660" h="45720">
                  <a:moveTo>
                    <a:pt x="68136" y="0"/>
                  </a:moveTo>
                  <a:lnTo>
                    <a:pt x="0" y="10535"/>
                  </a:lnTo>
                  <a:lnTo>
                    <a:pt x="5385" y="45184"/>
                  </a:lnTo>
                  <a:lnTo>
                    <a:pt x="73444" y="34649"/>
                  </a:lnTo>
                  <a:lnTo>
                    <a:pt x="68136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909652" y="3240636"/>
              <a:ext cx="84455" cy="56515"/>
            </a:xfrm>
            <a:custGeom>
              <a:avLst/>
              <a:gdLst/>
              <a:ahLst/>
              <a:cxnLst/>
              <a:rect l="l" t="t" r="r" b="b"/>
              <a:pathLst>
                <a:path w="84455" h="56514">
                  <a:moveTo>
                    <a:pt x="77424" y="0"/>
                  </a:moveTo>
                  <a:lnTo>
                    <a:pt x="0" y="12017"/>
                  </a:lnTo>
                  <a:lnTo>
                    <a:pt x="1404" y="21304"/>
                  </a:lnTo>
                  <a:lnTo>
                    <a:pt x="5385" y="46588"/>
                  </a:lnTo>
                  <a:lnTo>
                    <a:pt x="6790" y="55953"/>
                  </a:lnTo>
                  <a:lnTo>
                    <a:pt x="76474" y="45184"/>
                  </a:lnTo>
                  <a:lnTo>
                    <a:pt x="14673" y="45184"/>
                  </a:lnTo>
                  <a:lnTo>
                    <a:pt x="10770" y="19899"/>
                  </a:lnTo>
                  <a:lnTo>
                    <a:pt x="69541" y="10769"/>
                  </a:lnTo>
                  <a:lnTo>
                    <a:pt x="79119" y="10769"/>
                  </a:lnTo>
                  <a:lnTo>
                    <a:pt x="77424" y="0"/>
                  </a:lnTo>
                  <a:close/>
                </a:path>
                <a:path w="84455" h="56514">
                  <a:moveTo>
                    <a:pt x="79119" y="10769"/>
                  </a:moveTo>
                  <a:lnTo>
                    <a:pt x="69541" y="10769"/>
                  </a:lnTo>
                  <a:lnTo>
                    <a:pt x="73444" y="36131"/>
                  </a:lnTo>
                  <a:lnTo>
                    <a:pt x="14673" y="45184"/>
                  </a:lnTo>
                  <a:lnTo>
                    <a:pt x="76474" y="45184"/>
                  </a:lnTo>
                  <a:lnTo>
                    <a:pt x="84214" y="44013"/>
                  </a:lnTo>
                  <a:lnTo>
                    <a:pt x="82731" y="34649"/>
                  </a:lnTo>
                  <a:lnTo>
                    <a:pt x="79119" y="107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676208" y="3090412"/>
              <a:ext cx="73660" cy="45720"/>
            </a:xfrm>
            <a:custGeom>
              <a:avLst/>
              <a:gdLst/>
              <a:ahLst/>
              <a:cxnLst/>
              <a:rect l="l" t="t" r="r" b="b"/>
              <a:pathLst>
                <a:path w="73660" h="45719">
                  <a:moveTo>
                    <a:pt x="68058" y="0"/>
                  </a:moveTo>
                  <a:lnTo>
                    <a:pt x="0" y="10535"/>
                  </a:lnTo>
                  <a:lnTo>
                    <a:pt x="5307" y="45106"/>
                  </a:lnTo>
                  <a:lnTo>
                    <a:pt x="73444" y="34649"/>
                  </a:lnTo>
                  <a:lnTo>
                    <a:pt x="68058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1670822" y="3085027"/>
              <a:ext cx="84455" cy="55880"/>
            </a:xfrm>
            <a:custGeom>
              <a:avLst/>
              <a:gdLst/>
              <a:ahLst/>
              <a:cxnLst/>
              <a:rect l="l" t="t" r="r" b="b"/>
              <a:pathLst>
                <a:path w="84455" h="55880">
                  <a:moveTo>
                    <a:pt x="77424" y="0"/>
                  </a:moveTo>
                  <a:lnTo>
                    <a:pt x="0" y="11939"/>
                  </a:lnTo>
                  <a:lnTo>
                    <a:pt x="1404" y="21304"/>
                  </a:lnTo>
                  <a:lnTo>
                    <a:pt x="5307" y="46588"/>
                  </a:lnTo>
                  <a:lnTo>
                    <a:pt x="6790" y="55875"/>
                  </a:lnTo>
                  <a:lnTo>
                    <a:pt x="76804" y="45106"/>
                  </a:lnTo>
                  <a:lnTo>
                    <a:pt x="14673" y="45106"/>
                  </a:lnTo>
                  <a:lnTo>
                    <a:pt x="10692" y="19821"/>
                  </a:lnTo>
                  <a:lnTo>
                    <a:pt x="69541" y="10769"/>
                  </a:lnTo>
                  <a:lnTo>
                    <a:pt x="79057" y="10769"/>
                  </a:lnTo>
                  <a:lnTo>
                    <a:pt x="77424" y="0"/>
                  </a:lnTo>
                  <a:close/>
                </a:path>
                <a:path w="84455" h="55880">
                  <a:moveTo>
                    <a:pt x="79057" y="10769"/>
                  </a:moveTo>
                  <a:lnTo>
                    <a:pt x="69541" y="10769"/>
                  </a:lnTo>
                  <a:lnTo>
                    <a:pt x="73366" y="36053"/>
                  </a:lnTo>
                  <a:lnTo>
                    <a:pt x="14673" y="45106"/>
                  </a:lnTo>
                  <a:lnTo>
                    <a:pt x="76804" y="45106"/>
                  </a:lnTo>
                  <a:lnTo>
                    <a:pt x="84136" y="43935"/>
                  </a:lnTo>
                  <a:lnTo>
                    <a:pt x="82731" y="34649"/>
                  </a:lnTo>
                  <a:lnTo>
                    <a:pt x="79057" y="107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08776" y="3288942"/>
              <a:ext cx="224312" cy="241372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3088269" y="3357225"/>
              <a:ext cx="250825" cy="445134"/>
            </a:xfrm>
            <a:custGeom>
              <a:avLst/>
              <a:gdLst/>
              <a:ahLst/>
              <a:cxnLst/>
              <a:rect l="l" t="t" r="r" b="b"/>
              <a:pathLst>
                <a:path w="250825" h="445135">
                  <a:moveTo>
                    <a:pt x="155317" y="0"/>
                  </a:moveTo>
                  <a:lnTo>
                    <a:pt x="0" y="212420"/>
                  </a:lnTo>
                  <a:lnTo>
                    <a:pt x="123239" y="444990"/>
                  </a:lnTo>
                  <a:lnTo>
                    <a:pt x="159157" y="417171"/>
                  </a:lnTo>
                  <a:lnTo>
                    <a:pt x="189938" y="384154"/>
                  </a:lnTo>
                  <a:lnTo>
                    <a:pt x="215025" y="346694"/>
                  </a:lnTo>
                  <a:lnTo>
                    <a:pt x="233859" y="305547"/>
                  </a:lnTo>
                  <a:lnTo>
                    <a:pt x="245881" y="261470"/>
                  </a:lnTo>
                  <a:lnTo>
                    <a:pt x="250534" y="215218"/>
                  </a:lnTo>
                  <a:lnTo>
                    <a:pt x="247259" y="167548"/>
                  </a:lnTo>
                  <a:lnTo>
                    <a:pt x="235187" y="118740"/>
                  </a:lnTo>
                  <a:lnTo>
                    <a:pt x="215249" y="74116"/>
                  </a:lnTo>
                  <a:lnTo>
                    <a:pt x="188330" y="34322"/>
                  </a:lnTo>
                  <a:lnTo>
                    <a:pt x="155317" y="0"/>
                  </a:lnTo>
                  <a:close/>
                </a:path>
              </a:pathLst>
            </a:custGeom>
            <a:solidFill>
              <a:srgbClr val="FDAF4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80386" y="3288317"/>
              <a:ext cx="122536" cy="203445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778806" y="3488017"/>
              <a:ext cx="388620" cy="360045"/>
            </a:xfrm>
            <a:custGeom>
              <a:avLst/>
              <a:gdLst/>
              <a:ahLst/>
              <a:cxnLst/>
              <a:rect l="l" t="t" r="r" b="b"/>
              <a:pathLst>
                <a:path w="388619" h="360045">
                  <a:moveTo>
                    <a:pt x="11315" y="0"/>
                  </a:moveTo>
                  <a:lnTo>
                    <a:pt x="4304" y="29389"/>
                  </a:lnTo>
                  <a:lnTo>
                    <a:pt x="476" y="59709"/>
                  </a:lnTo>
                  <a:lnTo>
                    <a:pt x="0" y="90745"/>
                  </a:lnTo>
                  <a:lnTo>
                    <a:pt x="3042" y="122286"/>
                  </a:lnTo>
                  <a:lnTo>
                    <a:pt x="13610" y="166613"/>
                  </a:lnTo>
                  <a:lnTo>
                    <a:pt x="30685" y="207575"/>
                  </a:lnTo>
                  <a:lnTo>
                    <a:pt x="53609" y="244691"/>
                  </a:lnTo>
                  <a:lnTo>
                    <a:pt x="81727" y="277477"/>
                  </a:lnTo>
                  <a:lnTo>
                    <a:pt x="114379" y="305452"/>
                  </a:lnTo>
                  <a:lnTo>
                    <a:pt x="150909" y="328134"/>
                  </a:lnTo>
                  <a:lnTo>
                    <a:pt x="190658" y="345041"/>
                  </a:lnTo>
                  <a:lnTo>
                    <a:pt x="232971" y="355691"/>
                  </a:lnTo>
                  <a:lnTo>
                    <a:pt x="277188" y="359602"/>
                  </a:lnTo>
                  <a:lnTo>
                    <a:pt x="322653" y="356291"/>
                  </a:lnTo>
                  <a:lnTo>
                    <a:pt x="339758" y="353109"/>
                  </a:lnTo>
                  <a:lnTo>
                    <a:pt x="356409" y="348938"/>
                  </a:lnTo>
                  <a:lnTo>
                    <a:pt x="372592" y="343816"/>
                  </a:lnTo>
                  <a:lnTo>
                    <a:pt x="388292" y="337781"/>
                  </a:lnTo>
                  <a:lnTo>
                    <a:pt x="262009" y="99498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75BD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2919605" y="3386802"/>
              <a:ext cx="73660" cy="45720"/>
            </a:xfrm>
            <a:custGeom>
              <a:avLst/>
              <a:gdLst/>
              <a:ahLst/>
              <a:cxnLst/>
              <a:rect l="l" t="t" r="r" b="b"/>
              <a:pathLst>
                <a:path w="73660" h="45720">
                  <a:moveTo>
                    <a:pt x="68136" y="0"/>
                  </a:moveTo>
                  <a:lnTo>
                    <a:pt x="0" y="10535"/>
                  </a:lnTo>
                  <a:lnTo>
                    <a:pt x="5307" y="45184"/>
                  </a:lnTo>
                  <a:lnTo>
                    <a:pt x="73444" y="34649"/>
                  </a:lnTo>
                  <a:lnTo>
                    <a:pt x="68136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2914220" y="3381417"/>
              <a:ext cx="84455" cy="56515"/>
            </a:xfrm>
            <a:custGeom>
              <a:avLst/>
              <a:gdLst/>
              <a:ahLst/>
              <a:cxnLst/>
              <a:rect l="l" t="t" r="r" b="b"/>
              <a:pathLst>
                <a:path w="84455" h="56514">
                  <a:moveTo>
                    <a:pt x="77424" y="0"/>
                  </a:moveTo>
                  <a:lnTo>
                    <a:pt x="0" y="12017"/>
                  </a:lnTo>
                  <a:lnTo>
                    <a:pt x="1482" y="21304"/>
                  </a:lnTo>
                  <a:lnTo>
                    <a:pt x="5385" y="46588"/>
                  </a:lnTo>
                  <a:lnTo>
                    <a:pt x="6790" y="55953"/>
                  </a:lnTo>
                  <a:lnTo>
                    <a:pt x="76409" y="45184"/>
                  </a:lnTo>
                  <a:lnTo>
                    <a:pt x="14673" y="45184"/>
                  </a:lnTo>
                  <a:lnTo>
                    <a:pt x="10770" y="19899"/>
                  </a:lnTo>
                  <a:lnTo>
                    <a:pt x="69541" y="10769"/>
                  </a:lnTo>
                  <a:lnTo>
                    <a:pt x="79046" y="10769"/>
                  </a:lnTo>
                  <a:lnTo>
                    <a:pt x="77424" y="0"/>
                  </a:lnTo>
                  <a:close/>
                </a:path>
                <a:path w="84455" h="56514">
                  <a:moveTo>
                    <a:pt x="79046" y="10769"/>
                  </a:moveTo>
                  <a:lnTo>
                    <a:pt x="69541" y="10769"/>
                  </a:lnTo>
                  <a:lnTo>
                    <a:pt x="73444" y="36053"/>
                  </a:lnTo>
                  <a:lnTo>
                    <a:pt x="14673" y="45184"/>
                  </a:lnTo>
                  <a:lnTo>
                    <a:pt x="76409" y="45184"/>
                  </a:lnTo>
                  <a:lnTo>
                    <a:pt x="84214" y="44013"/>
                  </a:lnTo>
                  <a:lnTo>
                    <a:pt x="82731" y="34649"/>
                  </a:lnTo>
                  <a:lnTo>
                    <a:pt x="79046" y="107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2924132" y="3678899"/>
              <a:ext cx="73660" cy="45720"/>
            </a:xfrm>
            <a:custGeom>
              <a:avLst/>
              <a:gdLst/>
              <a:ahLst/>
              <a:cxnLst/>
              <a:rect l="l" t="t" r="r" b="b"/>
              <a:pathLst>
                <a:path w="73660" h="45720">
                  <a:moveTo>
                    <a:pt x="68136" y="0"/>
                  </a:moveTo>
                  <a:lnTo>
                    <a:pt x="0" y="10457"/>
                  </a:lnTo>
                  <a:lnTo>
                    <a:pt x="5385" y="45106"/>
                  </a:lnTo>
                  <a:lnTo>
                    <a:pt x="73444" y="34570"/>
                  </a:lnTo>
                  <a:lnTo>
                    <a:pt x="68136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2918825" y="3673515"/>
              <a:ext cx="84455" cy="56515"/>
            </a:xfrm>
            <a:custGeom>
              <a:avLst/>
              <a:gdLst/>
              <a:ahLst/>
              <a:cxnLst/>
              <a:rect l="l" t="t" r="r" b="b"/>
              <a:pathLst>
                <a:path w="84455" h="56514">
                  <a:moveTo>
                    <a:pt x="77424" y="0"/>
                  </a:moveTo>
                  <a:lnTo>
                    <a:pt x="0" y="11939"/>
                  </a:lnTo>
                  <a:lnTo>
                    <a:pt x="1404" y="21304"/>
                  </a:lnTo>
                  <a:lnTo>
                    <a:pt x="5307" y="46588"/>
                  </a:lnTo>
                  <a:lnTo>
                    <a:pt x="6790" y="55891"/>
                  </a:lnTo>
                  <a:lnTo>
                    <a:pt x="76409" y="45106"/>
                  </a:lnTo>
                  <a:lnTo>
                    <a:pt x="14595" y="45106"/>
                  </a:lnTo>
                  <a:lnTo>
                    <a:pt x="10692" y="19821"/>
                  </a:lnTo>
                  <a:lnTo>
                    <a:pt x="69463" y="10769"/>
                  </a:lnTo>
                  <a:lnTo>
                    <a:pt x="79057" y="10769"/>
                  </a:lnTo>
                  <a:lnTo>
                    <a:pt x="77424" y="0"/>
                  </a:lnTo>
                  <a:close/>
                </a:path>
                <a:path w="84455" h="56514">
                  <a:moveTo>
                    <a:pt x="79057" y="10769"/>
                  </a:moveTo>
                  <a:lnTo>
                    <a:pt x="69463" y="10769"/>
                  </a:lnTo>
                  <a:lnTo>
                    <a:pt x="73444" y="36053"/>
                  </a:lnTo>
                  <a:lnTo>
                    <a:pt x="14595" y="45106"/>
                  </a:lnTo>
                  <a:lnTo>
                    <a:pt x="76409" y="45106"/>
                  </a:lnTo>
                  <a:lnTo>
                    <a:pt x="84214" y="43935"/>
                  </a:lnTo>
                  <a:lnTo>
                    <a:pt x="82731" y="34649"/>
                  </a:lnTo>
                  <a:lnTo>
                    <a:pt x="79057" y="107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3193323" y="3556769"/>
              <a:ext cx="73660" cy="45720"/>
            </a:xfrm>
            <a:custGeom>
              <a:avLst/>
              <a:gdLst/>
              <a:ahLst/>
              <a:cxnLst/>
              <a:rect l="l" t="t" r="r" b="b"/>
              <a:pathLst>
                <a:path w="73660" h="45720">
                  <a:moveTo>
                    <a:pt x="68136" y="0"/>
                  </a:moveTo>
                  <a:lnTo>
                    <a:pt x="0" y="10457"/>
                  </a:lnTo>
                  <a:lnTo>
                    <a:pt x="5385" y="45106"/>
                  </a:lnTo>
                  <a:lnTo>
                    <a:pt x="73444" y="34570"/>
                  </a:lnTo>
                  <a:lnTo>
                    <a:pt x="68136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3187938" y="3551385"/>
              <a:ext cx="84455" cy="55880"/>
            </a:xfrm>
            <a:custGeom>
              <a:avLst/>
              <a:gdLst/>
              <a:ahLst/>
              <a:cxnLst/>
              <a:rect l="l" t="t" r="r" b="b"/>
              <a:pathLst>
                <a:path w="84454" h="55879">
                  <a:moveTo>
                    <a:pt x="77424" y="0"/>
                  </a:moveTo>
                  <a:lnTo>
                    <a:pt x="0" y="11939"/>
                  </a:lnTo>
                  <a:lnTo>
                    <a:pt x="1482" y="21226"/>
                  </a:lnTo>
                  <a:lnTo>
                    <a:pt x="5385" y="46510"/>
                  </a:lnTo>
                  <a:lnTo>
                    <a:pt x="6790" y="55875"/>
                  </a:lnTo>
                  <a:lnTo>
                    <a:pt x="76474" y="45106"/>
                  </a:lnTo>
                  <a:lnTo>
                    <a:pt x="14673" y="45106"/>
                  </a:lnTo>
                  <a:lnTo>
                    <a:pt x="10770" y="19821"/>
                  </a:lnTo>
                  <a:lnTo>
                    <a:pt x="69541" y="10769"/>
                  </a:lnTo>
                  <a:lnTo>
                    <a:pt x="79136" y="10769"/>
                  </a:lnTo>
                  <a:lnTo>
                    <a:pt x="77424" y="0"/>
                  </a:lnTo>
                  <a:close/>
                </a:path>
                <a:path w="84454" h="55879">
                  <a:moveTo>
                    <a:pt x="79136" y="10769"/>
                  </a:moveTo>
                  <a:lnTo>
                    <a:pt x="69541" y="10769"/>
                  </a:lnTo>
                  <a:lnTo>
                    <a:pt x="73444" y="36053"/>
                  </a:lnTo>
                  <a:lnTo>
                    <a:pt x="14673" y="45106"/>
                  </a:lnTo>
                  <a:lnTo>
                    <a:pt x="76474" y="45106"/>
                  </a:lnTo>
                  <a:lnTo>
                    <a:pt x="84214" y="43935"/>
                  </a:lnTo>
                  <a:lnTo>
                    <a:pt x="82809" y="34570"/>
                  </a:lnTo>
                  <a:lnTo>
                    <a:pt x="79136" y="107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3091938" y="3322576"/>
              <a:ext cx="73660" cy="45720"/>
            </a:xfrm>
            <a:custGeom>
              <a:avLst/>
              <a:gdLst/>
              <a:ahLst/>
              <a:cxnLst/>
              <a:rect l="l" t="t" r="r" b="b"/>
              <a:pathLst>
                <a:path w="73660" h="45720">
                  <a:moveTo>
                    <a:pt x="68058" y="0"/>
                  </a:moveTo>
                  <a:lnTo>
                    <a:pt x="0" y="10535"/>
                  </a:lnTo>
                  <a:lnTo>
                    <a:pt x="5307" y="45184"/>
                  </a:lnTo>
                  <a:lnTo>
                    <a:pt x="73444" y="34649"/>
                  </a:lnTo>
                  <a:lnTo>
                    <a:pt x="68058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3086552" y="3317192"/>
              <a:ext cx="84455" cy="56515"/>
            </a:xfrm>
            <a:custGeom>
              <a:avLst/>
              <a:gdLst/>
              <a:ahLst/>
              <a:cxnLst/>
              <a:rect l="l" t="t" r="r" b="b"/>
              <a:pathLst>
                <a:path w="84455" h="56514">
                  <a:moveTo>
                    <a:pt x="77424" y="0"/>
                  </a:moveTo>
                  <a:lnTo>
                    <a:pt x="0" y="11939"/>
                  </a:lnTo>
                  <a:lnTo>
                    <a:pt x="1404" y="21304"/>
                  </a:lnTo>
                  <a:lnTo>
                    <a:pt x="5307" y="46588"/>
                  </a:lnTo>
                  <a:lnTo>
                    <a:pt x="6790" y="55953"/>
                  </a:lnTo>
                  <a:lnTo>
                    <a:pt x="76327" y="45184"/>
                  </a:lnTo>
                  <a:lnTo>
                    <a:pt x="14673" y="45184"/>
                  </a:lnTo>
                  <a:lnTo>
                    <a:pt x="10770" y="19821"/>
                  </a:lnTo>
                  <a:lnTo>
                    <a:pt x="69541" y="10769"/>
                  </a:lnTo>
                  <a:lnTo>
                    <a:pt x="79050" y="10769"/>
                  </a:lnTo>
                  <a:lnTo>
                    <a:pt x="77424" y="0"/>
                  </a:lnTo>
                  <a:close/>
                </a:path>
                <a:path w="84455" h="56514">
                  <a:moveTo>
                    <a:pt x="79050" y="10769"/>
                  </a:moveTo>
                  <a:lnTo>
                    <a:pt x="69541" y="10769"/>
                  </a:lnTo>
                  <a:lnTo>
                    <a:pt x="73444" y="36053"/>
                  </a:lnTo>
                  <a:lnTo>
                    <a:pt x="14673" y="45184"/>
                  </a:lnTo>
                  <a:lnTo>
                    <a:pt x="76327" y="45184"/>
                  </a:lnTo>
                  <a:lnTo>
                    <a:pt x="84214" y="43935"/>
                  </a:lnTo>
                  <a:lnTo>
                    <a:pt x="82809" y="34649"/>
                  </a:lnTo>
                  <a:lnTo>
                    <a:pt x="79050" y="107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1310792" y="2889084"/>
              <a:ext cx="2179955" cy="1075055"/>
            </a:xfrm>
            <a:custGeom>
              <a:avLst/>
              <a:gdLst/>
              <a:ahLst/>
              <a:cxnLst/>
              <a:rect l="l" t="t" r="r" b="b"/>
              <a:pathLst>
                <a:path w="2179954" h="1075054">
                  <a:moveTo>
                    <a:pt x="935786" y="659257"/>
                  </a:moveTo>
                  <a:lnTo>
                    <a:pt x="928611" y="612775"/>
                  </a:lnTo>
                  <a:lnTo>
                    <a:pt x="928611" y="654037"/>
                  </a:lnTo>
                  <a:lnTo>
                    <a:pt x="107061" y="780846"/>
                  </a:lnTo>
                  <a:lnTo>
                    <a:pt x="7175" y="134061"/>
                  </a:lnTo>
                  <a:lnTo>
                    <a:pt x="828713" y="7251"/>
                  </a:lnTo>
                  <a:lnTo>
                    <a:pt x="928611" y="654037"/>
                  </a:lnTo>
                  <a:lnTo>
                    <a:pt x="928611" y="612775"/>
                  </a:lnTo>
                  <a:lnTo>
                    <a:pt x="835139" y="7251"/>
                  </a:lnTo>
                  <a:lnTo>
                    <a:pt x="834009" y="0"/>
                  </a:lnTo>
                  <a:lnTo>
                    <a:pt x="0" y="128841"/>
                  </a:lnTo>
                  <a:lnTo>
                    <a:pt x="101841" y="788022"/>
                  </a:lnTo>
                  <a:lnTo>
                    <a:pt x="148336" y="780846"/>
                  </a:lnTo>
                  <a:lnTo>
                    <a:pt x="935786" y="659257"/>
                  </a:lnTo>
                  <a:close/>
                </a:path>
                <a:path w="2179954" h="1075054">
                  <a:moveTo>
                    <a:pt x="2179739" y="957262"/>
                  </a:moveTo>
                  <a:lnTo>
                    <a:pt x="2173097" y="914285"/>
                  </a:lnTo>
                  <a:lnTo>
                    <a:pt x="2173097" y="951776"/>
                  </a:lnTo>
                  <a:lnTo>
                    <a:pt x="1425003" y="1067282"/>
                  </a:lnTo>
                  <a:lnTo>
                    <a:pt x="1322679" y="405168"/>
                  </a:lnTo>
                  <a:lnTo>
                    <a:pt x="2070773" y="289598"/>
                  </a:lnTo>
                  <a:lnTo>
                    <a:pt x="2173097" y="951776"/>
                  </a:lnTo>
                  <a:lnTo>
                    <a:pt x="2173097" y="914285"/>
                  </a:lnTo>
                  <a:lnTo>
                    <a:pt x="2076577" y="289598"/>
                  </a:lnTo>
                  <a:lnTo>
                    <a:pt x="2075459" y="282333"/>
                  </a:lnTo>
                  <a:lnTo>
                    <a:pt x="1316050" y="399630"/>
                  </a:lnTo>
                  <a:lnTo>
                    <a:pt x="1420317" y="1074534"/>
                  </a:lnTo>
                  <a:lnTo>
                    <a:pt x="1467269" y="1067282"/>
                  </a:lnTo>
                  <a:lnTo>
                    <a:pt x="2179739" y="957262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2654782" y="984554"/>
              <a:ext cx="416559" cy="267970"/>
            </a:xfrm>
            <a:custGeom>
              <a:avLst/>
              <a:gdLst/>
              <a:ahLst/>
              <a:cxnLst/>
              <a:rect l="l" t="t" r="r" b="b"/>
              <a:pathLst>
                <a:path w="416560" h="267969">
                  <a:moveTo>
                    <a:pt x="195668" y="242227"/>
                  </a:moveTo>
                  <a:lnTo>
                    <a:pt x="191846" y="217411"/>
                  </a:lnTo>
                  <a:lnTo>
                    <a:pt x="28092" y="242620"/>
                  </a:lnTo>
                  <a:lnTo>
                    <a:pt x="31915" y="267512"/>
                  </a:lnTo>
                  <a:lnTo>
                    <a:pt x="195668" y="242227"/>
                  </a:lnTo>
                  <a:close/>
                </a:path>
                <a:path w="416560" h="267969">
                  <a:moveTo>
                    <a:pt x="397573" y="24892"/>
                  </a:moveTo>
                  <a:lnTo>
                    <a:pt x="393750" y="0"/>
                  </a:lnTo>
                  <a:lnTo>
                    <a:pt x="0" y="60871"/>
                  </a:lnTo>
                  <a:lnTo>
                    <a:pt x="3822" y="85686"/>
                  </a:lnTo>
                  <a:lnTo>
                    <a:pt x="397573" y="24892"/>
                  </a:lnTo>
                  <a:close/>
                </a:path>
                <a:path w="416560" h="267969">
                  <a:moveTo>
                    <a:pt x="406946" y="85534"/>
                  </a:moveTo>
                  <a:lnTo>
                    <a:pt x="403123" y="60629"/>
                  </a:lnTo>
                  <a:lnTo>
                    <a:pt x="9359" y="121424"/>
                  </a:lnTo>
                  <a:lnTo>
                    <a:pt x="13182" y="146316"/>
                  </a:lnTo>
                  <a:lnTo>
                    <a:pt x="406946" y="85534"/>
                  </a:lnTo>
                  <a:close/>
                </a:path>
                <a:path w="416560" h="267969">
                  <a:moveTo>
                    <a:pt x="416306" y="146088"/>
                  </a:moveTo>
                  <a:lnTo>
                    <a:pt x="412483" y="121272"/>
                  </a:lnTo>
                  <a:lnTo>
                    <a:pt x="18732" y="182067"/>
                  </a:lnTo>
                  <a:lnTo>
                    <a:pt x="22555" y="206883"/>
                  </a:lnTo>
                  <a:lnTo>
                    <a:pt x="416306" y="146088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2011506" y="735762"/>
              <a:ext cx="710565" cy="109855"/>
            </a:xfrm>
            <a:custGeom>
              <a:avLst/>
              <a:gdLst/>
              <a:ahLst/>
              <a:cxnLst/>
              <a:rect l="l" t="t" r="r" b="b"/>
              <a:pathLst>
                <a:path w="710564" h="109855">
                  <a:moveTo>
                    <a:pt x="710011" y="0"/>
                  </a:moveTo>
                  <a:lnTo>
                    <a:pt x="0" y="109643"/>
                  </a:lnTo>
                  <a:lnTo>
                    <a:pt x="710011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1281020" y="735762"/>
              <a:ext cx="1459230" cy="308610"/>
            </a:xfrm>
            <a:custGeom>
              <a:avLst/>
              <a:gdLst/>
              <a:ahLst/>
              <a:cxnLst/>
              <a:rect l="l" t="t" r="r" b="b"/>
              <a:pathLst>
                <a:path w="1459230" h="308609">
                  <a:moveTo>
                    <a:pt x="1440497" y="0"/>
                  </a:moveTo>
                  <a:lnTo>
                    <a:pt x="345" y="222408"/>
                  </a:lnTo>
                  <a:lnTo>
                    <a:pt x="0" y="236158"/>
                  </a:lnTo>
                  <a:lnTo>
                    <a:pt x="310" y="249995"/>
                  </a:lnTo>
                  <a:lnTo>
                    <a:pt x="1328" y="263891"/>
                  </a:lnTo>
                  <a:lnTo>
                    <a:pt x="3108" y="277816"/>
                  </a:lnTo>
                  <a:lnTo>
                    <a:pt x="7814" y="308407"/>
                  </a:lnTo>
                  <a:lnTo>
                    <a:pt x="1459072" y="84437"/>
                  </a:lnTo>
                  <a:lnTo>
                    <a:pt x="1451812" y="39869"/>
                  </a:lnTo>
                  <a:lnTo>
                    <a:pt x="1440497" y="0"/>
                  </a:lnTo>
                  <a:close/>
                </a:path>
              </a:pathLst>
            </a:custGeom>
            <a:solidFill>
              <a:srgbClr val="5131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1288835" y="820199"/>
              <a:ext cx="1464310" cy="316230"/>
            </a:xfrm>
            <a:custGeom>
              <a:avLst/>
              <a:gdLst/>
              <a:ahLst/>
              <a:cxnLst/>
              <a:rect l="l" t="t" r="r" b="b"/>
              <a:pathLst>
                <a:path w="1464310" h="316230">
                  <a:moveTo>
                    <a:pt x="1451258" y="0"/>
                  </a:moveTo>
                  <a:lnTo>
                    <a:pt x="0" y="223969"/>
                  </a:lnTo>
                  <a:lnTo>
                    <a:pt x="12682" y="305987"/>
                  </a:lnTo>
                  <a:lnTo>
                    <a:pt x="14009" y="311138"/>
                  </a:lnTo>
                  <a:lnTo>
                    <a:pt x="15773" y="316132"/>
                  </a:lnTo>
                  <a:lnTo>
                    <a:pt x="1464058" y="92475"/>
                  </a:lnTo>
                  <a:lnTo>
                    <a:pt x="1464214" y="87246"/>
                  </a:lnTo>
                  <a:lnTo>
                    <a:pt x="1463901" y="81862"/>
                  </a:lnTo>
                  <a:lnTo>
                    <a:pt x="1451258" y="0"/>
                  </a:lnTo>
                  <a:close/>
                </a:path>
              </a:pathLst>
            </a:custGeom>
            <a:solidFill>
              <a:srgbClr val="A4A07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1304609" y="912675"/>
              <a:ext cx="1448435" cy="280035"/>
            </a:xfrm>
            <a:custGeom>
              <a:avLst/>
              <a:gdLst/>
              <a:ahLst/>
              <a:cxnLst/>
              <a:rect l="l" t="t" r="r" b="b"/>
              <a:pathLst>
                <a:path w="1448435" h="280034">
                  <a:moveTo>
                    <a:pt x="1448284" y="0"/>
                  </a:moveTo>
                  <a:lnTo>
                    <a:pt x="0" y="223657"/>
                  </a:lnTo>
                  <a:lnTo>
                    <a:pt x="12431" y="246470"/>
                  </a:lnTo>
                  <a:lnTo>
                    <a:pt x="30839" y="264169"/>
                  </a:lnTo>
                  <a:lnTo>
                    <a:pt x="53692" y="275620"/>
                  </a:lnTo>
                  <a:lnTo>
                    <a:pt x="79461" y="279689"/>
                  </a:lnTo>
                  <a:lnTo>
                    <a:pt x="83754" y="279689"/>
                  </a:lnTo>
                  <a:lnTo>
                    <a:pt x="88047" y="279376"/>
                  </a:lnTo>
                  <a:lnTo>
                    <a:pt x="1382098" y="79521"/>
                  </a:lnTo>
                  <a:lnTo>
                    <a:pt x="1432225" y="46510"/>
                  </a:lnTo>
                  <a:lnTo>
                    <a:pt x="1448284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/>
            <p:cNvSpPr/>
            <p:nvPr/>
          </p:nvSpPr>
          <p:spPr>
            <a:xfrm>
              <a:off x="1309593" y="408370"/>
              <a:ext cx="1414145" cy="755015"/>
            </a:xfrm>
            <a:custGeom>
              <a:avLst/>
              <a:gdLst/>
              <a:ahLst/>
              <a:cxnLst/>
              <a:rect l="l" t="t" r="r" b="b"/>
              <a:pathLst>
                <a:path w="1414145" h="755015">
                  <a:moveTo>
                    <a:pt x="773712" y="0"/>
                  </a:moveTo>
                  <a:lnTo>
                    <a:pt x="724780" y="957"/>
                  </a:lnTo>
                  <a:lnTo>
                    <a:pt x="485872" y="37869"/>
                  </a:lnTo>
                  <a:lnTo>
                    <a:pt x="438928" y="51709"/>
                  </a:lnTo>
                  <a:lnTo>
                    <a:pt x="398654" y="76533"/>
                  </a:lnTo>
                  <a:lnTo>
                    <a:pt x="366506" y="110357"/>
                  </a:lnTo>
                  <a:lnTo>
                    <a:pt x="343939" y="151198"/>
                  </a:lnTo>
                  <a:lnTo>
                    <a:pt x="332407" y="197073"/>
                  </a:lnTo>
                  <a:lnTo>
                    <a:pt x="333365" y="245998"/>
                  </a:lnTo>
                  <a:lnTo>
                    <a:pt x="332463" y="266027"/>
                  </a:lnTo>
                  <a:lnTo>
                    <a:pt x="324223" y="283553"/>
                  </a:lnTo>
                  <a:lnTo>
                    <a:pt x="309998" y="296720"/>
                  </a:lnTo>
                  <a:lnTo>
                    <a:pt x="291140" y="303668"/>
                  </a:lnTo>
                  <a:lnTo>
                    <a:pt x="211608" y="315920"/>
                  </a:lnTo>
                  <a:lnTo>
                    <a:pt x="167846" y="326754"/>
                  </a:lnTo>
                  <a:lnTo>
                    <a:pt x="127851" y="344674"/>
                  </a:lnTo>
                  <a:lnTo>
                    <a:pt x="92214" y="368873"/>
                  </a:lnTo>
                  <a:lnTo>
                    <a:pt x="61522" y="398547"/>
                  </a:lnTo>
                  <a:lnTo>
                    <a:pt x="36366" y="432889"/>
                  </a:lnTo>
                  <a:lnTo>
                    <a:pt x="17335" y="471095"/>
                  </a:lnTo>
                  <a:lnTo>
                    <a:pt x="5016" y="512358"/>
                  </a:lnTo>
                  <a:lnTo>
                    <a:pt x="0" y="555874"/>
                  </a:lnTo>
                  <a:lnTo>
                    <a:pt x="2874" y="600838"/>
                  </a:lnTo>
                  <a:lnTo>
                    <a:pt x="19421" y="708062"/>
                  </a:lnTo>
                  <a:lnTo>
                    <a:pt x="41594" y="744526"/>
                  </a:lnTo>
                  <a:lnTo>
                    <a:pt x="83062" y="754651"/>
                  </a:lnTo>
                  <a:lnTo>
                    <a:pt x="1367357" y="556356"/>
                  </a:lnTo>
                  <a:lnTo>
                    <a:pt x="1388149" y="548723"/>
                  </a:lnTo>
                  <a:lnTo>
                    <a:pt x="1403855" y="534213"/>
                  </a:lnTo>
                  <a:lnTo>
                    <a:pt x="1412961" y="514874"/>
                  </a:lnTo>
                  <a:lnTo>
                    <a:pt x="1413953" y="492755"/>
                  </a:lnTo>
                  <a:lnTo>
                    <a:pt x="1397406" y="385530"/>
                  </a:lnTo>
                  <a:lnTo>
                    <a:pt x="1386573" y="341774"/>
                  </a:lnTo>
                  <a:lnTo>
                    <a:pt x="1368657" y="301786"/>
                  </a:lnTo>
                  <a:lnTo>
                    <a:pt x="1344463" y="266155"/>
                  </a:lnTo>
                  <a:lnTo>
                    <a:pt x="1314794" y="235470"/>
                  </a:lnTo>
                  <a:lnTo>
                    <a:pt x="1280453" y="210321"/>
                  </a:lnTo>
                  <a:lnTo>
                    <a:pt x="990615" y="195663"/>
                  </a:lnTo>
                  <a:lnTo>
                    <a:pt x="970539" y="194718"/>
                  </a:lnTo>
                  <a:lnTo>
                    <a:pt x="957951" y="188796"/>
                  </a:lnTo>
                  <a:lnTo>
                    <a:pt x="530829" y="188795"/>
                  </a:lnTo>
                  <a:lnTo>
                    <a:pt x="516877" y="188161"/>
                  </a:lnTo>
                  <a:lnTo>
                    <a:pt x="504682" y="182435"/>
                  </a:lnTo>
                  <a:lnTo>
                    <a:pt x="495531" y="172554"/>
                  </a:lnTo>
                  <a:lnTo>
                    <a:pt x="490711" y="159453"/>
                  </a:lnTo>
                  <a:lnTo>
                    <a:pt x="491272" y="147130"/>
                  </a:lnTo>
                  <a:lnTo>
                    <a:pt x="491346" y="145504"/>
                  </a:lnTo>
                  <a:lnTo>
                    <a:pt x="497072" y="133310"/>
                  </a:lnTo>
                  <a:lnTo>
                    <a:pt x="506955" y="124160"/>
                  </a:lnTo>
                  <a:lnTo>
                    <a:pt x="520058" y="119341"/>
                  </a:lnTo>
                  <a:lnTo>
                    <a:pt x="759044" y="82429"/>
                  </a:lnTo>
                  <a:lnTo>
                    <a:pt x="904251" y="82429"/>
                  </a:lnTo>
                  <a:lnTo>
                    <a:pt x="894268" y="66238"/>
                  </a:lnTo>
                  <a:lnTo>
                    <a:pt x="860439" y="34094"/>
                  </a:lnTo>
                  <a:lnTo>
                    <a:pt x="819592" y="11530"/>
                  </a:lnTo>
                  <a:lnTo>
                    <a:pt x="773712" y="0"/>
                  </a:lnTo>
                  <a:close/>
                </a:path>
                <a:path w="1414145" h="755015">
                  <a:moveTo>
                    <a:pt x="1157439" y="173974"/>
                  </a:moveTo>
                  <a:lnTo>
                    <a:pt x="1112449" y="176856"/>
                  </a:lnTo>
                  <a:lnTo>
                    <a:pt x="990615" y="195663"/>
                  </a:lnTo>
                  <a:lnTo>
                    <a:pt x="1251016" y="195663"/>
                  </a:lnTo>
                  <a:lnTo>
                    <a:pt x="1242245" y="191296"/>
                  </a:lnTo>
                  <a:lnTo>
                    <a:pt x="1200972" y="178984"/>
                  </a:lnTo>
                  <a:lnTo>
                    <a:pt x="1157439" y="173974"/>
                  </a:lnTo>
                  <a:close/>
                </a:path>
                <a:path w="1414145" h="755015">
                  <a:moveTo>
                    <a:pt x="904251" y="82429"/>
                  </a:moveTo>
                  <a:lnTo>
                    <a:pt x="759044" y="82429"/>
                  </a:lnTo>
                  <a:lnTo>
                    <a:pt x="772995" y="83063"/>
                  </a:lnTo>
                  <a:lnTo>
                    <a:pt x="785190" y="88789"/>
                  </a:lnTo>
                  <a:lnTo>
                    <a:pt x="794341" y="98671"/>
                  </a:lnTo>
                  <a:lnTo>
                    <a:pt x="799161" y="111772"/>
                  </a:lnTo>
                  <a:lnTo>
                    <a:pt x="798587" y="124160"/>
                  </a:lnTo>
                  <a:lnTo>
                    <a:pt x="798515" y="125733"/>
                  </a:lnTo>
                  <a:lnTo>
                    <a:pt x="792761" y="137954"/>
                  </a:lnTo>
                  <a:lnTo>
                    <a:pt x="782851" y="147130"/>
                  </a:lnTo>
                  <a:lnTo>
                    <a:pt x="769736" y="151961"/>
                  </a:lnTo>
                  <a:lnTo>
                    <a:pt x="530829" y="188795"/>
                  </a:lnTo>
                  <a:lnTo>
                    <a:pt x="957951" y="188796"/>
                  </a:lnTo>
                  <a:lnTo>
                    <a:pt x="952995" y="186464"/>
                  </a:lnTo>
                  <a:lnTo>
                    <a:pt x="939842" y="172255"/>
                  </a:lnTo>
                  <a:lnTo>
                    <a:pt x="932937" y="153444"/>
                  </a:lnTo>
                  <a:lnTo>
                    <a:pt x="919095" y="106506"/>
                  </a:lnTo>
                  <a:lnTo>
                    <a:pt x="904251" y="82429"/>
                  </a:lnTo>
                  <a:close/>
                </a:path>
              </a:pathLst>
            </a:custGeom>
            <a:solidFill>
              <a:srgbClr val="4249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1328123" y="425649"/>
              <a:ext cx="1377315" cy="719455"/>
            </a:xfrm>
            <a:custGeom>
              <a:avLst/>
              <a:gdLst/>
              <a:ahLst/>
              <a:cxnLst/>
              <a:rect l="l" t="t" r="r" b="b"/>
              <a:pathLst>
                <a:path w="1377314" h="719455">
                  <a:moveTo>
                    <a:pt x="741424" y="0"/>
                  </a:moveTo>
                  <a:lnTo>
                    <a:pt x="470152" y="38695"/>
                  </a:lnTo>
                  <a:lnTo>
                    <a:pt x="427978" y="51149"/>
                  </a:lnTo>
                  <a:lnTo>
                    <a:pt x="391777" y="73498"/>
                  </a:lnTo>
                  <a:lnTo>
                    <a:pt x="362864" y="103945"/>
                  </a:lnTo>
                  <a:lnTo>
                    <a:pt x="342557" y="140694"/>
                  </a:lnTo>
                  <a:lnTo>
                    <a:pt x="332299" y="181437"/>
                  </a:lnTo>
                  <a:lnTo>
                    <a:pt x="332300" y="188649"/>
                  </a:lnTo>
                  <a:lnTo>
                    <a:pt x="332900" y="219666"/>
                  </a:lnTo>
                  <a:lnTo>
                    <a:pt x="333020" y="225909"/>
                  </a:lnTo>
                  <a:lnTo>
                    <a:pt x="331736" y="253201"/>
                  </a:lnTo>
                  <a:lnTo>
                    <a:pt x="320464" y="277083"/>
                  </a:lnTo>
                  <a:lnTo>
                    <a:pt x="301070" y="295024"/>
                  </a:lnTo>
                  <a:lnTo>
                    <a:pt x="275420" y="304494"/>
                  </a:lnTo>
                  <a:lnTo>
                    <a:pt x="195888" y="316746"/>
                  </a:lnTo>
                  <a:lnTo>
                    <a:pt x="150566" y="328522"/>
                  </a:lnTo>
                  <a:lnTo>
                    <a:pt x="109716" y="348504"/>
                  </a:lnTo>
                  <a:lnTo>
                    <a:pt x="74122" y="375621"/>
                  </a:lnTo>
                  <a:lnTo>
                    <a:pt x="44570" y="408802"/>
                  </a:lnTo>
                  <a:lnTo>
                    <a:pt x="21843" y="446976"/>
                  </a:lnTo>
                  <a:lnTo>
                    <a:pt x="6724" y="489073"/>
                  </a:lnTo>
                  <a:lnTo>
                    <a:pt x="0" y="534021"/>
                  </a:lnTo>
                  <a:lnTo>
                    <a:pt x="2452" y="580750"/>
                  </a:lnTo>
                  <a:lnTo>
                    <a:pt x="19022" y="687974"/>
                  </a:lnTo>
                  <a:lnTo>
                    <a:pt x="46900" y="718570"/>
                  </a:lnTo>
                  <a:lnTo>
                    <a:pt x="61722" y="719268"/>
                  </a:lnTo>
                  <a:lnTo>
                    <a:pt x="1346096" y="520972"/>
                  </a:lnTo>
                  <a:lnTo>
                    <a:pt x="1360018" y="515850"/>
                  </a:lnTo>
                  <a:lnTo>
                    <a:pt x="1370545" y="506096"/>
                  </a:lnTo>
                  <a:lnTo>
                    <a:pt x="1376652" y="493109"/>
                  </a:lnTo>
                  <a:lnTo>
                    <a:pt x="1377316" y="478286"/>
                  </a:lnTo>
                  <a:lnTo>
                    <a:pt x="1360769" y="371061"/>
                  </a:lnTo>
                  <a:lnTo>
                    <a:pt x="1349433" y="326763"/>
                  </a:lnTo>
                  <a:lnTo>
                    <a:pt x="1329959" y="286145"/>
                  </a:lnTo>
                  <a:lnTo>
                    <a:pt x="1302906" y="250137"/>
                  </a:lnTo>
                  <a:lnTo>
                    <a:pt x="1268827" y="219667"/>
                  </a:lnTo>
                  <a:lnTo>
                    <a:pt x="1229691" y="196489"/>
                  </a:lnTo>
                  <a:lnTo>
                    <a:pt x="974895" y="196489"/>
                  </a:lnTo>
                  <a:lnTo>
                    <a:pt x="947589" y="195205"/>
                  </a:lnTo>
                  <a:lnTo>
                    <a:pt x="935747" y="189622"/>
                  </a:lnTo>
                  <a:lnTo>
                    <a:pt x="515109" y="189622"/>
                  </a:lnTo>
                  <a:lnTo>
                    <a:pt x="493883" y="188649"/>
                  </a:lnTo>
                  <a:lnTo>
                    <a:pt x="475313" y="179906"/>
                  </a:lnTo>
                  <a:lnTo>
                    <a:pt x="461383" y="164842"/>
                  </a:lnTo>
                  <a:lnTo>
                    <a:pt x="454074" y="144906"/>
                  </a:lnTo>
                  <a:lnTo>
                    <a:pt x="455046" y="123728"/>
                  </a:lnTo>
                  <a:lnTo>
                    <a:pt x="463782" y="105184"/>
                  </a:lnTo>
                  <a:lnTo>
                    <a:pt x="478824" y="91264"/>
                  </a:lnTo>
                  <a:lnTo>
                    <a:pt x="498718" y="83958"/>
                  </a:lnTo>
                  <a:lnTo>
                    <a:pt x="737704" y="47046"/>
                  </a:lnTo>
                  <a:lnTo>
                    <a:pt x="848349" y="47046"/>
                  </a:lnTo>
                  <a:lnTo>
                    <a:pt x="831051" y="31594"/>
                  </a:lnTo>
                  <a:lnTo>
                    <a:pt x="803165" y="15073"/>
                  </a:lnTo>
                  <a:lnTo>
                    <a:pt x="773041" y="4485"/>
                  </a:lnTo>
                  <a:lnTo>
                    <a:pt x="741424" y="0"/>
                  </a:lnTo>
                  <a:close/>
                </a:path>
                <a:path w="1377314" h="719455">
                  <a:moveTo>
                    <a:pt x="1142388" y="175122"/>
                  </a:moveTo>
                  <a:lnTo>
                    <a:pt x="1096730" y="177682"/>
                  </a:lnTo>
                  <a:lnTo>
                    <a:pt x="974895" y="196489"/>
                  </a:lnTo>
                  <a:lnTo>
                    <a:pt x="1229827" y="196489"/>
                  </a:lnTo>
                  <a:lnTo>
                    <a:pt x="1186993" y="181437"/>
                  </a:lnTo>
                  <a:lnTo>
                    <a:pt x="1142388" y="175122"/>
                  </a:lnTo>
                  <a:close/>
                </a:path>
                <a:path w="1377314" h="719455">
                  <a:moveTo>
                    <a:pt x="848349" y="47046"/>
                  </a:moveTo>
                  <a:lnTo>
                    <a:pt x="737704" y="47046"/>
                  </a:lnTo>
                  <a:lnTo>
                    <a:pt x="758886" y="48019"/>
                  </a:lnTo>
                  <a:lnTo>
                    <a:pt x="777441" y="56761"/>
                  </a:lnTo>
                  <a:lnTo>
                    <a:pt x="791386" y="71825"/>
                  </a:lnTo>
                  <a:lnTo>
                    <a:pt x="798739" y="91762"/>
                  </a:lnTo>
                  <a:lnTo>
                    <a:pt x="797733" y="112940"/>
                  </a:lnTo>
                  <a:lnTo>
                    <a:pt x="788992" y="131493"/>
                  </a:lnTo>
                  <a:lnTo>
                    <a:pt x="773945" y="145436"/>
                  </a:lnTo>
                  <a:lnTo>
                    <a:pt x="754017" y="152788"/>
                  </a:lnTo>
                  <a:lnTo>
                    <a:pt x="515109" y="189622"/>
                  </a:lnTo>
                  <a:lnTo>
                    <a:pt x="935747" y="189622"/>
                  </a:lnTo>
                  <a:lnTo>
                    <a:pt x="923685" y="183935"/>
                  </a:lnTo>
                  <a:lnTo>
                    <a:pt x="905738" y="164543"/>
                  </a:lnTo>
                  <a:lnTo>
                    <a:pt x="896300" y="138897"/>
                  </a:lnTo>
                  <a:lnTo>
                    <a:pt x="888256" y="107535"/>
                  </a:lnTo>
                  <a:lnTo>
                    <a:pt x="874446" y="78749"/>
                  </a:lnTo>
                  <a:lnTo>
                    <a:pt x="855251" y="53211"/>
                  </a:lnTo>
                  <a:lnTo>
                    <a:pt x="848349" y="47046"/>
                  </a:lnTo>
                  <a:close/>
                </a:path>
              </a:pathLst>
            </a:custGeom>
            <a:solidFill>
              <a:srgbClr val="7E8B8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1332623" y="425652"/>
              <a:ext cx="1372870" cy="719455"/>
            </a:xfrm>
            <a:custGeom>
              <a:avLst/>
              <a:gdLst/>
              <a:ahLst/>
              <a:cxnLst/>
              <a:rect l="l" t="t" r="r" b="b"/>
              <a:pathLst>
                <a:path w="1372870" h="719455">
                  <a:moveTo>
                    <a:pt x="870648" y="79984"/>
                  </a:moveTo>
                  <a:lnTo>
                    <a:pt x="839508" y="42125"/>
                  </a:lnTo>
                  <a:lnTo>
                    <a:pt x="798664" y="15074"/>
                  </a:lnTo>
                  <a:lnTo>
                    <a:pt x="736917" y="0"/>
                  </a:lnTo>
                  <a:lnTo>
                    <a:pt x="704557" y="1790"/>
                  </a:lnTo>
                  <a:lnTo>
                    <a:pt x="465645" y="38696"/>
                  </a:lnTo>
                  <a:lnTo>
                    <a:pt x="418071" y="53708"/>
                  </a:lnTo>
                  <a:lnTo>
                    <a:pt x="378485" y="81254"/>
                  </a:lnTo>
                  <a:lnTo>
                    <a:pt x="348818" y="118656"/>
                  </a:lnTo>
                  <a:lnTo>
                    <a:pt x="331012" y="163245"/>
                  </a:lnTo>
                  <a:lnTo>
                    <a:pt x="449567" y="144907"/>
                  </a:lnTo>
                  <a:lnTo>
                    <a:pt x="450545" y="123736"/>
                  </a:lnTo>
                  <a:lnTo>
                    <a:pt x="459270" y="105181"/>
                  </a:lnTo>
                  <a:lnTo>
                    <a:pt x="474319" y="91262"/>
                  </a:lnTo>
                  <a:lnTo>
                    <a:pt x="494207" y="83959"/>
                  </a:lnTo>
                  <a:lnTo>
                    <a:pt x="733196" y="47053"/>
                  </a:lnTo>
                  <a:lnTo>
                    <a:pt x="754380" y="48018"/>
                  </a:lnTo>
                  <a:lnTo>
                    <a:pt x="772934" y="56769"/>
                  </a:lnTo>
                  <a:lnTo>
                    <a:pt x="786879" y="71831"/>
                  </a:lnTo>
                  <a:lnTo>
                    <a:pt x="794232" y="91770"/>
                  </a:lnTo>
                  <a:lnTo>
                    <a:pt x="870648" y="79984"/>
                  </a:lnTo>
                  <a:close/>
                </a:path>
                <a:path w="1372870" h="719455">
                  <a:moveTo>
                    <a:pt x="1330198" y="294817"/>
                  </a:moveTo>
                  <a:lnTo>
                    <a:pt x="1301584" y="253911"/>
                  </a:lnTo>
                  <a:lnTo>
                    <a:pt x="1264323" y="219671"/>
                  </a:lnTo>
                  <a:lnTo>
                    <a:pt x="1225232" y="196507"/>
                  </a:lnTo>
                  <a:lnTo>
                    <a:pt x="1182992" y="181597"/>
                  </a:lnTo>
                  <a:lnTo>
                    <a:pt x="1138656" y="175196"/>
                  </a:lnTo>
                  <a:lnTo>
                    <a:pt x="1093241" y="177533"/>
                  </a:lnTo>
                  <a:lnTo>
                    <a:pt x="190754" y="316903"/>
                  </a:lnTo>
                  <a:lnTo>
                    <a:pt x="143827" y="329425"/>
                  </a:lnTo>
                  <a:lnTo>
                    <a:pt x="101790" y="350761"/>
                  </a:lnTo>
                  <a:lnTo>
                    <a:pt x="65532" y="379691"/>
                  </a:lnTo>
                  <a:lnTo>
                    <a:pt x="35890" y="415036"/>
                  </a:lnTo>
                  <a:lnTo>
                    <a:pt x="13766" y="455587"/>
                  </a:lnTo>
                  <a:lnTo>
                    <a:pt x="0" y="500138"/>
                  </a:lnTo>
                  <a:lnTo>
                    <a:pt x="1330198" y="294817"/>
                  </a:lnTo>
                  <a:close/>
                </a:path>
                <a:path w="1372870" h="719455">
                  <a:moveTo>
                    <a:pt x="1372806" y="478282"/>
                  </a:moveTo>
                  <a:lnTo>
                    <a:pt x="1361960" y="407657"/>
                  </a:lnTo>
                  <a:lnTo>
                    <a:pt x="3594" y="617270"/>
                  </a:lnTo>
                  <a:lnTo>
                    <a:pt x="14516" y="687971"/>
                  </a:lnTo>
                  <a:lnTo>
                    <a:pt x="19646" y="701929"/>
                  </a:lnTo>
                  <a:lnTo>
                    <a:pt x="29375" y="712457"/>
                  </a:lnTo>
                  <a:lnTo>
                    <a:pt x="42354" y="718578"/>
                  </a:lnTo>
                  <a:lnTo>
                    <a:pt x="57213" y="719264"/>
                  </a:lnTo>
                  <a:lnTo>
                    <a:pt x="1341589" y="520979"/>
                  </a:lnTo>
                  <a:lnTo>
                    <a:pt x="1355509" y="515848"/>
                  </a:lnTo>
                  <a:lnTo>
                    <a:pt x="1366037" y="506095"/>
                  </a:lnTo>
                  <a:lnTo>
                    <a:pt x="1372146" y="493115"/>
                  </a:lnTo>
                  <a:lnTo>
                    <a:pt x="1372806" y="478282"/>
                  </a:lnTo>
                  <a:close/>
                </a:path>
              </a:pathLst>
            </a:custGeom>
            <a:solidFill>
              <a:srgbClr val="C3D2D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24424" y="3095625"/>
              <a:ext cx="9896475" cy="6800850"/>
            </a:xfrm>
            <a:prstGeom prst="rect">
              <a:avLst/>
            </a:prstGeom>
          </p:spPr>
        </p:pic>
      </p:grpSp>
      <p:sp>
        <p:nvSpPr>
          <p:cNvPr id="50" name="object 50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8971280" marR="5080" indent="1217930">
              <a:lnSpc>
                <a:spcPct val="116599"/>
              </a:lnSpc>
              <a:spcBef>
                <a:spcPts val="95"/>
              </a:spcBef>
            </a:pPr>
            <a:r>
              <a:rPr dirty="0" spc="420"/>
              <a:t>Encouraging </a:t>
            </a:r>
            <a:r>
              <a:rPr dirty="0" spc="395"/>
              <a:t>Student</a:t>
            </a:r>
            <a:r>
              <a:rPr dirty="0" spc="-70"/>
              <a:t> </a:t>
            </a:r>
            <a:r>
              <a:rPr dirty="0" spc="409"/>
              <a:t>Ownership</a:t>
            </a:r>
          </a:p>
        </p:txBody>
      </p:sp>
      <p:pic>
        <p:nvPicPr>
          <p:cNvPr id="51" name="object 5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193159" y="0"/>
            <a:ext cx="4979543" cy="2638425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A white circle with letters in it  Description automatically generated (Shape)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206010" y="9256368"/>
            <a:ext cx="708609" cy="72039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94064" y="722695"/>
            <a:ext cx="16832580" cy="8411845"/>
            <a:chOff x="194064" y="722695"/>
            <a:chExt cx="16832580" cy="8411845"/>
          </a:xfrm>
        </p:grpSpPr>
        <p:sp>
          <p:nvSpPr>
            <p:cNvPr id="4" name="object 4"/>
            <p:cNvSpPr/>
            <p:nvPr/>
          </p:nvSpPr>
          <p:spPr>
            <a:xfrm>
              <a:off x="1262335" y="2644029"/>
              <a:ext cx="1276350" cy="113030"/>
            </a:xfrm>
            <a:custGeom>
              <a:avLst/>
              <a:gdLst/>
              <a:ahLst/>
              <a:cxnLst/>
              <a:rect l="l" t="t" r="r" b="b"/>
              <a:pathLst>
                <a:path w="1276350" h="113030">
                  <a:moveTo>
                    <a:pt x="1276213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276213" y="113009"/>
                  </a:lnTo>
                  <a:lnTo>
                    <a:pt x="1276213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2538463" y="2644029"/>
              <a:ext cx="14488160" cy="113030"/>
            </a:xfrm>
            <a:custGeom>
              <a:avLst/>
              <a:gdLst/>
              <a:ahLst/>
              <a:cxnLst/>
              <a:rect l="l" t="t" r="r" b="b"/>
              <a:pathLst>
                <a:path w="14488160" h="113030">
                  <a:moveTo>
                    <a:pt x="14487659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4487659" y="113009"/>
                  </a:lnTo>
                  <a:lnTo>
                    <a:pt x="14487659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94064" y="946998"/>
              <a:ext cx="3374390" cy="3869690"/>
            </a:xfrm>
            <a:custGeom>
              <a:avLst/>
              <a:gdLst/>
              <a:ahLst/>
              <a:cxnLst/>
              <a:rect l="l" t="t" r="r" b="b"/>
              <a:pathLst>
                <a:path w="3374390" h="3869690">
                  <a:moveTo>
                    <a:pt x="2812713" y="0"/>
                  </a:moveTo>
                  <a:lnTo>
                    <a:pt x="28756" y="428586"/>
                  </a:lnTo>
                  <a:lnTo>
                    <a:pt x="0" y="460600"/>
                  </a:lnTo>
                  <a:lnTo>
                    <a:pt x="380" y="467293"/>
                  </a:lnTo>
                  <a:lnTo>
                    <a:pt x="522951" y="3841078"/>
                  </a:lnTo>
                  <a:lnTo>
                    <a:pt x="561702" y="3869392"/>
                  </a:lnTo>
                  <a:lnTo>
                    <a:pt x="3345647" y="3440717"/>
                  </a:lnTo>
                  <a:lnTo>
                    <a:pt x="3374369" y="3408762"/>
                  </a:lnTo>
                  <a:lnTo>
                    <a:pt x="3373981" y="3402072"/>
                  </a:lnTo>
                  <a:lnTo>
                    <a:pt x="2851456" y="28249"/>
                  </a:lnTo>
                  <a:lnTo>
                    <a:pt x="2812713" y="0"/>
                  </a:lnTo>
                  <a:close/>
                </a:path>
              </a:pathLst>
            </a:custGeom>
            <a:solidFill>
              <a:srgbClr val="6A42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987983" y="1149352"/>
              <a:ext cx="2451100" cy="3578860"/>
            </a:xfrm>
            <a:custGeom>
              <a:avLst/>
              <a:gdLst/>
              <a:ahLst/>
              <a:cxnLst/>
              <a:rect l="l" t="t" r="r" b="b"/>
              <a:pathLst>
                <a:path w="2451100" h="3578860">
                  <a:moveTo>
                    <a:pt x="1954848" y="0"/>
                  </a:moveTo>
                  <a:lnTo>
                    <a:pt x="1876031" y="12095"/>
                  </a:lnTo>
                  <a:lnTo>
                    <a:pt x="2360830" y="3142954"/>
                  </a:lnTo>
                  <a:lnTo>
                    <a:pt x="0" y="3506292"/>
                  </a:lnTo>
                  <a:lnTo>
                    <a:pt x="11192" y="3578509"/>
                  </a:lnTo>
                  <a:lnTo>
                    <a:pt x="2450918" y="3202848"/>
                  </a:lnTo>
                  <a:lnTo>
                    <a:pt x="1954848" y="0"/>
                  </a:lnTo>
                  <a:close/>
                </a:path>
              </a:pathLst>
            </a:custGeom>
            <a:solidFill>
              <a:srgbClr val="5131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408041" y="1058749"/>
              <a:ext cx="2941320" cy="3609340"/>
            </a:xfrm>
            <a:custGeom>
              <a:avLst/>
              <a:gdLst/>
              <a:ahLst/>
              <a:cxnLst/>
              <a:rect l="l" t="t" r="r" b="b"/>
              <a:pathLst>
                <a:path w="2941320" h="3609340">
                  <a:moveTo>
                    <a:pt x="2440085" y="0"/>
                  </a:moveTo>
                  <a:lnTo>
                    <a:pt x="0" y="375520"/>
                  </a:lnTo>
                  <a:lnTo>
                    <a:pt x="500632" y="3609100"/>
                  </a:lnTo>
                  <a:lnTo>
                    <a:pt x="2940772" y="3233556"/>
                  </a:lnTo>
                  <a:lnTo>
                    <a:pt x="2440085" y="0"/>
                  </a:lnTo>
                  <a:close/>
                </a:path>
              </a:pathLst>
            </a:custGeom>
            <a:solidFill>
              <a:srgbClr val="D9D39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67342" y="1203978"/>
              <a:ext cx="2712085" cy="3394075"/>
            </a:xfrm>
            <a:custGeom>
              <a:avLst/>
              <a:gdLst/>
              <a:ahLst/>
              <a:cxnLst/>
              <a:rect l="l" t="t" r="r" b="b"/>
              <a:pathLst>
                <a:path w="2712085" h="3394075">
                  <a:moveTo>
                    <a:pt x="2239301" y="0"/>
                  </a:moveTo>
                  <a:lnTo>
                    <a:pt x="0" y="344773"/>
                  </a:lnTo>
                  <a:lnTo>
                    <a:pt x="472220" y="3393527"/>
                  </a:lnTo>
                  <a:lnTo>
                    <a:pt x="2711499" y="3048746"/>
                  </a:lnTo>
                  <a:lnTo>
                    <a:pt x="2239301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522736" y="1166442"/>
              <a:ext cx="2712085" cy="3394075"/>
            </a:xfrm>
            <a:custGeom>
              <a:avLst/>
              <a:gdLst/>
              <a:ahLst/>
              <a:cxnLst/>
              <a:rect l="l" t="t" r="r" b="b"/>
              <a:pathLst>
                <a:path w="2712085" h="3394075">
                  <a:moveTo>
                    <a:pt x="2239294" y="0"/>
                  </a:moveTo>
                  <a:lnTo>
                    <a:pt x="0" y="344773"/>
                  </a:lnTo>
                  <a:lnTo>
                    <a:pt x="472213" y="3393535"/>
                  </a:lnTo>
                  <a:lnTo>
                    <a:pt x="2711491" y="3048777"/>
                  </a:lnTo>
                  <a:lnTo>
                    <a:pt x="22392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5332" y="1394548"/>
              <a:ext cx="2242495" cy="169959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894753" y="2844659"/>
              <a:ext cx="2013585" cy="401955"/>
            </a:xfrm>
            <a:custGeom>
              <a:avLst/>
              <a:gdLst/>
              <a:ahLst/>
              <a:cxnLst/>
              <a:rect l="l" t="t" r="r" b="b"/>
              <a:pathLst>
                <a:path w="2013585" h="401955">
                  <a:moveTo>
                    <a:pt x="670458" y="300609"/>
                  </a:moveTo>
                  <a:lnTo>
                    <a:pt x="666623" y="275793"/>
                  </a:lnTo>
                  <a:lnTo>
                    <a:pt x="10426" y="376770"/>
                  </a:lnTo>
                  <a:lnTo>
                    <a:pt x="14287" y="401662"/>
                  </a:lnTo>
                  <a:lnTo>
                    <a:pt x="670458" y="300609"/>
                  </a:lnTo>
                  <a:close/>
                </a:path>
                <a:path w="2013585" h="401955">
                  <a:moveTo>
                    <a:pt x="2013483" y="24892"/>
                  </a:moveTo>
                  <a:lnTo>
                    <a:pt x="2009648" y="0"/>
                  </a:lnTo>
                  <a:lnTo>
                    <a:pt x="0" y="309422"/>
                  </a:lnTo>
                  <a:lnTo>
                    <a:pt x="3860" y="334314"/>
                  </a:lnTo>
                  <a:lnTo>
                    <a:pt x="2013483" y="24892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869528" y="3073230"/>
              <a:ext cx="798830" cy="231775"/>
            </a:xfrm>
            <a:custGeom>
              <a:avLst/>
              <a:gdLst/>
              <a:ahLst/>
              <a:cxnLst/>
              <a:rect l="l" t="t" r="r" b="b"/>
              <a:pathLst>
                <a:path w="798830" h="231775">
                  <a:moveTo>
                    <a:pt x="781360" y="0"/>
                  </a:moveTo>
                  <a:lnTo>
                    <a:pt x="0" y="120335"/>
                  </a:lnTo>
                  <a:lnTo>
                    <a:pt x="17140" y="231149"/>
                  </a:lnTo>
                  <a:lnTo>
                    <a:pt x="798579" y="110892"/>
                  </a:lnTo>
                  <a:lnTo>
                    <a:pt x="781360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910143" y="3223310"/>
              <a:ext cx="1067435" cy="326390"/>
            </a:xfrm>
            <a:custGeom>
              <a:avLst/>
              <a:gdLst/>
              <a:ahLst/>
              <a:cxnLst/>
              <a:rect l="l" t="t" r="r" b="b"/>
              <a:pathLst>
                <a:path w="1067435" h="326389">
                  <a:moveTo>
                    <a:pt x="408330" y="265252"/>
                  </a:moveTo>
                  <a:lnTo>
                    <a:pt x="404418" y="240423"/>
                  </a:lnTo>
                  <a:lnTo>
                    <a:pt x="10642" y="300990"/>
                  </a:lnTo>
                  <a:lnTo>
                    <a:pt x="14478" y="325882"/>
                  </a:lnTo>
                  <a:lnTo>
                    <a:pt x="408330" y="265252"/>
                  </a:lnTo>
                  <a:close/>
                </a:path>
                <a:path w="1067435" h="326389">
                  <a:moveTo>
                    <a:pt x="1056716" y="24815"/>
                  </a:moveTo>
                  <a:lnTo>
                    <a:pt x="1052880" y="0"/>
                  </a:lnTo>
                  <a:lnTo>
                    <a:pt x="69977" y="151307"/>
                  </a:lnTo>
                  <a:lnTo>
                    <a:pt x="73812" y="176123"/>
                  </a:lnTo>
                  <a:lnTo>
                    <a:pt x="1056716" y="24815"/>
                  </a:lnTo>
                  <a:close/>
                </a:path>
                <a:path w="1067435" h="326389">
                  <a:moveTo>
                    <a:pt x="1067358" y="93484"/>
                  </a:moveTo>
                  <a:lnTo>
                    <a:pt x="1063523" y="68592"/>
                  </a:lnTo>
                  <a:lnTo>
                    <a:pt x="0" y="232397"/>
                  </a:lnTo>
                  <a:lnTo>
                    <a:pt x="3835" y="257213"/>
                  </a:lnTo>
                  <a:lnTo>
                    <a:pt x="1067358" y="93484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035101" y="3931339"/>
              <a:ext cx="854075" cy="240029"/>
            </a:xfrm>
            <a:custGeom>
              <a:avLst/>
              <a:gdLst/>
              <a:ahLst/>
              <a:cxnLst/>
              <a:rect l="l" t="t" r="r" b="b"/>
              <a:pathLst>
                <a:path w="854075" h="240029">
                  <a:moveTo>
                    <a:pt x="836305" y="0"/>
                  </a:moveTo>
                  <a:lnTo>
                    <a:pt x="0" y="128755"/>
                  </a:lnTo>
                  <a:lnTo>
                    <a:pt x="17140" y="239616"/>
                  </a:lnTo>
                  <a:lnTo>
                    <a:pt x="853524" y="110837"/>
                  </a:lnTo>
                  <a:lnTo>
                    <a:pt x="836305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071486" y="4051350"/>
              <a:ext cx="1142365" cy="337820"/>
            </a:xfrm>
            <a:custGeom>
              <a:avLst/>
              <a:gdLst/>
              <a:ahLst/>
              <a:cxnLst/>
              <a:rect l="l" t="t" r="r" b="b"/>
              <a:pathLst>
                <a:path w="1142364" h="337820">
                  <a:moveTo>
                    <a:pt x="436041" y="272567"/>
                  </a:moveTo>
                  <a:lnTo>
                    <a:pt x="432206" y="247700"/>
                  </a:lnTo>
                  <a:lnTo>
                    <a:pt x="10642" y="312597"/>
                  </a:lnTo>
                  <a:lnTo>
                    <a:pt x="14478" y="337464"/>
                  </a:lnTo>
                  <a:lnTo>
                    <a:pt x="436041" y="272567"/>
                  </a:lnTo>
                  <a:close/>
                </a:path>
                <a:path w="1142364" h="337820">
                  <a:moveTo>
                    <a:pt x="1131544" y="24853"/>
                  </a:moveTo>
                  <a:lnTo>
                    <a:pt x="1127709" y="0"/>
                  </a:lnTo>
                  <a:lnTo>
                    <a:pt x="75692" y="161975"/>
                  </a:lnTo>
                  <a:lnTo>
                    <a:pt x="79527" y="186842"/>
                  </a:lnTo>
                  <a:lnTo>
                    <a:pt x="1131544" y="24853"/>
                  </a:lnTo>
                  <a:close/>
                </a:path>
                <a:path w="1142364" h="337820">
                  <a:moveTo>
                    <a:pt x="1142187" y="93535"/>
                  </a:moveTo>
                  <a:lnTo>
                    <a:pt x="1138351" y="68668"/>
                  </a:lnTo>
                  <a:lnTo>
                    <a:pt x="0" y="243928"/>
                  </a:lnTo>
                  <a:lnTo>
                    <a:pt x="3835" y="268795"/>
                  </a:lnTo>
                  <a:lnTo>
                    <a:pt x="1142187" y="93535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1118693" y="3317418"/>
              <a:ext cx="411480" cy="259715"/>
            </a:xfrm>
            <a:custGeom>
              <a:avLst/>
              <a:gdLst/>
              <a:ahLst/>
              <a:cxnLst/>
              <a:rect l="l" t="t" r="r" b="b"/>
              <a:pathLst>
                <a:path w="411480" h="259714">
                  <a:moveTo>
                    <a:pt x="278140" y="0"/>
                  </a:moveTo>
                  <a:lnTo>
                    <a:pt x="229954" y="3271"/>
                  </a:lnTo>
                  <a:lnTo>
                    <a:pt x="182221" y="14887"/>
                  </a:lnTo>
                  <a:lnTo>
                    <a:pt x="138445" y="34004"/>
                  </a:lnTo>
                  <a:lnTo>
                    <a:pt x="99227" y="59796"/>
                  </a:lnTo>
                  <a:lnTo>
                    <a:pt x="65172" y="91443"/>
                  </a:lnTo>
                  <a:lnTo>
                    <a:pt x="36880" y="128120"/>
                  </a:lnTo>
                  <a:lnTo>
                    <a:pt x="14956" y="169004"/>
                  </a:lnTo>
                  <a:lnTo>
                    <a:pt x="0" y="213272"/>
                  </a:lnTo>
                  <a:lnTo>
                    <a:pt x="263923" y="259315"/>
                  </a:lnTo>
                  <a:lnTo>
                    <a:pt x="410912" y="36203"/>
                  </a:lnTo>
                  <a:lnTo>
                    <a:pt x="369375" y="17044"/>
                  </a:lnTo>
                  <a:lnTo>
                    <a:pt x="324865" y="4783"/>
                  </a:lnTo>
                  <a:lnTo>
                    <a:pt x="278140" y="0"/>
                  </a:lnTo>
                  <a:close/>
                </a:path>
              </a:pathLst>
            </a:custGeom>
            <a:solidFill>
              <a:srgbClr val="F46F2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0709" y="3567837"/>
              <a:ext cx="222049" cy="14046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150861" y="3620981"/>
              <a:ext cx="410845" cy="256540"/>
            </a:xfrm>
            <a:custGeom>
              <a:avLst/>
              <a:gdLst/>
              <a:ahLst/>
              <a:cxnLst/>
              <a:rect l="l" t="t" r="r" b="b"/>
              <a:pathLst>
                <a:path w="410844" h="256539">
                  <a:moveTo>
                    <a:pt x="236137" y="0"/>
                  </a:moveTo>
                  <a:lnTo>
                    <a:pt x="0" y="120881"/>
                  </a:lnTo>
                  <a:lnTo>
                    <a:pt x="27582" y="158882"/>
                  </a:lnTo>
                  <a:lnTo>
                    <a:pt x="60865" y="191540"/>
                  </a:lnTo>
                  <a:lnTo>
                    <a:pt x="99015" y="218243"/>
                  </a:lnTo>
                  <a:lnTo>
                    <a:pt x="141195" y="238376"/>
                  </a:lnTo>
                  <a:lnTo>
                    <a:pt x="186571" y="251328"/>
                  </a:lnTo>
                  <a:lnTo>
                    <a:pt x="234307" y="256485"/>
                  </a:lnTo>
                  <a:lnTo>
                    <a:pt x="283568" y="253234"/>
                  </a:lnTo>
                  <a:lnTo>
                    <a:pt x="318458" y="245606"/>
                  </a:lnTo>
                  <a:lnTo>
                    <a:pt x="351359" y="233939"/>
                  </a:lnTo>
                  <a:lnTo>
                    <a:pt x="382044" y="218556"/>
                  </a:lnTo>
                  <a:lnTo>
                    <a:pt x="410286" y="199778"/>
                  </a:lnTo>
                  <a:lnTo>
                    <a:pt x="236137" y="0"/>
                  </a:lnTo>
                  <a:close/>
                </a:path>
              </a:pathLst>
            </a:custGeom>
            <a:solidFill>
              <a:srgbClr val="4583F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415254" y="3374302"/>
              <a:ext cx="257175" cy="421640"/>
            </a:xfrm>
            <a:custGeom>
              <a:avLst/>
              <a:gdLst/>
              <a:ahLst/>
              <a:cxnLst/>
              <a:rect l="l" t="t" r="r" b="b"/>
              <a:pathLst>
                <a:path w="257175" h="421639">
                  <a:moveTo>
                    <a:pt x="145971" y="0"/>
                  </a:moveTo>
                  <a:lnTo>
                    <a:pt x="0" y="221550"/>
                  </a:lnTo>
                  <a:lnTo>
                    <a:pt x="174461" y="421641"/>
                  </a:lnTo>
                  <a:lnTo>
                    <a:pt x="207654" y="381938"/>
                  </a:lnTo>
                  <a:lnTo>
                    <a:pt x="233037" y="336822"/>
                  </a:lnTo>
                  <a:lnTo>
                    <a:pt x="249767" y="287436"/>
                  </a:lnTo>
                  <a:lnTo>
                    <a:pt x="257003" y="234923"/>
                  </a:lnTo>
                  <a:lnTo>
                    <a:pt x="253904" y="180424"/>
                  </a:lnTo>
                  <a:lnTo>
                    <a:pt x="240034" y="126619"/>
                  </a:lnTo>
                  <a:lnTo>
                    <a:pt x="216609" y="78038"/>
                  </a:lnTo>
                  <a:lnTo>
                    <a:pt x="184849" y="35544"/>
                  </a:lnTo>
                  <a:lnTo>
                    <a:pt x="145971" y="0"/>
                  </a:lnTo>
                  <a:close/>
                </a:path>
              </a:pathLst>
            </a:custGeom>
            <a:solidFill>
              <a:srgbClr val="5BF7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134659" y="3605920"/>
              <a:ext cx="73660" cy="45720"/>
            </a:xfrm>
            <a:custGeom>
              <a:avLst/>
              <a:gdLst/>
              <a:ahLst/>
              <a:cxnLst/>
              <a:rect l="l" t="t" r="r" b="b"/>
              <a:pathLst>
                <a:path w="73659" h="45720">
                  <a:moveTo>
                    <a:pt x="68328" y="0"/>
                  </a:moveTo>
                  <a:lnTo>
                    <a:pt x="0" y="10535"/>
                  </a:lnTo>
                  <a:lnTo>
                    <a:pt x="5400" y="45106"/>
                  </a:lnTo>
                  <a:lnTo>
                    <a:pt x="73651" y="34649"/>
                  </a:lnTo>
                  <a:lnTo>
                    <a:pt x="68328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129259" y="3600535"/>
              <a:ext cx="84455" cy="55880"/>
            </a:xfrm>
            <a:custGeom>
              <a:avLst/>
              <a:gdLst/>
              <a:ahLst/>
              <a:cxnLst/>
              <a:rect l="l" t="t" r="r" b="b"/>
              <a:pathLst>
                <a:path w="84455" h="55879">
                  <a:moveTo>
                    <a:pt x="77642" y="0"/>
                  </a:moveTo>
                  <a:lnTo>
                    <a:pt x="0" y="11939"/>
                  </a:lnTo>
                  <a:lnTo>
                    <a:pt x="1487" y="21226"/>
                  </a:lnTo>
                  <a:lnTo>
                    <a:pt x="5400" y="46588"/>
                  </a:lnTo>
                  <a:lnTo>
                    <a:pt x="6809" y="55875"/>
                  </a:lnTo>
                  <a:lnTo>
                    <a:pt x="76690" y="45106"/>
                  </a:lnTo>
                  <a:lnTo>
                    <a:pt x="14714" y="45106"/>
                  </a:lnTo>
                  <a:lnTo>
                    <a:pt x="10801" y="19821"/>
                  </a:lnTo>
                  <a:lnTo>
                    <a:pt x="69737" y="10769"/>
                  </a:lnTo>
                  <a:lnTo>
                    <a:pt x="79359" y="10769"/>
                  </a:lnTo>
                  <a:lnTo>
                    <a:pt x="77642" y="0"/>
                  </a:lnTo>
                  <a:close/>
                </a:path>
                <a:path w="84455" h="55879">
                  <a:moveTo>
                    <a:pt x="79359" y="10769"/>
                  </a:moveTo>
                  <a:lnTo>
                    <a:pt x="69737" y="10769"/>
                  </a:lnTo>
                  <a:lnTo>
                    <a:pt x="73729" y="36053"/>
                  </a:lnTo>
                  <a:lnTo>
                    <a:pt x="14714" y="45106"/>
                  </a:lnTo>
                  <a:lnTo>
                    <a:pt x="76690" y="45106"/>
                  </a:lnTo>
                  <a:lnTo>
                    <a:pt x="84452" y="43935"/>
                  </a:lnTo>
                  <a:lnTo>
                    <a:pt x="83043" y="34570"/>
                  </a:lnTo>
                  <a:lnTo>
                    <a:pt x="79359" y="107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323210" y="3745764"/>
              <a:ext cx="73660" cy="45720"/>
            </a:xfrm>
            <a:custGeom>
              <a:avLst/>
              <a:gdLst/>
              <a:ahLst/>
              <a:cxnLst/>
              <a:rect l="l" t="t" r="r" b="b"/>
              <a:pathLst>
                <a:path w="73659" h="45720">
                  <a:moveTo>
                    <a:pt x="68250" y="0"/>
                  </a:moveTo>
                  <a:lnTo>
                    <a:pt x="0" y="10535"/>
                  </a:lnTo>
                  <a:lnTo>
                    <a:pt x="5322" y="45184"/>
                  </a:lnTo>
                  <a:lnTo>
                    <a:pt x="73651" y="34649"/>
                  </a:lnTo>
                  <a:lnTo>
                    <a:pt x="68250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1317809" y="3740458"/>
              <a:ext cx="84455" cy="55880"/>
            </a:xfrm>
            <a:custGeom>
              <a:avLst/>
              <a:gdLst/>
              <a:ahLst/>
              <a:cxnLst/>
              <a:rect l="l" t="t" r="r" b="b"/>
              <a:pathLst>
                <a:path w="84455" h="55879">
                  <a:moveTo>
                    <a:pt x="77642" y="0"/>
                  </a:moveTo>
                  <a:lnTo>
                    <a:pt x="0" y="11861"/>
                  </a:lnTo>
                  <a:lnTo>
                    <a:pt x="1408" y="21226"/>
                  </a:lnTo>
                  <a:lnTo>
                    <a:pt x="5322" y="46510"/>
                  </a:lnTo>
                  <a:lnTo>
                    <a:pt x="6809" y="55875"/>
                  </a:lnTo>
                  <a:lnTo>
                    <a:pt x="76543" y="45106"/>
                  </a:lnTo>
                  <a:lnTo>
                    <a:pt x="14714" y="45106"/>
                  </a:lnTo>
                  <a:lnTo>
                    <a:pt x="10801" y="19743"/>
                  </a:lnTo>
                  <a:lnTo>
                    <a:pt x="69737" y="10691"/>
                  </a:lnTo>
                  <a:lnTo>
                    <a:pt x="79269" y="10691"/>
                  </a:lnTo>
                  <a:lnTo>
                    <a:pt x="77642" y="0"/>
                  </a:lnTo>
                  <a:close/>
                </a:path>
                <a:path w="84455" h="55879">
                  <a:moveTo>
                    <a:pt x="79269" y="10691"/>
                  </a:moveTo>
                  <a:lnTo>
                    <a:pt x="69737" y="10691"/>
                  </a:lnTo>
                  <a:lnTo>
                    <a:pt x="73651" y="36053"/>
                  </a:lnTo>
                  <a:lnTo>
                    <a:pt x="14714" y="45106"/>
                  </a:lnTo>
                  <a:lnTo>
                    <a:pt x="76543" y="45106"/>
                  </a:lnTo>
                  <a:lnTo>
                    <a:pt x="84452" y="43857"/>
                  </a:lnTo>
                  <a:lnTo>
                    <a:pt x="82965" y="34570"/>
                  </a:lnTo>
                  <a:lnTo>
                    <a:pt x="79269" y="106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528275" y="3560345"/>
              <a:ext cx="73660" cy="45720"/>
            </a:xfrm>
            <a:custGeom>
              <a:avLst/>
              <a:gdLst/>
              <a:ahLst/>
              <a:cxnLst/>
              <a:rect l="l" t="t" r="r" b="b"/>
              <a:pathLst>
                <a:path w="73659" h="45720">
                  <a:moveTo>
                    <a:pt x="68328" y="0"/>
                  </a:moveTo>
                  <a:lnTo>
                    <a:pt x="0" y="10535"/>
                  </a:lnTo>
                  <a:lnTo>
                    <a:pt x="5400" y="45184"/>
                  </a:lnTo>
                  <a:lnTo>
                    <a:pt x="73651" y="34649"/>
                  </a:lnTo>
                  <a:lnTo>
                    <a:pt x="68328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522874" y="3554961"/>
              <a:ext cx="84455" cy="56515"/>
            </a:xfrm>
            <a:custGeom>
              <a:avLst/>
              <a:gdLst/>
              <a:ahLst/>
              <a:cxnLst/>
              <a:rect l="l" t="t" r="r" b="b"/>
              <a:pathLst>
                <a:path w="84455" h="56514">
                  <a:moveTo>
                    <a:pt x="77642" y="0"/>
                  </a:moveTo>
                  <a:lnTo>
                    <a:pt x="0" y="12017"/>
                  </a:lnTo>
                  <a:lnTo>
                    <a:pt x="1408" y="21304"/>
                  </a:lnTo>
                  <a:lnTo>
                    <a:pt x="5400" y="46588"/>
                  </a:lnTo>
                  <a:lnTo>
                    <a:pt x="6809" y="55953"/>
                  </a:lnTo>
                  <a:lnTo>
                    <a:pt x="76690" y="45184"/>
                  </a:lnTo>
                  <a:lnTo>
                    <a:pt x="14714" y="45184"/>
                  </a:lnTo>
                  <a:lnTo>
                    <a:pt x="10801" y="19899"/>
                  </a:lnTo>
                  <a:lnTo>
                    <a:pt x="69737" y="10769"/>
                  </a:lnTo>
                  <a:lnTo>
                    <a:pt x="79343" y="10769"/>
                  </a:lnTo>
                  <a:lnTo>
                    <a:pt x="77642" y="0"/>
                  </a:lnTo>
                  <a:close/>
                </a:path>
                <a:path w="84455" h="56514">
                  <a:moveTo>
                    <a:pt x="79343" y="10769"/>
                  </a:moveTo>
                  <a:lnTo>
                    <a:pt x="69737" y="10769"/>
                  </a:lnTo>
                  <a:lnTo>
                    <a:pt x="73651" y="36131"/>
                  </a:lnTo>
                  <a:lnTo>
                    <a:pt x="14714" y="45184"/>
                  </a:lnTo>
                  <a:lnTo>
                    <a:pt x="76690" y="45184"/>
                  </a:lnTo>
                  <a:lnTo>
                    <a:pt x="84452" y="44013"/>
                  </a:lnTo>
                  <a:lnTo>
                    <a:pt x="82965" y="34649"/>
                  </a:lnTo>
                  <a:lnTo>
                    <a:pt x="79343" y="107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1288771" y="3404737"/>
              <a:ext cx="73660" cy="45720"/>
            </a:xfrm>
            <a:custGeom>
              <a:avLst/>
              <a:gdLst/>
              <a:ahLst/>
              <a:cxnLst/>
              <a:rect l="l" t="t" r="r" b="b"/>
              <a:pathLst>
                <a:path w="73659" h="45720">
                  <a:moveTo>
                    <a:pt x="68250" y="0"/>
                  </a:moveTo>
                  <a:lnTo>
                    <a:pt x="0" y="10535"/>
                  </a:lnTo>
                  <a:lnTo>
                    <a:pt x="5322" y="45106"/>
                  </a:lnTo>
                  <a:lnTo>
                    <a:pt x="73651" y="34649"/>
                  </a:lnTo>
                  <a:lnTo>
                    <a:pt x="68250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1283371" y="3399352"/>
              <a:ext cx="84455" cy="55880"/>
            </a:xfrm>
            <a:custGeom>
              <a:avLst/>
              <a:gdLst/>
              <a:ahLst/>
              <a:cxnLst/>
              <a:rect l="l" t="t" r="r" b="b"/>
              <a:pathLst>
                <a:path w="84455" h="55879">
                  <a:moveTo>
                    <a:pt x="77642" y="0"/>
                  </a:moveTo>
                  <a:lnTo>
                    <a:pt x="0" y="11939"/>
                  </a:lnTo>
                  <a:lnTo>
                    <a:pt x="1408" y="21304"/>
                  </a:lnTo>
                  <a:lnTo>
                    <a:pt x="5322" y="46588"/>
                  </a:lnTo>
                  <a:lnTo>
                    <a:pt x="6809" y="55875"/>
                  </a:lnTo>
                  <a:lnTo>
                    <a:pt x="77020" y="45106"/>
                  </a:lnTo>
                  <a:lnTo>
                    <a:pt x="14714" y="45106"/>
                  </a:lnTo>
                  <a:lnTo>
                    <a:pt x="10722" y="19821"/>
                  </a:lnTo>
                  <a:lnTo>
                    <a:pt x="69737" y="10769"/>
                  </a:lnTo>
                  <a:lnTo>
                    <a:pt x="79280" y="10769"/>
                  </a:lnTo>
                  <a:lnTo>
                    <a:pt x="77642" y="0"/>
                  </a:lnTo>
                  <a:close/>
                </a:path>
                <a:path w="84455" h="55879">
                  <a:moveTo>
                    <a:pt x="79280" y="10769"/>
                  </a:moveTo>
                  <a:lnTo>
                    <a:pt x="69737" y="10769"/>
                  </a:lnTo>
                  <a:lnTo>
                    <a:pt x="73572" y="36053"/>
                  </a:lnTo>
                  <a:lnTo>
                    <a:pt x="14714" y="45106"/>
                  </a:lnTo>
                  <a:lnTo>
                    <a:pt x="77020" y="45106"/>
                  </a:lnTo>
                  <a:lnTo>
                    <a:pt x="84374" y="43935"/>
                  </a:lnTo>
                  <a:lnTo>
                    <a:pt x="82965" y="34649"/>
                  </a:lnTo>
                  <a:lnTo>
                    <a:pt x="79280" y="107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24534" y="3603266"/>
              <a:ext cx="224945" cy="241372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2704816" y="3671550"/>
              <a:ext cx="251460" cy="445134"/>
            </a:xfrm>
            <a:custGeom>
              <a:avLst/>
              <a:gdLst/>
              <a:ahLst/>
              <a:cxnLst/>
              <a:rect l="l" t="t" r="r" b="b"/>
              <a:pathLst>
                <a:path w="251460" h="445135">
                  <a:moveTo>
                    <a:pt x="155755" y="0"/>
                  </a:moveTo>
                  <a:lnTo>
                    <a:pt x="0" y="212420"/>
                  </a:lnTo>
                  <a:lnTo>
                    <a:pt x="123586" y="444990"/>
                  </a:lnTo>
                  <a:lnTo>
                    <a:pt x="159605" y="417171"/>
                  </a:lnTo>
                  <a:lnTo>
                    <a:pt x="190474" y="384154"/>
                  </a:lnTo>
                  <a:lnTo>
                    <a:pt x="215632" y="346694"/>
                  </a:lnTo>
                  <a:lnTo>
                    <a:pt x="234519" y="305547"/>
                  </a:lnTo>
                  <a:lnTo>
                    <a:pt x="246575" y="261470"/>
                  </a:lnTo>
                  <a:lnTo>
                    <a:pt x="251241" y="215218"/>
                  </a:lnTo>
                  <a:lnTo>
                    <a:pt x="247956" y="167548"/>
                  </a:lnTo>
                  <a:lnTo>
                    <a:pt x="235850" y="118740"/>
                  </a:lnTo>
                  <a:lnTo>
                    <a:pt x="215856" y="74116"/>
                  </a:lnTo>
                  <a:lnTo>
                    <a:pt x="188862" y="34322"/>
                  </a:lnTo>
                  <a:lnTo>
                    <a:pt x="155755" y="0"/>
                  </a:lnTo>
                  <a:close/>
                </a:path>
              </a:pathLst>
            </a:custGeom>
            <a:solidFill>
              <a:srgbClr val="FDAF4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96910" y="3602642"/>
              <a:ext cx="122882" cy="203445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2394480" y="3802342"/>
              <a:ext cx="389890" cy="360045"/>
            </a:xfrm>
            <a:custGeom>
              <a:avLst/>
              <a:gdLst/>
              <a:ahLst/>
              <a:cxnLst/>
              <a:rect l="l" t="t" r="r" b="b"/>
              <a:pathLst>
                <a:path w="389889" h="360045">
                  <a:moveTo>
                    <a:pt x="11347" y="0"/>
                  </a:moveTo>
                  <a:lnTo>
                    <a:pt x="4317" y="29389"/>
                  </a:lnTo>
                  <a:lnTo>
                    <a:pt x="478" y="59709"/>
                  </a:lnTo>
                  <a:lnTo>
                    <a:pt x="0" y="90745"/>
                  </a:lnTo>
                  <a:lnTo>
                    <a:pt x="3051" y="122286"/>
                  </a:lnTo>
                  <a:lnTo>
                    <a:pt x="13648" y="166613"/>
                  </a:lnTo>
                  <a:lnTo>
                    <a:pt x="30771" y="207575"/>
                  </a:lnTo>
                  <a:lnTo>
                    <a:pt x="53761" y="244691"/>
                  </a:lnTo>
                  <a:lnTo>
                    <a:pt x="81957" y="277477"/>
                  </a:lnTo>
                  <a:lnTo>
                    <a:pt x="114702" y="305452"/>
                  </a:lnTo>
                  <a:lnTo>
                    <a:pt x="151334" y="328134"/>
                  </a:lnTo>
                  <a:lnTo>
                    <a:pt x="191196" y="345041"/>
                  </a:lnTo>
                  <a:lnTo>
                    <a:pt x="233628" y="355691"/>
                  </a:lnTo>
                  <a:lnTo>
                    <a:pt x="277970" y="359602"/>
                  </a:lnTo>
                  <a:lnTo>
                    <a:pt x="323563" y="356291"/>
                  </a:lnTo>
                  <a:lnTo>
                    <a:pt x="340716" y="353109"/>
                  </a:lnTo>
                  <a:lnTo>
                    <a:pt x="357414" y="348938"/>
                  </a:lnTo>
                  <a:lnTo>
                    <a:pt x="373643" y="343816"/>
                  </a:lnTo>
                  <a:lnTo>
                    <a:pt x="389387" y="337781"/>
                  </a:lnTo>
                  <a:lnTo>
                    <a:pt x="262748" y="99498"/>
                  </a:lnTo>
                  <a:lnTo>
                    <a:pt x="11347" y="0"/>
                  </a:lnTo>
                  <a:close/>
                </a:path>
              </a:pathLst>
            </a:custGeom>
            <a:solidFill>
              <a:srgbClr val="F75BD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2535676" y="3701127"/>
              <a:ext cx="73660" cy="45720"/>
            </a:xfrm>
            <a:custGeom>
              <a:avLst/>
              <a:gdLst/>
              <a:ahLst/>
              <a:cxnLst/>
              <a:rect l="l" t="t" r="r" b="b"/>
              <a:pathLst>
                <a:path w="73660" h="45720">
                  <a:moveTo>
                    <a:pt x="68328" y="0"/>
                  </a:moveTo>
                  <a:lnTo>
                    <a:pt x="0" y="10535"/>
                  </a:lnTo>
                  <a:lnTo>
                    <a:pt x="5322" y="45184"/>
                  </a:lnTo>
                  <a:lnTo>
                    <a:pt x="73651" y="34649"/>
                  </a:lnTo>
                  <a:lnTo>
                    <a:pt x="68328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2530275" y="3695742"/>
              <a:ext cx="84455" cy="56515"/>
            </a:xfrm>
            <a:custGeom>
              <a:avLst/>
              <a:gdLst/>
              <a:ahLst/>
              <a:cxnLst/>
              <a:rect l="l" t="t" r="r" b="b"/>
              <a:pathLst>
                <a:path w="84455" h="56514">
                  <a:moveTo>
                    <a:pt x="77642" y="0"/>
                  </a:moveTo>
                  <a:lnTo>
                    <a:pt x="0" y="12017"/>
                  </a:lnTo>
                  <a:lnTo>
                    <a:pt x="1487" y="21304"/>
                  </a:lnTo>
                  <a:lnTo>
                    <a:pt x="5400" y="46588"/>
                  </a:lnTo>
                  <a:lnTo>
                    <a:pt x="6809" y="55953"/>
                  </a:lnTo>
                  <a:lnTo>
                    <a:pt x="76625" y="45184"/>
                  </a:lnTo>
                  <a:lnTo>
                    <a:pt x="14714" y="45184"/>
                  </a:lnTo>
                  <a:lnTo>
                    <a:pt x="10801" y="19899"/>
                  </a:lnTo>
                  <a:lnTo>
                    <a:pt x="69737" y="10769"/>
                  </a:lnTo>
                  <a:lnTo>
                    <a:pt x="79269" y="10769"/>
                  </a:lnTo>
                  <a:lnTo>
                    <a:pt x="77642" y="0"/>
                  </a:lnTo>
                  <a:close/>
                </a:path>
                <a:path w="84455" h="56514">
                  <a:moveTo>
                    <a:pt x="79269" y="10769"/>
                  </a:moveTo>
                  <a:lnTo>
                    <a:pt x="69737" y="10769"/>
                  </a:lnTo>
                  <a:lnTo>
                    <a:pt x="73651" y="36053"/>
                  </a:lnTo>
                  <a:lnTo>
                    <a:pt x="14714" y="45184"/>
                  </a:lnTo>
                  <a:lnTo>
                    <a:pt x="76625" y="45184"/>
                  </a:lnTo>
                  <a:lnTo>
                    <a:pt x="84452" y="44013"/>
                  </a:lnTo>
                  <a:lnTo>
                    <a:pt x="82965" y="34649"/>
                  </a:lnTo>
                  <a:lnTo>
                    <a:pt x="79269" y="107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2540216" y="3993224"/>
              <a:ext cx="73660" cy="45720"/>
            </a:xfrm>
            <a:custGeom>
              <a:avLst/>
              <a:gdLst/>
              <a:ahLst/>
              <a:cxnLst/>
              <a:rect l="l" t="t" r="r" b="b"/>
              <a:pathLst>
                <a:path w="73660" h="45720">
                  <a:moveTo>
                    <a:pt x="68328" y="0"/>
                  </a:moveTo>
                  <a:lnTo>
                    <a:pt x="0" y="10457"/>
                  </a:lnTo>
                  <a:lnTo>
                    <a:pt x="5400" y="45106"/>
                  </a:lnTo>
                  <a:lnTo>
                    <a:pt x="73651" y="34570"/>
                  </a:lnTo>
                  <a:lnTo>
                    <a:pt x="68328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2534893" y="3987839"/>
              <a:ext cx="84455" cy="56515"/>
            </a:xfrm>
            <a:custGeom>
              <a:avLst/>
              <a:gdLst/>
              <a:ahLst/>
              <a:cxnLst/>
              <a:rect l="l" t="t" r="r" b="b"/>
              <a:pathLst>
                <a:path w="84455" h="56514">
                  <a:moveTo>
                    <a:pt x="77642" y="0"/>
                  </a:moveTo>
                  <a:lnTo>
                    <a:pt x="0" y="11939"/>
                  </a:lnTo>
                  <a:lnTo>
                    <a:pt x="1408" y="21304"/>
                  </a:lnTo>
                  <a:lnTo>
                    <a:pt x="5322" y="46588"/>
                  </a:lnTo>
                  <a:lnTo>
                    <a:pt x="6809" y="55891"/>
                  </a:lnTo>
                  <a:lnTo>
                    <a:pt x="76625" y="45106"/>
                  </a:lnTo>
                  <a:lnTo>
                    <a:pt x="14636" y="45106"/>
                  </a:lnTo>
                  <a:lnTo>
                    <a:pt x="10722" y="19821"/>
                  </a:lnTo>
                  <a:lnTo>
                    <a:pt x="69659" y="10769"/>
                  </a:lnTo>
                  <a:lnTo>
                    <a:pt x="79280" y="10769"/>
                  </a:lnTo>
                  <a:lnTo>
                    <a:pt x="77642" y="0"/>
                  </a:lnTo>
                  <a:close/>
                </a:path>
                <a:path w="84455" h="56514">
                  <a:moveTo>
                    <a:pt x="79280" y="10769"/>
                  </a:moveTo>
                  <a:lnTo>
                    <a:pt x="69659" y="10769"/>
                  </a:lnTo>
                  <a:lnTo>
                    <a:pt x="73651" y="36053"/>
                  </a:lnTo>
                  <a:lnTo>
                    <a:pt x="14636" y="45106"/>
                  </a:lnTo>
                  <a:lnTo>
                    <a:pt x="76625" y="45106"/>
                  </a:lnTo>
                  <a:lnTo>
                    <a:pt x="84452" y="43935"/>
                  </a:lnTo>
                  <a:lnTo>
                    <a:pt x="82965" y="34649"/>
                  </a:lnTo>
                  <a:lnTo>
                    <a:pt x="79280" y="107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2810166" y="3871094"/>
              <a:ext cx="73660" cy="45720"/>
            </a:xfrm>
            <a:custGeom>
              <a:avLst/>
              <a:gdLst/>
              <a:ahLst/>
              <a:cxnLst/>
              <a:rect l="l" t="t" r="r" b="b"/>
              <a:pathLst>
                <a:path w="73660" h="45720">
                  <a:moveTo>
                    <a:pt x="68328" y="0"/>
                  </a:moveTo>
                  <a:lnTo>
                    <a:pt x="0" y="10457"/>
                  </a:lnTo>
                  <a:lnTo>
                    <a:pt x="5400" y="45106"/>
                  </a:lnTo>
                  <a:lnTo>
                    <a:pt x="73651" y="34570"/>
                  </a:lnTo>
                  <a:lnTo>
                    <a:pt x="68328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2804765" y="3865709"/>
              <a:ext cx="84455" cy="55880"/>
            </a:xfrm>
            <a:custGeom>
              <a:avLst/>
              <a:gdLst/>
              <a:ahLst/>
              <a:cxnLst/>
              <a:rect l="l" t="t" r="r" b="b"/>
              <a:pathLst>
                <a:path w="84455" h="55879">
                  <a:moveTo>
                    <a:pt x="77642" y="0"/>
                  </a:moveTo>
                  <a:lnTo>
                    <a:pt x="0" y="11939"/>
                  </a:lnTo>
                  <a:lnTo>
                    <a:pt x="1487" y="21226"/>
                  </a:lnTo>
                  <a:lnTo>
                    <a:pt x="5400" y="46510"/>
                  </a:lnTo>
                  <a:lnTo>
                    <a:pt x="6809" y="55875"/>
                  </a:lnTo>
                  <a:lnTo>
                    <a:pt x="76690" y="45106"/>
                  </a:lnTo>
                  <a:lnTo>
                    <a:pt x="14714" y="45106"/>
                  </a:lnTo>
                  <a:lnTo>
                    <a:pt x="10801" y="19821"/>
                  </a:lnTo>
                  <a:lnTo>
                    <a:pt x="69737" y="10769"/>
                  </a:lnTo>
                  <a:lnTo>
                    <a:pt x="79359" y="10769"/>
                  </a:lnTo>
                  <a:lnTo>
                    <a:pt x="77642" y="0"/>
                  </a:lnTo>
                  <a:close/>
                </a:path>
                <a:path w="84455" h="55879">
                  <a:moveTo>
                    <a:pt x="79359" y="10769"/>
                  </a:moveTo>
                  <a:lnTo>
                    <a:pt x="69737" y="10769"/>
                  </a:lnTo>
                  <a:lnTo>
                    <a:pt x="73651" y="36053"/>
                  </a:lnTo>
                  <a:lnTo>
                    <a:pt x="14714" y="45106"/>
                  </a:lnTo>
                  <a:lnTo>
                    <a:pt x="76690" y="45106"/>
                  </a:lnTo>
                  <a:lnTo>
                    <a:pt x="84452" y="43935"/>
                  </a:lnTo>
                  <a:lnTo>
                    <a:pt x="83043" y="34570"/>
                  </a:lnTo>
                  <a:lnTo>
                    <a:pt x="79359" y="107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2708494" y="3636901"/>
              <a:ext cx="73660" cy="45720"/>
            </a:xfrm>
            <a:custGeom>
              <a:avLst/>
              <a:gdLst/>
              <a:ahLst/>
              <a:cxnLst/>
              <a:rect l="l" t="t" r="r" b="b"/>
              <a:pathLst>
                <a:path w="73660" h="45720">
                  <a:moveTo>
                    <a:pt x="68250" y="0"/>
                  </a:moveTo>
                  <a:lnTo>
                    <a:pt x="0" y="10535"/>
                  </a:lnTo>
                  <a:lnTo>
                    <a:pt x="5322" y="45184"/>
                  </a:lnTo>
                  <a:lnTo>
                    <a:pt x="73651" y="34649"/>
                  </a:lnTo>
                  <a:lnTo>
                    <a:pt x="68250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2703094" y="3631516"/>
              <a:ext cx="84455" cy="56515"/>
            </a:xfrm>
            <a:custGeom>
              <a:avLst/>
              <a:gdLst/>
              <a:ahLst/>
              <a:cxnLst/>
              <a:rect l="l" t="t" r="r" b="b"/>
              <a:pathLst>
                <a:path w="84455" h="56514">
                  <a:moveTo>
                    <a:pt x="77642" y="0"/>
                  </a:moveTo>
                  <a:lnTo>
                    <a:pt x="0" y="11939"/>
                  </a:lnTo>
                  <a:lnTo>
                    <a:pt x="1408" y="21304"/>
                  </a:lnTo>
                  <a:lnTo>
                    <a:pt x="5322" y="46588"/>
                  </a:lnTo>
                  <a:lnTo>
                    <a:pt x="6809" y="55953"/>
                  </a:lnTo>
                  <a:lnTo>
                    <a:pt x="76543" y="45184"/>
                  </a:lnTo>
                  <a:lnTo>
                    <a:pt x="14714" y="45184"/>
                  </a:lnTo>
                  <a:lnTo>
                    <a:pt x="10801" y="19821"/>
                  </a:lnTo>
                  <a:lnTo>
                    <a:pt x="69737" y="10769"/>
                  </a:lnTo>
                  <a:lnTo>
                    <a:pt x="79273" y="10769"/>
                  </a:lnTo>
                  <a:lnTo>
                    <a:pt x="77642" y="0"/>
                  </a:lnTo>
                  <a:close/>
                </a:path>
                <a:path w="84455" h="56514">
                  <a:moveTo>
                    <a:pt x="79273" y="10769"/>
                  </a:moveTo>
                  <a:lnTo>
                    <a:pt x="69737" y="10769"/>
                  </a:lnTo>
                  <a:lnTo>
                    <a:pt x="73651" y="36053"/>
                  </a:lnTo>
                  <a:lnTo>
                    <a:pt x="14714" y="45184"/>
                  </a:lnTo>
                  <a:lnTo>
                    <a:pt x="76543" y="45184"/>
                  </a:lnTo>
                  <a:lnTo>
                    <a:pt x="84452" y="43935"/>
                  </a:lnTo>
                  <a:lnTo>
                    <a:pt x="83043" y="34649"/>
                  </a:lnTo>
                  <a:lnTo>
                    <a:pt x="79273" y="107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922324" y="3203409"/>
              <a:ext cx="2186305" cy="1075055"/>
            </a:xfrm>
            <a:custGeom>
              <a:avLst/>
              <a:gdLst/>
              <a:ahLst/>
              <a:cxnLst/>
              <a:rect l="l" t="t" r="r" b="b"/>
              <a:pathLst>
                <a:path w="2186305" h="1075054">
                  <a:moveTo>
                    <a:pt x="938428" y="659257"/>
                  </a:moveTo>
                  <a:lnTo>
                    <a:pt x="931227" y="612749"/>
                  </a:lnTo>
                  <a:lnTo>
                    <a:pt x="931227" y="654037"/>
                  </a:lnTo>
                  <a:lnTo>
                    <a:pt x="107365" y="780846"/>
                  </a:lnTo>
                  <a:lnTo>
                    <a:pt x="7200" y="134061"/>
                  </a:lnTo>
                  <a:lnTo>
                    <a:pt x="831049" y="7251"/>
                  </a:lnTo>
                  <a:lnTo>
                    <a:pt x="931227" y="654037"/>
                  </a:lnTo>
                  <a:lnTo>
                    <a:pt x="931227" y="612749"/>
                  </a:lnTo>
                  <a:lnTo>
                    <a:pt x="837488" y="7251"/>
                  </a:lnTo>
                  <a:lnTo>
                    <a:pt x="836371" y="0"/>
                  </a:lnTo>
                  <a:lnTo>
                    <a:pt x="0" y="128841"/>
                  </a:lnTo>
                  <a:lnTo>
                    <a:pt x="102120" y="788022"/>
                  </a:lnTo>
                  <a:lnTo>
                    <a:pt x="148755" y="780846"/>
                  </a:lnTo>
                  <a:lnTo>
                    <a:pt x="938428" y="659257"/>
                  </a:lnTo>
                  <a:close/>
                </a:path>
                <a:path w="2186305" h="1075054">
                  <a:moveTo>
                    <a:pt x="2185886" y="957262"/>
                  </a:moveTo>
                  <a:lnTo>
                    <a:pt x="2179231" y="914311"/>
                  </a:lnTo>
                  <a:lnTo>
                    <a:pt x="2179231" y="951776"/>
                  </a:lnTo>
                  <a:lnTo>
                    <a:pt x="1429016" y="1067282"/>
                  </a:lnTo>
                  <a:lnTo>
                    <a:pt x="1326413" y="405168"/>
                  </a:lnTo>
                  <a:lnTo>
                    <a:pt x="2076615" y="289598"/>
                  </a:lnTo>
                  <a:lnTo>
                    <a:pt x="2179231" y="951776"/>
                  </a:lnTo>
                  <a:lnTo>
                    <a:pt x="2179231" y="914311"/>
                  </a:lnTo>
                  <a:lnTo>
                    <a:pt x="2082444" y="289598"/>
                  </a:lnTo>
                  <a:lnTo>
                    <a:pt x="2081314" y="282333"/>
                  </a:lnTo>
                  <a:lnTo>
                    <a:pt x="1319758" y="399630"/>
                  </a:lnTo>
                  <a:lnTo>
                    <a:pt x="1424330" y="1074534"/>
                  </a:lnTo>
                  <a:lnTo>
                    <a:pt x="1471409" y="1067282"/>
                  </a:lnTo>
                  <a:lnTo>
                    <a:pt x="2185886" y="957262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2270099" y="1298879"/>
              <a:ext cx="417830" cy="267970"/>
            </a:xfrm>
            <a:custGeom>
              <a:avLst/>
              <a:gdLst/>
              <a:ahLst/>
              <a:cxnLst/>
              <a:rect l="l" t="t" r="r" b="b"/>
              <a:pathLst>
                <a:path w="417830" h="267969">
                  <a:moveTo>
                    <a:pt x="196227" y="242227"/>
                  </a:moveTo>
                  <a:lnTo>
                    <a:pt x="192392" y="217411"/>
                  </a:lnTo>
                  <a:lnTo>
                    <a:pt x="28181" y="242620"/>
                  </a:lnTo>
                  <a:lnTo>
                    <a:pt x="32016" y="267512"/>
                  </a:lnTo>
                  <a:lnTo>
                    <a:pt x="196227" y="242227"/>
                  </a:lnTo>
                  <a:close/>
                </a:path>
                <a:path w="417830" h="267969">
                  <a:moveTo>
                    <a:pt x="398703" y="24892"/>
                  </a:moveTo>
                  <a:lnTo>
                    <a:pt x="394868" y="0"/>
                  </a:lnTo>
                  <a:lnTo>
                    <a:pt x="0" y="60871"/>
                  </a:lnTo>
                  <a:lnTo>
                    <a:pt x="3835" y="85686"/>
                  </a:lnTo>
                  <a:lnTo>
                    <a:pt x="398703" y="24892"/>
                  </a:lnTo>
                  <a:close/>
                </a:path>
                <a:path w="417830" h="267969">
                  <a:moveTo>
                    <a:pt x="408101" y="85534"/>
                  </a:moveTo>
                  <a:lnTo>
                    <a:pt x="404266" y="60629"/>
                  </a:lnTo>
                  <a:lnTo>
                    <a:pt x="9398" y="121424"/>
                  </a:lnTo>
                  <a:lnTo>
                    <a:pt x="13233" y="146316"/>
                  </a:lnTo>
                  <a:lnTo>
                    <a:pt x="408101" y="85534"/>
                  </a:lnTo>
                  <a:close/>
                </a:path>
                <a:path w="417830" h="267969">
                  <a:moveTo>
                    <a:pt x="417487" y="146088"/>
                  </a:moveTo>
                  <a:lnTo>
                    <a:pt x="413651" y="121272"/>
                  </a:lnTo>
                  <a:lnTo>
                    <a:pt x="18783" y="182067"/>
                  </a:lnTo>
                  <a:lnTo>
                    <a:pt x="22618" y="206883"/>
                  </a:lnTo>
                  <a:lnTo>
                    <a:pt x="417487" y="146088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1625015" y="1050087"/>
              <a:ext cx="712470" cy="109855"/>
            </a:xfrm>
            <a:custGeom>
              <a:avLst/>
              <a:gdLst/>
              <a:ahLst/>
              <a:cxnLst/>
              <a:rect l="l" t="t" r="r" b="b"/>
              <a:pathLst>
                <a:path w="712469" h="109855">
                  <a:moveTo>
                    <a:pt x="712013" y="0"/>
                  </a:moveTo>
                  <a:lnTo>
                    <a:pt x="0" y="109643"/>
                  </a:lnTo>
                  <a:lnTo>
                    <a:pt x="712013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892469" y="1050087"/>
              <a:ext cx="1463675" cy="308610"/>
            </a:xfrm>
            <a:custGeom>
              <a:avLst/>
              <a:gdLst/>
              <a:ahLst/>
              <a:cxnLst/>
              <a:rect l="l" t="t" r="r" b="b"/>
              <a:pathLst>
                <a:path w="1463675" h="308609">
                  <a:moveTo>
                    <a:pt x="1444559" y="0"/>
                  </a:moveTo>
                  <a:lnTo>
                    <a:pt x="346" y="222409"/>
                  </a:lnTo>
                  <a:lnTo>
                    <a:pt x="0" y="236158"/>
                  </a:lnTo>
                  <a:lnTo>
                    <a:pt x="311" y="249995"/>
                  </a:lnTo>
                  <a:lnTo>
                    <a:pt x="1332" y="263891"/>
                  </a:lnTo>
                  <a:lnTo>
                    <a:pt x="3117" y="277816"/>
                  </a:lnTo>
                  <a:lnTo>
                    <a:pt x="7836" y="308407"/>
                  </a:lnTo>
                  <a:lnTo>
                    <a:pt x="1463187" y="84437"/>
                  </a:lnTo>
                  <a:lnTo>
                    <a:pt x="1455907" y="39869"/>
                  </a:lnTo>
                  <a:lnTo>
                    <a:pt x="1444559" y="0"/>
                  </a:lnTo>
                  <a:close/>
                </a:path>
              </a:pathLst>
            </a:custGeom>
            <a:solidFill>
              <a:srgbClr val="5131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900306" y="1134524"/>
              <a:ext cx="1468755" cy="316230"/>
            </a:xfrm>
            <a:custGeom>
              <a:avLst/>
              <a:gdLst/>
              <a:ahLst/>
              <a:cxnLst/>
              <a:rect l="l" t="t" r="r" b="b"/>
              <a:pathLst>
                <a:path w="1468755" h="316230">
                  <a:moveTo>
                    <a:pt x="1455351" y="0"/>
                  </a:moveTo>
                  <a:lnTo>
                    <a:pt x="0" y="223969"/>
                  </a:lnTo>
                  <a:lnTo>
                    <a:pt x="12718" y="305988"/>
                  </a:lnTo>
                  <a:lnTo>
                    <a:pt x="14049" y="311138"/>
                  </a:lnTo>
                  <a:lnTo>
                    <a:pt x="15818" y="316133"/>
                  </a:lnTo>
                  <a:lnTo>
                    <a:pt x="1468187" y="92475"/>
                  </a:lnTo>
                  <a:lnTo>
                    <a:pt x="1468343" y="87246"/>
                  </a:lnTo>
                  <a:lnTo>
                    <a:pt x="1468030" y="81862"/>
                  </a:lnTo>
                  <a:lnTo>
                    <a:pt x="1455351" y="0"/>
                  </a:lnTo>
                  <a:close/>
                </a:path>
              </a:pathLst>
            </a:custGeom>
            <a:solidFill>
              <a:srgbClr val="A4A07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/>
            <p:cNvSpPr/>
            <p:nvPr/>
          </p:nvSpPr>
          <p:spPr>
            <a:xfrm>
              <a:off x="916124" y="1227000"/>
              <a:ext cx="1452880" cy="280035"/>
            </a:xfrm>
            <a:custGeom>
              <a:avLst/>
              <a:gdLst/>
              <a:ahLst/>
              <a:cxnLst/>
              <a:rect l="l" t="t" r="r" b="b"/>
              <a:pathLst>
                <a:path w="1452880" h="280034">
                  <a:moveTo>
                    <a:pt x="1452368" y="0"/>
                  </a:moveTo>
                  <a:lnTo>
                    <a:pt x="0" y="223657"/>
                  </a:lnTo>
                  <a:lnTo>
                    <a:pt x="12466" y="246470"/>
                  </a:lnTo>
                  <a:lnTo>
                    <a:pt x="30926" y="264169"/>
                  </a:lnTo>
                  <a:lnTo>
                    <a:pt x="53844" y="275620"/>
                  </a:lnTo>
                  <a:lnTo>
                    <a:pt x="79685" y="279689"/>
                  </a:lnTo>
                  <a:lnTo>
                    <a:pt x="83990" y="279689"/>
                  </a:lnTo>
                  <a:lnTo>
                    <a:pt x="88295" y="279377"/>
                  </a:lnTo>
                  <a:lnTo>
                    <a:pt x="1385996" y="79521"/>
                  </a:lnTo>
                  <a:lnTo>
                    <a:pt x="1436265" y="46510"/>
                  </a:lnTo>
                  <a:lnTo>
                    <a:pt x="1452368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921123" y="722695"/>
              <a:ext cx="1417955" cy="755015"/>
            </a:xfrm>
            <a:custGeom>
              <a:avLst/>
              <a:gdLst/>
              <a:ahLst/>
              <a:cxnLst/>
              <a:rect l="l" t="t" r="r" b="b"/>
              <a:pathLst>
                <a:path w="1417955" h="755015">
                  <a:moveTo>
                    <a:pt x="775894" y="0"/>
                  </a:moveTo>
                  <a:lnTo>
                    <a:pt x="726824" y="957"/>
                  </a:lnTo>
                  <a:lnTo>
                    <a:pt x="487243" y="37869"/>
                  </a:lnTo>
                  <a:lnTo>
                    <a:pt x="440166" y="51709"/>
                  </a:lnTo>
                  <a:lnTo>
                    <a:pt x="399778" y="76533"/>
                  </a:lnTo>
                  <a:lnTo>
                    <a:pt x="367540" y="110357"/>
                  </a:lnTo>
                  <a:lnTo>
                    <a:pt x="344909" y="151198"/>
                  </a:lnTo>
                  <a:lnTo>
                    <a:pt x="333344" y="197073"/>
                  </a:lnTo>
                  <a:lnTo>
                    <a:pt x="334305" y="245998"/>
                  </a:lnTo>
                  <a:lnTo>
                    <a:pt x="333401" y="266027"/>
                  </a:lnTo>
                  <a:lnTo>
                    <a:pt x="325138" y="283553"/>
                  </a:lnTo>
                  <a:lnTo>
                    <a:pt x="310872" y="296720"/>
                  </a:lnTo>
                  <a:lnTo>
                    <a:pt x="291961" y="303668"/>
                  </a:lnTo>
                  <a:lnTo>
                    <a:pt x="212205" y="315920"/>
                  </a:lnTo>
                  <a:lnTo>
                    <a:pt x="168319" y="326754"/>
                  </a:lnTo>
                  <a:lnTo>
                    <a:pt x="128212" y="344674"/>
                  </a:lnTo>
                  <a:lnTo>
                    <a:pt x="92474" y="368873"/>
                  </a:lnTo>
                  <a:lnTo>
                    <a:pt x="61696" y="398547"/>
                  </a:lnTo>
                  <a:lnTo>
                    <a:pt x="36469" y="432889"/>
                  </a:lnTo>
                  <a:lnTo>
                    <a:pt x="17384" y="471095"/>
                  </a:lnTo>
                  <a:lnTo>
                    <a:pt x="5030" y="512358"/>
                  </a:lnTo>
                  <a:lnTo>
                    <a:pt x="0" y="555875"/>
                  </a:lnTo>
                  <a:lnTo>
                    <a:pt x="2882" y="600838"/>
                  </a:lnTo>
                  <a:lnTo>
                    <a:pt x="19475" y="708062"/>
                  </a:lnTo>
                  <a:lnTo>
                    <a:pt x="41712" y="744526"/>
                  </a:lnTo>
                  <a:lnTo>
                    <a:pt x="83296" y="754651"/>
                  </a:lnTo>
                  <a:lnTo>
                    <a:pt x="1371214" y="556356"/>
                  </a:lnTo>
                  <a:lnTo>
                    <a:pt x="1392064" y="548723"/>
                  </a:lnTo>
                  <a:lnTo>
                    <a:pt x="1407814" y="534213"/>
                  </a:lnTo>
                  <a:lnTo>
                    <a:pt x="1416946" y="514874"/>
                  </a:lnTo>
                  <a:lnTo>
                    <a:pt x="1417940" y="492755"/>
                  </a:lnTo>
                  <a:lnTo>
                    <a:pt x="1401347" y="385530"/>
                  </a:lnTo>
                  <a:lnTo>
                    <a:pt x="1390483" y="341774"/>
                  </a:lnTo>
                  <a:lnTo>
                    <a:pt x="1372517" y="301786"/>
                  </a:lnTo>
                  <a:lnTo>
                    <a:pt x="1348255" y="266155"/>
                  </a:lnTo>
                  <a:lnTo>
                    <a:pt x="1318502" y="235470"/>
                  </a:lnTo>
                  <a:lnTo>
                    <a:pt x="1284064" y="210321"/>
                  </a:lnTo>
                  <a:lnTo>
                    <a:pt x="993409" y="195663"/>
                  </a:lnTo>
                  <a:lnTo>
                    <a:pt x="973277" y="194718"/>
                  </a:lnTo>
                  <a:lnTo>
                    <a:pt x="960653" y="188796"/>
                  </a:lnTo>
                  <a:lnTo>
                    <a:pt x="532326" y="188795"/>
                  </a:lnTo>
                  <a:lnTo>
                    <a:pt x="518335" y="188161"/>
                  </a:lnTo>
                  <a:lnTo>
                    <a:pt x="506106" y="182435"/>
                  </a:lnTo>
                  <a:lnTo>
                    <a:pt x="496928" y="172554"/>
                  </a:lnTo>
                  <a:lnTo>
                    <a:pt x="492095" y="159453"/>
                  </a:lnTo>
                  <a:lnTo>
                    <a:pt x="492657" y="147130"/>
                  </a:lnTo>
                  <a:lnTo>
                    <a:pt x="492731" y="145504"/>
                  </a:lnTo>
                  <a:lnTo>
                    <a:pt x="498474" y="133310"/>
                  </a:lnTo>
                  <a:lnTo>
                    <a:pt x="508385" y="124160"/>
                  </a:lnTo>
                  <a:lnTo>
                    <a:pt x="521525" y="119341"/>
                  </a:lnTo>
                  <a:lnTo>
                    <a:pt x="761184" y="82429"/>
                  </a:lnTo>
                  <a:lnTo>
                    <a:pt x="906801" y="82429"/>
                  </a:lnTo>
                  <a:lnTo>
                    <a:pt x="896790" y="66238"/>
                  </a:lnTo>
                  <a:lnTo>
                    <a:pt x="862866" y="34094"/>
                  </a:lnTo>
                  <a:lnTo>
                    <a:pt x="821904" y="11530"/>
                  </a:lnTo>
                  <a:lnTo>
                    <a:pt x="775894" y="0"/>
                  </a:lnTo>
                  <a:close/>
                </a:path>
                <a:path w="1417955" h="755015">
                  <a:moveTo>
                    <a:pt x="1160704" y="173974"/>
                  </a:moveTo>
                  <a:lnTo>
                    <a:pt x="1115587" y="176856"/>
                  </a:lnTo>
                  <a:lnTo>
                    <a:pt x="993409" y="195663"/>
                  </a:lnTo>
                  <a:lnTo>
                    <a:pt x="1254544" y="195663"/>
                  </a:lnTo>
                  <a:lnTo>
                    <a:pt x="1245748" y="191296"/>
                  </a:lnTo>
                  <a:lnTo>
                    <a:pt x="1204360" y="178984"/>
                  </a:lnTo>
                  <a:lnTo>
                    <a:pt x="1160704" y="173974"/>
                  </a:lnTo>
                  <a:close/>
                </a:path>
                <a:path w="1417955" h="755015">
                  <a:moveTo>
                    <a:pt x="906801" y="82429"/>
                  </a:moveTo>
                  <a:lnTo>
                    <a:pt x="761184" y="82429"/>
                  </a:lnTo>
                  <a:lnTo>
                    <a:pt x="775175" y="83063"/>
                  </a:lnTo>
                  <a:lnTo>
                    <a:pt x="787405" y="88789"/>
                  </a:lnTo>
                  <a:lnTo>
                    <a:pt x="796582" y="98671"/>
                  </a:lnTo>
                  <a:lnTo>
                    <a:pt x="801415" y="111772"/>
                  </a:lnTo>
                  <a:lnTo>
                    <a:pt x="800840" y="124160"/>
                  </a:lnTo>
                  <a:lnTo>
                    <a:pt x="771907" y="151961"/>
                  </a:lnTo>
                  <a:lnTo>
                    <a:pt x="532326" y="188795"/>
                  </a:lnTo>
                  <a:lnTo>
                    <a:pt x="960653" y="188796"/>
                  </a:lnTo>
                  <a:lnTo>
                    <a:pt x="955683" y="186464"/>
                  </a:lnTo>
                  <a:lnTo>
                    <a:pt x="942492" y="172255"/>
                  </a:lnTo>
                  <a:lnTo>
                    <a:pt x="935568" y="153444"/>
                  </a:lnTo>
                  <a:lnTo>
                    <a:pt x="921687" y="106506"/>
                  </a:lnTo>
                  <a:lnTo>
                    <a:pt x="906801" y="82429"/>
                  </a:lnTo>
                  <a:close/>
                </a:path>
              </a:pathLst>
            </a:custGeom>
            <a:solidFill>
              <a:srgbClr val="4249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939705" y="739973"/>
              <a:ext cx="1381760" cy="719455"/>
            </a:xfrm>
            <a:custGeom>
              <a:avLst/>
              <a:gdLst/>
              <a:ahLst/>
              <a:cxnLst/>
              <a:rect l="l" t="t" r="r" b="b"/>
              <a:pathLst>
                <a:path w="1381760" h="719455">
                  <a:moveTo>
                    <a:pt x="743515" y="0"/>
                  </a:moveTo>
                  <a:lnTo>
                    <a:pt x="471478" y="38696"/>
                  </a:lnTo>
                  <a:lnTo>
                    <a:pt x="429185" y="51149"/>
                  </a:lnTo>
                  <a:lnTo>
                    <a:pt x="392882" y="73498"/>
                  </a:lnTo>
                  <a:lnTo>
                    <a:pt x="363888" y="103945"/>
                  </a:lnTo>
                  <a:lnTo>
                    <a:pt x="343523" y="140694"/>
                  </a:lnTo>
                  <a:lnTo>
                    <a:pt x="333236" y="181437"/>
                  </a:lnTo>
                  <a:lnTo>
                    <a:pt x="333256" y="189622"/>
                  </a:lnTo>
                  <a:lnTo>
                    <a:pt x="333839" y="219666"/>
                  </a:lnTo>
                  <a:lnTo>
                    <a:pt x="333960" y="225909"/>
                  </a:lnTo>
                  <a:lnTo>
                    <a:pt x="332672" y="253201"/>
                  </a:lnTo>
                  <a:lnTo>
                    <a:pt x="321368" y="277083"/>
                  </a:lnTo>
                  <a:lnTo>
                    <a:pt x="301920" y="295025"/>
                  </a:lnTo>
                  <a:lnTo>
                    <a:pt x="276197" y="304494"/>
                  </a:lnTo>
                  <a:lnTo>
                    <a:pt x="196441" y="316746"/>
                  </a:lnTo>
                  <a:lnTo>
                    <a:pt x="150990" y="328522"/>
                  </a:lnTo>
                  <a:lnTo>
                    <a:pt x="110025" y="348504"/>
                  </a:lnTo>
                  <a:lnTo>
                    <a:pt x="74331" y="375621"/>
                  </a:lnTo>
                  <a:lnTo>
                    <a:pt x="44696" y="408802"/>
                  </a:lnTo>
                  <a:lnTo>
                    <a:pt x="21904" y="446976"/>
                  </a:lnTo>
                  <a:lnTo>
                    <a:pt x="6743" y="489073"/>
                  </a:lnTo>
                  <a:lnTo>
                    <a:pt x="0" y="534021"/>
                  </a:lnTo>
                  <a:lnTo>
                    <a:pt x="2459" y="580750"/>
                  </a:lnTo>
                  <a:lnTo>
                    <a:pt x="19075" y="687974"/>
                  </a:lnTo>
                  <a:lnTo>
                    <a:pt x="47032" y="718570"/>
                  </a:lnTo>
                  <a:lnTo>
                    <a:pt x="61896" y="719268"/>
                  </a:lnTo>
                  <a:lnTo>
                    <a:pt x="1349892" y="520972"/>
                  </a:lnTo>
                  <a:lnTo>
                    <a:pt x="1363854" y="515850"/>
                  </a:lnTo>
                  <a:lnTo>
                    <a:pt x="1374410" y="506096"/>
                  </a:lnTo>
                  <a:lnTo>
                    <a:pt x="1380535" y="493109"/>
                  </a:lnTo>
                  <a:lnTo>
                    <a:pt x="1381200" y="478285"/>
                  </a:lnTo>
                  <a:lnTo>
                    <a:pt x="1364607" y="371061"/>
                  </a:lnTo>
                  <a:lnTo>
                    <a:pt x="1353238" y="326763"/>
                  </a:lnTo>
                  <a:lnTo>
                    <a:pt x="1333710" y="286145"/>
                  </a:lnTo>
                  <a:lnTo>
                    <a:pt x="1306580" y="250137"/>
                  </a:lnTo>
                  <a:lnTo>
                    <a:pt x="1272406" y="219666"/>
                  </a:lnTo>
                  <a:lnTo>
                    <a:pt x="1233159" y="196489"/>
                  </a:lnTo>
                  <a:lnTo>
                    <a:pt x="977645" y="196489"/>
                  </a:lnTo>
                  <a:lnTo>
                    <a:pt x="950261" y="195205"/>
                  </a:lnTo>
                  <a:lnTo>
                    <a:pt x="938386" y="189622"/>
                  </a:lnTo>
                  <a:lnTo>
                    <a:pt x="516561" y="189622"/>
                  </a:lnTo>
                  <a:lnTo>
                    <a:pt x="495276" y="188649"/>
                  </a:lnTo>
                  <a:lnTo>
                    <a:pt x="476654" y="179906"/>
                  </a:lnTo>
                  <a:lnTo>
                    <a:pt x="462684" y="164842"/>
                  </a:lnTo>
                  <a:lnTo>
                    <a:pt x="455355" y="144906"/>
                  </a:lnTo>
                  <a:lnTo>
                    <a:pt x="456330" y="123728"/>
                  </a:lnTo>
                  <a:lnTo>
                    <a:pt x="465090" y="105184"/>
                  </a:lnTo>
                  <a:lnTo>
                    <a:pt x="480175" y="91264"/>
                  </a:lnTo>
                  <a:lnTo>
                    <a:pt x="500125" y="83958"/>
                  </a:lnTo>
                  <a:lnTo>
                    <a:pt x="739785" y="47046"/>
                  </a:lnTo>
                  <a:lnTo>
                    <a:pt x="850742" y="47046"/>
                  </a:lnTo>
                  <a:lnTo>
                    <a:pt x="833395" y="31594"/>
                  </a:lnTo>
                  <a:lnTo>
                    <a:pt x="805431" y="15073"/>
                  </a:lnTo>
                  <a:lnTo>
                    <a:pt x="775221" y="4485"/>
                  </a:lnTo>
                  <a:lnTo>
                    <a:pt x="743515" y="0"/>
                  </a:lnTo>
                  <a:close/>
                </a:path>
                <a:path w="1381760" h="719455">
                  <a:moveTo>
                    <a:pt x="1145610" y="175122"/>
                  </a:moveTo>
                  <a:lnTo>
                    <a:pt x="1099823" y="177682"/>
                  </a:lnTo>
                  <a:lnTo>
                    <a:pt x="977645" y="196489"/>
                  </a:lnTo>
                  <a:lnTo>
                    <a:pt x="1233296" y="196489"/>
                  </a:lnTo>
                  <a:lnTo>
                    <a:pt x="1190341" y="181437"/>
                  </a:lnTo>
                  <a:lnTo>
                    <a:pt x="1145610" y="175122"/>
                  </a:lnTo>
                  <a:close/>
                </a:path>
                <a:path w="1381760" h="719455">
                  <a:moveTo>
                    <a:pt x="850742" y="47046"/>
                  </a:moveTo>
                  <a:lnTo>
                    <a:pt x="739785" y="47046"/>
                  </a:lnTo>
                  <a:lnTo>
                    <a:pt x="761026" y="48019"/>
                  </a:lnTo>
                  <a:lnTo>
                    <a:pt x="779634" y="56761"/>
                  </a:lnTo>
                  <a:lnTo>
                    <a:pt x="793618" y="71825"/>
                  </a:lnTo>
                  <a:lnTo>
                    <a:pt x="800991" y="91762"/>
                  </a:lnTo>
                  <a:lnTo>
                    <a:pt x="799982" y="112940"/>
                  </a:lnTo>
                  <a:lnTo>
                    <a:pt x="791217" y="131493"/>
                  </a:lnTo>
                  <a:lnTo>
                    <a:pt x="776127" y="145436"/>
                  </a:lnTo>
                  <a:lnTo>
                    <a:pt x="756143" y="152788"/>
                  </a:lnTo>
                  <a:lnTo>
                    <a:pt x="516561" y="189622"/>
                  </a:lnTo>
                  <a:lnTo>
                    <a:pt x="938386" y="189622"/>
                  </a:lnTo>
                  <a:lnTo>
                    <a:pt x="926290" y="183935"/>
                  </a:lnTo>
                  <a:lnTo>
                    <a:pt x="908292" y="164543"/>
                  </a:lnTo>
                  <a:lnTo>
                    <a:pt x="898828" y="138897"/>
                  </a:lnTo>
                  <a:lnTo>
                    <a:pt x="890761" y="107535"/>
                  </a:lnTo>
                  <a:lnTo>
                    <a:pt x="876912" y="78749"/>
                  </a:lnTo>
                  <a:lnTo>
                    <a:pt x="857663" y="53211"/>
                  </a:lnTo>
                  <a:lnTo>
                    <a:pt x="850742" y="47046"/>
                  </a:lnTo>
                  <a:close/>
                </a:path>
              </a:pathLst>
            </a:custGeom>
            <a:solidFill>
              <a:srgbClr val="7E8B8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/>
            <p:cNvSpPr/>
            <p:nvPr/>
          </p:nvSpPr>
          <p:spPr>
            <a:xfrm>
              <a:off x="944219" y="739977"/>
              <a:ext cx="1376680" cy="719455"/>
            </a:xfrm>
            <a:custGeom>
              <a:avLst/>
              <a:gdLst/>
              <a:ahLst/>
              <a:cxnLst/>
              <a:rect l="l" t="t" r="r" b="b"/>
              <a:pathLst>
                <a:path w="1376680" h="719455">
                  <a:moveTo>
                    <a:pt x="873099" y="79984"/>
                  </a:moveTo>
                  <a:lnTo>
                    <a:pt x="841870" y="42113"/>
                  </a:lnTo>
                  <a:lnTo>
                    <a:pt x="800912" y="15074"/>
                  </a:lnTo>
                  <a:lnTo>
                    <a:pt x="739000" y="0"/>
                  </a:lnTo>
                  <a:lnTo>
                    <a:pt x="706539" y="1790"/>
                  </a:lnTo>
                  <a:lnTo>
                    <a:pt x="466953" y="38696"/>
                  </a:lnTo>
                  <a:lnTo>
                    <a:pt x="419252" y="53708"/>
                  </a:lnTo>
                  <a:lnTo>
                    <a:pt x="379552" y="81254"/>
                  </a:lnTo>
                  <a:lnTo>
                    <a:pt x="349808" y="118656"/>
                  </a:lnTo>
                  <a:lnTo>
                    <a:pt x="331939" y="163245"/>
                  </a:lnTo>
                  <a:lnTo>
                    <a:pt x="450837" y="144907"/>
                  </a:lnTo>
                  <a:lnTo>
                    <a:pt x="451815" y="123736"/>
                  </a:lnTo>
                  <a:lnTo>
                    <a:pt x="460565" y="105181"/>
                  </a:lnTo>
                  <a:lnTo>
                    <a:pt x="475653" y="91262"/>
                  </a:lnTo>
                  <a:lnTo>
                    <a:pt x="495604" y="83959"/>
                  </a:lnTo>
                  <a:lnTo>
                    <a:pt x="735266" y="47053"/>
                  </a:lnTo>
                  <a:lnTo>
                    <a:pt x="756500" y="48018"/>
                  </a:lnTo>
                  <a:lnTo>
                    <a:pt x="775119" y="56769"/>
                  </a:lnTo>
                  <a:lnTo>
                    <a:pt x="789101" y="71831"/>
                  </a:lnTo>
                  <a:lnTo>
                    <a:pt x="796467" y="91770"/>
                  </a:lnTo>
                  <a:lnTo>
                    <a:pt x="873099" y="79984"/>
                  </a:lnTo>
                  <a:close/>
                </a:path>
                <a:path w="1376680" h="719455">
                  <a:moveTo>
                    <a:pt x="1333944" y="294817"/>
                  </a:moveTo>
                  <a:lnTo>
                    <a:pt x="1305255" y="253911"/>
                  </a:lnTo>
                  <a:lnTo>
                    <a:pt x="1267891" y="219671"/>
                  </a:lnTo>
                  <a:lnTo>
                    <a:pt x="1228686" y="196507"/>
                  </a:lnTo>
                  <a:lnTo>
                    <a:pt x="1186332" y="181597"/>
                  </a:lnTo>
                  <a:lnTo>
                    <a:pt x="1141857" y="175196"/>
                  </a:lnTo>
                  <a:lnTo>
                    <a:pt x="1096314" y="177533"/>
                  </a:lnTo>
                  <a:lnTo>
                    <a:pt x="191300" y="316903"/>
                  </a:lnTo>
                  <a:lnTo>
                    <a:pt x="144233" y="329425"/>
                  </a:lnTo>
                  <a:lnTo>
                    <a:pt x="102082" y="350761"/>
                  </a:lnTo>
                  <a:lnTo>
                    <a:pt x="65709" y="379691"/>
                  </a:lnTo>
                  <a:lnTo>
                    <a:pt x="35991" y="415036"/>
                  </a:lnTo>
                  <a:lnTo>
                    <a:pt x="13804" y="455587"/>
                  </a:lnTo>
                  <a:lnTo>
                    <a:pt x="0" y="500138"/>
                  </a:lnTo>
                  <a:lnTo>
                    <a:pt x="1333944" y="294817"/>
                  </a:lnTo>
                  <a:close/>
                </a:path>
                <a:path w="1376680" h="719455">
                  <a:moveTo>
                    <a:pt x="1376680" y="478282"/>
                  </a:moveTo>
                  <a:lnTo>
                    <a:pt x="1365796" y="407657"/>
                  </a:lnTo>
                  <a:lnTo>
                    <a:pt x="3594" y="617270"/>
                  </a:lnTo>
                  <a:lnTo>
                    <a:pt x="14554" y="687971"/>
                  </a:lnTo>
                  <a:lnTo>
                    <a:pt x="19697" y="701929"/>
                  </a:lnTo>
                  <a:lnTo>
                    <a:pt x="29464" y="712457"/>
                  </a:lnTo>
                  <a:lnTo>
                    <a:pt x="42481" y="718578"/>
                  </a:lnTo>
                  <a:lnTo>
                    <a:pt x="57378" y="719264"/>
                  </a:lnTo>
                  <a:lnTo>
                    <a:pt x="1345374" y="520979"/>
                  </a:lnTo>
                  <a:lnTo>
                    <a:pt x="1359331" y="515848"/>
                  </a:lnTo>
                  <a:lnTo>
                    <a:pt x="1369885" y="506095"/>
                  </a:lnTo>
                  <a:lnTo>
                    <a:pt x="1376019" y="493115"/>
                  </a:lnTo>
                  <a:lnTo>
                    <a:pt x="1376680" y="478282"/>
                  </a:lnTo>
                  <a:close/>
                </a:path>
              </a:pathLst>
            </a:custGeom>
            <a:solidFill>
              <a:srgbClr val="C3D2D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14824" y="2971800"/>
              <a:ext cx="10210800" cy="616267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154433" y="4464439"/>
              <a:ext cx="1621377" cy="3107567"/>
            </a:xfrm>
            <a:prstGeom prst="rect">
              <a:avLst/>
            </a:prstGeom>
          </p:spPr>
        </p:pic>
      </p:grpSp>
      <p:pic>
        <p:nvPicPr>
          <p:cNvPr id="52" name="object 5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01725" y="9209722"/>
            <a:ext cx="6711315" cy="896302"/>
          </a:xfrm>
          <a:prstGeom prst="rect">
            <a:avLst/>
          </a:prstGeom>
        </p:spPr>
      </p:pic>
      <p:sp>
        <p:nvSpPr>
          <p:cNvPr id="53" name="object 5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8971280" marR="5080" indent="1217930">
              <a:lnSpc>
                <a:spcPct val="116599"/>
              </a:lnSpc>
              <a:spcBef>
                <a:spcPts val="95"/>
              </a:spcBef>
            </a:pPr>
            <a:r>
              <a:rPr dirty="0" spc="420"/>
              <a:t>Encouraging </a:t>
            </a:r>
            <a:r>
              <a:rPr dirty="0" spc="395"/>
              <a:t>Student</a:t>
            </a:r>
            <a:r>
              <a:rPr dirty="0" spc="-70"/>
              <a:t> </a:t>
            </a:r>
            <a:r>
              <a:rPr dirty="0" spc="409"/>
              <a:t>Ownership</a:t>
            </a:r>
          </a:p>
        </p:txBody>
      </p:sp>
      <p:pic>
        <p:nvPicPr>
          <p:cNvPr id="54" name="object 5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193159" y="0"/>
            <a:ext cx="4979543" cy="26384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A white circle with letters in it  Description automatically generated (Shape)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206010" y="9256368"/>
            <a:ext cx="708609" cy="72039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262335" y="2644029"/>
            <a:ext cx="15763875" cy="113030"/>
            <a:chOff x="1262335" y="2644029"/>
            <a:chExt cx="15763875" cy="113030"/>
          </a:xfrm>
        </p:grpSpPr>
        <p:sp>
          <p:nvSpPr>
            <p:cNvPr id="4" name="object 4"/>
            <p:cNvSpPr/>
            <p:nvPr/>
          </p:nvSpPr>
          <p:spPr>
            <a:xfrm>
              <a:off x="1262335" y="2644029"/>
              <a:ext cx="1276350" cy="113030"/>
            </a:xfrm>
            <a:custGeom>
              <a:avLst/>
              <a:gdLst/>
              <a:ahLst/>
              <a:cxnLst/>
              <a:rect l="l" t="t" r="r" b="b"/>
              <a:pathLst>
                <a:path w="1276350" h="113030">
                  <a:moveTo>
                    <a:pt x="1276213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276213" y="113009"/>
                  </a:lnTo>
                  <a:lnTo>
                    <a:pt x="1276213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2538463" y="2644029"/>
              <a:ext cx="14488160" cy="113030"/>
            </a:xfrm>
            <a:custGeom>
              <a:avLst/>
              <a:gdLst/>
              <a:ahLst/>
              <a:cxnLst/>
              <a:rect l="l" t="t" r="r" b="b"/>
              <a:pathLst>
                <a:path w="14488160" h="113030">
                  <a:moveTo>
                    <a:pt x="14487659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4487659" y="113009"/>
                  </a:lnTo>
                  <a:lnTo>
                    <a:pt x="14487659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" name="object 6"/>
          <p:cNvGrpSpPr/>
          <p:nvPr/>
        </p:nvGrpSpPr>
        <p:grpSpPr>
          <a:xfrm>
            <a:off x="1337563" y="6973"/>
            <a:ext cx="16240125" cy="2546350"/>
            <a:chOff x="1337563" y="6973"/>
            <a:chExt cx="16240125" cy="2546350"/>
          </a:xfrm>
        </p:grpSpPr>
        <p:sp>
          <p:nvSpPr>
            <p:cNvPr id="7" name="object 7"/>
            <p:cNvSpPr/>
            <p:nvPr/>
          </p:nvSpPr>
          <p:spPr>
            <a:xfrm>
              <a:off x="15112307" y="6973"/>
              <a:ext cx="2465070" cy="2465070"/>
            </a:xfrm>
            <a:custGeom>
              <a:avLst/>
              <a:gdLst/>
              <a:ahLst/>
              <a:cxnLst/>
              <a:rect l="l" t="t" r="r" b="b"/>
              <a:pathLst>
                <a:path w="2465069" h="2465070">
                  <a:moveTo>
                    <a:pt x="2127583" y="0"/>
                  </a:moveTo>
                  <a:lnTo>
                    <a:pt x="2086489" y="9993"/>
                  </a:lnTo>
                  <a:lnTo>
                    <a:pt x="1808420" y="256587"/>
                  </a:lnTo>
                  <a:lnTo>
                    <a:pt x="1789456" y="292389"/>
                  </a:lnTo>
                  <a:lnTo>
                    <a:pt x="1789288" y="305808"/>
                  </a:lnTo>
                  <a:lnTo>
                    <a:pt x="1803329" y="540649"/>
                  </a:lnTo>
                  <a:lnTo>
                    <a:pt x="1765504" y="509778"/>
                  </a:lnTo>
                  <a:lnTo>
                    <a:pt x="1726263" y="480556"/>
                  </a:lnTo>
                  <a:lnTo>
                    <a:pt x="1685664" y="453045"/>
                  </a:lnTo>
                  <a:lnTo>
                    <a:pt x="1643765" y="427308"/>
                  </a:lnTo>
                  <a:lnTo>
                    <a:pt x="1600623" y="403405"/>
                  </a:lnTo>
                  <a:lnTo>
                    <a:pt x="1556296" y="381401"/>
                  </a:lnTo>
                  <a:lnTo>
                    <a:pt x="1510842" y="361355"/>
                  </a:lnTo>
                  <a:lnTo>
                    <a:pt x="1461910" y="342416"/>
                  </a:lnTo>
                  <a:lnTo>
                    <a:pt x="1411903" y="325797"/>
                  </a:lnTo>
                  <a:lnTo>
                    <a:pt x="1360888" y="311561"/>
                  </a:lnTo>
                  <a:lnTo>
                    <a:pt x="1308931" y="299771"/>
                  </a:lnTo>
                  <a:lnTo>
                    <a:pt x="1256100" y="290491"/>
                  </a:lnTo>
                  <a:lnTo>
                    <a:pt x="1202459" y="283785"/>
                  </a:lnTo>
                  <a:lnTo>
                    <a:pt x="1148077" y="279714"/>
                  </a:lnTo>
                  <a:lnTo>
                    <a:pt x="1093019" y="278343"/>
                  </a:lnTo>
                  <a:lnTo>
                    <a:pt x="1040065" y="279605"/>
                  </a:lnTo>
                  <a:lnTo>
                    <a:pt x="987763" y="283353"/>
                  </a:lnTo>
                  <a:lnTo>
                    <a:pt x="936169" y="289529"/>
                  </a:lnTo>
                  <a:lnTo>
                    <a:pt x="885341" y="298074"/>
                  </a:lnTo>
                  <a:lnTo>
                    <a:pt x="835334" y="308932"/>
                  </a:lnTo>
                  <a:lnTo>
                    <a:pt x="786207" y="322044"/>
                  </a:lnTo>
                  <a:lnTo>
                    <a:pt x="738016" y="337352"/>
                  </a:lnTo>
                  <a:lnTo>
                    <a:pt x="690819" y="354799"/>
                  </a:lnTo>
                  <a:lnTo>
                    <a:pt x="644671" y="374327"/>
                  </a:lnTo>
                  <a:lnTo>
                    <a:pt x="599631" y="395877"/>
                  </a:lnTo>
                  <a:lnTo>
                    <a:pt x="555755" y="419393"/>
                  </a:lnTo>
                  <a:lnTo>
                    <a:pt x="513100" y="444815"/>
                  </a:lnTo>
                  <a:lnTo>
                    <a:pt x="471724" y="472087"/>
                  </a:lnTo>
                  <a:lnTo>
                    <a:pt x="431683" y="501151"/>
                  </a:lnTo>
                  <a:lnTo>
                    <a:pt x="393034" y="531948"/>
                  </a:lnTo>
                  <a:lnTo>
                    <a:pt x="355834" y="564420"/>
                  </a:lnTo>
                  <a:lnTo>
                    <a:pt x="320141" y="598511"/>
                  </a:lnTo>
                  <a:lnTo>
                    <a:pt x="286033" y="634193"/>
                  </a:lnTo>
                  <a:lnTo>
                    <a:pt x="253548" y="671384"/>
                  </a:lnTo>
                  <a:lnTo>
                    <a:pt x="222743" y="710028"/>
                  </a:lnTo>
                  <a:lnTo>
                    <a:pt x="193675" y="750067"/>
                  </a:lnTo>
                  <a:lnTo>
                    <a:pt x="166402" y="791443"/>
                  </a:lnTo>
                  <a:lnTo>
                    <a:pt x="140981" y="834100"/>
                  </a:lnTo>
                  <a:lnTo>
                    <a:pt x="117469" y="877981"/>
                  </a:lnTo>
                  <a:lnTo>
                    <a:pt x="95925" y="923026"/>
                  </a:lnTo>
                  <a:lnTo>
                    <a:pt x="76404" y="969181"/>
                  </a:lnTo>
                  <a:lnTo>
                    <a:pt x="58965" y="1016386"/>
                  </a:lnTo>
                  <a:lnTo>
                    <a:pt x="43666" y="1064585"/>
                  </a:lnTo>
                  <a:lnTo>
                    <a:pt x="30562" y="1113720"/>
                  </a:lnTo>
                  <a:lnTo>
                    <a:pt x="19713" y="1163734"/>
                  </a:lnTo>
                  <a:lnTo>
                    <a:pt x="11174" y="1214570"/>
                  </a:lnTo>
                  <a:lnTo>
                    <a:pt x="5004" y="1266171"/>
                  </a:lnTo>
                  <a:lnTo>
                    <a:pt x="1260" y="1318478"/>
                  </a:lnTo>
                  <a:lnTo>
                    <a:pt x="0" y="1371435"/>
                  </a:lnTo>
                  <a:lnTo>
                    <a:pt x="1260" y="1424391"/>
                  </a:lnTo>
                  <a:lnTo>
                    <a:pt x="5004" y="1476695"/>
                  </a:lnTo>
                  <a:lnTo>
                    <a:pt x="11174" y="1528290"/>
                  </a:lnTo>
                  <a:lnTo>
                    <a:pt x="19713" y="1579119"/>
                  </a:lnTo>
                  <a:lnTo>
                    <a:pt x="30563" y="1629126"/>
                  </a:lnTo>
                  <a:lnTo>
                    <a:pt x="43666" y="1678254"/>
                  </a:lnTo>
                  <a:lnTo>
                    <a:pt x="58966" y="1726444"/>
                  </a:lnTo>
                  <a:lnTo>
                    <a:pt x="76405" y="1773641"/>
                  </a:lnTo>
                  <a:lnTo>
                    <a:pt x="95925" y="1819788"/>
                  </a:lnTo>
                  <a:lnTo>
                    <a:pt x="117470" y="1864827"/>
                  </a:lnTo>
                  <a:lnTo>
                    <a:pt x="140981" y="1908703"/>
                  </a:lnTo>
                  <a:lnTo>
                    <a:pt x="166403" y="1951356"/>
                  </a:lnTo>
                  <a:lnTo>
                    <a:pt x="193676" y="1992732"/>
                  </a:lnTo>
                  <a:lnTo>
                    <a:pt x="222744" y="2032772"/>
                  </a:lnTo>
                  <a:lnTo>
                    <a:pt x="253549" y="2071420"/>
                  </a:lnTo>
                  <a:lnTo>
                    <a:pt x="286034" y="2108620"/>
                  </a:lnTo>
                  <a:lnTo>
                    <a:pt x="320142" y="2144313"/>
                  </a:lnTo>
                  <a:lnTo>
                    <a:pt x="355818" y="2178422"/>
                  </a:lnTo>
                  <a:lnTo>
                    <a:pt x="393005" y="2210909"/>
                  </a:lnTo>
                  <a:lnTo>
                    <a:pt x="431645" y="2241716"/>
                  </a:lnTo>
                  <a:lnTo>
                    <a:pt x="471680" y="2270785"/>
                  </a:lnTo>
                  <a:lnTo>
                    <a:pt x="513054" y="2298059"/>
                  </a:lnTo>
                  <a:lnTo>
                    <a:pt x="555708" y="2323481"/>
                  </a:lnTo>
                  <a:lnTo>
                    <a:pt x="599586" y="2346994"/>
                  </a:lnTo>
                  <a:lnTo>
                    <a:pt x="644630" y="2368539"/>
                  </a:lnTo>
                  <a:lnTo>
                    <a:pt x="690782" y="2388060"/>
                  </a:lnTo>
                  <a:lnTo>
                    <a:pt x="737985" y="2405499"/>
                  </a:lnTo>
                  <a:lnTo>
                    <a:pt x="786182" y="2420799"/>
                  </a:lnTo>
                  <a:lnTo>
                    <a:pt x="835316" y="2433903"/>
                  </a:lnTo>
                  <a:lnTo>
                    <a:pt x="885328" y="2444753"/>
                  </a:lnTo>
                  <a:lnTo>
                    <a:pt x="936162" y="2453291"/>
                  </a:lnTo>
                  <a:lnTo>
                    <a:pt x="987760" y="2459461"/>
                  </a:lnTo>
                  <a:lnTo>
                    <a:pt x="1040065" y="2463205"/>
                  </a:lnTo>
                  <a:lnTo>
                    <a:pt x="1093020" y="2464466"/>
                  </a:lnTo>
                  <a:lnTo>
                    <a:pt x="1145976" y="2463205"/>
                  </a:lnTo>
                  <a:lnTo>
                    <a:pt x="1198280" y="2459461"/>
                  </a:lnTo>
                  <a:lnTo>
                    <a:pt x="1249875" y="2453291"/>
                  </a:lnTo>
                  <a:lnTo>
                    <a:pt x="1300705" y="2444753"/>
                  </a:lnTo>
                  <a:lnTo>
                    <a:pt x="1350713" y="2433903"/>
                  </a:lnTo>
                  <a:lnTo>
                    <a:pt x="1399842" y="2420799"/>
                  </a:lnTo>
                  <a:lnTo>
                    <a:pt x="1448034" y="2405499"/>
                  </a:lnTo>
                  <a:lnTo>
                    <a:pt x="1495234" y="2388060"/>
                  </a:lnTo>
                  <a:lnTo>
                    <a:pt x="1541384" y="2368539"/>
                  </a:lnTo>
                  <a:lnTo>
                    <a:pt x="1586428" y="2346994"/>
                  </a:lnTo>
                  <a:lnTo>
                    <a:pt x="1630308" y="2323481"/>
                  </a:lnTo>
                  <a:lnTo>
                    <a:pt x="1672968" y="2298059"/>
                  </a:lnTo>
                  <a:lnTo>
                    <a:pt x="1714351" y="2270785"/>
                  </a:lnTo>
                  <a:lnTo>
                    <a:pt x="1754400" y="2241716"/>
                  </a:lnTo>
                  <a:lnTo>
                    <a:pt x="1793058" y="2210909"/>
                  </a:lnTo>
                  <a:lnTo>
                    <a:pt x="1830269" y="2178422"/>
                  </a:lnTo>
                  <a:lnTo>
                    <a:pt x="1865975" y="2144313"/>
                  </a:lnTo>
                  <a:lnTo>
                    <a:pt x="1900064" y="2108639"/>
                  </a:lnTo>
                  <a:lnTo>
                    <a:pt x="1932532" y="2071454"/>
                  </a:lnTo>
                  <a:lnTo>
                    <a:pt x="1963322" y="2032816"/>
                  </a:lnTo>
                  <a:lnTo>
                    <a:pt x="1992377" y="1992783"/>
                  </a:lnTo>
                  <a:lnTo>
                    <a:pt x="2019638" y="1951411"/>
                  </a:lnTo>
                  <a:lnTo>
                    <a:pt x="2045049" y="1908757"/>
                  </a:lnTo>
                  <a:lnTo>
                    <a:pt x="2068552" y="1864880"/>
                  </a:lnTo>
                  <a:lnTo>
                    <a:pt x="2090089" y="1819837"/>
                  </a:lnTo>
                  <a:lnTo>
                    <a:pt x="2109603" y="1773685"/>
                  </a:lnTo>
                  <a:lnTo>
                    <a:pt x="2127036" y="1726481"/>
                  </a:lnTo>
                  <a:lnTo>
                    <a:pt x="2142331" y="1678283"/>
                  </a:lnTo>
                  <a:lnTo>
                    <a:pt x="2155431" y="1629149"/>
                  </a:lnTo>
                  <a:lnTo>
                    <a:pt x="2166279" y="1579135"/>
                  </a:lnTo>
                  <a:lnTo>
                    <a:pt x="2174815" y="1528300"/>
                  </a:lnTo>
                  <a:lnTo>
                    <a:pt x="2180984" y="1476699"/>
                  </a:lnTo>
                  <a:lnTo>
                    <a:pt x="2184727" y="1424392"/>
                  </a:lnTo>
                  <a:lnTo>
                    <a:pt x="2185988" y="1371435"/>
                  </a:lnTo>
                  <a:lnTo>
                    <a:pt x="2184720" y="1318790"/>
                  </a:lnTo>
                  <a:lnTo>
                    <a:pt x="2180956" y="1266671"/>
                  </a:lnTo>
                  <a:lnTo>
                    <a:pt x="2174756" y="1215137"/>
                  </a:lnTo>
                  <a:lnTo>
                    <a:pt x="2166178" y="1164245"/>
                  </a:lnTo>
                  <a:lnTo>
                    <a:pt x="2155282" y="1114051"/>
                  </a:lnTo>
                  <a:lnTo>
                    <a:pt x="2141778" y="1063391"/>
                  </a:lnTo>
                  <a:lnTo>
                    <a:pt x="2125941" y="1013771"/>
                  </a:lnTo>
                  <a:lnTo>
                    <a:pt x="2107845" y="965253"/>
                  </a:lnTo>
                  <a:lnTo>
                    <a:pt x="2087564" y="917900"/>
                  </a:lnTo>
                  <a:lnTo>
                    <a:pt x="2065172" y="871772"/>
                  </a:lnTo>
                  <a:lnTo>
                    <a:pt x="2031574" y="843208"/>
                  </a:lnTo>
                  <a:lnTo>
                    <a:pt x="1987561" y="846931"/>
                  </a:lnTo>
                  <a:lnTo>
                    <a:pt x="1959112" y="880529"/>
                  </a:lnTo>
                  <a:lnTo>
                    <a:pt x="1962719" y="924542"/>
                  </a:lnTo>
                  <a:lnTo>
                    <a:pt x="1982798" y="965855"/>
                  </a:lnTo>
                  <a:lnTo>
                    <a:pt x="2000967" y="1008227"/>
                  </a:lnTo>
                  <a:lnTo>
                    <a:pt x="2017166" y="1051595"/>
                  </a:lnTo>
                  <a:lnTo>
                    <a:pt x="2031336" y="1095897"/>
                  </a:lnTo>
                  <a:lnTo>
                    <a:pt x="2043417" y="1141068"/>
                  </a:lnTo>
                  <a:lnTo>
                    <a:pt x="2052979" y="1185451"/>
                  </a:lnTo>
                  <a:lnTo>
                    <a:pt x="2060520" y="1230723"/>
                  </a:lnTo>
                  <a:lnTo>
                    <a:pt x="2065980" y="1276829"/>
                  </a:lnTo>
                  <a:lnTo>
                    <a:pt x="2069299" y="1323716"/>
                  </a:lnTo>
                  <a:lnTo>
                    <a:pt x="2070419" y="1371327"/>
                  </a:lnTo>
                  <a:lnTo>
                    <a:pt x="2069147" y="1421627"/>
                  </a:lnTo>
                  <a:lnTo>
                    <a:pt x="2065373" y="1471267"/>
                  </a:lnTo>
                  <a:lnTo>
                    <a:pt x="2059158" y="1520186"/>
                  </a:lnTo>
                  <a:lnTo>
                    <a:pt x="2050563" y="1568323"/>
                  </a:lnTo>
                  <a:lnTo>
                    <a:pt x="2039650" y="1615616"/>
                  </a:lnTo>
                  <a:lnTo>
                    <a:pt x="2026480" y="1662004"/>
                  </a:lnTo>
                  <a:lnTo>
                    <a:pt x="2011116" y="1707424"/>
                  </a:lnTo>
                  <a:lnTo>
                    <a:pt x="1993617" y="1751816"/>
                  </a:lnTo>
                  <a:lnTo>
                    <a:pt x="1974047" y="1795118"/>
                  </a:lnTo>
                  <a:lnTo>
                    <a:pt x="1952466" y="1837267"/>
                  </a:lnTo>
                  <a:lnTo>
                    <a:pt x="1928935" y="1878204"/>
                  </a:lnTo>
                  <a:lnTo>
                    <a:pt x="1903517" y="1917866"/>
                  </a:lnTo>
                  <a:lnTo>
                    <a:pt x="1876273" y="1956192"/>
                  </a:lnTo>
                  <a:lnTo>
                    <a:pt x="1847264" y="1993119"/>
                  </a:lnTo>
                  <a:lnTo>
                    <a:pt x="1816551" y="2028588"/>
                  </a:lnTo>
                  <a:lnTo>
                    <a:pt x="1784197" y="2062535"/>
                  </a:lnTo>
                  <a:lnTo>
                    <a:pt x="1750233" y="2094903"/>
                  </a:lnTo>
                  <a:lnTo>
                    <a:pt x="1714752" y="2125627"/>
                  </a:lnTo>
                  <a:lnTo>
                    <a:pt x="1677813" y="2154645"/>
                  </a:lnTo>
                  <a:lnTo>
                    <a:pt x="1639479" y="2181898"/>
                  </a:lnTo>
                  <a:lnTo>
                    <a:pt x="1599810" y="2207322"/>
                  </a:lnTo>
                  <a:lnTo>
                    <a:pt x="1558868" y="2230857"/>
                  </a:lnTo>
                  <a:lnTo>
                    <a:pt x="1516714" y="2252442"/>
                  </a:lnTo>
                  <a:lnTo>
                    <a:pt x="1473410" y="2272016"/>
                  </a:lnTo>
                  <a:lnTo>
                    <a:pt x="1429017" y="2289516"/>
                  </a:lnTo>
                  <a:lnTo>
                    <a:pt x="1383595" y="2304881"/>
                  </a:lnTo>
                  <a:lnTo>
                    <a:pt x="1337207" y="2318051"/>
                  </a:lnTo>
                  <a:lnTo>
                    <a:pt x="1289913" y="2328964"/>
                  </a:lnTo>
                  <a:lnTo>
                    <a:pt x="1241776" y="2337559"/>
                  </a:lnTo>
                  <a:lnTo>
                    <a:pt x="1192856" y="2343774"/>
                  </a:lnTo>
                  <a:lnTo>
                    <a:pt x="1143214" y="2347548"/>
                  </a:lnTo>
                  <a:lnTo>
                    <a:pt x="1092912" y="2348819"/>
                  </a:lnTo>
                  <a:lnTo>
                    <a:pt x="1042610" y="2347548"/>
                  </a:lnTo>
                  <a:lnTo>
                    <a:pt x="992968" y="2343774"/>
                  </a:lnTo>
                  <a:lnTo>
                    <a:pt x="944047" y="2337559"/>
                  </a:lnTo>
                  <a:lnTo>
                    <a:pt x="895909" y="2328964"/>
                  </a:lnTo>
                  <a:lnTo>
                    <a:pt x="848615" y="2318051"/>
                  </a:lnTo>
                  <a:lnTo>
                    <a:pt x="802228" y="2304881"/>
                  </a:lnTo>
                  <a:lnTo>
                    <a:pt x="756807" y="2289516"/>
                  </a:lnTo>
                  <a:lnTo>
                    <a:pt x="712415" y="2272016"/>
                  </a:lnTo>
                  <a:lnTo>
                    <a:pt x="669114" y="2252442"/>
                  </a:lnTo>
                  <a:lnTo>
                    <a:pt x="626964" y="2230857"/>
                  </a:lnTo>
                  <a:lnTo>
                    <a:pt x="586027" y="2207322"/>
                  </a:lnTo>
                  <a:lnTo>
                    <a:pt x="546364" y="2181898"/>
                  </a:lnTo>
                  <a:lnTo>
                    <a:pt x="508038" y="2154645"/>
                  </a:lnTo>
                  <a:lnTo>
                    <a:pt x="471108" y="2125627"/>
                  </a:lnTo>
                  <a:lnTo>
                    <a:pt x="435638" y="2094903"/>
                  </a:lnTo>
                  <a:lnTo>
                    <a:pt x="401688" y="2062535"/>
                  </a:lnTo>
                  <a:lnTo>
                    <a:pt x="369323" y="2028588"/>
                  </a:lnTo>
                  <a:lnTo>
                    <a:pt x="338602" y="1993119"/>
                  </a:lnTo>
                  <a:lnTo>
                    <a:pt x="309585" y="1956192"/>
                  </a:lnTo>
                  <a:lnTo>
                    <a:pt x="282334" y="1917866"/>
                  </a:lnTo>
                  <a:lnTo>
                    <a:pt x="256910" y="1878204"/>
                  </a:lnTo>
                  <a:lnTo>
                    <a:pt x="233376" y="1837267"/>
                  </a:lnTo>
                  <a:lnTo>
                    <a:pt x="211792" y="1795118"/>
                  </a:lnTo>
                  <a:lnTo>
                    <a:pt x="192219" y="1751816"/>
                  </a:lnTo>
                  <a:lnTo>
                    <a:pt x="174719" y="1707424"/>
                  </a:lnTo>
                  <a:lnTo>
                    <a:pt x="159353" y="1662004"/>
                  </a:lnTo>
                  <a:lnTo>
                    <a:pt x="146183" y="1615616"/>
                  </a:lnTo>
                  <a:lnTo>
                    <a:pt x="135270" y="1568323"/>
                  </a:lnTo>
                  <a:lnTo>
                    <a:pt x="126675" y="1520186"/>
                  </a:lnTo>
                  <a:lnTo>
                    <a:pt x="120460" y="1471267"/>
                  </a:lnTo>
                  <a:lnTo>
                    <a:pt x="116686" y="1421627"/>
                  </a:lnTo>
                  <a:lnTo>
                    <a:pt x="115415" y="1371327"/>
                  </a:lnTo>
                  <a:lnTo>
                    <a:pt x="116686" y="1321024"/>
                  </a:lnTo>
                  <a:lnTo>
                    <a:pt x="120460" y="1271381"/>
                  </a:lnTo>
                  <a:lnTo>
                    <a:pt x="126675" y="1222458"/>
                  </a:lnTo>
                  <a:lnTo>
                    <a:pt x="135270" y="1174318"/>
                  </a:lnTo>
                  <a:lnTo>
                    <a:pt x="146183" y="1127022"/>
                  </a:lnTo>
                  <a:lnTo>
                    <a:pt x="159353" y="1080632"/>
                  </a:lnTo>
                  <a:lnTo>
                    <a:pt x="174719" y="1035210"/>
                  </a:lnTo>
                  <a:lnTo>
                    <a:pt x="192218" y="990817"/>
                  </a:lnTo>
                  <a:lnTo>
                    <a:pt x="211791" y="947515"/>
                  </a:lnTo>
                  <a:lnTo>
                    <a:pt x="233375" y="905366"/>
                  </a:lnTo>
                  <a:lnTo>
                    <a:pt x="256910" y="864431"/>
                  </a:lnTo>
                  <a:lnTo>
                    <a:pt x="282333" y="824773"/>
                  </a:lnTo>
                  <a:lnTo>
                    <a:pt x="309584" y="786452"/>
                  </a:lnTo>
                  <a:lnTo>
                    <a:pt x="338601" y="749531"/>
                  </a:lnTo>
                  <a:lnTo>
                    <a:pt x="369323" y="714071"/>
                  </a:lnTo>
                  <a:lnTo>
                    <a:pt x="401688" y="680135"/>
                  </a:lnTo>
                  <a:lnTo>
                    <a:pt x="435637" y="647753"/>
                  </a:lnTo>
                  <a:lnTo>
                    <a:pt x="471108" y="617017"/>
                  </a:lnTo>
                  <a:lnTo>
                    <a:pt x="508037" y="587987"/>
                  </a:lnTo>
                  <a:lnTo>
                    <a:pt x="546363" y="560725"/>
                  </a:lnTo>
                  <a:lnTo>
                    <a:pt x="586026" y="535292"/>
                  </a:lnTo>
                  <a:lnTo>
                    <a:pt x="626963" y="511749"/>
                  </a:lnTo>
                  <a:lnTo>
                    <a:pt x="669113" y="490158"/>
                  </a:lnTo>
                  <a:lnTo>
                    <a:pt x="712414" y="470579"/>
                  </a:lnTo>
                  <a:lnTo>
                    <a:pt x="756806" y="453074"/>
                  </a:lnTo>
                  <a:lnTo>
                    <a:pt x="802227" y="437705"/>
                  </a:lnTo>
                  <a:lnTo>
                    <a:pt x="848614" y="424532"/>
                  </a:lnTo>
                  <a:lnTo>
                    <a:pt x="895908" y="413616"/>
                  </a:lnTo>
                  <a:lnTo>
                    <a:pt x="944046" y="405020"/>
                  </a:lnTo>
                  <a:lnTo>
                    <a:pt x="992966" y="398804"/>
                  </a:lnTo>
                  <a:lnTo>
                    <a:pt x="1042609" y="395030"/>
                  </a:lnTo>
                  <a:lnTo>
                    <a:pt x="1092911" y="393758"/>
                  </a:lnTo>
                  <a:lnTo>
                    <a:pt x="1142363" y="394978"/>
                  </a:lnTo>
                  <a:lnTo>
                    <a:pt x="1191160" y="398601"/>
                  </a:lnTo>
                  <a:lnTo>
                    <a:pt x="1239242" y="404572"/>
                  </a:lnTo>
                  <a:lnTo>
                    <a:pt x="1286551" y="412833"/>
                  </a:lnTo>
                  <a:lnTo>
                    <a:pt x="1333028" y="423329"/>
                  </a:lnTo>
                  <a:lnTo>
                    <a:pt x="1378614" y="436004"/>
                  </a:lnTo>
                  <a:lnTo>
                    <a:pt x="1423252" y="450802"/>
                  </a:lnTo>
                  <a:lnTo>
                    <a:pt x="1466882" y="467667"/>
                  </a:lnTo>
                  <a:lnTo>
                    <a:pt x="1516814" y="490025"/>
                  </a:lnTo>
                  <a:lnTo>
                    <a:pt x="1565247" y="515076"/>
                  </a:lnTo>
                  <a:lnTo>
                    <a:pt x="1612086" y="542732"/>
                  </a:lnTo>
                  <a:lnTo>
                    <a:pt x="1657235" y="572909"/>
                  </a:lnTo>
                  <a:lnTo>
                    <a:pt x="1700595" y="605520"/>
                  </a:lnTo>
                  <a:lnTo>
                    <a:pt x="1742073" y="640480"/>
                  </a:lnTo>
                  <a:lnTo>
                    <a:pt x="1533107" y="849399"/>
                  </a:lnTo>
                  <a:lnTo>
                    <a:pt x="1491880" y="817252"/>
                  </a:lnTo>
                  <a:lnTo>
                    <a:pt x="1448149" y="788259"/>
                  </a:lnTo>
                  <a:lnTo>
                    <a:pt x="1402066" y="762563"/>
                  </a:lnTo>
                  <a:lnTo>
                    <a:pt x="1353782" y="740311"/>
                  </a:lnTo>
                  <a:lnTo>
                    <a:pt x="1304535" y="722062"/>
                  </a:lnTo>
                  <a:lnTo>
                    <a:pt x="1253652" y="707597"/>
                  </a:lnTo>
                  <a:lnTo>
                    <a:pt x="1201306" y="697073"/>
                  </a:lnTo>
                  <a:lnTo>
                    <a:pt x="1147668" y="690644"/>
                  </a:lnTo>
                  <a:lnTo>
                    <a:pt x="1092911" y="688467"/>
                  </a:lnTo>
                  <a:lnTo>
                    <a:pt x="1041936" y="690338"/>
                  </a:lnTo>
                  <a:lnTo>
                    <a:pt x="991979" y="695866"/>
                  </a:lnTo>
                  <a:lnTo>
                    <a:pt x="943173" y="704918"/>
                  </a:lnTo>
                  <a:lnTo>
                    <a:pt x="895650" y="717363"/>
                  </a:lnTo>
                  <a:lnTo>
                    <a:pt x="849542" y="733069"/>
                  </a:lnTo>
                  <a:lnTo>
                    <a:pt x="804981" y="751906"/>
                  </a:lnTo>
                  <a:lnTo>
                    <a:pt x="762100" y="773741"/>
                  </a:lnTo>
                  <a:lnTo>
                    <a:pt x="721031" y="798443"/>
                  </a:lnTo>
                  <a:lnTo>
                    <a:pt x="681907" y="825880"/>
                  </a:lnTo>
                  <a:lnTo>
                    <a:pt x="644859" y="855922"/>
                  </a:lnTo>
                  <a:lnTo>
                    <a:pt x="610021" y="888437"/>
                  </a:lnTo>
                  <a:lnTo>
                    <a:pt x="577520" y="923275"/>
                  </a:lnTo>
                  <a:lnTo>
                    <a:pt x="547487" y="960322"/>
                  </a:lnTo>
                  <a:lnTo>
                    <a:pt x="520053" y="999445"/>
                  </a:lnTo>
                  <a:lnTo>
                    <a:pt x="495352" y="1040510"/>
                  </a:lnTo>
                  <a:lnTo>
                    <a:pt x="473515" y="1083386"/>
                  </a:lnTo>
                  <a:lnTo>
                    <a:pt x="454674" y="1127938"/>
                  </a:lnTo>
                  <a:lnTo>
                    <a:pt x="438963" y="1174034"/>
                  </a:lnTo>
                  <a:lnTo>
                    <a:pt x="426512" y="1221542"/>
                  </a:lnTo>
                  <a:lnTo>
                    <a:pt x="417455" y="1270328"/>
                  </a:lnTo>
                  <a:lnTo>
                    <a:pt x="411924" y="1320259"/>
                  </a:lnTo>
                  <a:lnTo>
                    <a:pt x="410051" y="1371204"/>
                  </a:lnTo>
                  <a:lnTo>
                    <a:pt x="411924" y="1422179"/>
                  </a:lnTo>
                  <a:lnTo>
                    <a:pt x="417455" y="1472135"/>
                  </a:lnTo>
                  <a:lnTo>
                    <a:pt x="426512" y="1520942"/>
                  </a:lnTo>
                  <a:lnTo>
                    <a:pt x="438963" y="1568465"/>
                  </a:lnTo>
                  <a:lnTo>
                    <a:pt x="454674" y="1614573"/>
                  </a:lnTo>
                  <a:lnTo>
                    <a:pt x="473515" y="1659134"/>
                  </a:lnTo>
                  <a:lnTo>
                    <a:pt x="495352" y="1702014"/>
                  </a:lnTo>
                  <a:lnTo>
                    <a:pt x="520054" y="1743083"/>
                  </a:lnTo>
                  <a:lnTo>
                    <a:pt x="547487" y="1782208"/>
                  </a:lnTo>
                  <a:lnTo>
                    <a:pt x="577520" y="1819255"/>
                  </a:lnTo>
                  <a:lnTo>
                    <a:pt x="610021" y="1854094"/>
                  </a:lnTo>
                  <a:lnTo>
                    <a:pt x="644888" y="1886595"/>
                  </a:lnTo>
                  <a:lnTo>
                    <a:pt x="681953" y="1916629"/>
                  </a:lnTo>
                  <a:lnTo>
                    <a:pt x="721086" y="1944064"/>
                  </a:lnTo>
                  <a:lnTo>
                    <a:pt x="762155" y="1968767"/>
                  </a:lnTo>
                  <a:lnTo>
                    <a:pt x="805032" y="1990607"/>
                  </a:lnTo>
                  <a:lnTo>
                    <a:pt x="849584" y="2009449"/>
                  </a:lnTo>
                  <a:lnTo>
                    <a:pt x="895682" y="2025163"/>
                  </a:lnTo>
                  <a:lnTo>
                    <a:pt x="943194" y="2037615"/>
                  </a:lnTo>
                  <a:lnTo>
                    <a:pt x="991990" y="2046674"/>
                  </a:lnTo>
                  <a:lnTo>
                    <a:pt x="1041939" y="2052206"/>
                  </a:lnTo>
                  <a:lnTo>
                    <a:pt x="1092912" y="2054079"/>
                  </a:lnTo>
                  <a:lnTo>
                    <a:pt x="1143856" y="2052206"/>
                  </a:lnTo>
                  <a:lnTo>
                    <a:pt x="1193788" y="2046674"/>
                  </a:lnTo>
                  <a:lnTo>
                    <a:pt x="1242575" y="2037615"/>
                  </a:lnTo>
                  <a:lnTo>
                    <a:pt x="1290084" y="2025163"/>
                  </a:lnTo>
                  <a:lnTo>
                    <a:pt x="1336183" y="2009449"/>
                  </a:lnTo>
                  <a:lnTo>
                    <a:pt x="1380740" y="1990607"/>
                  </a:lnTo>
                  <a:lnTo>
                    <a:pt x="1423621" y="1968767"/>
                  </a:lnTo>
                  <a:lnTo>
                    <a:pt x="1464694" y="1944064"/>
                  </a:lnTo>
                  <a:lnTo>
                    <a:pt x="1503827" y="1916629"/>
                  </a:lnTo>
                  <a:lnTo>
                    <a:pt x="1540886" y="1886595"/>
                  </a:lnTo>
                  <a:lnTo>
                    <a:pt x="1575740" y="1854094"/>
                  </a:lnTo>
                  <a:lnTo>
                    <a:pt x="1608220" y="1819227"/>
                  </a:lnTo>
                  <a:lnTo>
                    <a:pt x="1638240" y="1782162"/>
                  </a:lnTo>
                  <a:lnTo>
                    <a:pt x="1665667" y="1743030"/>
                  </a:lnTo>
                  <a:lnTo>
                    <a:pt x="1690368" y="1701960"/>
                  </a:lnTo>
                  <a:lnTo>
                    <a:pt x="1712209" y="1659083"/>
                  </a:lnTo>
                  <a:lnTo>
                    <a:pt x="1731055" y="1614531"/>
                  </a:lnTo>
                  <a:lnTo>
                    <a:pt x="1746775" y="1568434"/>
                  </a:lnTo>
                  <a:lnTo>
                    <a:pt x="1759234" y="1520922"/>
                  </a:lnTo>
                  <a:lnTo>
                    <a:pt x="1768298" y="1472125"/>
                  </a:lnTo>
                  <a:lnTo>
                    <a:pt x="1773835" y="1422176"/>
                  </a:lnTo>
                  <a:lnTo>
                    <a:pt x="1775710" y="1371204"/>
                  </a:lnTo>
                  <a:lnTo>
                    <a:pt x="1775339" y="1349914"/>
                  </a:lnTo>
                  <a:lnTo>
                    <a:pt x="1772455" y="1306513"/>
                  </a:lnTo>
                  <a:lnTo>
                    <a:pt x="1766881" y="1262676"/>
                  </a:lnTo>
                  <a:lnTo>
                    <a:pt x="1758674" y="1220094"/>
                  </a:lnTo>
                  <a:lnTo>
                    <a:pt x="1743609" y="1178756"/>
                  </a:lnTo>
                  <a:lnTo>
                    <a:pt x="1706235" y="1156761"/>
                  </a:lnTo>
                  <a:lnTo>
                    <a:pt x="1662918" y="1168031"/>
                  </a:lnTo>
                  <a:lnTo>
                    <a:pt x="1640911" y="1205380"/>
                  </a:lnTo>
                  <a:lnTo>
                    <a:pt x="1646336" y="1245647"/>
                  </a:lnTo>
                  <a:lnTo>
                    <a:pt x="1650034" y="1263243"/>
                  </a:lnTo>
                  <a:lnTo>
                    <a:pt x="1657513" y="1316006"/>
                  </a:lnTo>
                  <a:lnTo>
                    <a:pt x="1659987" y="1371096"/>
                  </a:lnTo>
                  <a:lnTo>
                    <a:pt x="1657666" y="1422744"/>
                  </a:lnTo>
                  <a:lnTo>
                    <a:pt x="1650838" y="1473086"/>
                  </a:lnTo>
                  <a:lnTo>
                    <a:pt x="1639705" y="1521922"/>
                  </a:lnTo>
                  <a:lnTo>
                    <a:pt x="1624468" y="1569055"/>
                  </a:lnTo>
                  <a:lnTo>
                    <a:pt x="1605329" y="1614286"/>
                  </a:lnTo>
                  <a:lnTo>
                    <a:pt x="1582490" y="1657415"/>
                  </a:lnTo>
                  <a:lnTo>
                    <a:pt x="1556154" y="1698245"/>
                  </a:lnTo>
                  <a:lnTo>
                    <a:pt x="1526520" y="1736575"/>
                  </a:lnTo>
                  <a:lnTo>
                    <a:pt x="1493793" y="1772208"/>
                  </a:lnTo>
                  <a:lnTo>
                    <a:pt x="1458156" y="1804945"/>
                  </a:lnTo>
                  <a:lnTo>
                    <a:pt x="1419817" y="1834586"/>
                  </a:lnTo>
                  <a:lnTo>
                    <a:pt x="1378976" y="1860928"/>
                  </a:lnTo>
                  <a:lnTo>
                    <a:pt x="1335835" y="1883770"/>
                  </a:lnTo>
                  <a:lnTo>
                    <a:pt x="1290595" y="1902912"/>
                  </a:lnTo>
                  <a:lnTo>
                    <a:pt x="1243459" y="1918150"/>
                  </a:lnTo>
                  <a:lnTo>
                    <a:pt x="1194626" y="1929284"/>
                  </a:lnTo>
                  <a:lnTo>
                    <a:pt x="1144300" y="1936112"/>
                  </a:lnTo>
                  <a:lnTo>
                    <a:pt x="1092680" y="1938433"/>
                  </a:lnTo>
                  <a:lnTo>
                    <a:pt x="1041032" y="1936112"/>
                  </a:lnTo>
                  <a:lnTo>
                    <a:pt x="990690" y="1929284"/>
                  </a:lnTo>
                  <a:lnTo>
                    <a:pt x="941853" y="1918150"/>
                  </a:lnTo>
                  <a:lnTo>
                    <a:pt x="894720" y="1902912"/>
                  </a:lnTo>
                  <a:lnTo>
                    <a:pt x="849490" y="1883770"/>
                  </a:lnTo>
                  <a:lnTo>
                    <a:pt x="806361" y="1860928"/>
                  </a:lnTo>
                  <a:lnTo>
                    <a:pt x="765531" y="1834586"/>
                  </a:lnTo>
                  <a:lnTo>
                    <a:pt x="727201" y="1804945"/>
                  </a:lnTo>
                  <a:lnTo>
                    <a:pt x="691567" y="1772208"/>
                  </a:lnTo>
                  <a:lnTo>
                    <a:pt x="658830" y="1736604"/>
                  </a:lnTo>
                  <a:lnTo>
                    <a:pt x="629190" y="1698288"/>
                  </a:lnTo>
                  <a:lnTo>
                    <a:pt x="602848" y="1657463"/>
                  </a:lnTo>
                  <a:lnTo>
                    <a:pt x="580005" y="1614330"/>
                  </a:lnTo>
                  <a:lnTo>
                    <a:pt x="560864" y="1569091"/>
                  </a:lnTo>
                  <a:lnTo>
                    <a:pt x="545626" y="1521946"/>
                  </a:lnTo>
                  <a:lnTo>
                    <a:pt x="534491" y="1473098"/>
                  </a:lnTo>
                  <a:lnTo>
                    <a:pt x="527663" y="1422747"/>
                  </a:lnTo>
                  <a:lnTo>
                    <a:pt x="525342" y="1371096"/>
                  </a:lnTo>
                  <a:lnTo>
                    <a:pt x="527663" y="1319476"/>
                  </a:lnTo>
                  <a:lnTo>
                    <a:pt x="534491" y="1269149"/>
                  </a:lnTo>
                  <a:lnTo>
                    <a:pt x="545625" y="1220317"/>
                  </a:lnTo>
                  <a:lnTo>
                    <a:pt x="560864" y="1173180"/>
                  </a:lnTo>
                  <a:lnTo>
                    <a:pt x="580005" y="1127941"/>
                  </a:lnTo>
                  <a:lnTo>
                    <a:pt x="602848" y="1084800"/>
                  </a:lnTo>
                  <a:lnTo>
                    <a:pt x="629190" y="1043959"/>
                  </a:lnTo>
                  <a:lnTo>
                    <a:pt x="658830" y="1005620"/>
                  </a:lnTo>
                  <a:lnTo>
                    <a:pt x="691567" y="969983"/>
                  </a:lnTo>
                  <a:lnTo>
                    <a:pt x="727168" y="937283"/>
                  </a:lnTo>
                  <a:lnTo>
                    <a:pt x="765481" y="907671"/>
                  </a:lnTo>
                  <a:lnTo>
                    <a:pt x="806305" y="881350"/>
                  </a:lnTo>
                  <a:lnTo>
                    <a:pt x="849438" y="858523"/>
                  </a:lnTo>
                  <a:lnTo>
                    <a:pt x="894679" y="839392"/>
                  </a:lnTo>
                  <a:lnTo>
                    <a:pt x="941825" y="824160"/>
                  </a:lnTo>
                  <a:lnTo>
                    <a:pt x="990675" y="813029"/>
                  </a:lnTo>
                  <a:lnTo>
                    <a:pt x="1041027" y="806202"/>
                  </a:lnTo>
                  <a:lnTo>
                    <a:pt x="1092680" y="803881"/>
                  </a:lnTo>
                  <a:lnTo>
                    <a:pt x="1149786" y="806676"/>
                  </a:lnTo>
                  <a:lnTo>
                    <a:pt x="1205209" y="814894"/>
                  </a:lnTo>
                  <a:lnTo>
                    <a:pt x="1258653" y="828292"/>
                  </a:lnTo>
                  <a:lnTo>
                    <a:pt x="1309823" y="846622"/>
                  </a:lnTo>
                  <a:lnTo>
                    <a:pt x="1347408" y="863936"/>
                  </a:lnTo>
                  <a:lnTo>
                    <a:pt x="1383521" y="883873"/>
                  </a:lnTo>
                  <a:lnTo>
                    <a:pt x="1418047" y="906340"/>
                  </a:lnTo>
                  <a:lnTo>
                    <a:pt x="1450867" y="931239"/>
                  </a:lnTo>
                  <a:lnTo>
                    <a:pt x="1256930" y="1125176"/>
                  </a:lnTo>
                  <a:lnTo>
                    <a:pt x="1219929" y="1104141"/>
                  </a:lnTo>
                  <a:lnTo>
                    <a:pt x="1179881" y="1088509"/>
                  </a:lnTo>
                  <a:lnTo>
                    <a:pt x="1137265" y="1078770"/>
                  </a:lnTo>
                  <a:lnTo>
                    <a:pt x="1092556" y="1075415"/>
                  </a:lnTo>
                  <a:lnTo>
                    <a:pt x="1044525" y="1079293"/>
                  </a:lnTo>
                  <a:lnTo>
                    <a:pt x="998972" y="1090515"/>
                  </a:lnTo>
                  <a:lnTo>
                    <a:pt x="956511" y="1108463"/>
                  </a:lnTo>
                  <a:lnTo>
                    <a:pt x="917754" y="1132520"/>
                  </a:lnTo>
                  <a:lnTo>
                    <a:pt x="883313" y="1162068"/>
                  </a:lnTo>
                  <a:lnTo>
                    <a:pt x="853717" y="1196516"/>
                  </a:lnTo>
                  <a:lnTo>
                    <a:pt x="829654" y="1235271"/>
                  </a:lnTo>
                  <a:lnTo>
                    <a:pt x="811724" y="1277715"/>
                  </a:lnTo>
                  <a:lnTo>
                    <a:pt x="800526" y="1323232"/>
                  </a:lnTo>
                  <a:lnTo>
                    <a:pt x="796659" y="1371204"/>
                  </a:lnTo>
                  <a:lnTo>
                    <a:pt x="800537" y="1419225"/>
                  </a:lnTo>
                  <a:lnTo>
                    <a:pt x="811759" y="1464758"/>
                  </a:lnTo>
                  <a:lnTo>
                    <a:pt x="829708" y="1507205"/>
                  </a:lnTo>
                  <a:lnTo>
                    <a:pt x="853765" y="1545972"/>
                  </a:lnTo>
                  <a:lnTo>
                    <a:pt x="883313" y="1580462"/>
                  </a:lnTo>
                  <a:lnTo>
                    <a:pt x="917813" y="1610052"/>
                  </a:lnTo>
                  <a:lnTo>
                    <a:pt x="956600" y="1634114"/>
                  </a:lnTo>
                  <a:lnTo>
                    <a:pt x="999061" y="1652047"/>
                  </a:lnTo>
                  <a:lnTo>
                    <a:pt x="1044584" y="1663248"/>
                  </a:lnTo>
                  <a:lnTo>
                    <a:pt x="1092557" y="1667116"/>
                  </a:lnTo>
                  <a:lnTo>
                    <a:pt x="1140535" y="1663238"/>
                  </a:lnTo>
                  <a:lnTo>
                    <a:pt x="1186057" y="1652016"/>
                  </a:lnTo>
                  <a:lnTo>
                    <a:pt x="1228504" y="1634068"/>
                  </a:lnTo>
                  <a:lnTo>
                    <a:pt x="1267260" y="1610011"/>
                  </a:lnTo>
                  <a:lnTo>
                    <a:pt x="1301707" y="1580462"/>
                  </a:lnTo>
                  <a:lnTo>
                    <a:pt x="1302402" y="1580462"/>
                  </a:lnTo>
                  <a:lnTo>
                    <a:pt x="1331990" y="1545962"/>
                  </a:lnTo>
                  <a:lnTo>
                    <a:pt x="1356048" y="1507174"/>
                  </a:lnTo>
                  <a:lnTo>
                    <a:pt x="1373976" y="1464711"/>
                  </a:lnTo>
                  <a:lnTo>
                    <a:pt x="1385174" y="1419183"/>
                  </a:lnTo>
                  <a:lnTo>
                    <a:pt x="1389040" y="1371204"/>
                  </a:lnTo>
                  <a:lnTo>
                    <a:pt x="1385687" y="1326487"/>
                  </a:lnTo>
                  <a:lnTo>
                    <a:pt x="1375951" y="1283846"/>
                  </a:lnTo>
                  <a:lnTo>
                    <a:pt x="1360320" y="1243794"/>
                  </a:lnTo>
                  <a:lnTo>
                    <a:pt x="1339279" y="1206846"/>
                  </a:lnTo>
                  <a:lnTo>
                    <a:pt x="1887421" y="658687"/>
                  </a:lnTo>
                  <a:lnTo>
                    <a:pt x="2161608" y="675043"/>
                  </a:lnTo>
                  <a:lnTo>
                    <a:pt x="2174941" y="674353"/>
                  </a:lnTo>
                  <a:lnTo>
                    <a:pt x="2187376" y="670684"/>
                  </a:lnTo>
                  <a:lnTo>
                    <a:pt x="2450454" y="383111"/>
                  </a:lnTo>
                  <a:lnTo>
                    <a:pt x="2464977" y="341335"/>
                  </a:lnTo>
                  <a:lnTo>
                    <a:pt x="2459545" y="319926"/>
                  </a:lnTo>
                  <a:lnTo>
                    <a:pt x="2427468" y="290706"/>
                  </a:lnTo>
                  <a:lnTo>
                    <a:pt x="2227648" y="236837"/>
                  </a:lnTo>
                  <a:lnTo>
                    <a:pt x="2175341" y="42267"/>
                  </a:lnTo>
                  <a:lnTo>
                    <a:pt x="2165188" y="21775"/>
                  </a:lnTo>
                  <a:lnTo>
                    <a:pt x="2148512" y="7242"/>
                  </a:lnTo>
                  <a:lnTo>
                    <a:pt x="2127583" y="0"/>
                  </a:lnTo>
                  <a:close/>
                </a:path>
              </a:pathLst>
            </a:custGeom>
            <a:solidFill>
              <a:srgbClr val="00833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7563" y="321691"/>
              <a:ext cx="13913866" cy="2231008"/>
            </a:xfrm>
            <a:prstGeom prst="rect">
              <a:avLst/>
            </a:prstGeom>
          </p:spPr>
        </p:pic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3343021" y="3704082"/>
            <a:ext cx="11976735" cy="414401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 indent="1905">
              <a:lnSpc>
                <a:spcPct val="150100"/>
              </a:lnSpc>
              <a:spcBef>
                <a:spcPts val="95"/>
              </a:spcBef>
            </a:pPr>
            <a:r>
              <a:rPr dirty="0" sz="6000" spc="550">
                <a:solidFill>
                  <a:srgbClr val="00843C"/>
                </a:solidFill>
              </a:rPr>
              <a:t>What</a:t>
            </a:r>
            <a:r>
              <a:rPr dirty="0" sz="6000" spc="-30">
                <a:solidFill>
                  <a:srgbClr val="00843C"/>
                </a:solidFill>
              </a:rPr>
              <a:t> </a:t>
            </a:r>
            <a:r>
              <a:rPr dirty="0" sz="6000" spc="620">
                <a:solidFill>
                  <a:srgbClr val="00843C"/>
                </a:solidFill>
              </a:rPr>
              <a:t>do</a:t>
            </a:r>
            <a:r>
              <a:rPr dirty="0" sz="6000" spc="-125">
                <a:solidFill>
                  <a:srgbClr val="00843C"/>
                </a:solidFill>
              </a:rPr>
              <a:t> </a:t>
            </a:r>
            <a:r>
              <a:rPr dirty="0" sz="6000" spc="480">
                <a:solidFill>
                  <a:srgbClr val="00843C"/>
                </a:solidFill>
              </a:rPr>
              <a:t>you</a:t>
            </a:r>
            <a:r>
              <a:rPr dirty="0" sz="6000" spc="-20">
                <a:solidFill>
                  <a:srgbClr val="00843C"/>
                </a:solidFill>
              </a:rPr>
              <a:t> </a:t>
            </a:r>
            <a:r>
              <a:rPr dirty="0" sz="6000" spc="300" i="1">
                <a:solidFill>
                  <a:srgbClr val="00843C"/>
                </a:solidFill>
                <a:latin typeface="Trebuchet MS"/>
                <a:cs typeface="Trebuchet MS"/>
              </a:rPr>
              <a:t>want</a:t>
            </a:r>
            <a:r>
              <a:rPr dirty="0" sz="6000" spc="-10" i="1">
                <a:solidFill>
                  <a:srgbClr val="00843C"/>
                </a:solidFill>
                <a:latin typeface="Trebuchet MS"/>
                <a:cs typeface="Trebuchet MS"/>
              </a:rPr>
              <a:t> </a:t>
            </a:r>
            <a:r>
              <a:rPr dirty="0" sz="6000" spc="275" b="1">
                <a:solidFill>
                  <a:srgbClr val="00843C"/>
                </a:solidFill>
                <a:latin typeface="Tahoma"/>
                <a:cs typeface="Tahoma"/>
              </a:rPr>
              <a:t>ELL</a:t>
            </a:r>
            <a:r>
              <a:rPr dirty="0" sz="6000" spc="50" b="1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6000" spc="-10" b="1">
                <a:solidFill>
                  <a:srgbClr val="00843C"/>
                </a:solidFill>
                <a:latin typeface="Tahoma"/>
                <a:cs typeface="Tahoma"/>
              </a:rPr>
              <a:t>student </a:t>
            </a:r>
            <a:r>
              <a:rPr dirty="0" sz="6000" spc="50" b="1">
                <a:solidFill>
                  <a:srgbClr val="00843C"/>
                </a:solidFill>
                <a:latin typeface="Tahoma"/>
                <a:cs typeface="Tahoma"/>
              </a:rPr>
              <a:t>goal-</a:t>
            </a:r>
            <a:r>
              <a:rPr dirty="0" sz="6000" b="1">
                <a:solidFill>
                  <a:srgbClr val="00843C"/>
                </a:solidFill>
                <a:latin typeface="Tahoma"/>
                <a:cs typeface="Tahoma"/>
              </a:rPr>
              <a:t>setting</a:t>
            </a:r>
            <a:r>
              <a:rPr dirty="0" sz="6000" spc="25" b="1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6000" spc="480">
                <a:solidFill>
                  <a:srgbClr val="00843C"/>
                </a:solidFill>
              </a:rPr>
              <a:t>to</a:t>
            </a:r>
            <a:r>
              <a:rPr dirty="0" sz="6000" spc="-25">
                <a:solidFill>
                  <a:srgbClr val="00843C"/>
                </a:solidFill>
              </a:rPr>
              <a:t> </a:t>
            </a:r>
            <a:r>
              <a:rPr dirty="0" sz="6000" spc="450">
                <a:solidFill>
                  <a:srgbClr val="00843C"/>
                </a:solidFill>
              </a:rPr>
              <a:t>look</a:t>
            </a:r>
            <a:r>
              <a:rPr dirty="0" sz="6000" spc="-15">
                <a:solidFill>
                  <a:srgbClr val="00843C"/>
                </a:solidFill>
              </a:rPr>
              <a:t> </a:t>
            </a:r>
            <a:r>
              <a:rPr dirty="0" sz="6000" spc="280">
                <a:solidFill>
                  <a:srgbClr val="00843C"/>
                </a:solidFill>
              </a:rPr>
              <a:t>like</a:t>
            </a:r>
            <a:r>
              <a:rPr dirty="0" sz="6000" spc="-5">
                <a:solidFill>
                  <a:srgbClr val="00843C"/>
                </a:solidFill>
              </a:rPr>
              <a:t> </a:t>
            </a:r>
            <a:r>
              <a:rPr dirty="0" sz="6000" spc="254">
                <a:solidFill>
                  <a:srgbClr val="00843C"/>
                </a:solidFill>
              </a:rPr>
              <a:t>in</a:t>
            </a:r>
            <a:r>
              <a:rPr dirty="0" sz="6000" spc="-75">
                <a:solidFill>
                  <a:srgbClr val="00843C"/>
                </a:solidFill>
              </a:rPr>
              <a:t> </a:t>
            </a:r>
            <a:r>
              <a:rPr dirty="0" sz="6000" spc="400">
                <a:solidFill>
                  <a:srgbClr val="00843C"/>
                </a:solidFill>
              </a:rPr>
              <a:t>your </a:t>
            </a:r>
            <a:r>
              <a:rPr dirty="0" sz="6000" spc="335">
                <a:solidFill>
                  <a:srgbClr val="00843C"/>
                </a:solidFill>
              </a:rPr>
              <a:t>classroom,</a:t>
            </a:r>
            <a:r>
              <a:rPr dirty="0" sz="6000" spc="-30">
                <a:solidFill>
                  <a:srgbClr val="00843C"/>
                </a:solidFill>
              </a:rPr>
              <a:t> </a:t>
            </a:r>
            <a:r>
              <a:rPr dirty="0" sz="6000" spc="325">
                <a:solidFill>
                  <a:srgbClr val="00843C"/>
                </a:solidFill>
              </a:rPr>
              <a:t>school,</a:t>
            </a:r>
            <a:r>
              <a:rPr dirty="0" sz="6000" spc="-35">
                <a:solidFill>
                  <a:srgbClr val="00843C"/>
                </a:solidFill>
              </a:rPr>
              <a:t> </a:t>
            </a:r>
            <a:r>
              <a:rPr dirty="0" sz="6000" spc="395">
                <a:solidFill>
                  <a:srgbClr val="00843C"/>
                </a:solidFill>
              </a:rPr>
              <a:t>or</a:t>
            </a:r>
            <a:r>
              <a:rPr dirty="0" sz="6000" spc="-25">
                <a:solidFill>
                  <a:srgbClr val="00843C"/>
                </a:solidFill>
              </a:rPr>
              <a:t> </a:t>
            </a:r>
            <a:r>
              <a:rPr dirty="0" sz="6000" spc="360">
                <a:solidFill>
                  <a:srgbClr val="00843C"/>
                </a:solidFill>
              </a:rPr>
              <a:t>district?</a:t>
            </a:r>
            <a:endParaRPr sz="6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4109" y="9770380"/>
            <a:ext cx="17380585" cy="328930"/>
            <a:chOff x="454109" y="9770380"/>
            <a:chExt cx="17380585" cy="328930"/>
          </a:xfrm>
        </p:grpSpPr>
        <p:sp>
          <p:nvSpPr>
            <p:cNvPr id="3" name="object 3"/>
            <p:cNvSpPr/>
            <p:nvPr/>
          </p:nvSpPr>
          <p:spPr>
            <a:xfrm>
              <a:off x="454109" y="9770380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D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4799226" y="9770380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083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9144316" y="9770380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3489406" y="9770380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05550" y="523875"/>
            <a:ext cx="1638300" cy="137160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078989" y="3834892"/>
            <a:ext cx="14122400" cy="2922905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algn="ctr" marL="12700" marR="5080" indent="12065">
              <a:lnSpc>
                <a:spcPct val="118300"/>
              </a:lnSpc>
              <a:spcBef>
                <a:spcPts val="50"/>
              </a:spcBef>
            </a:pPr>
            <a:r>
              <a:rPr dirty="0" sz="4100" spc="65" i="1">
                <a:latin typeface="Trebuchet MS"/>
                <a:cs typeface="Trebuchet MS"/>
              </a:rPr>
              <a:t>“This</a:t>
            </a:r>
            <a:r>
              <a:rPr dirty="0" sz="4100" spc="30" i="1">
                <a:latin typeface="Trebuchet MS"/>
                <a:cs typeface="Trebuchet MS"/>
              </a:rPr>
              <a:t> </a:t>
            </a:r>
            <a:r>
              <a:rPr dirty="0" sz="4100" spc="160" i="1">
                <a:latin typeface="Trebuchet MS"/>
                <a:cs typeface="Trebuchet MS"/>
              </a:rPr>
              <a:t>collection</a:t>
            </a:r>
            <a:r>
              <a:rPr dirty="0" sz="4100" spc="-15" i="1">
                <a:latin typeface="Trebuchet MS"/>
                <a:cs typeface="Trebuchet MS"/>
              </a:rPr>
              <a:t> </a:t>
            </a:r>
            <a:r>
              <a:rPr dirty="0" sz="4100" spc="180" i="1">
                <a:latin typeface="Trebuchet MS"/>
                <a:cs typeface="Trebuchet MS"/>
              </a:rPr>
              <a:t>of</a:t>
            </a:r>
            <a:r>
              <a:rPr dirty="0" sz="4100" spc="5" i="1">
                <a:latin typeface="Trebuchet MS"/>
                <a:cs typeface="Trebuchet MS"/>
              </a:rPr>
              <a:t> </a:t>
            </a:r>
            <a:r>
              <a:rPr dirty="0" sz="4100" spc="130" i="1">
                <a:latin typeface="Trebuchet MS"/>
                <a:cs typeface="Trebuchet MS"/>
              </a:rPr>
              <a:t>writing</a:t>
            </a:r>
            <a:r>
              <a:rPr dirty="0" sz="4100" spc="30" i="1">
                <a:latin typeface="Trebuchet MS"/>
                <a:cs typeface="Trebuchet MS"/>
              </a:rPr>
              <a:t> </a:t>
            </a:r>
            <a:r>
              <a:rPr dirty="0" sz="4100" spc="280" i="1">
                <a:latin typeface="Trebuchet MS"/>
                <a:cs typeface="Trebuchet MS"/>
              </a:rPr>
              <a:t>samples</a:t>
            </a:r>
            <a:r>
              <a:rPr dirty="0" sz="4100" spc="30" i="1">
                <a:latin typeface="Trebuchet MS"/>
                <a:cs typeface="Trebuchet MS"/>
              </a:rPr>
              <a:t> </a:t>
            </a:r>
            <a:r>
              <a:rPr dirty="0" sz="4100" spc="315" i="1">
                <a:latin typeface="Trebuchet MS"/>
                <a:cs typeface="Trebuchet MS"/>
              </a:rPr>
              <a:t>can</a:t>
            </a:r>
            <a:r>
              <a:rPr dirty="0" sz="4100" spc="65" i="1">
                <a:latin typeface="Trebuchet MS"/>
                <a:cs typeface="Trebuchet MS"/>
              </a:rPr>
              <a:t> </a:t>
            </a:r>
            <a:r>
              <a:rPr dirty="0" sz="4100" spc="220" i="1">
                <a:latin typeface="Trebuchet MS"/>
                <a:cs typeface="Trebuchet MS"/>
              </a:rPr>
              <a:t>provide</a:t>
            </a:r>
            <a:r>
              <a:rPr dirty="0" sz="4100" spc="90" i="1">
                <a:latin typeface="Trebuchet MS"/>
                <a:cs typeface="Trebuchet MS"/>
              </a:rPr>
              <a:t> </a:t>
            </a:r>
            <a:r>
              <a:rPr dirty="0" sz="4100" spc="165" i="1">
                <a:latin typeface="Trebuchet MS"/>
                <a:cs typeface="Trebuchet MS"/>
              </a:rPr>
              <a:t>a</a:t>
            </a:r>
            <a:r>
              <a:rPr dirty="0" sz="4100" spc="165" i="1">
                <a:latin typeface="Trebuchet MS"/>
                <a:cs typeface="Trebuchet MS"/>
              </a:rPr>
              <a:t> </a:t>
            </a:r>
            <a:r>
              <a:rPr dirty="0" sz="4100" spc="190" i="1">
                <a:latin typeface="Trebuchet MS"/>
                <a:cs typeface="Trebuchet MS"/>
              </a:rPr>
              <a:t>dramatic</a:t>
            </a:r>
            <a:r>
              <a:rPr dirty="0" sz="4100" spc="55" i="1">
                <a:latin typeface="Trebuchet MS"/>
                <a:cs typeface="Trebuchet MS"/>
              </a:rPr>
              <a:t> </a:t>
            </a:r>
            <a:r>
              <a:rPr dirty="0" sz="4100" spc="175" i="1">
                <a:latin typeface="Trebuchet MS"/>
                <a:cs typeface="Trebuchet MS"/>
              </a:rPr>
              <a:t>reminder</a:t>
            </a:r>
            <a:r>
              <a:rPr dirty="0" sz="4100" spc="35" i="1">
                <a:latin typeface="Trebuchet MS"/>
                <a:cs typeface="Trebuchet MS"/>
              </a:rPr>
              <a:t> </a:t>
            </a:r>
            <a:r>
              <a:rPr dirty="0" sz="4100" spc="180" i="1">
                <a:latin typeface="Trebuchet MS"/>
                <a:cs typeface="Trebuchet MS"/>
              </a:rPr>
              <a:t>of</a:t>
            </a:r>
            <a:r>
              <a:rPr dirty="0" sz="4100" spc="5" i="1">
                <a:latin typeface="Trebuchet MS"/>
                <a:cs typeface="Trebuchet MS"/>
              </a:rPr>
              <a:t> </a:t>
            </a:r>
            <a:r>
              <a:rPr dirty="0" sz="4100" spc="125" i="1">
                <a:latin typeface="Trebuchet MS"/>
                <a:cs typeface="Trebuchet MS"/>
              </a:rPr>
              <a:t>the</a:t>
            </a:r>
            <a:r>
              <a:rPr dirty="0" sz="4100" spc="85" i="1">
                <a:latin typeface="Trebuchet MS"/>
                <a:cs typeface="Trebuchet MS"/>
              </a:rPr>
              <a:t> </a:t>
            </a:r>
            <a:r>
              <a:rPr dirty="0" sz="4100" spc="300" i="1">
                <a:latin typeface="Trebuchet MS"/>
                <a:cs typeface="Trebuchet MS"/>
              </a:rPr>
              <a:t>progress</a:t>
            </a:r>
            <a:r>
              <a:rPr dirty="0" sz="4100" spc="30" i="1">
                <a:latin typeface="Trebuchet MS"/>
                <a:cs typeface="Trebuchet MS"/>
              </a:rPr>
              <a:t> </a:t>
            </a:r>
            <a:r>
              <a:rPr dirty="0" sz="4100" spc="215" i="1">
                <a:latin typeface="Trebuchet MS"/>
                <a:cs typeface="Trebuchet MS"/>
              </a:rPr>
              <a:t>a</a:t>
            </a:r>
            <a:r>
              <a:rPr dirty="0" sz="4100" spc="65" i="1">
                <a:latin typeface="Trebuchet MS"/>
                <a:cs typeface="Trebuchet MS"/>
              </a:rPr>
              <a:t> </a:t>
            </a:r>
            <a:r>
              <a:rPr dirty="0" sz="4100" spc="200" i="1">
                <a:latin typeface="Trebuchet MS"/>
                <a:cs typeface="Trebuchet MS"/>
              </a:rPr>
              <a:t>student</a:t>
            </a:r>
            <a:r>
              <a:rPr dirty="0" sz="4100" spc="40" i="1">
                <a:latin typeface="Trebuchet MS"/>
                <a:cs typeface="Trebuchet MS"/>
              </a:rPr>
              <a:t> </a:t>
            </a:r>
            <a:r>
              <a:rPr dirty="0" sz="4100" spc="260" i="1">
                <a:latin typeface="Trebuchet MS"/>
                <a:cs typeface="Trebuchet MS"/>
              </a:rPr>
              <a:t>has </a:t>
            </a:r>
            <a:r>
              <a:rPr dirty="0" sz="4100" spc="430" i="1">
                <a:latin typeface="Trebuchet MS"/>
                <a:cs typeface="Trebuchet MS"/>
              </a:rPr>
              <a:t>made—</a:t>
            </a:r>
            <a:r>
              <a:rPr dirty="0" sz="4100" spc="295" i="1">
                <a:latin typeface="Trebuchet MS"/>
                <a:cs typeface="Trebuchet MS"/>
              </a:rPr>
              <a:t>progress</a:t>
            </a:r>
            <a:r>
              <a:rPr dirty="0" sz="4100" spc="25" i="1">
                <a:latin typeface="Trebuchet MS"/>
                <a:cs typeface="Trebuchet MS"/>
              </a:rPr>
              <a:t> </a:t>
            </a:r>
            <a:r>
              <a:rPr dirty="0" sz="4100" spc="70" i="1">
                <a:latin typeface="Trebuchet MS"/>
                <a:cs typeface="Trebuchet MS"/>
              </a:rPr>
              <a:t>that</a:t>
            </a:r>
            <a:r>
              <a:rPr dirty="0" sz="4100" spc="55" i="1">
                <a:latin typeface="Trebuchet MS"/>
                <a:cs typeface="Trebuchet MS"/>
              </a:rPr>
              <a:t> </a:t>
            </a:r>
            <a:r>
              <a:rPr dirty="0" sz="4100" spc="185" i="1">
                <a:latin typeface="Trebuchet MS"/>
                <a:cs typeface="Trebuchet MS"/>
              </a:rPr>
              <a:t>otherwise</a:t>
            </a:r>
            <a:r>
              <a:rPr dirty="0" sz="4100" spc="25" i="1">
                <a:latin typeface="Trebuchet MS"/>
                <a:cs typeface="Trebuchet MS"/>
              </a:rPr>
              <a:t> </a:t>
            </a:r>
            <a:r>
              <a:rPr dirty="0" sz="4100" spc="229" i="1">
                <a:latin typeface="Trebuchet MS"/>
                <a:cs typeface="Trebuchet MS"/>
              </a:rPr>
              <a:t>might</a:t>
            </a:r>
            <a:r>
              <a:rPr dirty="0" sz="4100" spc="55" i="1">
                <a:latin typeface="Trebuchet MS"/>
                <a:cs typeface="Trebuchet MS"/>
              </a:rPr>
              <a:t> </a:t>
            </a:r>
            <a:r>
              <a:rPr dirty="0" sz="4100" spc="300" i="1">
                <a:latin typeface="Trebuchet MS"/>
                <a:cs typeface="Trebuchet MS"/>
              </a:rPr>
              <a:t>be</a:t>
            </a:r>
            <a:r>
              <a:rPr dirty="0" sz="4100" spc="100" i="1">
                <a:latin typeface="Trebuchet MS"/>
                <a:cs typeface="Trebuchet MS"/>
              </a:rPr>
              <a:t> </a:t>
            </a:r>
            <a:r>
              <a:rPr dirty="0" sz="4100" spc="130" i="1">
                <a:latin typeface="Trebuchet MS"/>
                <a:cs typeface="Trebuchet MS"/>
              </a:rPr>
              <a:t>overlooked.”</a:t>
            </a:r>
            <a:endParaRPr sz="4100">
              <a:latin typeface="Trebuchet MS"/>
              <a:cs typeface="Trebuchet MS"/>
            </a:endParaRPr>
          </a:p>
          <a:p>
            <a:pPr marL="7086600">
              <a:lnSpc>
                <a:spcPct val="100000"/>
              </a:lnSpc>
              <a:spcBef>
                <a:spcPts val="1560"/>
              </a:spcBef>
            </a:pPr>
            <a:r>
              <a:rPr dirty="0" sz="3200" spc="50" b="1" i="1">
                <a:latin typeface="Trebuchet MS"/>
                <a:cs typeface="Trebuchet MS"/>
              </a:rPr>
              <a:t>The</a:t>
            </a:r>
            <a:r>
              <a:rPr dirty="0" sz="3200" spc="5" b="1" i="1">
                <a:latin typeface="Trebuchet MS"/>
                <a:cs typeface="Trebuchet MS"/>
              </a:rPr>
              <a:t> </a:t>
            </a:r>
            <a:r>
              <a:rPr dirty="0" sz="3200" spc="114" b="1" i="1">
                <a:latin typeface="Trebuchet MS"/>
                <a:cs typeface="Trebuchet MS"/>
              </a:rPr>
              <a:t>Writing</a:t>
            </a:r>
            <a:r>
              <a:rPr dirty="0" sz="3200" spc="-55" b="1" i="1">
                <a:latin typeface="Trebuchet MS"/>
                <a:cs typeface="Trebuchet MS"/>
              </a:rPr>
              <a:t> </a:t>
            </a:r>
            <a:r>
              <a:rPr dirty="0" sz="3200" spc="125" b="1" i="1">
                <a:latin typeface="Trebuchet MS"/>
                <a:cs typeface="Trebuchet MS"/>
              </a:rPr>
              <a:t>Revolution</a:t>
            </a:r>
            <a:r>
              <a:rPr dirty="0" sz="3200" spc="-50" b="1" i="1">
                <a:latin typeface="Trebuchet MS"/>
                <a:cs typeface="Trebuchet MS"/>
              </a:rPr>
              <a:t> </a:t>
            </a:r>
            <a:r>
              <a:rPr dirty="0" sz="3200" spc="80" b="1" i="1">
                <a:latin typeface="Trebuchet MS"/>
                <a:cs typeface="Trebuchet MS"/>
              </a:rPr>
              <a:t>pp.</a:t>
            </a:r>
            <a:r>
              <a:rPr dirty="0" sz="3200" spc="-10" b="1" i="1">
                <a:latin typeface="Trebuchet MS"/>
                <a:cs typeface="Trebuchet MS"/>
              </a:rPr>
              <a:t> </a:t>
            </a:r>
            <a:r>
              <a:rPr dirty="0" sz="3200" spc="-25" b="1" i="1">
                <a:latin typeface="Trebuchet MS"/>
                <a:cs typeface="Trebuchet MS"/>
              </a:rPr>
              <a:t>215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856297" y="80263"/>
            <a:ext cx="5202555" cy="2818130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algn="ctr" marL="12700" marR="5080" indent="-3810">
              <a:lnSpc>
                <a:spcPct val="116799"/>
              </a:lnSpc>
              <a:spcBef>
                <a:spcPts val="90"/>
              </a:spcBef>
            </a:pPr>
            <a:r>
              <a:rPr dirty="0" sz="6000" spc="520">
                <a:solidFill>
                  <a:srgbClr val="000000"/>
                </a:solidFill>
              </a:rPr>
              <a:t>STUDENT </a:t>
            </a:r>
            <a:r>
              <a:rPr dirty="0" sz="6000" spc="550">
                <a:solidFill>
                  <a:srgbClr val="000000"/>
                </a:solidFill>
              </a:rPr>
              <a:t>PORTFOLIOS</a:t>
            </a:r>
            <a:endParaRPr sz="6000"/>
          </a:p>
          <a:p>
            <a:pPr algn="ctr">
              <a:lnSpc>
                <a:spcPct val="100000"/>
              </a:lnSpc>
              <a:spcBef>
                <a:spcPts val="860"/>
              </a:spcBef>
            </a:pPr>
            <a:r>
              <a:rPr dirty="0" sz="3600" spc="165" i="1">
                <a:solidFill>
                  <a:srgbClr val="000000"/>
                </a:solidFill>
                <a:latin typeface="Trebuchet MS"/>
                <a:cs typeface="Trebuchet MS"/>
              </a:rPr>
              <a:t>a</a:t>
            </a:r>
            <a:r>
              <a:rPr dirty="0" sz="3600" spc="-5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600" spc="130" i="1">
                <a:solidFill>
                  <a:srgbClr val="000000"/>
                </a:solidFill>
                <a:latin typeface="Trebuchet MS"/>
                <a:cs typeface="Trebuchet MS"/>
              </a:rPr>
              <a:t>powerful</a:t>
            </a:r>
            <a:r>
              <a:rPr dirty="0" sz="3600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600" spc="114" i="1">
                <a:solidFill>
                  <a:srgbClr val="000000"/>
                </a:solidFill>
                <a:latin typeface="Trebuchet MS"/>
                <a:cs typeface="Trebuchet MS"/>
              </a:rPr>
              <a:t>motivator</a:t>
            </a:r>
            <a:endParaRPr sz="3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4109" y="9770380"/>
            <a:ext cx="17380585" cy="328930"/>
            <a:chOff x="454109" y="9770380"/>
            <a:chExt cx="17380585" cy="328930"/>
          </a:xfrm>
        </p:grpSpPr>
        <p:sp>
          <p:nvSpPr>
            <p:cNvPr id="3" name="object 3"/>
            <p:cNvSpPr/>
            <p:nvPr/>
          </p:nvSpPr>
          <p:spPr>
            <a:xfrm>
              <a:off x="454109" y="9770380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D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4799226" y="9770380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083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9144316" y="9770380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3489406" y="9770380"/>
              <a:ext cx="4345305" cy="328930"/>
            </a:xfrm>
            <a:custGeom>
              <a:avLst/>
              <a:gdLst/>
              <a:ahLst/>
              <a:cxnLst/>
              <a:rect l="l" t="t" r="r" b="b"/>
              <a:pathLst>
                <a:path w="4345305" h="328929">
                  <a:moveTo>
                    <a:pt x="4345090" y="0"/>
                  </a:moveTo>
                  <a:lnTo>
                    <a:pt x="0" y="0"/>
                  </a:lnTo>
                  <a:lnTo>
                    <a:pt x="0" y="328875"/>
                  </a:lnTo>
                  <a:lnTo>
                    <a:pt x="4345090" y="328875"/>
                  </a:lnTo>
                  <a:lnTo>
                    <a:pt x="4345090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06825" y="304800"/>
            <a:ext cx="1152525" cy="952500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276225" y="4895850"/>
            <a:ext cx="17478375" cy="3676650"/>
            <a:chOff x="276225" y="4895850"/>
            <a:chExt cx="17478375" cy="367665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6225" y="4895850"/>
              <a:ext cx="5324475" cy="30194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86325" y="6162675"/>
              <a:ext cx="12868275" cy="2409825"/>
            </a:xfrm>
            <a:prstGeom prst="rect">
              <a:avLst/>
            </a:prstGeom>
          </p:spPr>
        </p:pic>
      </p:grp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12715493" y="-7048"/>
            <a:ext cx="4860925" cy="21767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1231265" indent="495300">
              <a:lnSpc>
                <a:spcPct val="117600"/>
              </a:lnSpc>
              <a:spcBef>
                <a:spcPts val="100"/>
              </a:spcBef>
            </a:pPr>
            <a:r>
              <a:rPr dirty="0" sz="4200" spc="350">
                <a:solidFill>
                  <a:srgbClr val="000000"/>
                </a:solidFill>
              </a:rPr>
              <a:t>STUDENT </a:t>
            </a:r>
            <a:r>
              <a:rPr dirty="0" sz="4200" spc="375">
                <a:solidFill>
                  <a:srgbClr val="000000"/>
                </a:solidFill>
              </a:rPr>
              <a:t>PORTFOLIOS</a:t>
            </a:r>
            <a:endParaRPr sz="4200"/>
          </a:p>
          <a:p>
            <a:pPr marL="94615">
              <a:lnSpc>
                <a:spcPct val="100000"/>
              </a:lnSpc>
              <a:spcBef>
                <a:spcPts val="760"/>
              </a:spcBef>
            </a:pPr>
            <a:r>
              <a:rPr dirty="0" sz="3600" spc="165" i="1">
                <a:solidFill>
                  <a:srgbClr val="000000"/>
                </a:solidFill>
                <a:latin typeface="Trebuchet MS"/>
                <a:cs typeface="Trebuchet MS"/>
              </a:rPr>
              <a:t>a</a:t>
            </a:r>
            <a:r>
              <a:rPr dirty="0" sz="3600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600" spc="130" i="1">
                <a:solidFill>
                  <a:srgbClr val="000000"/>
                </a:solidFill>
                <a:latin typeface="Trebuchet MS"/>
                <a:cs typeface="Trebuchet MS"/>
              </a:rPr>
              <a:t>powerful</a:t>
            </a:r>
            <a:r>
              <a:rPr dirty="0" sz="3600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600" spc="114" i="1">
                <a:solidFill>
                  <a:srgbClr val="000000"/>
                </a:solidFill>
                <a:latin typeface="Trebuchet MS"/>
                <a:cs typeface="Trebuchet MS"/>
              </a:rPr>
              <a:t>motivator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60094" y="1318830"/>
            <a:ext cx="10645140" cy="2634615"/>
          </a:xfrm>
          <a:prstGeom prst="rect">
            <a:avLst/>
          </a:prstGeom>
        </p:spPr>
        <p:txBody>
          <a:bodyPr wrap="square" lIns="0" tIns="195580" rIns="0" bIns="0" rtlCol="0" vert="horz">
            <a:spAutoFit/>
          </a:bodyPr>
          <a:lstStyle/>
          <a:p>
            <a:pPr marL="214629">
              <a:lnSpc>
                <a:spcPct val="100000"/>
              </a:lnSpc>
              <a:spcBef>
                <a:spcPts val="1540"/>
              </a:spcBef>
            </a:pPr>
            <a:r>
              <a:rPr dirty="0" sz="4050" b="1">
                <a:latin typeface="Tahoma"/>
                <a:cs typeface="Tahoma"/>
              </a:rPr>
              <a:t>Digital</a:t>
            </a:r>
            <a:r>
              <a:rPr dirty="0" sz="4050" spc="250" b="1">
                <a:latin typeface="Tahoma"/>
                <a:cs typeface="Tahoma"/>
              </a:rPr>
              <a:t> </a:t>
            </a:r>
            <a:r>
              <a:rPr dirty="0" sz="4050" spc="-10" b="1">
                <a:latin typeface="Tahoma"/>
                <a:cs typeface="Tahoma"/>
              </a:rPr>
              <a:t>Portfolios</a:t>
            </a:r>
            <a:endParaRPr sz="4050">
              <a:latin typeface="Tahoma"/>
              <a:cs typeface="Tahoma"/>
            </a:endParaRPr>
          </a:p>
          <a:p>
            <a:pPr marL="293370" indent="-280670">
              <a:lnSpc>
                <a:spcPct val="100000"/>
              </a:lnSpc>
              <a:spcBef>
                <a:spcPts val="1285"/>
              </a:spcBef>
              <a:buFont typeface="Arial"/>
              <a:buChar char="•"/>
              <a:tabLst>
                <a:tab pos="293370" algn="l"/>
              </a:tabLst>
            </a:pPr>
            <a:r>
              <a:rPr dirty="0" sz="3600" spc="235">
                <a:latin typeface="Tahoma"/>
                <a:cs typeface="Tahoma"/>
              </a:rPr>
              <a:t>Great</a:t>
            </a:r>
            <a:r>
              <a:rPr dirty="0" sz="3600" spc="-20">
                <a:latin typeface="Tahoma"/>
                <a:cs typeface="Tahoma"/>
              </a:rPr>
              <a:t> </a:t>
            </a:r>
            <a:r>
              <a:rPr dirty="0" sz="3600" spc="235">
                <a:latin typeface="Tahoma"/>
                <a:cs typeface="Tahoma"/>
              </a:rPr>
              <a:t>for</a:t>
            </a:r>
            <a:r>
              <a:rPr dirty="0" sz="3600" spc="-20">
                <a:latin typeface="Tahoma"/>
                <a:cs typeface="Tahoma"/>
              </a:rPr>
              <a:t> </a:t>
            </a:r>
            <a:r>
              <a:rPr dirty="0" sz="3600" spc="245">
                <a:latin typeface="Tahoma"/>
                <a:cs typeface="Tahoma"/>
              </a:rPr>
              <a:t>capturing</a:t>
            </a:r>
            <a:r>
              <a:rPr dirty="0" sz="3600" spc="-50">
                <a:latin typeface="Tahoma"/>
                <a:cs typeface="Tahoma"/>
              </a:rPr>
              <a:t> </a:t>
            </a:r>
            <a:r>
              <a:rPr dirty="0" sz="3600" spc="240">
                <a:latin typeface="Tahoma"/>
                <a:cs typeface="Tahoma"/>
              </a:rPr>
              <a:t>student</a:t>
            </a:r>
            <a:r>
              <a:rPr dirty="0" sz="3600" spc="-90">
                <a:latin typeface="Tahoma"/>
                <a:cs typeface="Tahoma"/>
              </a:rPr>
              <a:t> </a:t>
            </a:r>
            <a:r>
              <a:rPr dirty="0" sz="3600" spc="235">
                <a:latin typeface="Tahoma"/>
                <a:cs typeface="Tahoma"/>
              </a:rPr>
              <a:t>speaking</a:t>
            </a:r>
            <a:endParaRPr sz="3600">
              <a:latin typeface="Tahoma"/>
              <a:cs typeface="Tahoma"/>
            </a:endParaRPr>
          </a:p>
          <a:p>
            <a:pPr marL="293370" indent="-280670">
              <a:lnSpc>
                <a:spcPts val="4300"/>
              </a:lnSpc>
              <a:spcBef>
                <a:spcPts val="35"/>
              </a:spcBef>
              <a:buFont typeface="Arial"/>
              <a:buChar char="•"/>
              <a:tabLst>
                <a:tab pos="293370" algn="l"/>
              </a:tabLst>
            </a:pPr>
            <a:r>
              <a:rPr dirty="0" sz="3600" spc="300">
                <a:latin typeface="Tahoma"/>
                <a:cs typeface="Tahoma"/>
              </a:rPr>
              <a:t>Upload</a:t>
            </a:r>
            <a:r>
              <a:rPr dirty="0" sz="3600" spc="-60">
                <a:latin typeface="Tahoma"/>
                <a:cs typeface="Tahoma"/>
              </a:rPr>
              <a:t> </a:t>
            </a:r>
            <a:r>
              <a:rPr dirty="0" sz="3600" spc="150">
                <a:latin typeface="Tahoma"/>
                <a:cs typeface="Tahoma"/>
              </a:rPr>
              <a:t>files</a:t>
            </a:r>
            <a:r>
              <a:rPr dirty="0" sz="3600" spc="15">
                <a:latin typeface="Tahoma"/>
                <a:cs typeface="Tahoma"/>
              </a:rPr>
              <a:t> </a:t>
            </a:r>
            <a:r>
              <a:rPr dirty="0" sz="3600" spc="295">
                <a:latin typeface="Tahoma"/>
                <a:cs typeface="Tahoma"/>
              </a:rPr>
              <a:t>to</a:t>
            </a:r>
            <a:r>
              <a:rPr dirty="0" sz="3600" spc="-65">
                <a:latin typeface="Tahoma"/>
                <a:cs typeface="Tahoma"/>
              </a:rPr>
              <a:t> </a:t>
            </a:r>
            <a:r>
              <a:rPr dirty="0" sz="3600" spc="295">
                <a:latin typeface="Tahoma"/>
                <a:cs typeface="Tahoma"/>
              </a:rPr>
              <a:t>PowerPoint</a:t>
            </a:r>
            <a:r>
              <a:rPr dirty="0" sz="3600" spc="-100">
                <a:latin typeface="Tahoma"/>
                <a:cs typeface="Tahoma"/>
              </a:rPr>
              <a:t> </a:t>
            </a:r>
            <a:r>
              <a:rPr dirty="0" sz="3600" spc="235">
                <a:latin typeface="Tahoma"/>
                <a:cs typeface="Tahoma"/>
              </a:rPr>
              <a:t>portfolios</a:t>
            </a:r>
            <a:endParaRPr sz="3600">
              <a:latin typeface="Tahoma"/>
              <a:cs typeface="Tahoma"/>
            </a:endParaRPr>
          </a:p>
          <a:p>
            <a:pPr marL="293370" indent="-280670">
              <a:lnSpc>
                <a:spcPts val="4300"/>
              </a:lnSpc>
              <a:buFont typeface="Arial"/>
              <a:buChar char="•"/>
              <a:tabLst>
                <a:tab pos="293370" algn="l"/>
              </a:tabLst>
            </a:pPr>
            <a:r>
              <a:rPr dirty="0" sz="3600" spc="240">
                <a:latin typeface="Tahoma"/>
                <a:cs typeface="Tahoma"/>
              </a:rPr>
              <a:t>Screenshot</a:t>
            </a:r>
            <a:r>
              <a:rPr dirty="0" sz="3600" spc="-15">
                <a:latin typeface="Tahoma"/>
                <a:cs typeface="Tahoma"/>
              </a:rPr>
              <a:t> </a:t>
            </a:r>
            <a:r>
              <a:rPr dirty="0" sz="3600" spc="229">
                <a:latin typeface="Tahoma"/>
                <a:cs typeface="Tahoma"/>
              </a:rPr>
              <a:t>writing</a:t>
            </a:r>
            <a:r>
              <a:rPr dirty="0" sz="3600" spc="-55">
                <a:latin typeface="Tahoma"/>
                <a:cs typeface="Tahoma"/>
              </a:rPr>
              <a:t> </a:t>
            </a:r>
            <a:r>
              <a:rPr dirty="0" sz="3600" spc="225">
                <a:latin typeface="Tahoma"/>
                <a:cs typeface="Tahoma"/>
              </a:rPr>
              <a:t>samples</a:t>
            </a:r>
            <a:r>
              <a:rPr dirty="0" sz="3600" spc="-55">
                <a:latin typeface="Tahoma"/>
                <a:cs typeface="Tahoma"/>
              </a:rPr>
              <a:t> </a:t>
            </a:r>
            <a:r>
              <a:rPr dirty="0" sz="3600" spc="235">
                <a:latin typeface="Tahoma"/>
                <a:cs typeface="Tahoma"/>
              </a:rPr>
              <a:t>for</a:t>
            </a:r>
            <a:r>
              <a:rPr dirty="0" sz="3600" spc="-15">
                <a:latin typeface="Tahoma"/>
                <a:cs typeface="Tahoma"/>
              </a:rPr>
              <a:t> </a:t>
            </a:r>
            <a:r>
              <a:rPr dirty="0" sz="3600" spc="225">
                <a:latin typeface="Tahoma"/>
                <a:cs typeface="Tahoma"/>
              </a:rPr>
              <a:t>easy</a:t>
            </a:r>
            <a:r>
              <a:rPr dirty="0" sz="3600" spc="-80">
                <a:latin typeface="Tahoma"/>
                <a:cs typeface="Tahoma"/>
              </a:rPr>
              <a:t> </a:t>
            </a:r>
            <a:r>
              <a:rPr dirty="0" sz="3600" spc="190">
                <a:latin typeface="Tahoma"/>
                <a:cs typeface="Tahoma"/>
              </a:rPr>
              <a:t>inclusion</a:t>
            </a:r>
            <a:endParaRPr sz="3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30364" y="402857"/>
            <a:ext cx="15996285" cy="2681605"/>
            <a:chOff x="1030364" y="402857"/>
            <a:chExt cx="15996285" cy="2681605"/>
          </a:xfrm>
        </p:grpSpPr>
        <p:sp>
          <p:nvSpPr>
            <p:cNvPr id="3" name="object 3"/>
            <p:cNvSpPr/>
            <p:nvPr/>
          </p:nvSpPr>
          <p:spPr>
            <a:xfrm>
              <a:off x="1262335" y="2644029"/>
              <a:ext cx="1276350" cy="113030"/>
            </a:xfrm>
            <a:custGeom>
              <a:avLst/>
              <a:gdLst/>
              <a:ahLst/>
              <a:cxnLst/>
              <a:rect l="l" t="t" r="r" b="b"/>
              <a:pathLst>
                <a:path w="1276350" h="113030">
                  <a:moveTo>
                    <a:pt x="1276213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276213" y="113009"/>
                  </a:lnTo>
                  <a:lnTo>
                    <a:pt x="1276213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2538463" y="2644029"/>
              <a:ext cx="14488160" cy="113030"/>
            </a:xfrm>
            <a:custGeom>
              <a:avLst/>
              <a:gdLst/>
              <a:ahLst/>
              <a:cxnLst/>
              <a:rect l="l" t="t" r="r" b="b"/>
              <a:pathLst>
                <a:path w="14488160" h="113030">
                  <a:moveTo>
                    <a:pt x="14487659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4487659" y="113009"/>
                  </a:lnTo>
                  <a:lnTo>
                    <a:pt x="14487659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030364" y="549169"/>
              <a:ext cx="2206625" cy="2534920"/>
            </a:xfrm>
            <a:custGeom>
              <a:avLst/>
              <a:gdLst/>
              <a:ahLst/>
              <a:cxnLst/>
              <a:rect l="l" t="t" r="r" b="b"/>
              <a:pathLst>
                <a:path w="2206625" h="2534920">
                  <a:moveTo>
                    <a:pt x="1838866" y="0"/>
                  </a:moveTo>
                  <a:lnTo>
                    <a:pt x="13601" y="281681"/>
                  </a:lnTo>
                  <a:lnTo>
                    <a:pt x="8448" y="284800"/>
                  </a:lnTo>
                  <a:lnTo>
                    <a:pt x="1438" y="294411"/>
                  </a:lnTo>
                  <a:lnTo>
                    <a:pt x="0" y="300239"/>
                  </a:lnTo>
                  <a:lnTo>
                    <a:pt x="342431" y="2516247"/>
                  </a:lnTo>
                  <a:lnTo>
                    <a:pt x="345469" y="2524510"/>
                  </a:lnTo>
                  <a:lnTo>
                    <a:pt x="351251" y="2530754"/>
                  </a:lnTo>
                  <a:lnTo>
                    <a:pt x="358954" y="2534382"/>
                  </a:lnTo>
                  <a:lnTo>
                    <a:pt x="367756" y="2534796"/>
                  </a:lnTo>
                  <a:lnTo>
                    <a:pt x="2192987" y="2253076"/>
                  </a:lnTo>
                  <a:lnTo>
                    <a:pt x="2198153" y="2249947"/>
                  </a:lnTo>
                  <a:lnTo>
                    <a:pt x="2205161" y="2240382"/>
                  </a:lnTo>
                  <a:lnTo>
                    <a:pt x="2206593" y="2234529"/>
                  </a:lnTo>
                  <a:lnTo>
                    <a:pt x="1864186" y="18506"/>
                  </a:lnTo>
                  <a:lnTo>
                    <a:pt x="1861150" y="10258"/>
                  </a:lnTo>
                  <a:lnTo>
                    <a:pt x="1855362" y="4019"/>
                  </a:lnTo>
                  <a:lnTo>
                    <a:pt x="1847656" y="396"/>
                  </a:lnTo>
                  <a:lnTo>
                    <a:pt x="1838866" y="0"/>
                  </a:lnTo>
                  <a:close/>
                </a:path>
              </a:pathLst>
            </a:custGeom>
            <a:solidFill>
              <a:srgbClr val="6A42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549881" y="681728"/>
              <a:ext cx="1602105" cy="2344420"/>
            </a:xfrm>
            <a:custGeom>
              <a:avLst/>
              <a:gdLst/>
              <a:ahLst/>
              <a:cxnLst/>
              <a:rect l="l" t="t" r="r" b="b"/>
              <a:pathLst>
                <a:path w="1602105" h="2344420">
                  <a:moveTo>
                    <a:pt x="1277558" y="0"/>
                  </a:moveTo>
                  <a:lnTo>
                    <a:pt x="1226048" y="7923"/>
                  </a:lnTo>
                  <a:lnTo>
                    <a:pt x="1542880" y="2058914"/>
                  </a:lnTo>
                  <a:lnTo>
                    <a:pt x="0" y="2296933"/>
                  </a:lnTo>
                  <a:lnTo>
                    <a:pt x="7314" y="2344241"/>
                  </a:lnTo>
                  <a:lnTo>
                    <a:pt x="1601756" y="2098150"/>
                  </a:lnTo>
                  <a:lnTo>
                    <a:pt x="1277558" y="0"/>
                  </a:lnTo>
                  <a:close/>
                </a:path>
              </a:pathLst>
            </a:custGeom>
            <a:solidFill>
              <a:srgbClr val="5131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170870" y="622376"/>
              <a:ext cx="1922145" cy="2364740"/>
            </a:xfrm>
            <a:custGeom>
              <a:avLst/>
              <a:gdLst/>
              <a:ahLst/>
              <a:cxnLst/>
              <a:rect l="l" t="t" r="r" b="b"/>
              <a:pathLst>
                <a:path w="1922145" h="2364740">
                  <a:moveTo>
                    <a:pt x="1594676" y="0"/>
                  </a:moveTo>
                  <a:lnTo>
                    <a:pt x="0" y="245998"/>
                  </a:lnTo>
                  <a:lnTo>
                    <a:pt x="327179" y="2364281"/>
                  </a:lnTo>
                  <a:lnTo>
                    <a:pt x="1921892" y="2118267"/>
                  </a:lnTo>
                  <a:lnTo>
                    <a:pt x="1594676" y="0"/>
                  </a:lnTo>
                  <a:close/>
                </a:path>
              </a:pathLst>
            </a:custGeom>
            <a:solidFill>
              <a:srgbClr val="D9D39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274978" y="717514"/>
              <a:ext cx="1772285" cy="2223135"/>
            </a:xfrm>
            <a:custGeom>
              <a:avLst/>
              <a:gdLst/>
              <a:ahLst/>
              <a:cxnLst/>
              <a:rect l="l" t="t" r="r" b="b"/>
              <a:pathLst>
                <a:path w="1772285" h="2223135">
                  <a:moveTo>
                    <a:pt x="1463457" y="0"/>
                  </a:moveTo>
                  <a:lnTo>
                    <a:pt x="0" y="225856"/>
                  </a:lnTo>
                  <a:lnTo>
                    <a:pt x="308612" y="2223061"/>
                  </a:lnTo>
                  <a:lnTo>
                    <a:pt x="1772054" y="1997200"/>
                  </a:lnTo>
                  <a:lnTo>
                    <a:pt x="1463457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245827" y="692924"/>
              <a:ext cx="1772285" cy="2223135"/>
            </a:xfrm>
            <a:custGeom>
              <a:avLst/>
              <a:gdLst/>
              <a:ahLst/>
              <a:cxnLst/>
              <a:rect l="l" t="t" r="r" b="b"/>
              <a:pathLst>
                <a:path w="1772285" h="2223135">
                  <a:moveTo>
                    <a:pt x="1463452" y="0"/>
                  </a:moveTo>
                  <a:lnTo>
                    <a:pt x="0" y="225856"/>
                  </a:lnTo>
                  <a:lnTo>
                    <a:pt x="308606" y="2223067"/>
                  </a:lnTo>
                  <a:lnTo>
                    <a:pt x="1772049" y="1997220"/>
                  </a:lnTo>
                  <a:lnTo>
                    <a:pt x="14634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32483" y="402857"/>
              <a:ext cx="1603040" cy="2401002"/>
            </a:xfrm>
            <a:prstGeom prst="rect">
              <a:avLst/>
            </a:prstGeom>
          </p:spPr>
        </p:pic>
      </p:grp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52221" rIns="0" bIns="0" rtlCol="0" vert="horz">
            <a:spAutoFit/>
          </a:bodyPr>
          <a:lstStyle/>
          <a:p>
            <a:pPr marL="8940800">
              <a:lnSpc>
                <a:spcPct val="100000"/>
              </a:lnSpc>
              <a:spcBef>
                <a:spcPts val="105"/>
              </a:spcBef>
            </a:pPr>
            <a:r>
              <a:rPr dirty="0" spc="475"/>
              <a:t>Where</a:t>
            </a:r>
            <a:r>
              <a:rPr dirty="0" spc="-45"/>
              <a:t> </a:t>
            </a:r>
            <a:r>
              <a:rPr dirty="0" spc="595"/>
              <a:t>do</a:t>
            </a:r>
            <a:r>
              <a:rPr dirty="0" spc="-55"/>
              <a:t> </a:t>
            </a:r>
            <a:r>
              <a:rPr dirty="0" spc="-505"/>
              <a:t>I</a:t>
            </a:r>
            <a:r>
              <a:rPr dirty="0" spc="-80"/>
              <a:t> </a:t>
            </a:r>
            <a:r>
              <a:rPr dirty="0" spc="430"/>
              <a:t>keep</a:t>
            </a:r>
            <a:r>
              <a:rPr dirty="0" spc="-70"/>
              <a:t> </a:t>
            </a:r>
            <a:r>
              <a:rPr dirty="0" spc="280"/>
              <a:t>it?</a:t>
            </a: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93159" y="0"/>
            <a:ext cx="4979543" cy="2638425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2595819" y="3754516"/>
            <a:ext cx="2552065" cy="3652520"/>
            <a:chOff x="2595819" y="3754516"/>
            <a:chExt cx="2552065" cy="3652520"/>
          </a:xfrm>
        </p:grpSpPr>
        <p:sp>
          <p:nvSpPr>
            <p:cNvPr id="14" name="object 14"/>
            <p:cNvSpPr/>
            <p:nvPr/>
          </p:nvSpPr>
          <p:spPr>
            <a:xfrm>
              <a:off x="2624813" y="3975300"/>
              <a:ext cx="632460" cy="3402965"/>
            </a:xfrm>
            <a:custGeom>
              <a:avLst/>
              <a:gdLst/>
              <a:ahLst/>
              <a:cxnLst/>
              <a:rect l="l" t="t" r="r" b="b"/>
              <a:pathLst>
                <a:path w="632460" h="3402965">
                  <a:moveTo>
                    <a:pt x="0" y="0"/>
                  </a:moveTo>
                  <a:lnTo>
                    <a:pt x="0" y="3195466"/>
                  </a:lnTo>
                  <a:lnTo>
                    <a:pt x="480646" y="3402545"/>
                  </a:lnTo>
                  <a:lnTo>
                    <a:pt x="489569" y="3350590"/>
                  </a:lnTo>
                  <a:lnTo>
                    <a:pt x="498235" y="3298693"/>
                  </a:lnTo>
                  <a:lnTo>
                    <a:pt x="506640" y="3246856"/>
                  </a:lnTo>
                  <a:lnTo>
                    <a:pt x="514784" y="3195078"/>
                  </a:lnTo>
                  <a:lnTo>
                    <a:pt x="522667" y="3143359"/>
                  </a:lnTo>
                  <a:lnTo>
                    <a:pt x="530286" y="3091700"/>
                  </a:lnTo>
                  <a:lnTo>
                    <a:pt x="537641" y="3040101"/>
                  </a:lnTo>
                  <a:lnTo>
                    <a:pt x="544730" y="2988562"/>
                  </a:lnTo>
                  <a:lnTo>
                    <a:pt x="551552" y="2937084"/>
                  </a:lnTo>
                  <a:lnTo>
                    <a:pt x="558105" y="2885667"/>
                  </a:lnTo>
                  <a:lnTo>
                    <a:pt x="564390" y="2834311"/>
                  </a:lnTo>
                  <a:lnTo>
                    <a:pt x="570404" y="2783016"/>
                  </a:lnTo>
                  <a:lnTo>
                    <a:pt x="576146" y="2731783"/>
                  </a:lnTo>
                  <a:lnTo>
                    <a:pt x="581616" y="2680612"/>
                  </a:lnTo>
                  <a:lnTo>
                    <a:pt x="586811" y="2629504"/>
                  </a:lnTo>
                  <a:lnTo>
                    <a:pt x="591731" y="2578458"/>
                  </a:lnTo>
                  <a:lnTo>
                    <a:pt x="596375" y="2527474"/>
                  </a:lnTo>
                  <a:lnTo>
                    <a:pt x="600741" y="2476554"/>
                  </a:lnTo>
                  <a:lnTo>
                    <a:pt x="604828" y="2425697"/>
                  </a:lnTo>
                  <a:lnTo>
                    <a:pt x="608635" y="2374904"/>
                  </a:lnTo>
                  <a:lnTo>
                    <a:pt x="612160" y="2324174"/>
                  </a:lnTo>
                  <a:lnTo>
                    <a:pt x="615404" y="2273509"/>
                  </a:lnTo>
                  <a:lnTo>
                    <a:pt x="618363" y="2222908"/>
                  </a:lnTo>
                  <a:lnTo>
                    <a:pt x="621038" y="2172372"/>
                  </a:lnTo>
                  <a:lnTo>
                    <a:pt x="623426" y="2121901"/>
                  </a:lnTo>
                  <a:lnTo>
                    <a:pt x="625527" y="2071495"/>
                  </a:lnTo>
                  <a:lnTo>
                    <a:pt x="627340" y="2021155"/>
                  </a:lnTo>
                  <a:lnTo>
                    <a:pt x="628863" y="1970880"/>
                  </a:lnTo>
                  <a:lnTo>
                    <a:pt x="630095" y="1920672"/>
                  </a:lnTo>
                  <a:lnTo>
                    <a:pt x="631035" y="1870530"/>
                  </a:lnTo>
                  <a:lnTo>
                    <a:pt x="631682" y="1820455"/>
                  </a:lnTo>
                  <a:lnTo>
                    <a:pt x="632034" y="1770446"/>
                  </a:lnTo>
                  <a:lnTo>
                    <a:pt x="632090" y="1720505"/>
                  </a:lnTo>
                  <a:lnTo>
                    <a:pt x="631850" y="1670631"/>
                  </a:lnTo>
                  <a:lnTo>
                    <a:pt x="631312" y="1620825"/>
                  </a:lnTo>
                  <a:lnTo>
                    <a:pt x="630474" y="1571087"/>
                  </a:lnTo>
                  <a:lnTo>
                    <a:pt x="629336" y="1521418"/>
                  </a:lnTo>
                  <a:lnTo>
                    <a:pt x="627896" y="1471817"/>
                  </a:lnTo>
                  <a:lnTo>
                    <a:pt x="626153" y="1422284"/>
                  </a:lnTo>
                  <a:lnTo>
                    <a:pt x="624107" y="1372821"/>
                  </a:lnTo>
                  <a:lnTo>
                    <a:pt x="621755" y="1323427"/>
                  </a:lnTo>
                  <a:lnTo>
                    <a:pt x="619096" y="1274103"/>
                  </a:lnTo>
                  <a:lnTo>
                    <a:pt x="616130" y="1224849"/>
                  </a:lnTo>
                  <a:lnTo>
                    <a:pt x="612855" y="1175666"/>
                  </a:lnTo>
                  <a:lnTo>
                    <a:pt x="609270" y="1126552"/>
                  </a:lnTo>
                  <a:lnTo>
                    <a:pt x="605374" y="1077510"/>
                  </a:lnTo>
                  <a:lnTo>
                    <a:pt x="601165" y="1028538"/>
                  </a:lnTo>
                  <a:lnTo>
                    <a:pt x="596642" y="979638"/>
                  </a:lnTo>
                  <a:lnTo>
                    <a:pt x="591805" y="930809"/>
                  </a:lnTo>
                  <a:lnTo>
                    <a:pt x="586651" y="882053"/>
                  </a:lnTo>
                  <a:lnTo>
                    <a:pt x="581181" y="833368"/>
                  </a:lnTo>
                  <a:lnTo>
                    <a:pt x="575392" y="784756"/>
                  </a:lnTo>
                  <a:lnTo>
                    <a:pt x="569283" y="736216"/>
                  </a:lnTo>
                  <a:lnTo>
                    <a:pt x="562853" y="687750"/>
                  </a:lnTo>
                  <a:lnTo>
                    <a:pt x="556101" y="639357"/>
                  </a:lnTo>
                  <a:lnTo>
                    <a:pt x="549026" y="591037"/>
                  </a:lnTo>
                  <a:lnTo>
                    <a:pt x="541627" y="542791"/>
                  </a:lnTo>
                  <a:lnTo>
                    <a:pt x="533902" y="494619"/>
                  </a:lnTo>
                  <a:lnTo>
                    <a:pt x="525850" y="446522"/>
                  </a:lnTo>
                  <a:lnTo>
                    <a:pt x="517470" y="398499"/>
                  </a:lnTo>
                  <a:lnTo>
                    <a:pt x="508761" y="350551"/>
                  </a:lnTo>
                  <a:lnTo>
                    <a:pt x="499721" y="302679"/>
                  </a:lnTo>
                  <a:lnTo>
                    <a:pt x="490350" y="254881"/>
                  </a:lnTo>
                  <a:lnTo>
                    <a:pt x="480646" y="207160"/>
                  </a:lnTo>
                  <a:lnTo>
                    <a:pt x="452765" y="180624"/>
                  </a:lnTo>
                  <a:lnTo>
                    <a:pt x="421480" y="155749"/>
                  </a:lnTo>
                  <a:lnTo>
                    <a:pt x="386869" y="132495"/>
                  </a:lnTo>
                  <a:lnTo>
                    <a:pt x="349014" y="110821"/>
                  </a:lnTo>
                  <a:lnTo>
                    <a:pt x="307996" y="90688"/>
                  </a:lnTo>
                  <a:lnTo>
                    <a:pt x="263897" y="72056"/>
                  </a:lnTo>
                  <a:lnTo>
                    <a:pt x="216796" y="54884"/>
                  </a:lnTo>
                  <a:lnTo>
                    <a:pt x="166775" y="39133"/>
                  </a:lnTo>
                  <a:lnTo>
                    <a:pt x="113914" y="24761"/>
                  </a:lnTo>
                  <a:lnTo>
                    <a:pt x="58296" y="11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2B79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2624813" y="3783406"/>
              <a:ext cx="2340610" cy="437515"/>
            </a:xfrm>
            <a:custGeom>
              <a:avLst/>
              <a:gdLst/>
              <a:ahLst/>
              <a:cxnLst/>
              <a:rect l="l" t="t" r="r" b="b"/>
              <a:pathLst>
                <a:path w="2340610" h="437514">
                  <a:moveTo>
                    <a:pt x="2171326" y="0"/>
                  </a:moveTo>
                  <a:lnTo>
                    <a:pt x="0" y="191893"/>
                  </a:lnTo>
                  <a:lnTo>
                    <a:pt x="480646" y="399053"/>
                  </a:lnTo>
                  <a:lnTo>
                    <a:pt x="529419" y="407023"/>
                  </a:lnTo>
                  <a:lnTo>
                    <a:pt x="578202" y="414035"/>
                  </a:lnTo>
                  <a:lnTo>
                    <a:pt x="626997" y="420101"/>
                  </a:lnTo>
                  <a:lnTo>
                    <a:pt x="675802" y="425233"/>
                  </a:lnTo>
                  <a:lnTo>
                    <a:pt x="724618" y="429443"/>
                  </a:lnTo>
                  <a:lnTo>
                    <a:pt x="773443" y="432740"/>
                  </a:lnTo>
                  <a:lnTo>
                    <a:pt x="822279" y="435138"/>
                  </a:lnTo>
                  <a:lnTo>
                    <a:pt x="871125" y="436647"/>
                  </a:lnTo>
                  <a:lnTo>
                    <a:pt x="919981" y="437279"/>
                  </a:lnTo>
                  <a:lnTo>
                    <a:pt x="968847" y="437045"/>
                  </a:lnTo>
                  <a:lnTo>
                    <a:pt x="1017722" y="435957"/>
                  </a:lnTo>
                  <a:lnTo>
                    <a:pt x="1066606" y="434027"/>
                  </a:lnTo>
                  <a:lnTo>
                    <a:pt x="1115500" y="431265"/>
                  </a:lnTo>
                  <a:lnTo>
                    <a:pt x="1164404" y="427684"/>
                  </a:lnTo>
                  <a:lnTo>
                    <a:pt x="1213316" y="423294"/>
                  </a:lnTo>
                  <a:lnTo>
                    <a:pt x="1262238" y="418108"/>
                  </a:lnTo>
                  <a:lnTo>
                    <a:pt x="1311168" y="412136"/>
                  </a:lnTo>
                  <a:lnTo>
                    <a:pt x="1360107" y="405390"/>
                  </a:lnTo>
                  <a:lnTo>
                    <a:pt x="1409055" y="397882"/>
                  </a:lnTo>
                  <a:lnTo>
                    <a:pt x="1458011" y="389623"/>
                  </a:lnTo>
                  <a:lnTo>
                    <a:pt x="1506975" y="380624"/>
                  </a:lnTo>
                  <a:lnTo>
                    <a:pt x="1555948" y="370897"/>
                  </a:lnTo>
                  <a:lnTo>
                    <a:pt x="1604928" y="360454"/>
                  </a:lnTo>
                  <a:lnTo>
                    <a:pt x="1653917" y="349306"/>
                  </a:lnTo>
                  <a:lnTo>
                    <a:pt x="1702914" y="337464"/>
                  </a:lnTo>
                  <a:lnTo>
                    <a:pt x="1751918" y="324939"/>
                  </a:lnTo>
                  <a:lnTo>
                    <a:pt x="1800930" y="311744"/>
                  </a:lnTo>
                  <a:lnTo>
                    <a:pt x="1849949" y="297890"/>
                  </a:lnTo>
                  <a:lnTo>
                    <a:pt x="1898975" y="283388"/>
                  </a:lnTo>
                  <a:lnTo>
                    <a:pt x="1948009" y="268250"/>
                  </a:lnTo>
                  <a:lnTo>
                    <a:pt x="1997050" y="252486"/>
                  </a:lnTo>
                  <a:lnTo>
                    <a:pt x="2046098" y="236110"/>
                  </a:lnTo>
                  <a:lnTo>
                    <a:pt x="2095152" y="219131"/>
                  </a:lnTo>
                  <a:lnTo>
                    <a:pt x="2144213" y="201562"/>
                  </a:lnTo>
                  <a:lnTo>
                    <a:pt x="2193281" y="183414"/>
                  </a:lnTo>
                  <a:lnTo>
                    <a:pt x="2242355" y="164698"/>
                  </a:lnTo>
                  <a:lnTo>
                    <a:pt x="2291435" y="145426"/>
                  </a:lnTo>
                  <a:lnTo>
                    <a:pt x="2340522" y="125610"/>
                  </a:lnTo>
                  <a:lnTo>
                    <a:pt x="2325143" y="82344"/>
                  </a:lnTo>
                  <a:lnTo>
                    <a:pt x="2298261" y="46096"/>
                  </a:lnTo>
                  <a:lnTo>
                    <a:pt x="2262149" y="18919"/>
                  </a:lnTo>
                  <a:lnTo>
                    <a:pt x="2219080" y="2869"/>
                  </a:lnTo>
                  <a:lnTo>
                    <a:pt x="2171326" y="0"/>
                  </a:lnTo>
                  <a:close/>
                </a:path>
              </a:pathLst>
            </a:custGeom>
            <a:solidFill>
              <a:srgbClr val="49AE8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75001" y="6342279"/>
              <a:ext cx="180269" cy="17752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75001" y="5277201"/>
              <a:ext cx="180269" cy="177496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744998" y="5543398"/>
              <a:ext cx="240665" cy="710565"/>
            </a:xfrm>
            <a:custGeom>
              <a:avLst/>
              <a:gdLst/>
              <a:ahLst/>
              <a:cxnLst/>
              <a:rect l="l" t="t" r="r" b="b"/>
              <a:pathLst>
                <a:path w="240664" h="710564">
                  <a:moveTo>
                    <a:pt x="0" y="0"/>
                  </a:moveTo>
                  <a:lnTo>
                    <a:pt x="0" y="650950"/>
                  </a:lnTo>
                  <a:lnTo>
                    <a:pt x="240284" y="710084"/>
                  </a:lnTo>
                  <a:lnTo>
                    <a:pt x="240284" y="592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F1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3105459" y="3908630"/>
              <a:ext cx="2012950" cy="3469640"/>
            </a:xfrm>
            <a:custGeom>
              <a:avLst/>
              <a:gdLst/>
              <a:ahLst/>
              <a:cxnLst/>
              <a:rect l="l" t="t" r="r" b="b"/>
              <a:pathLst>
                <a:path w="2012950" h="3469640">
                  <a:moveTo>
                    <a:pt x="1862485" y="0"/>
                  </a:moveTo>
                  <a:lnTo>
                    <a:pt x="1859876" y="386"/>
                  </a:lnTo>
                  <a:lnTo>
                    <a:pt x="0" y="273830"/>
                  </a:lnTo>
                  <a:lnTo>
                    <a:pt x="0" y="3469215"/>
                  </a:lnTo>
                  <a:lnTo>
                    <a:pt x="1839391" y="2982498"/>
                  </a:lnTo>
                  <a:lnTo>
                    <a:pt x="1887770" y="2963860"/>
                  </a:lnTo>
                  <a:lnTo>
                    <a:pt x="1929838" y="2935930"/>
                  </a:lnTo>
                  <a:lnTo>
                    <a:pt x="1964488" y="2900132"/>
                  </a:lnTo>
                  <a:lnTo>
                    <a:pt x="1990610" y="2857889"/>
                  </a:lnTo>
                  <a:lnTo>
                    <a:pt x="2007096" y="2810624"/>
                  </a:lnTo>
                  <a:lnTo>
                    <a:pt x="2012838" y="2759762"/>
                  </a:lnTo>
                  <a:lnTo>
                    <a:pt x="2012838" y="127639"/>
                  </a:lnTo>
                  <a:lnTo>
                    <a:pt x="2004799" y="82966"/>
                  </a:lnTo>
                  <a:lnTo>
                    <a:pt x="1982705" y="45282"/>
                  </a:lnTo>
                  <a:lnTo>
                    <a:pt x="1949597" y="17171"/>
                  </a:lnTo>
                  <a:lnTo>
                    <a:pt x="1908511" y="1215"/>
                  </a:lnTo>
                  <a:lnTo>
                    <a:pt x="1862485" y="0"/>
                  </a:lnTo>
                  <a:close/>
                </a:path>
              </a:pathLst>
            </a:custGeom>
            <a:solidFill>
              <a:srgbClr val="6ECE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3105460" y="3908630"/>
              <a:ext cx="2012950" cy="3469640"/>
            </a:xfrm>
            <a:custGeom>
              <a:avLst/>
              <a:gdLst/>
              <a:ahLst/>
              <a:cxnLst/>
              <a:rect l="l" t="t" r="r" b="b"/>
              <a:pathLst>
                <a:path w="2012950" h="3469640">
                  <a:moveTo>
                    <a:pt x="1862485" y="0"/>
                  </a:moveTo>
                  <a:lnTo>
                    <a:pt x="1859876" y="386"/>
                  </a:lnTo>
                  <a:lnTo>
                    <a:pt x="1871295" y="453622"/>
                  </a:lnTo>
                  <a:lnTo>
                    <a:pt x="1735337" y="1498083"/>
                  </a:lnTo>
                  <a:lnTo>
                    <a:pt x="1196679" y="2660904"/>
                  </a:lnTo>
                  <a:lnTo>
                    <a:pt x="0" y="3469215"/>
                  </a:lnTo>
                  <a:lnTo>
                    <a:pt x="1839391" y="2982498"/>
                  </a:lnTo>
                  <a:lnTo>
                    <a:pt x="1887770" y="2963860"/>
                  </a:lnTo>
                  <a:lnTo>
                    <a:pt x="1929838" y="2935930"/>
                  </a:lnTo>
                  <a:lnTo>
                    <a:pt x="1964488" y="2900132"/>
                  </a:lnTo>
                  <a:lnTo>
                    <a:pt x="1990610" y="2857889"/>
                  </a:lnTo>
                  <a:lnTo>
                    <a:pt x="2007096" y="2810624"/>
                  </a:lnTo>
                  <a:lnTo>
                    <a:pt x="2012838" y="2759762"/>
                  </a:lnTo>
                  <a:lnTo>
                    <a:pt x="2012838" y="127639"/>
                  </a:lnTo>
                  <a:lnTo>
                    <a:pt x="2004798" y="82966"/>
                  </a:lnTo>
                  <a:lnTo>
                    <a:pt x="1982705" y="45282"/>
                  </a:lnTo>
                  <a:lnTo>
                    <a:pt x="1949597" y="17171"/>
                  </a:lnTo>
                  <a:lnTo>
                    <a:pt x="1908511" y="1215"/>
                  </a:lnTo>
                  <a:lnTo>
                    <a:pt x="1862485" y="0"/>
                  </a:lnTo>
                  <a:close/>
                </a:path>
              </a:pathLst>
            </a:custGeom>
            <a:solidFill>
              <a:srgbClr val="52B79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2595819" y="3754516"/>
              <a:ext cx="2552065" cy="3652520"/>
            </a:xfrm>
            <a:custGeom>
              <a:avLst/>
              <a:gdLst/>
              <a:ahLst/>
              <a:cxnLst/>
              <a:rect l="l" t="t" r="r" b="b"/>
              <a:pathLst>
                <a:path w="2552065" h="3652520">
                  <a:moveTo>
                    <a:pt x="2197808" y="0"/>
                  </a:moveTo>
                  <a:lnTo>
                    <a:pt x="21767" y="192280"/>
                  </a:lnTo>
                  <a:lnTo>
                    <a:pt x="0" y="220783"/>
                  </a:lnTo>
                  <a:lnTo>
                    <a:pt x="0" y="3416221"/>
                  </a:lnTo>
                  <a:lnTo>
                    <a:pt x="501871" y="3651539"/>
                  </a:lnTo>
                  <a:lnTo>
                    <a:pt x="512171" y="3652321"/>
                  </a:lnTo>
                  <a:lnTo>
                    <a:pt x="514655" y="3651952"/>
                  </a:lnTo>
                  <a:lnTo>
                    <a:pt x="765197" y="3585667"/>
                  </a:lnTo>
                  <a:lnTo>
                    <a:pt x="538657" y="3585667"/>
                  </a:lnTo>
                  <a:lnTo>
                    <a:pt x="538657" y="3579267"/>
                  </a:lnTo>
                  <a:lnTo>
                    <a:pt x="480671" y="3579267"/>
                  </a:lnTo>
                  <a:lnTo>
                    <a:pt x="57988" y="3397137"/>
                  </a:lnTo>
                  <a:lnTo>
                    <a:pt x="57988" y="264844"/>
                  </a:lnTo>
                  <a:lnTo>
                    <a:pt x="204595" y="264844"/>
                  </a:lnTo>
                  <a:lnTo>
                    <a:pt x="145845" y="239528"/>
                  </a:lnTo>
                  <a:lnTo>
                    <a:pt x="2202929" y="57780"/>
                  </a:lnTo>
                  <a:lnTo>
                    <a:pt x="2348653" y="57780"/>
                  </a:lnTo>
                  <a:lnTo>
                    <a:pt x="2335971" y="43863"/>
                  </a:lnTo>
                  <a:lnTo>
                    <a:pt x="2295088" y="17508"/>
                  </a:lnTo>
                  <a:lnTo>
                    <a:pt x="2248296" y="2353"/>
                  </a:lnTo>
                  <a:lnTo>
                    <a:pt x="2197808" y="0"/>
                  </a:lnTo>
                  <a:close/>
                </a:path>
                <a:path w="2552065" h="3652520">
                  <a:moveTo>
                    <a:pt x="2514663" y="181920"/>
                  </a:moveTo>
                  <a:lnTo>
                    <a:pt x="2398646" y="181920"/>
                  </a:lnTo>
                  <a:lnTo>
                    <a:pt x="2420318" y="185758"/>
                  </a:lnTo>
                  <a:lnTo>
                    <a:pt x="2440649" y="194088"/>
                  </a:lnTo>
                  <a:lnTo>
                    <a:pt x="2473596" y="222361"/>
                  </a:lnTo>
                  <a:lnTo>
                    <a:pt x="2491183" y="260579"/>
                  </a:lnTo>
                  <a:lnTo>
                    <a:pt x="2493490" y="2913896"/>
                  </a:lnTo>
                  <a:lnTo>
                    <a:pt x="2488452" y="2958271"/>
                  </a:lnTo>
                  <a:lnTo>
                    <a:pt x="2473992" y="2999564"/>
                  </a:lnTo>
                  <a:lnTo>
                    <a:pt x="2451094" y="3036509"/>
                  </a:lnTo>
                  <a:lnTo>
                    <a:pt x="2420740" y="3067844"/>
                  </a:lnTo>
                  <a:lnTo>
                    <a:pt x="2383911" y="3092302"/>
                  </a:lnTo>
                  <a:lnTo>
                    <a:pt x="2341591" y="3108621"/>
                  </a:lnTo>
                  <a:lnTo>
                    <a:pt x="538657" y="3585667"/>
                  </a:lnTo>
                  <a:lnTo>
                    <a:pt x="765197" y="3585667"/>
                  </a:lnTo>
                  <a:lnTo>
                    <a:pt x="2356471" y="3164672"/>
                  </a:lnTo>
                  <a:lnTo>
                    <a:pt x="2403418" y="3147369"/>
                  </a:lnTo>
                  <a:lnTo>
                    <a:pt x="2445331" y="3122184"/>
                  </a:lnTo>
                  <a:lnTo>
                    <a:pt x="2481412" y="3090141"/>
                  </a:lnTo>
                  <a:lnTo>
                    <a:pt x="2510864" y="3052266"/>
                  </a:lnTo>
                  <a:lnTo>
                    <a:pt x="2532889" y="3009583"/>
                  </a:lnTo>
                  <a:lnTo>
                    <a:pt x="2546689" y="2963118"/>
                  </a:lnTo>
                  <a:lnTo>
                    <a:pt x="2551467" y="2913896"/>
                  </a:lnTo>
                  <a:lnTo>
                    <a:pt x="2551466" y="281753"/>
                  </a:lnTo>
                  <a:lnTo>
                    <a:pt x="2547813" y="248140"/>
                  </a:lnTo>
                  <a:lnTo>
                    <a:pt x="2537165" y="216411"/>
                  </a:lnTo>
                  <a:lnTo>
                    <a:pt x="2519996" y="187618"/>
                  </a:lnTo>
                  <a:lnTo>
                    <a:pt x="2514663" y="181920"/>
                  </a:lnTo>
                  <a:close/>
                </a:path>
                <a:path w="2552065" h="3652520">
                  <a:moveTo>
                    <a:pt x="204595" y="264844"/>
                  </a:moveTo>
                  <a:lnTo>
                    <a:pt x="57988" y="264844"/>
                  </a:lnTo>
                  <a:lnTo>
                    <a:pt x="480670" y="446979"/>
                  </a:lnTo>
                  <a:lnTo>
                    <a:pt x="480671" y="3579267"/>
                  </a:lnTo>
                  <a:lnTo>
                    <a:pt x="538657" y="3579267"/>
                  </a:lnTo>
                  <a:lnTo>
                    <a:pt x="538657" y="452969"/>
                  </a:lnTo>
                  <a:lnTo>
                    <a:pt x="912642" y="397991"/>
                  </a:lnTo>
                  <a:lnTo>
                    <a:pt x="513592" y="397991"/>
                  </a:lnTo>
                  <a:lnTo>
                    <a:pt x="204595" y="264844"/>
                  </a:lnTo>
                  <a:close/>
                </a:path>
                <a:path w="2552065" h="3652520">
                  <a:moveTo>
                    <a:pt x="269335" y="2558776"/>
                  </a:moveTo>
                  <a:lnTo>
                    <a:pt x="223010" y="2568049"/>
                  </a:lnTo>
                  <a:lnTo>
                    <a:pt x="185141" y="2593319"/>
                  </a:lnTo>
                  <a:lnTo>
                    <a:pt x="159588" y="2630764"/>
                  </a:lnTo>
                  <a:lnTo>
                    <a:pt x="150212" y="2676560"/>
                  </a:lnTo>
                  <a:lnTo>
                    <a:pt x="159588" y="2722335"/>
                  </a:lnTo>
                  <a:lnTo>
                    <a:pt x="185141" y="2759761"/>
                  </a:lnTo>
                  <a:lnTo>
                    <a:pt x="223011" y="2785018"/>
                  </a:lnTo>
                  <a:lnTo>
                    <a:pt x="269335" y="2794286"/>
                  </a:lnTo>
                  <a:lnTo>
                    <a:pt x="315660" y="2785018"/>
                  </a:lnTo>
                  <a:lnTo>
                    <a:pt x="353530" y="2759761"/>
                  </a:lnTo>
                  <a:lnTo>
                    <a:pt x="369547" y="2736302"/>
                  </a:lnTo>
                  <a:lnTo>
                    <a:pt x="269335" y="2736302"/>
                  </a:lnTo>
                  <a:lnTo>
                    <a:pt x="245564" y="2731598"/>
                  </a:lnTo>
                  <a:lnTo>
                    <a:pt x="226128" y="2718779"/>
                  </a:lnTo>
                  <a:lnTo>
                    <a:pt x="213012" y="2699787"/>
                  </a:lnTo>
                  <a:lnTo>
                    <a:pt x="208199" y="2676560"/>
                  </a:lnTo>
                  <a:lnTo>
                    <a:pt x="213012" y="2653315"/>
                  </a:lnTo>
                  <a:lnTo>
                    <a:pt x="226128" y="2634299"/>
                  </a:lnTo>
                  <a:lnTo>
                    <a:pt x="245564" y="2621462"/>
                  </a:lnTo>
                  <a:lnTo>
                    <a:pt x="269335" y="2616750"/>
                  </a:lnTo>
                  <a:lnTo>
                    <a:pt x="369518" y="2616750"/>
                  </a:lnTo>
                  <a:lnTo>
                    <a:pt x="353526" y="2593319"/>
                  </a:lnTo>
                  <a:lnTo>
                    <a:pt x="315656" y="2568049"/>
                  </a:lnTo>
                  <a:lnTo>
                    <a:pt x="269335" y="2558776"/>
                  </a:lnTo>
                  <a:close/>
                </a:path>
                <a:path w="2552065" h="3652520">
                  <a:moveTo>
                    <a:pt x="369518" y="2616750"/>
                  </a:moveTo>
                  <a:lnTo>
                    <a:pt x="269335" y="2616750"/>
                  </a:lnTo>
                  <a:lnTo>
                    <a:pt x="293107" y="2621462"/>
                  </a:lnTo>
                  <a:lnTo>
                    <a:pt x="312543" y="2634299"/>
                  </a:lnTo>
                  <a:lnTo>
                    <a:pt x="325659" y="2653315"/>
                  </a:lnTo>
                  <a:lnTo>
                    <a:pt x="330472" y="2676560"/>
                  </a:lnTo>
                  <a:lnTo>
                    <a:pt x="325659" y="2699787"/>
                  </a:lnTo>
                  <a:lnTo>
                    <a:pt x="312543" y="2718779"/>
                  </a:lnTo>
                  <a:lnTo>
                    <a:pt x="293107" y="2731598"/>
                  </a:lnTo>
                  <a:lnTo>
                    <a:pt x="269335" y="2736302"/>
                  </a:lnTo>
                  <a:lnTo>
                    <a:pt x="369547" y="2736302"/>
                  </a:lnTo>
                  <a:lnTo>
                    <a:pt x="379083" y="2722335"/>
                  </a:lnTo>
                  <a:lnTo>
                    <a:pt x="388458" y="2676560"/>
                  </a:lnTo>
                  <a:lnTo>
                    <a:pt x="379081" y="2630764"/>
                  </a:lnTo>
                  <a:lnTo>
                    <a:pt x="369518" y="2616750"/>
                  </a:lnTo>
                  <a:close/>
                </a:path>
                <a:path w="2552065" h="3652520">
                  <a:moveTo>
                    <a:pt x="149566" y="1759924"/>
                  </a:moveTo>
                  <a:lnTo>
                    <a:pt x="120171" y="1779993"/>
                  </a:lnTo>
                  <a:lnTo>
                    <a:pt x="120171" y="2439833"/>
                  </a:lnTo>
                  <a:lnTo>
                    <a:pt x="384864" y="2527760"/>
                  </a:lnTo>
                  <a:lnTo>
                    <a:pt x="395918" y="2527953"/>
                  </a:lnTo>
                  <a:lnTo>
                    <a:pt x="402238" y="2525828"/>
                  </a:lnTo>
                  <a:lnTo>
                    <a:pt x="418500" y="2498966"/>
                  </a:lnTo>
                  <a:lnTo>
                    <a:pt x="418500" y="2461960"/>
                  </a:lnTo>
                  <a:lnTo>
                    <a:pt x="360504" y="2461960"/>
                  </a:lnTo>
                  <a:lnTo>
                    <a:pt x="178157" y="2417127"/>
                  </a:lnTo>
                  <a:lnTo>
                    <a:pt x="178157" y="1825889"/>
                  </a:lnTo>
                  <a:lnTo>
                    <a:pt x="407647" y="1825889"/>
                  </a:lnTo>
                  <a:lnTo>
                    <a:pt x="405353" y="1823777"/>
                  </a:lnTo>
                  <a:lnTo>
                    <a:pt x="396440" y="1819898"/>
                  </a:lnTo>
                  <a:lnTo>
                    <a:pt x="156107" y="1760765"/>
                  </a:lnTo>
                  <a:lnTo>
                    <a:pt x="149566" y="1759924"/>
                  </a:lnTo>
                  <a:close/>
                </a:path>
                <a:path w="2552065" h="3652520">
                  <a:moveTo>
                    <a:pt x="407647" y="1825889"/>
                  </a:moveTo>
                  <a:lnTo>
                    <a:pt x="178157" y="1825889"/>
                  </a:lnTo>
                  <a:lnTo>
                    <a:pt x="360504" y="1870819"/>
                  </a:lnTo>
                  <a:lnTo>
                    <a:pt x="360504" y="2461960"/>
                  </a:lnTo>
                  <a:lnTo>
                    <a:pt x="418500" y="2461960"/>
                  </a:lnTo>
                  <a:lnTo>
                    <a:pt x="418500" y="1848112"/>
                  </a:lnTo>
                  <a:lnTo>
                    <a:pt x="416875" y="1838527"/>
                  </a:lnTo>
                  <a:lnTo>
                    <a:pt x="412329" y="1830201"/>
                  </a:lnTo>
                  <a:lnTo>
                    <a:pt x="407647" y="1825889"/>
                  </a:lnTo>
                  <a:close/>
                </a:path>
                <a:path w="2552065" h="3652520">
                  <a:moveTo>
                    <a:pt x="269335" y="1493602"/>
                  </a:moveTo>
                  <a:lnTo>
                    <a:pt x="223010" y="1502874"/>
                  </a:lnTo>
                  <a:lnTo>
                    <a:pt x="185141" y="1528144"/>
                  </a:lnTo>
                  <a:lnTo>
                    <a:pt x="159588" y="1565589"/>
                  </a:lnTo>
                  <a:lnTo>
                    <a:pt x="150212" y="1611385"/>
                  </a:lnTo>
                  <a:lnTo>
                    <a:pt x="159588" y="1657182"/>
                  </a:lnTo>
                  <a:lnTo>
                    <a:pt x="185141" y="1694626"/>
                  </a:lnTo>
                  <a:lnTo>
                    <a:pt x="223010" y="1719896"/>
                  </a:lnTo>
                  <a:lnTo>
                    <a:pt x="269335" y="1729169"/>
                  </a:lnTo>
                  <a:lnTo>
                    <a:pt x="315660" y="1719896"/>
                  </a:lnTo>
                  <a:lnTo>
                    <a:pt x="353530" y="1694626"/>
                  </a:lnTo>
                  <a:lnTo>
                    <a:pt x="369520" y="1671195"/>
                  </a:lnTo>
                  <a:lnTo>
                    <a:pt x="269335" y="1671195"/>
                  </a:lnTo>
                  <a:lnTo>
                    <a:pt x="245560" y="1666483"/>
                  </a:lnTo>
                  <a:lnTo>
                    <a:pt x="226125" y="1653646"/>
                  </a:lnTo>
                  <a:lnTo>
                    <a:pt x="213011" y="1634631"/>
                  </a:lnTo>
                  <a:lnTo>
                    <a:pt x="208199" y="1611385"/>
                  </a:lnTo>
                  <a:lnTo>
                    <a:pt x="213011" y="1588140"/>
                  </a:lnTo>
                  <a:lnTo>
                    <a:pt x="226125" y="1569125"/>
                  </a:lnTo>
                  <a:lnTo>
                    <a:pt x="245560" y="1556287"/>
                  </a:lnTo>
                  <a:lnTo>
                    <a:pt x="269335" y="1551575"/>
                  </a:lnTo>
                  <a:lnTo>
                    <a:pt x="369520" y="1551575"/>
                  </a:lnTo>
                  <a:lnTo>
                    <a:pt x="353530" y="1528144"/>
                  </a:lnTo>
                  <a:lnTo>
                    <a:pt x="315660" y="1502874"/>
                  </a:lnTo>
                  <a:lnTo>
                    <a:pt x="269335" y="1493602"/>
                  </a:lnTo>
                  <a:close/>
                </a:path>
                <a:path w="2552065" h="3652520">
                  <a:moveTo>
                    <a:pt x="369520" y="1551575"/>
                  </a:moveTo>
                  <a:lnTo>
                    <a:pt x="269335" y="1551575"/>
                  </a:lnTo>
                  <a:lnTo>
                    <a:pt x="293107" y="1556287"/>
                  </a:lnTo>
                  <a:lnTo>
                    <a:pt x="312543" y="1569125"/>
                  </a:lnTo>
                  <a:lnTo>
                    <a:pt x="325659" y="1588140"/>
                  </a:lnTo>
                  <a:lnTo>
                    <a:pt x="330472" y="1611385"/>
                  </a:lnTo>
                  <a:lnTo>
                    <a:pt x="325660" y="1634631"/>
                  </a:lnTo>
                  <a:lnTo>
                    <a:pt x="312546" y="1653646"/>
                  </a:lnTo>
                  <a:lnTo>
                    <a:pt x="293111" y="1666483"/>
                  </a:lnTo>
                  <a:lnTo>
                    <a:pt x="269335" y="1671195"/>
                  </a:lnTo>
                  <a:lnTo>
                    <a:pt x="369520" y="1671195"/>
                  </a:lnTo>
                  <a:lnTo>
                    <a:pt x="379083" y="1657182"/>
                  </a:lnTo>
                  <a:lnTo>
                    <a:pt x="388458" y="1611385"/>
                  </a:lnTo>
                  <a:lnTo>
                    <a:pt x="379083" y="1565589"/>
                  </a:lnTo>
                  <a:lnTo>
                    <a:pt x="369520" y="1551575"/>
                  </a:lnTo>
                  <a:close/>
                </a:path>
                <a:path w="2552065" h="3652520">
                  <a:moveTo>
                    <a:pt x="2348653" y="57780"/>
                  </a:moveTo>
                  <a:lnTo>
                    <a:pt x="2202929" y="57780"/>
                  </a:lnTo>
                  <a:lnTo>
                    <a:pt x="2243012" y="60471"/>
                  </a:lnTo>
                  <a:lnTo>
                    <a:pt x="2279362" y="74665"/>
                  </a:lnTo>
                  <a:lnTo>
                    <a:pt x="2309625" y="98679"/>
                  </a:lnTo>
                  <a:lnTo>
                    <a:pt x="2331444" y="130827"/>
                  </a:lnTo>
                  <a:lnTo>
                    <a:pt x="513592" y="397991"/>
                  </a:lnTo>
                  <a:lnTo>
                    <a:pt x="912642" y="397991"/>
                  </a:lnTo>
                  <a:lnTo>
                    <a:pt x="2376377" y="182811"/>
                  </a:lnTo>
                  <a:lnTo>
                    <a:pt x="2398646" y="181920"/>
                  </a:lnTo>
                  <a:lnTo>
                    <a:pt x="2514663" y="181920"/>
                  </a:lnTo>
                  <a:lnTo>
                    <a:pt x="2496775" y="162810"/>
                  </a:lnTo>
                  <a:lnTo>
                    <a:pt x="2473261" y="145935"/>
                  </a:lnTo>
                  <a:lnTo>
                    <a:pt x="2447374" y="133690"/>
                  </a:lnTo>
                  <a:lnTo>
                    <a:pt x="2419784" y="126245"/>
                  </a:lnTo>
                  <a:lnTo>
                    <a:pt x="2391161" y="123774"/>
                  </a:lnTo>
                  <a:lnTo>
                    <a:pt x="2368733" y="79818"/>
                  </a:lnTo>
                  <a:lnTo>
                    <a:pt x="2348653" y="57780"/>
                  </a:lnTo>
                  <a:close/>
                </a:path>
              </a:pathLst>
            </a:custGeom>
            <a:solidFill>
              <a:srgbClr val="39312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/>
          <p:cNvSpPr txBox="1"/>
          <p:nvPr/>
        </p:nvSpPr>
        <p:spPr>
          <a:xfrm>
            <a:off x="2314955" y="7687627"/>
            <a:ext cx="3211830" cy="22244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6985">
              <a:lnSpc>
                <a:spcPct val="100000"/>
              </a:lnSpc>
              <a:spcBef>
                <a:spcPts val="100"/>
              </a:spcBef>
            </a:pPr>
            <a:r>
              <a:rPr dirty="0" sz="3600" spc="-10" b="1">
                <a:latin typeface="Tahoma"/>
                <a:cs typeface="Tahoma"/>
              </a:rPr>
              <a:t>Binder</a:t>
            </a:r>
            <a:endParaRPr sz="3600">
              <a:latin typeface="Tahoma"/>
              <a:cs typeface="Tahoma"/>
            </a:endParaRPr>
          </a:p>
          <a:p>
            <a:pPr algn="ctr" marL="1905">
              <a:lnSpc>
                <a:spcPts val="4300"/>
              </a:lnSpc>
              <a:spcBef>
                <a:spcPts val="35"/>
              </a:spcBef>
            </a:pPr>
            <a:r>
              <a:rPr dirty="0" sz="3600" spc="225">
                <a:latin typeface="Tahoma"/>
                <a:cs typeface="Tahoma"/>
              </a:rPr>
              <a:t>Ongoing.</a:t>
            </a:r>
            <a:endParaRPr sz="3600">
              <a:latin typeface="Tahoma"/>
              <a:cs typeface="Tahoma"/>
            </a:endParaRPr>
          </a:p>
          <a:p>
            <a:pPr algn="ctr" marL="12065" marR="5080" indent="1270">
              <a:lnSpc>
                <a:spcPts val="4350"/>
              </a:lnSpc>
              <a:spcBef>
                <a:spcPts val="55"/>
              </a:spcBef>
            </a:pPr>
            <a:r>
              <a:rPr dirty="0" sz="3600" spc="280">
                <a:latin typeface="Tahoma"/>
                <a:cs typeface="Tahoma"/>
              </a:rPr>
              <a:t>Organized</a:t>
            </a:r>
            <a:r>
              <a:rPr dirty="0" sz="3600" spc="-55">
                <a:latin typeface="Tahoma"/>
                <a:cs typeface="Tahoma"/>
              </a:rPr>
              <a:t> </a:t>
            </a:r>
            <a:r>
              <a:rPr dirty="0" sz="3600" spc="330">
                <a:latin typeface="Tahoma"/>
                <a:cs typeface="Tahoma"/>
              </a:rPr>
              <a:t>by </a:t>
            </a:r>
            <a:r>
              <a:rPr dirty="0" sz="3600" spc="140">
                <a:latin typeface="Tahoma"/>
                <a:cs typeface="Tahoma"/>
              </a:rPr>
              <a:t>class,</a:t>
            </a:r>
            <a:r>
              <a:rPr dirty="0" sz="3600" spc="-70">
                <a:latin typeface="Tahoma"/>
                <a:cs typeface="Tahoma"/>
              </a:rPr>
              <a:t> </a:t>
            </a:r>
            <a:r>
              <a:rPr dirty="0" sz="3600" spc="160">
                <a:latin typeface="Tahoma"/>
                <a:cs typeface="Tahoma"/>
              </a:rPr>
              <a:t>student.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461766" y="3556272"/>
            <a:ext cx="2679700" cy="2679700"/>
          </a:xfrm>
          <a:custGeom>
            <a:avLst/>
            <a:gdLst/>
            <a:ahLst/>
            <a:cxnLst/>
            <a:rect l="l" t="t" r="r" b="b"/>
            <a:pathLst>
              <a:path w="2679700" h="2679700">
                <a:moveTo>
                  <a:pt x="2467990" y="0"/>
                </a:moveTo>
                <a:lnTo>
                  <a:pt x="211549" y="0"/>
                </a:lnTo>
                <a:lnTo>
                  <a:pt x="163307" y="5630"/>
                </a:lnTo>
                <a:lnTo>
                  <a:pt x="118882" y="21646"/>
                </a:lnTo>
                <a:lnTo>
                  <a:pt x="79588" y="46734"/>
                </a:lnTo>
                <a:lnTo>
                  <a:pt x="46739" y="79581"/>
                </a:lnTo>
                <a:lnTo>
                  <a:pt x="21648" y="118875"/>
                </a:lnTo>
                <a:lnTo>
                  <a:pt x="5631" y="163303"/>
                </a:lnTo>
                <a:lnTo>
                  <a:pt x="0" y="211551"/>
                </a:lnTo>
                <a:lnTo>
                  <a:pt x="116" y="2469034"/>
                </a:lnTo>
                <a:lnTo>
                  <a:pt x="5631" y="2516279"/>
                </a:lnTo>
                <a:lnTo>
                  <a:pt x="21649" y="2560703"/>
                </a:lnTo>
                <a:lnTo>
                  <a:pt x="46739" y="2599996"/>
                </a:lnTo>
                <a:lnTo>
                  <a:pt x="79588" y="2632844"/>
                </a:lnTo>
                <a:lnTo>
                  <a:pt x="118882" y="2657933"/>
                </a:lnTo>
                <a:lnTo>
                  <a:pt x="163550" y="2674038"/>
                </a:lnTo>
                <a:lnTo>
                  <a:pt x="164058" y="2674038"/>
                </a:lnTo>
                <a:lnTo>
                  <a:pt x="211550" y="2679581"/>
                </a:lnTo>
                <a:lnTo>
                  <a:pt x="916671" y="2679581"/>
                </a:lnTo>
                <a:lnTo>
                  <a:pt x="966559" y="2658926"/>
                </a:lnTo>
                <a:lnTo>
                  <a:pt x="987218" y="2609066"/>
                </a:lnTo>
                <a:lnTo>
                  <a:pt x="987218" y="2538548"/>
                </a:lnTo>
                <a:lnTo>
                  <a:pt x="211550" y="2538548"/>
                </a:lnTo>
                <a:lnTo>
                  <a:pt x="183720" y="2533133"/>
                </a:lnTo>
                <a:lnTo>
                  <a:pt x="161347" y="2518232"/>
                </a:lnTo>
                <a:lnTo>
                  <a:pt x="146445" y="2495861"/>
                </a:lnTo>
                <a:lnTo>
                  <a:pt x="141029" y="2468037"/>
                </a:lnTo>
                <a:lnTo>
                  <a:pt x="141029" y="211551"/>
                </a:lnTo>
                <a:lnTo>
                  <a:pt x="146444" y="183706"/>
                </a:lnTo>
                <a:lnTo>
                  <a:pt x="161346" y="161325"/>
                </a:lnTo>
                <a:lnTo>
                  <a:pt x="183720" y="146420"/>
                </a:lnTo>
                <a:lnTo>
                  <a:pt x="211549" y="141004"/>
                </a:lnTo>
                <a:lnTo>
                  <a:pt x="2665873" y="141004"/>
                </a:lnTo>
                <a:lnTo>
                  <a:pt x="2657896" y="118876"/>
                </a:lnTo>
                <a:lnTo>
                  <a:pt x="2632807" y="79582"/>
                </a:lnTo>
                <a:lnTo>
                  <a:pt x="2599960" y="46734"/>
                </a:lnTo>
                <a:lnTo>
                  <a:pt x="2560666" y="21646"/>
                </a:lnTo>
                <a:lnTo>
                  <a:pt x="2516238" y="5630"/>
                </a:lnTo>
                <a:lnTo>
                  <a:pt x="2467990" y="0"/>
                </a:lnTo>
                <a:close/>
              </a:path>
              <a:path w="2679700" h="2679700">
                <a:moveTo>
                  <a:pt x="987218" y="987211"/>
                </a:moveTo>
                <a:lnTo>
                  <a:pt x="846187" y="987211"/>
                </a:lnTo>
                <a:lnTo>
                  <a:pt x="846187" y="1692323"/>
                </a:lnTo>
                <a:lnTo>
                  <a:pt x="352572" y="1692323"/>
                </a:lnTo>
                <a:lnTo>
                  <a:pt x="325050" y="1697482"/>
                </a:lnTo>
                <a:lnTo>
                  <a:pt x="302424" y="1712283"/>
                </a:lnTo>
                <a:lnTo>
                  <a:pt x="286994" y="1734493"/>
                </a:lnTo>
                <a:lnTo>
                  <a:pt x="281059" y="1761878"/>
                </a:lnTo>
                <a:lnTo>
                  <a:pt x="286213" y="1789410"/>
                </a:lnTo>
                <a:lnTo>
                  <a:pt x="301008" y="1812041"/>
                </a:lnTo>
                <a:lnTo>
                  <a:pt x="323208" y="1827470"/>
                </a:lnTo>
                <a:lnTo>
                  <a:pt x="350578" y="1833400"/>
                </a:lnTo>
                <a:lnTo>
                  <a:pt x="846187" y="1833400"/>
                </a:lnTo>
                <a:lnTo>
                  <a:pt x="846187" y="2538548"/>
                </a:lnTo>
                <a:lnTo>
                  <a:pt x="987218" y="2538548"/>
                </a:lnTo>
                <a:lnTo>
                  <a:pt x="987218" y="1774689"/>
                </a:lnTo>
                <a:lnTo>
                  <a:pt x="988481" y="1767111"/>
                </a:lnTo>
                <a:lnTo>
                  <a:pt x="988481" y="1759352"/>
                </a:lnTo>
                <a:lnTo>
                  <a:pt x="987218" y="1751684"/>
                </a:lnTo>
                <a:lnTo>
                  <a:pt x="987218" y="987211"/>
                </a:lnTo>
                <a:close/>
              </a:path>
              <a:path w="2679700" h="2679700">
                <a:moveTo>
                  <a:pt x="1479606" y="1903226"/>
                </a:moveTo>
                <a:lnTo>
                  <a:pt x="1441484" y="1915666"/>
                </a:lnTo>
                <a:lnTo>
                  <a:pt x="1219519" y="2134877"/>
                </a:lnTo>
                <a:lnTo>
                  <a:pt x="1198748" y="2184676"/>
                </a:lnTo>
                <a:lnTo>
                  <a:pt x="1203839" y="2211222"/>
                </a:lnTo>
                <a:lnTo>
                  <a:pt x="1219249" y="2234591"/>
                </a:lnTo>
                <a:lnTo>
                  <a:pt x="1430800" y="2447243"/>
                </a:lnTo>
                <a:lnTo>
                  <a:pt x="1453761" y="2463265"/>
                </a:lnTo>
                <a:lnTo>
                  <a:pt x="1480181" y="2469034"/>
                </a:lnTo>
                <a:lnTo>
                  <a:pt x="1506855" y="2464479"/>
                </a:lnTo>
                <a:lnTo>
                  <a:pt x="1530577" y="2449525"/>
                </a:lnTo>
                <a:lnTo>
                  <a:pt x="1546584" y="2426558"/>
                </a:lnTo>
                <a:lnTo>
                  <a:pt x="1552341" y="2400147"/>
                </a:lnTo>
                <a:lnTo>
                  <a:pt x="1547780" y="2373499"/>
                </a:lnTo>
                <a:lnTo>
                  <a:pt x="1532832" y="2349821"/>
                </a:lnTo>
                <a:lnTo>
                  <a:pt x="1532201" y="2349135"/>
                </a:lnTo>
                <a:lnTo>
                  <a:pt x="1531479" y="2348459"/>
                </a:lnTo>
                <a:lnTo>
                  <a:pt x="1530848" y="2347800"/>
                </a:lnTo>
                <a:lnTo>
                  <a:pt x="1439912" y="2256486"/>
                </a:lnTo>
                <a:lnTo>
                  <a:pt x="2185982" y="2256486"/>
                </a:lnTo>
                <a:lnTo>
                  <a:pt x="2213446" y="2250945"/>
                </a:lnTo>
                <a:lnTo>
                  <a:pt x="2235870" y="2235835"/>
                </a:lnTo>
                <a:lnTo>
                  <a:pt x="2250986" y="2213422"/>
                </a:lnTo>
                <a:lnTo>
                  <a:pt x="2256529" y="2185974"/>
                </a:lnTo>
                <a:lnTo>
                  <a:pt x="2256529" y="2115463"/>
                </a:lnTo>
                <a:lnTo>
                  <a:pt x="1439100" y="2115463"/>
                </a:lnTo>
                <a:lnTo>
                  <a:pt x="1530577" y="2024419"/>
                </a:lnTo>
                <a:lnTo>
                  <a:pt x="1546435" y="2001359"/>
                </a:lnTo>
                <a:lnTo>
                  <a:pt x="1552025" y="1974914"/>
                </a:lnTo>
                <a:lnTo>
                  <a:pt x="1547298" y="1948294"/>
                </a:lnTo>
                <a:lnTo>
                  <a:pt x="1532201" y="1924706"/>
                </a:lnTo>
                <a:lnTo>
                  <a:pt x="1520976" y="1915266"/>
                </a:lnTo>
                <a:lnTo>
                  <a:pt x="1508170" y="1908421"/>
                </a:lnTo>
                <a:lnTo>
                  <a:pt x="1494231" y="1904348"/>
                </a:lnTo>
                <a:lnTo>
                  <a:pt x="1479606" y="1903226"/>
                </a:lnTo>
                <a:close/>
              </a:path>
              <a:path w="2679700" h="2679700">
                <a:moveTo>
                  <a:pt x="2256529" y="1439905"/>
                </a:moveTo>
                <a:lnTo>
                  <a:pt x="2115434" y="1439905"/>
                </a:lnTo>
                <a:lnTo>
                  <a:pt x="2115434" y="2115463"/>
                </a:lnTo>
                <a:lnTo>
                  <a:pt x="2256529" y="2115463"/>
                </a:lnTo>
                <a:lnTo>
                  <a:pt x="2256529" y="1439905"/>
                </a:lnTo>
                <a:close/>
              </a:path>
              <a:path w="2679700" h="2679700">
                <a:moveTo>
                  <a:pt x="2186252" y="1198763"/>
                </a:moveTo>
                <a:lnTo>
                  <a:pt x="2147901" y="1210625"/>
                </a:lnTo>
                <a:lnTo>
                  <a:pt x="1924722" y="1430793"/>
                </a:lnTo>
                <a:lnTo>
                  <a:pt x="1902924" y="1480208"/>
                </a:lnTo>
                <a:lnTo>
                  <a:pt x="1907481" y="1506861"/>
                </a:lnTo>
                <a:lnTo>
                  <a:pt x="1922466" y="1530570"/>
                </a:lnTo>
                <a:lnTo>
                  <a:pt x="1945426" y="1546577"/>
                </a:lnTo>
                <a:lnTo>
                  <a:pt x="1971836" y="1552334"/>
                </a:lnTo>
                <a:lnTo>
                  <a:pt x="1998483" y="1547773"/>
                </a:lnTo>
                <a:lnTo>
                  <a:pt x="2022153" y="1532825"/>
                </a:lnTo>
                <a:lnTo>
                  <a:pt x="2115434" y="1439905"/>
                </a:lnTo>
                <a:lnTo>
                  <a:pt x="2256529" y="1439905"/>
                </a:lnTo>
                <a:lnTo>
                  <a:pt x="2256529" y="1439093"/>
                </a:lnTo>
                <a:lnTo>
                  <a:pt x="2453256" y="1439093"/>
                </a:lnTo>
                <a:lnTo>
                  <a:pt x="2449496" y="1433139"/>
                </a:lnTo>
                <a:lnTo>
                  <a:pt x="2237042" y="1219512"/>
                </a:lnTo>
                <a:lnTo>
                  <a:pt x="2200328" y="1200039"/>
                </a:lnTo>
                <a:lnTo>
                  <a:pt x="2186252" y="1198763"/>
                </a:lnTo>
                <a:close/>
              </a:path>
              <a:path w="2679700" h="2679700">
                <a:moveTo>
                  <a:pt x="2453256" y="1439093"/>
                </a:moveTo>
                <a:lnTo>
                  <a:pt x="2256529" y="1439093"/>
                </a:lnTo>
                <a:lnTo>
                  <a:pt x="2347555" y="1530570"/>
                </a:lnTo>
                <a:lnTo>
                  <a:pt x="2370514" y="1546577"/>
                </a:lnTo>
                <a:lnTo>
                  <a:pt x="2396924" y="1552334"/>
                </a:lnTo>
                <a:lnTo>
                  <a:pt x="2423571" y="1547773"/>
                </a:lnTo>
                <a:lnTo>
                  <a:pt x="2447241" y="1532825"/>
                </a:lnTo>
                <a:lnTo>
                  <a:pt x="2463248" y="1509866"/>
                </a:lnTo>
                <a:lnTo>
                  <a:pt x="2469005" y="1483456"/>
                </a:lnTo>
                <a:lnTo>
                  <a:pt x="2464444" y="1456809"/>
                </a:lnTo>
                <a:lnTo>
                  <a:pt x="2453256" y="1439093"/>
                </a:lnTo>
                <a:close/>
              </a:path>
              <a:path w="2679700" h="2679700">
                <a:moveTo>
                  <a:pt x="1774064" y="987211"/>
                </a:moveTo>
                <a:lnTo>
                  <a:pt x="1751060" y="987211"/>
                </a:lnTo>
                <a:lnTo>
                  <a:pt x="1758638" y="988474"/>
                </a:lnTo>
                <a:lnTo>
                  <a:pt x="1766396" y="988474"/>
                </a:lnTo>
                <a:lnTo>
                  <a:pt x="1774064" y="987211"/>
                </a:lnTo>
                <a:close/>
              </a:path>
              <a:path w="2679700" h="2679700">
                <a:moveTo>
                  <a:pt x="2665873" y="141004"/>
                </a:moveTo>
                <a:lnTo>
                  <a:pt x="2467990" y="141004"/>
                </a:lnTo>
                <a:lnTo>
                  <a:pt x="2495835" y="146420"/>
                </a:lnTo>
                <a:lnTo>
                  <a:pt x="2518216" y="161325"/>
                </a:lnTo>
                <a:lnTo>
                  <a:pt x="2533122" y="183706"/>
                </a:lnTo>
                <a:lnTo>
                  <a:pt x="2538537" y="211552"/>
                </a:lnTo>
                <a:lnTo>
                  <a:pt x="2538537" y="846207"/>
                </a:lnTo>
                <a:lnTo>
                  <a:pt x="352572" y="846207"/>
                </a:lnTo>
                <a:lnTo>
                  <a:pt x="325050" y="851364"/>
                </a:lnTo>
                <a:lnTo>
                  <a:pt x="302424" y="866155"/>
                </a:lnTo>
                <a:lnTo>
                  <a:pt x="286994" y="888338"/>
                </a:lnTo>
                <a:lnTo>
                  <a:pt x="281059" y="915671"/>
                </a:lnTo>
                <a:lnTo>
                  <a:pt x="286213" y="943215"/>
                </a:lnTo>
                <a:lnTo>
                  <a:pt x="301008" y="965853"/>
                </a:lnTo>
                <a:lnTo>
                  <a:pt x="323208" y="981285"/>
                </a:lnTo>
                <a:lnTo>
                  <a:pt x="350578" y="987211"/>
                </a:lnTo>
                <a:lnTo>
                  <a:pt x="2609085" y="987211"/>
                </a:lnTo>
                <a:lnTo>
                  <a:pt x="2636497" y="981669"/>
                </a:lnTo>
                <a:lnTo>
                  <a:pt x="2658894" y="966552"/>
                </a:lnTo>
                <a:lnTo>
                  <a:pt x="2674001" y="944128"/>
                </a:lnTo>
                <a:lnTo>
                  <a:pt x="2679542" y="916664"/>
                </a:lnTo>
                <a:lnTo>
                  <a:pt x="2679542" y="211552"/>
                </a:lnTo>
                <a:lnTo>
                  <a:pt x="2673911" y="163303"/>
                </a:lnTo>
                <a:lnTo>
                  <a:pt x="2665873" y="141004"/>
                </a:lnTo>
                <a:close/>
              </a:path>
              <a:path w="2679700" h="2679700">
                <a:moveTo>
                  <a:pt x="917663" y="281106"/>
                </a:moveTo>
                <a:lnTo>
                  <a:pt x="890157" y="286213"/>
                </a:lnTo>
                <a:lnTo>
                  <a:pt x="867540" y="300987"/>
                </a:lnTo>
                <a:lnTo>
                  <a:pt x="852115" y="323187"/>
                </a:lnTo>
                <a:lnTo>
                  <a:pt x="846186" y="350571"/>
                </a:lnTo>
                <a:lnTo>
                  <a:pt x="846186" y="846207"/>
                </a:lnTo>
                <a:lnTo>
                  <a:pt x="987218" y="846207"/>
                </a:lnTo>
                <a:lnTo>
                  <a:pt x="987218" y="352556"/>
                </a:lnTo>
                <a:lnTo>
                  <a:pt x="982059" y="325064"/>
                </a:lnTo>
                <a:lnTo>
                  <a:pt x="967258" y="302453"/>
                </a:lnTo>
                <a:lnTo>
                  <a:pt x="945048" y="287031"/>
                </a:lnTo>
                <a:lnTo>
                  <a:pt x="917663" y="281106"/>
                </a:lnTo>
                <a:close/>
              </a:path>
              <a:path w="2679700" h="2679700">
                <a:moveTo>
                  <a:pt x="1763870" y="281106"/>
                </a:moveTo>
                <a:lnTo>
                  <a:pt x="1736339" y="286213"/>
                </a:lnTo>
                <a:lnTo>
                  <a:pt x="1713722" y="300987"/>
                </a:lnTo>
                <a:lnTo>
                  <a:pt x="1698294" y="323187"/>
                </a:lnTo>
                <a:lnTo>
                  <a:pt x="1692330" y="350571"/>
                </a:lnTo>
                <a:lnTo>
                  <a:pt x="1692330" y="846207"/>
                </a:lnTo>
                <a:lnTo>
                  <a:pt x="1833425" y="846207"/>
                </a:lnTo>
                <a:lnTo>
                  <a:pt x="1833425" y="352556"/>
                </a:lnTo>
                <a:lnTo>
                  <a:pt x="1828266" y="325065"/>
                </a:lnTo>
                <a:lnTo>
                  <a:pt x="1813465" y="302453"/>
                </a:lnTo>
                <a:lnTo>
                  <a:pt x="1791255" y="287031"/>
                </a:lnTo>
                <a:lnTo>
                  <a:pt x="1763870" y="2811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7217791" y="6504305"/>
            <a:ext cx="3212465" cy="27679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ctr" marL="149860" marR="141605" indent="3810">
              <a:lnSpc>
                <a:spcPct val="99900"/>
              </a:lnSpc>
              <a:spcBef>
                <a:spcPts val="110"/>
              </a:spcBef>
            </a:pPr>
            <a:r>
              <a:rPr dirty="0" sz="3600" spc="40" b="1">
                <a:latin typeface="Tahoma"/>
                <a:cs typeface="Tahoma"/>
              </a:rPr>
              <a:t>Excel </a:t>
            </a:r>
            <a:r>
              <a:rPr dirty="0" sz="3600" spc="-10" b="1">
                <a:latin typeface="Tahoma"/>
                <a:cs typeface="Tahoma"/>
              </a:rPr>
              <a:t>Spreadsheet </a:t>
            </a:r>
            <a:r>
              <a:rPr dirty="0" sz="3600" spc="229">
                <a:latin typeface="Tahoma"/>
                <a:cs typeface="Tahoma"/>
              </a:rPr>
              <a:t>Ongoing.</a:t>
            </a:r>
            <a:endParaRPr sz="3600">
              <a:latin typeface="Tahoma"/>
              <a:cs typeface="Tahoma"/>
            </a:endParaRPr>
          </a:p>
          <a:p>
            <a:pPr algn="ctr" marL="12700" marR="5080" indent="1270">
              <a:lnSpc>
                <a:spcPts val="4280"/>
              </a:lnSpc>
              <a:spcBef>
                <a:spcPts val="175"/>
              </a:spcBef>
            </a:pPr>
            <a:r>
              <a:rPr dirty="0" sz="3600" spc="280">
                <a:latin typeface="Tahoma"/>
                <a:cs typeface="Tahoma"/>
              </a:rPr>
              <a:t>Organized</a:t>
            </a:r>
            <a:r>
              <a:rPr dirty="0" sz="3600" spc="-60">
                <a:latin typeface="Tahoma"/>
                <a:cs typeface="Tahoma"/>
              </a:rPr>
              <a:t> </a:t>
            </a:r>
            <a:r>
              <a:rPr dirty="0" sz="3600" spc="330">
                <a:latin typeface="Tahoma"/>
                <a:cs typeface="Tahoma"/>
              </a:rPr>
              <a:t>by </a:t>
            </a:r>
            <a:r>
              <a:rPr dirty="0" sz="3600" spc="140">
                <a:latin typeface="Tahoma"/>
                <a:cs typeface="Tahoma"/>
              </a:rPr>
              <a:t>class,</a:t>
            </a:r>
            <a:r>
              <a:rPr dirty="0" sz="3600" spc="-70">
                <a:latin typeface="Tahoma"/>
                <a:cs typeface="Tahoma"/>
              </a:rPr>
              <a:t> </a:t>
            </a:r>
            <a:r>
              <a:rPr dirty="0" sz="3600" spc="160">
                <a:latin typeface="Tahoma"/>
                <a:cs typeface="Tahoma"/>
              </a:rPr>
              <a:t>student.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2621894" y="3537204"/>
            <a:ext cx="4492625" cy="435419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algn="ctr" marL="12700" marR="5080">
              <a:lnSpc>
                <a:spcPct val="118300"/>
              </a:lnSpc>
              <a:spcBef>
                <a:spcPts val="114"/>
              </a:spcBef>
            </a:pPr>
            <a:r>
              <a:rPr dirty="0" sz="4800" spc="280">
                <a:solidFill>
                  <a:srgbClr val="00843C"/>
                </a:solidFill>
                <a:latin typeface="Tahoma"/>
                <a:cs typeface="Tahoma"/>
              </a:rPr>
              <a:t>“The</a:t>
            </a:r>
            <a:r>
              <a:rPr dirty="0" sz="4800" spc="-55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4800" spc="360">
                <a:solidFill>
                  <a:srgbClr val="00843C"/>
                </a:solidFill>
                <a:latin typeface="Tahoma"/>
                <a:cs typeface="Tahoma"/>
              </a:rPr>
              <a:t>best</a:t>
            </a:r>
            <a:r>
              <a:rPr dirty="0" sz="4800" spc="15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4800" spc="325">
                <a:solidFill>
                  <a:srgbClr val="00843C"/>
                </a:solidFill>
                <a:latin typeface="Tahoma"/>
                <a:cs typeface="Tahoma"/>
              </a:rPr>
              <a:t>data </a:t>
            </a:r>
            <a:r>
              <a:rPr dirty="0" sz="4800" spc="340">
                <a:solidFill>
                  <a:srgbClr val="00843C"/>
                </a:solidFill>
                <a:latin typeface="Tahoma"/>
                <a:cs typeface="Tahoma"/>
              </a:rPr>
              <a:t>system</a:t>
            </a:r>
            <a:r>
              <a:rPr dirty="0" sz="4800" spc="20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4800" spc="190">
                <a:solidFill>
                  <a:srgbClr val="00843C"/>
                </a:solidFill>
                <a:latin typeface="Tahoma"/>
                <a:cs typeface="Tahoma"/>
              </a:rPr>
              <a:t>is</a:t>
            </a:r>
            <a:r>
              <a:rPr dirty="0" sz="4800" spc="-55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4800" spc="285">
                <a:solidFill>
                  <a:srgbClr val="00843C"/>
                </a:solidFill>
                <a:latin typeface="Tahoma"/>
                <a:cs typeface="Tahoma"/>
              </a:rPr>
              <a:t>the </a:t>
            </a:r>
            <a:r>
              <a:rPr dirty="0" sz="4800" spc="345">
                <a:solidFill>
                  <a:srgbClr val="00843C"/>
                </a:solidFill>
                <a:latin typeface="Tahoma"/>
                <a:cs typeface="Tahoma"/>
              </a:rPr>
              <a:t>one</a:t>
            </a:r>
            <a:r>
              <a:rPr dirty="0" sz="4800" spc="10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4800" spc="265">
                <a:solidFill>
                  <a:srgbClr val="00843C"/>
                </a:solidFill>
                <a:latin typeface="Tahoma"/>
                <a:cs typeface="Tahoma"/>
              </a:rPr>
              <a:t>you’ll </a:t>
            </a:r>
            <a:r>
              <a:rPr dirty="0" sz="4800" spc="300">
                <a:solidFill>
                  <a:srgbClr val="00843C"/>
                </a:solidFill>
                <a:latin typeface="Tahoma"/>
                <a:cs typeface="Tahoma"/>
              </a:rPr>
              <a:t>actually</a:t>
            </a:r>
            <a:r>
              <a:rPr dirty="0" sz="4800" spc="30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4800" spc="235">
                <a:solidFill>
                  <a:srgbClr val="00843C"/>
                </a:solidFill>
                <a:latin typeface="Tahoma"/>
                <a:cs typeface="Tahoma"/>
              </a:rPr>
              <a:t>use </a:t>
            </a:r>
            <a:r>
              <a:rPr dirty="0" sz="4800" spc="254">
                <a:solidFill>
                  <a:srgbClr val="00843C"/>
                </a:solidFill>
                <a:latin typeface="Tahoma"/>
                <a:cs typeface="Tahoma"/>
              </a:rPr>
              <a:t>consistently.”</a:t>
            </a:r>
            <a:endParaRPr sz="4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725650" y="7449556"/>
            <a:ext cx="3562350" cy="2837815"/>
            <a:chOff x="14725650" y="7449556"/>
            <a:chExt cx="3562350" cy="28378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725650" y="7449556"/>
              <a:ext cx="3562350" cy="2837440"/>
            </a:xfrm>
            <a:prstGeom prst="rect">
              <a:avLst/>
            </a:prstGeom>
          </p:spPr>
        </p:pic>
        <p:pic>
          <p:nvPicPr>
            <p:cNvPr id="4" name="object 4" descr="A white circle with letters in it  Description automatically generated (Shape)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030700" y="9067798"/>
              <a:ext cx="1104900" cy="1104900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584579" y="408370"/>
            <a:ext cx="16442055" cy="4093845"/>
            <a:chOff x="584579" y="408370"/>
            <a:chExt cx="16442055" cy="4093845"/>
          </a:xfrm>
        </p:grpSpPr>
        <p:sp>
          <p:nvSpPr>
            <p:cNvPr id="6" name="object 6"/>
            <p:cNvSpPr/>
            <p:nvPr/>
          </p:nvSpPr>
          <p:spPr>
            <a:xfrm>
              <a:off x="1262335" y="2644029"/>
              <a:ext cx="1276350" cy="113030"/>
            </a:xfrm>
            <a:custGeom>
              <a:avLst/>
              <a:gdLst/>
              <a:ahLst/>
              <a:cxnLst/>
              <a:rect l="l" t="t" r="r" b="b"/>
              <a:pathLst>
                <a:path w="1276350" h="113030">
                  <a:moveTo>
                    <a:pt x="1276213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276213" y="113009"/>
                  </a:lnTo>
                  <a:lnTo>
                    <a:pt x="1276213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2538463" y="2644029"/>
              <a:ext cx="14488160" cy="113030"/>
            </a:xfrm>
            <a:custGeom>
              <a:avLst/>
              <a:gdLst/>
              <a:ahLst/>
              <a:cxnLst/>
              <a:rect l="l" t="t" r="r" b="b"/>
              <a:pathLst>
                <a:path w="14488160" h="113030">
                  <a:moveTo>
                    <a:pt x="14487659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4487659" y="113009"/>
                  </a:lnTo>
                  <a:lnTo>
                    <a:pt x="14487659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584579" y="632674"/>
              <a:ext cx="3365500" cy="3869690"/>
            </a:xfrm>
            <a:custGeom>
              <a:avLst/>
              <a:gdLst/>
              <a:ahLst/>
              <a:cxnLst/>
              <a:rect l="l" t="t" r="r" b="b"/>
              <a:pathLst>
                <a:path w="3365500" h="3869690">
                  <a:moveTo>
                    <a:pt x="2804803" y="0"/>
                  </a:moveTo>
                  <a:lnTo>
                    <a:pt x="28675" y="428585"/>
                  </a:lnTo>
                  <a:lnTo>
                    <a:pt x="0" y="460599"/>
                  </a:lnTo>
                  <a:lnTo>
                    <a:pt x="379" y="467292"/>
                  </a:lnTo>
                  <a:lnTo>
                    <a:pt x="521472" y="3841079"/>
                  </a:lnTo>
                  <a:lnTo>
                    <a:pt x="560130" y="3869395"/>
                  </a:lnTo>
                  <a:lnTo>
                    <a:pt x="3336238" y="3440717"/>
                  </a:lnTo>
                  <a:lnTo>
                    <a:pt x="3364879" y="3408762"/>
                  </a:lnTo>
                  <a:lnTo>
                    <a:pt x="3364492" y="3402072"/>
                  </a:lnTo>
                  <a:lnTo>
                    <a:pt x="2843437" y="28249"/>
                  </a:lnTo>
                  <a:lnTo>
                    <a:pt x="2804803" y="0"/>
                  </a:lnTo>
                  <a:close/>
                </a:path>
              </a:pathLst>
            </a:custGeom>
            <a:solidFill>
              <a:srgbClr val="6A42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376265" y="835027"/>
              <a:ext cx="2444115" cy="3578860"/>
            </a:xfrm>
            <a:custGeom>
              <a:avLst/>
              <a:gdLst/>
              <a:ahLst/>
              <a:cxnLst/>
              <a:rect l="l" t="t" r="r" b="b"/>
              <a:pathLst>
                <a:path w="2444115" h="3578860">
                  <a:moveTo>
                    <a:pt x="1949350" y="0"/>
                  </a:moveTo>
                  <a:lnTo>
                    <a:pt x="1870755" y="12095"/>
                  </a:lnTo>
                  <a:lnTo>
                    <a:pt x="2354190" y="3142954"/>
                  </a:lnTo>
                  <a:lnTo>
                    <a:pt x="0" y="3506292"/>
                  </a:lnTo>
                  <a:lnTo>
                    <a:pt x="11161" y="3578509"/>
                  </a:lnTo>
                  <a:lnTo>
                    <a:pt x="2444025" y="3202848"/>
                  </a:lnTo>
                  <a:lnTo>
                    <a:pt x="1949350" y="0"/>
                  </a:lnTo>
                  <a:close/>
                </a:path>
              </a:pathLst>
            </a:custGeom>
            <a:solidFill>
              <a:srgbClr val="5131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97954" y="744424"/>
              <a:ext cx="2933065" cy="3609340"/>
            </a:xfrm>
            <a:custGeom>
              <a:avLst/>
              <a:gdLst/>
              <a:ahLst/>
              <a:cxnLst/>
              <a:rect l="l" t="t" r="r" b="b"/>
              <a:pathLst>
                <a:path w="2933065" h="3609340">
                  <a:moveTo>
                    <a:pt x="2433223" y="0"/>
                  </a:moveTo>
                  <a:lnTo>
                    <a:pt x="0" y="375519"/>
                  </a:lnTo>
                  <a:lnTo>
                    <a:pt x="499224" y="3609100"/>
                  </a:lnTo>
                  <a:lnTo>
                    <a:pt x="2932502" y="3233556"/>
                  </a:lnTo>
                  <a:lnTo>
                    <a:pt x="2433223" y="0"/>
                  </a:lnTo>
                  <a:close/>
                </a:path>
              </a:pathLst>
            </a:custGeom>
            <a:solidFill>
              <a:srgbClr val="D9D39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956807" y="889654"/>
              <a:ext cx="2704465" cy="3394075"/>
            </a:xfrm>
            <a:custGeom>
              <a:avLst/>
              <a:gdLst/>
              <a:ahLst/>
              <a:cxnLst/>
              <a:rect l="l" t="t" r="r" b="b"/>
              <a:pathLst>
                <a:path w="2704465" h="3394075">
                  <a:moveTo>
                    <a:pt x="2233004" y="0"/>
                  </a:moveTo>
                  <a:lnTo>
                    <a:pt x="0" y="344772"/>
                  </a:lnTo>
                  <a:lnTo>
                    <a:pt x="470892" y="3393527"/>
                  </a:lnTo>
                  <a:lnTo>
                    <a:pt x="2703873" y="3048746"/>
                  </a:lnTo>
                  <a:lnTo>
                    <a:pt x="2233004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912327" y="852117"/>
              <a:ext cx="2704465" cy="3394075"/>
            </a:xfrm>
            <a:custGeom>
              <a:avLst/>
              <a:gdLst/>
              <a:ahLst/>
              <a:cxnLst/>
              <a:rect l="l" t="t" r="r" b="b"/>
              <a:pathLst>
                <a:path w="2704465" h="3394075">
                  <a:moveTo>
                    <a:pt x="2232996" y="0"/>
                  </a:moveTo>
                  <a:lnTo>
                    <a:pt x="0" y="344772"/>
                  </a:lnTo>
                  <a:lnTo>
                    <a:pt x="470885" y="3393534"/>
                  </a:lnTo>
                  <a:lnTo>
                    <a:pt x="2703865" y="3048777"/>
                  </a:lnTo>
                  <a:lnTo>
                    <a:pt x="22329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4549" y="1080223"/>
              <a:ext cx="2236188" cy="169959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283296" y="2530334"/>
              <a:ext cx="2007870" cy="401955"/>
            </a:xfrm>
            <a:custGeom>
              <a:avLst/>
              <a:gdLst/>
              <a:ahLst/>
              <a:cxnLst/>
              <a:rect l="l" t="t" r="r" b="b"/>
              <a:pathLst>
                <a:path w="2007870" h="401955">
                  <a:moveTo>
                    <a:pt x="668578" y="300609"/>
                  </a:moveTo>
                  <a:lnTo>
                    <a:pt x="664743" y="275793"/>
                  </a:lnTo>
                  <a:lnTo>
                    <a:pt x="10401" y="376770"/>
                  </a:lnTo>
                  <a:lnTo>
                    <a:pt x="14236" y="401662"/>
                  </a:lnTo>
                  <a:lnTo>
                    <a:pt x="668578" y="300609"/>
                  </a:lnTo>
                  <a:close/>
                </a:path>
                <a:path w="2007870" h="401955">
                  <a:moveTo>
                    <a:pt x="2007819" y="24892"/>
                  </a:moveTo>
                  <a:lnTo>
                    <a:pt x="2003996" y="0"/>
                  </a:lnTo>
                  <a:lnTo>
                    <a:pt x="0" y="309422"/>
                  </a:lnTo>
                  <a:lnTo>
                    <a:pt x="3835" y="334314"/>
                  </a:lnTo>
                  <a:lnTo>
                    <a:pt x="2007819" y="24892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2255331" y="2758906"/>
              <a:ext cx="796925" cy="231775"/>
            </a:xfrm>
            <a:custGeom>
              <a:avLst/>
              <a:gdLst/>
              <a:ahLst/>
              <a:cxnLst/>
              <a:rect l="l" t="t" r="r" b="b"/>
              <a:pathLst>
                <a:path w="796925" h="231775">
                  <a:moveTo>
                    <a:pt x="779162" y="0"/>
                  </a:moveTo>
                  <a:lnTo>
                    <a:pt x="0" y="120334"/>
                  </a:lnTo>
                  <a:lnTo>
                    <a:pt x="17092" y="231149"/>
                  </a:lnTo>
                  <a:lnTo>
                    <a:pt x="796333" y="110892"/>
                  </a:lnTo>
                  <a:lnTo>
                    <a:pt x="779162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2295829" y="2908985"/>
              <a:ext cx="1064895" cy="326390"/>
            </a:xfrm>
            <a:custGeom>
              <a:avLst/>
              <a:gdLst/>
              <a:ahLst/>
              <a:cxnLst/>
              <a:rect l="l" t="t" r="r" b="b"/>
              <a:pathLst>
                <a:path w="1064895" h="326389">
                  <a:moveTo>
                    <a:pt x="407187" y="265252"/>
                  </a:moveTo>
                  <a:lnTo>
                    <a:pt x="403275" y="240436"/>
                  </a:lnTo>
                  <a:lnTo>
                    <a:pt x="10541" y="300990"/>
                  </a:lnTo>
                  <a:lnTo>
                    <a:pt x="14439" y="325882"/>
                  </a:lnTo>
                  <a:lnTo>
                    <a:pt x="407187" y="265252"/>
                  </a:lnTo>
                  <a:close/>
                </a:path>
                <a:path w="1064895" h="326389">
                  <a:moveTo>
                    <a:pt x="1053744" y="24815"/>
                  </a:moveTo>
                  <a:lnTo>
                    <a:pt x="1049921" y="0"/>
                  </a:lnTo>
                  <a:lnTo>
                    <a:pt x="69773" y="151307"/>
                  </a:lnTo>
                  <a:lnTo>
                    <a:pt x="73596" y="176123"/>
                  </a:lnTo>
                  <a:lnTo>
                    <a:pt x="1053744" y="24815"/>
                  </a:lnTo>
                  <a:close/>
                </a:path>
                <a:path w="1064895" h="326389">
                  <a:moveTo>
                    <a:pt x="1064361" y="93484"/>
                  </a:moveTo>
                  <a:lnTo>
                    <a:pt x="1060526" y="68592"/>
                  </a:lnTo>
                  <a:lnTo>
                    <a:pt x="0" y="232397"/>
                  </a:lnTo>
                  <a:lnTo>
                    <a:pt x="3822" y="257213"/>
                  </a:lnTo>
                  <a:lnTo>
                    <a:pt x="1064361" y="93484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1423251" y="3617015"/>
              <a:ext cx="851535" cy="240029"/>
            </a:xfrm>
            <a:custGeom>
              <a:avLst/>
              <a:gdLst/>
              <a:ahLst/>
              <a:cxnLst/>
              <a:rect l="l" t="t" r="r" b="b"/>
              <a:pathLst>
                <a:path w="851535" h="240029">
                  <a:moveTo>
                    <a:pt x="833953" y="0"/>
                  </a:moveTo>
                  <a:lnTo>
                    <a:pt x="0" y="128755"/>
                  </a:lnTo>
                  <a:lnTo>
                    <a:pt x="17092" y="239608"/>
                  </a:lnTo>
                  <a:lnTo>
                    <a:pt x="851123" y="110837"/>
                  </a:lnTo>
                  <a:lnTo>
                    <a:pt x="833953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459534" y="3737025"/>
              <a:ext cx="1139190" cy="337820"/>
            </a:xfrm>
            <a:custGeom>
              <a:avLst/>
              <a:gdLst/>
              <a:ahLst/>
              <a:cxnLst/>
              <a:rect l="l" t="t" r="r" b="b"/>
              <a:pathLst>
                <a:path w="1139189" h="337820">
                  <a:moveTo>
                    <a:pt x="434809" y="272567"/>
                  </a:moveTo>
                  <a:lnTo>
                    <a:pt x="430987" y="247700"/>
                  </a:lnTo>
                  <a:lnTo>
                    <a:pt x="10617" y="312610"/>
                  </a:lnTo>
                  <a:lnTo>
                    <a:pt x="14439" y="337477"/>
                  </a:lnTo>
                  <a:lnTo>
                    <a:pt x="434809" y="272567"/>
                  </a:lnTo>
                  <a:close/>
                </a:path>
                <a:path w="1139189" h="337820">
                  <a:moveTo>
                    <a:pt x="1128356" y="24853"/>
                  </a:moveTo>
                  <a:lnTo>
                    <a:pt x="1124534" y="0"/>
                  </a:lnTo>
                  <a:lnTo>
                    <a:pt x="75476" y="161975"/>
                  </a:lnTo>
                  <a:lnTo>
                    <a:pt x="79298" y="186842"/>
                  </a:lnTo>
                  <a:lnTo>
                    <a:pt x="1128356" y="24853"/>
                  </a:lnTo>
                  <a:close/>
                </a:path>
                <a:path w="1139189" h="337820">
                  <a:moveTo>
                    <a:pt x="1138974" y="93535"/>
                  </a:moveTo>
                  <a:lnTo>
                    <a:pt x="1135151" y="68668"/>
                  </a:lnTo>
                  <a:lnTo>
                    <a:pt x="0" y="243928"/>
                  </a:lnTo>
                  <a:lnTo>
                    <a:pt x="3822" y="268795"/>
                  </a:lnTo>
                  <a:lnTo>
                    <a:pt x="1138974" y="93535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506607" y="3003093"/>
              <a:ext cx="410209" cy="259715"/>
            </a:xfrm>
            <a:custGeom>
              <a:avLst/>
              <a:gdLst/>
              <a:ahLst/>
              <a:cxnLst/>
              <a:rect l="l" t="t" r="r" b="b"/>
              <a:pathLst>
                <a:path w="410210" h="259714">
                  <a:moveTo>
                    <a:pt x="277357" y="0"/>
                  </a:moveTo>
                  <a:lnTo>
                    <a:pt x="229307" y="3271"/>
                  </a:lnTo>
                  <a:lnTo>
                    <a:pt x="181708" y="14887"/>
                  </a:lnTo>
                  <a:lnTo>
                    <a:pt x="138055" y="34004"/>
                  </a:lnTo>
                  <a:lnTo>
                    <a:pt x="98948" y="59796"/>
                  </a:lnTo>
                  <a:lnTo>
                    <a:pt x="64989" y="91443"/>
                  </a:lnTo>
                  <a:lnTo>
                    <a:pt x="36777" y="128120"/>
                  </a:lnTo>
                  <a:lnTo>
                    <a:pt x="14913" y="169004"/>
                  </a:lnTo>
                  <a:lnTo>
                    <a:pt x="0" y="213272"/>
                  </a:lnTo>
                  <a:lnTo>
                    <a:pt x="263181" y="259315"/>
                  </a:lnTo>
                  <a:lnTo>
                    <a:pt x="409757" y="36203"/>
                  </a:lnTo>
                  <a:lnTo>
                    <a:pt x="368336" y="17044"/>
                  </a:lnTo>
                  <a:lnTo>
                    <a:pt x="323951" y="4783"/>
                  </a:lnTo>
                  <a:lnTo>
                    <a:pt x="277357" y="0"/>
                  </a:lnTo>
                  <a:close/>
                </a:path>
              </a:pathLst>
            </a:custGeom>
            <a:solidFill>
              <a:srgbClr val="F46F2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98646" y="3253512"/>
              <a:ext cx="221424" cy="140468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538685" y="3306656"/>
              <a:ext cx="409575" cy="256540"/>
            </a:xfrm>
            <a:custGeom>
              <a:avLst/>
              <a:gdLst/>
              <a:ahLst/>
              <a:cxnLst/>
              <a:rect l="l" t="t" r="r" b="b"/>
              <a:pathLst>
                <a:path w="409575" h="256539">
                  <a:moveTo>
                    <a:pt x="235473" y="0"/>
                  </a:moveTo>
                  <a:lnTo>
                    <a:pt x="0" y="120881"/>
                  </a:lnTo>
                  <a:lnTo>
                    <a:pt x="27504" y="158882"/>
                  </a:lnTo>
                  <a:lnTo>
                    <a:pt x="60694" y="191540"/>
                  </a:lnTo>
                  <a:lnTo>
                    <a:pt x="98736" y="218243"/>
                  </a:lnTo>
                  <a:lnTo>
                    <a:pt x="140798" y="238376"/>
                  </a:lnTo>
                  <a:lnTo>
                    <a:pt x="186046" y="251328"/>
                  </a:lnTo>
                  <a:lnTo>
                    <a:pt x="233648" y="256485"/>
                  </a:lnTo>
                  <a:lnTo>
                    <a:pt x="282771" y="253234"/>
                  </a:lnTo>
                  <a:lnTo>
                    <a:pt x="317562" y="245606"/>
                  </a:lnTo>
                  <a:lnTo>
                    <a:pt x="350371" y="233939"/>
                  </a:lnTo>
                  <a:lnTo>
                    <a:pt x="380970" y="218556"/>
                  </a:lnTo>
                  <a:lnTo>
                    <a:pt x="409132" y="199778"/>
                  </a:lnTo>
                  <a:lnTo>
                    <a:pt x="235473" y="0"/>
                  </a:lnTo>
                  <a:close/>
                </a:path>
              </a:pathLst>
            </a:custGeom>
            <a:solidFill>
              <a:srgbClr val="4583F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802335" y="3059977"/>
              <a:ext cx="256540" cy="421640"/>
            </a:xfrm>
            <a:custGeom>
              <a:avLst/>
              <a:gdLst/>
              <a:ahLst/>
              <a:cxnLst/>
              <a:rect l="l" t="t" r="r" b="b"/>
              <a:pathLst>
                <a:path w="256539" h="421639">
                  <a:moveTo>
                    <a:pt x="145561" y="0"/>
                  </a:moveTo>
                  <a:lnTo>
                    <a:pt x="0" y="221550"/>
                  </a:lnTo>
                  <a:lnTo>
                    <a:pt x="173971" y="421641"/>
                  </a:lnTo>
                  <a:lnTo>
                    <a:pt x="207070" y="381938"/>
                  </a:lnTo>
                  <a:lnTo>
                    <a:pt x="232381" y="336822"/>
                  </a:lnTo>
                  <a:lnTo>
                    <a:pt x="249064" y="287437"/>
                  </a:lnTo>
                  <a:lnTo>
                    <a:pt x="256280" y="234923"/>
                  </a:lnTo>
                  <a:lnTo>
                    <a:pt x="253190" y="180424"/>
                  </a:lnTo>
                  <a:lnTo>
                    <a:pt x="239359" y="126619"/>
                  </a:lnTo>
                  <a:lnTo>
                    <a:pt x="216000" y="78038"/>
                  </a:lnTo>
                  <a:lnTo>
                    <a:pt x="184329" y="35544"/>
                  </a:lnTo>
                  <a:lnTo>
                    <a:pt x="145561" y="0"/>
                  </a:lnTo>
                  <a:close/>
                </a:path>
              </a:pathLst>
            </a:custGeom>
            <a:solidFill>
              <a:srgbClr val="5BF7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522529" y="3291595"/>
              <a:ext cx="73660" cy="45720"/>
            </a:xfrm>
            <a:custGeom>
              <a:avLst/>
              <a:gdLst/>
              <a:ahLst/>
              <a:cxnLst/>
              <a:rect l="l" t="t" r="r" b="b"/>
              <a:pathLst>
                <a:path w="73659" h="45720">
                  <a:moveTo>
                    <a:pt x="68136" y="0"/>
                  </a:moveTo>
                  <a:lnTo>
                    <a:pt x="0" y="10535"/>
                  </a:lnTo>
                  <a:lnTo>
                    <a:pt x="5385" y="45106"/>
                  </a:lnTo>
                  <a:lnTo>
                    <a:pt x="73444" y="34649"/>
                  </a:lnTo>
                  <a:lnTo>
                    <a:pt x="68136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1517144" y="3286210"/>
              <a:ext cx="84455" cy="55880"/>
            </a:xfrm>
            <a:custGeom>
              <a:avLst/>
              <a:gdLst/>
              <a:ahLst/>
              <a:cxnLst/>
              <a:rect l="l" t="t" r="r" b="b"/>
              <a:pathLst>
                <a:path w="84455" h="55879">
                  <a:moveTo>
                    <a:pt x="77424" y="0"/>
                  </a:moveTo>
                  <a:lnTo>
                    <a:pt x="0" y="11939"/>
                  </a:lnTo>
                  <a:lnTo>
                    <a:pt x="1482" y="21226"/>
                  </a:lnTo>
                  <a:lnTo>
                    <a:pt x="5385" y="46588"/>
                  </a:lnTo>
                  <a:lnTo>
                    <a:pt x="6790" y="55875"/>
                  </a:lnTo>
                  <a:lnTo>
                    <a:pt x="76474" y="45106"/>
                  </a:lnTo>
                  <a:lnTo>
                    <a:pt x="14673" y="45106"/>
                  </a:lnTo>
                  <a:lnTo>
                    <a:pt x="10770" y="19821"/>
                  </a:lnTo>
                  <a:lnTo>
                    <a:pt x="69541" y="10769"/>
                  </a:lnTo>
                  <a:lnTo>
                    <a:pt x="79136" y="10769"/>
                  </a:lnTo>
                  <a:lnTo>
                    <a:pt x="77424" y="0"/>
                  </a:lnTo>
                  <a:close/>
                </a:path>
                <a:path w="84455" h="55879">
                  <a:moveTo>
                    <a:pt x="79136" y="10769"/>
                  </a:moveTo>
                  <a:lnTo>
                    <a:pt x="69541" y="10769"/>
                  </a:lnTo>
                  <a:lnTo>
                    <a:pt x="73522" y="36053"/>
                  </a:lnTo>
                  <a:lnTo>
                    <a:pt x="14673" y="45106"/>
                  </a:lnTo>
                  <a:lnTo>
                    <a:pt x="76474" y="45106"/>
                  </a:lnTo>
                  <a:lnTo>
                    <a:pt x="84214" y="43935"/>
                  </a:lnTo>
                  <a:lnTo>
                    <a:pt x="82809" y="34570"/>
                  </a:lnTo>
                  <a:lnTo>
                    <a:pt x="79136" y="107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710549" y="3431440"/>
              <a:ext cx="73660" cy="45720"/>
            </a:xfrm>
            <a:custGeom>
              <a:avLst/>
              <a:gdLst/>
              <a:ahLst/>
              <a:cxnLst/>
              <a:rect l="l" t="t" r="r" b="b"/>
              <a:pathLst>
                <a:path w="73660" h="45720">
                  <a:moveTo>
                    <a:pt x="68058" y="0"/>
                  </a:moveTo>
                  <a:lnTo>
                    <a:pt x="0" y="10535"/>
                  </a:lnTo>
                  <a:lnTo>
                    <a:pt x="5307" y="45184"/>
                  </a:lnTo>
                  <a:lnTo>
                    <a:pt x="73444" y="34649"/>
                  </a:lnTo>
                  <a:lnTo>
                    <a:pt x="68058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705164" y="3426133"/>
              <a:ext cx="84455" cy="55880"/>
            </a:xfrm>
            <a:custGeom>
              <a:avLst/>
              <a:gdLst/>
              <a:ahLst/>
              <a:cxnLst/>
              <a:rect l="l" t="t" r="r" b="b"/>
              <a:pathLst>
                <a:path w="84455" h="55879">
                  <a:moveTo>
                    <a:pt x="77424" y="0"/>
                  </a:moveTo>
                  <a:lnTo>
                    <a:pt x="0" y="11861"/>
                  </a:lnTo>
                  <a:lnTo>
                    <a:pt x="1404" y="21226"/>
                  </a:lnTo>
                  <a:lnTo>
                    <a:pt x="5307" y="46510"/>
                  </a:lnTo>
                  <a:lnTo>
                    <a:pt x="6790" y="55875"/>
                  </a:lnTo>
                  <a:lnTo>
                    <a:pt x="76315" y="45106"/>
                  </a:lnTo>
                  <a:lnTo>
                    <a:pt x="14673" y="45106"/>
                  </a:lnTo>
                  <a:lnTo>
                    <a:pt x="10770" y="19743"/>
                  </a:lnTo>
                  <a:lnTo>
                    <a:pt x="69541" y="10691"/>
                  </a:lnTo>
                  <a:lnTo>
                    <a:pt x="79046" y="10691"/>
                  </a:lnTo>
                  <a:lnTo>
                    <a:pt x="77424" y="0"/>
                  </a:lnTo>
                  <a:close/>
                </a:path>
                <a:path w="84455" h="55879">
                  <a:moveTo>
                    <a:pt x="79046" y="10691"/>
                  </a:moveTo>
                  <a:lnTo>
                    <a:pt x="69541" y="10691"/>
                  </a:lnTo>
                  <a:lnTo>
                    <a:pt x="73444" y="36053"/>
                  </a:lnTo>
                  <a:lnTo>
                    <a:pt x="14673" y="45106"/>
                  </a:lnTo>
                  <a:lnTo>
                    <a:pt x="76315" y="45106"/>
                  </a:lnTo>
                  <a:lnTo>
                    <a:pt x="84136" y="43857"/>
                  </a:lnTo>
                  <a:lnTo>
                    <a:pt x="82731" y="34570"/>
                  </a:lnTo>
                  <a:lnTo>
                    <a:pt x="79046" y="106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1915037" y="3246020"/>
              <a:ext cx="73660" cy="45720"/>
            </a:xfrm>
            <a:custGeom>
              <a:avLst/>
              <a:gdLst/>
              <a:ahLst/>
              <a:cxnLst/>
              <a:rect l="l" t="t" r="r" b="b"/>
              <a:pathLst>
                <a:path w="73660" h="45720">
                  <a:moveTo>
                    <a:pt x="68136" y="0"/>
                  </a:moveTo>
                  <a:lnTo>
                    <a:pt x="0" y="10535"/>
                  </a:lnTo>
                  <a:lnTo>
                    <a:pt x="5385" y="45184"/>
                  </a:lnTo>
                  <a:lnTo>
                    <a:pt x="73444" y="34649"/>
                  </a:lnTo>
                  <a:lnTo>
                    <a:pt x="68136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1909652" y="3240636"/>
              <a:ext cx="84455" cy="56515"/>
            </a:xfrm>
            <a:custGeom>
              <a:avLst/>
              <a:gdLst/>
              <a:ahLst/>
              <a:cxnLst/>
              <a:rect l="l" t="t" r="r" b="b"/>
              <a:pathLst>
                <a:path w="84455" h="56514">
                  <a:moveTo>
                    <a:pt x="77424" y="0"/>
                  </a:moveTo>
                  <a:lnTo>
                    <a:pt x="0" y="12017"/>
                  </a:lnTo>
                  <a:lnTo>
                    <a:pt x="1404" y="21304"/>
                  </a:lnTo>
                  <a:lnTo>
                    <a:pt x="5385" y="46588"/>
                  </a:lnTo>
                  <a:lnTo>
                    <a:pt x="6790" y="55953"/>
                  </a:lnTo>
                  <a:lnTo>
                    <a:pt x="76474" y="45184"/>
                  </a:lnTo>
                  <a:lnTo>
                    <a:pt x="14673" y="45184"/>
                  </a:lnTo>
                  <a:lnTo>
                    <a:pt x="10770" y="19899"/>
                  </a:lnTo>
                  <a:lnTo>
                    <a:pt x="69541" y="10769"/>
                  </a:lnTo>
                  <a:lnTo>
                    <a:pt x="79119" y="10769"/>
                  </a:lnTo>
                  <a:lnTo>
                    <a:pt x="77424" y="0"/>
                  </a:lnTo>
                  <a:close/>
                </a:path>
                <a:path w="84455" h="56514">
                  <a:moveTo>
                    <a:pt x="79119" y="10769"/>
                  </a:moveTo>
                  <a:lnTo>
                    <a:pt x="69541" y="10769"/>
                  </a:lnTo>
                  <a:lnTo>
                    <a:pt x="73444" y="36131"/>
                  </a:lnTo>
                  <a:lnTo>
                    <a:pt x="14673" y="45184"/>
                  </a:lnTo>
                  <a:lnTo>
                    <a:pt x="76474" y="45184"/>
                  </a:lnTo>
                  <a:lnTo>
                    <a:pt x="84214" y="44013"/>
                  </a:lnTo>
                  <a:lnTo>
                    <a:pt x="82731" y="34649"/>
                  </a:lnTo>
                  <a:lnTo>
                    <a:pt x="79119" y="107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1676208" y="3090412"/>
              <a:ext cx="73660" cy="45720"/>
            </a:xfrm>
            <a:custGeom>
              <a:avLst/>
              <a:gdLst/>
              <a:ahLst/>
              <a:cxnLst/>
              <a:rect l="l" t="t" r="r" b="b"/>
              <a:pathLst>
                <a:path w="73660" h="45719">
                  <a:moveTo>
                    <a:pt x="68058" y="0"/>
                  </a:moveTo>
                  <a:lnTo>
                    <a:pt x="0" y="10535"/>
                  </a:lnTo>
                  <a:lnTo>
                    <a:pt x="5307" y="45106"/>
                  </a:lnTo>
                  <a:lnTo>
                    <a:pt x="73444" y="34649"/>
                  </a:lnTo>
                  <a:lnTo>
                    <a:pt x="68058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1670822" y="3085027"/>
              <a:ext cx="84455" cy="55880"/>
            </a:xfrm>
            <a:custGeom>
              <a:avLst/>
              <a:gdLst/>
              <a:ahLst/>
              <a:cxnLst/>
              <a:rect l="l" t="t" r="r" b="b"/>
              <a:pathLst>
                <a:path w="84455" h="55880">
                  <a:moveTo>
                    <a:pt x="77424" y="0"/>
                  </a:moveTo>
                  <a:lnTo>
                    <a:pt x="0" y="11939"/>
                  </a:lnTo>
                  <a:lnTo>
                    <a:pt x="1404" y="21226"/>
                  </a:lnTo>
                  <a:lnTo>
                    <a:pt x="5307" y="46588"/>
                  </a:lnTo>
                  <a:lnTo>
                    <a:pt x="6790" y="55875"/>
                  </a:lnTo>
                  <a:lnTo>
                    <a:pt x="76804" y="45106"/>
                  </a:lnTo>
                  <a:lnTo>
                    <a:pt x="14673" y="45106"/>
                  </a:lnTo>
                  <a:lnTo>
                    <a:pt x="10692" y="19821"/>
                  </a:lnTo>
                  <a:lnTo>
                    <a:pt x="69541" y="10769"/>
                  </a:lnTo>
                  <a:lnTo>
                    <a:pt x="79057" y="10769"/>
                  </a:lnTo>
                  <a:lnTo>
                    <a:pt x="77424" y="0"/>
                  </a:lnTo>
                  <a:close/>
                </a:path>
                <a:path w="84455" h="55880">
                  <a:moveTo>
                    <a:pt x="79057" y="10769"/>
                  </a:moveTo>
                  <a:lnTo>
                    <a:pt x="69541" y="10769"/>
                  </a:lnTo>
                  <a:lnTo>
                    <a:pt x="73366" y="36053"/>
                  </a:lnTo>
                  <a:lnTo>
                    <a:pt x="14673" y="45106"/>
                  </a:lnTo>
                  <a:lnTo>
                    <a:pt x="76804" y="45106"/>
                  </a:lnTo>
                  <a:lnTo>
                    <a:pt x="84136" y="43935"/>
                  </a:lnTo>
                  <a:lnTo>
                    <a:pt x="82731" y="34649"/>
                  </a:lnTo>
                  <a:lnTo>
                    <a:pt x="79057" y="107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08776" y="3288942"/>
              <a:ext cx="224312" cy="241372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3088269" y="3357225"/>
              <a:ext cx="250825" cy="445134"/>
            </a:xfrm>
            <a:custGeom>
              <a:avLst/>
              <a:gdLst/>
              <a:ahLst/>
              <a:cxnLst/>
              <a:rect l="l" t="t" r="r" b="b"/>
              <a:pathLst>
                <a:path w="250825" h="445135">
                  <a:moveTo>
                    <a:pt x="155317" y="0"/>
                  </a:moveTo>
                  <a:lnTo>
                    <a:pt x="0" y="212420"/>
                  </a:lnTo>
                  <a:lnTo>
                    <a:pt x="123239" y="444990"/>
                  </a:lnTo>
                  <a:lnTo>
                    <a:pt x="159157" y="417174"/>
                  </a:lnTo>
                  <a:lnTo>
                    <a:pt x="189938" y="384158"/>
                  </a:lnTo>
                  <a:lnTo>
                    <a:pt x="215025" y="346697"/>
                  </a:lnTo>
                  <a:lnTo>
                    <a:pt x="233859" y="305550"/>
                  </a:lnTo>
                  <a:lnTo>
                    <a:pt x="245881" y="261471"/>
                  </a:lnTo>
                  <a:lnTo>
                    <a:pt x="250534" y="215218"/>
                  </a:lnTo>
                  <a:lnTo>
                    <a:pt x="247259" y="167548"/>
                  </a:lnTo>
                  <a:lnTo>
                    <a:pt x="235187" y="118740"/>
                  </a:lnTo>
                  <a:lnTo>
                    <a:pt x="215249" y="74116"/>
                  </a:lnTo>
                  <a:lnTo>
                    <a:pt x="188330" y="34322"/>
                  </a:lnTo>
                  <a:lnTo>
                    <a:pt x="155317" y="0"/>
                  </a:lnTo>
                  <a:close/>
                </a:path>
              </a:pathLst>
            </a:custGeom>
            <a:solidFill>
              <a:srgbClr val="FDAF4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80386" y="3288317"/>
              <a:ext cx="122536" cy="203445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2778806" y="3488017"/>
              <a:ext cx="388620" cy="360045"/>
            </a:xfrm>
            <a:custGeom>
              <a:avLst/>
              <a:gdLst/>
              <a:ahLst/>
              <a:cxnLst/>
              <a:rect l="l" t="t" r="r" b="b"/>
              <a:pathLst>
                <a:path w="388619" h="360045">
                  <a:moveTo>
                    <a:pt x="11315" y="0"/>
                  </a:moveTo>
                  <a:lnTo>
                    <a:pt x="4304" y="29389"/>
                  </a:lnTo>
                  <a:lnTo>
                    <a:pt x="476" y="59709"/>
                  </a:lnTo>
                  <a:lnTo>
                    <a:pt x="0" y="90745"/>
                  </a:lnTo>
                  <a:lnTo>
                    <a:pt x="3042" y="122286"/>
                  </a:lnTo>
                  <a:lnTo>
                    <a:pt x="13610" y="166613"/>
                  </a:lnTo>
                  <a:lnTo>
                    <a:pt x="30685" y="207575"/>
                  </a:lnTo>
                  <a:lnTo>
                    <a:pt x="53609" y="244691"/>
                  </a:lnTo>
                  <a:lnTo>
                    <a:pt x="81727" y="277477"/>
                  </a:lnTo>
                  <a:lnTo>
                    <a:pt x="114379" y="305452"/>
                  </a:lnTo>
                  <a:lnTo>
                    <a:pt x="150909" y="328134"/>
                  </a:lnTo>
                  <a:lnTo>
                    <a:pt x="190658" y="345041"/>
                  </a:lnTo>
                  <a:lnTo>
                    <a:pt x="232971" y="355691"/>
                  </a:lnTo>
                  <a:lnTo>
                    <a:pt x="277188" y="359602"/>
                  </a:lnTo>
                  <a:lnTo>
                    <a:pt x="322653" y="356291"/>
                  </a:lnTo>
                  <a:lnTo>
                    <a:pt x="339758" y="353113"/>
                  </a:lnTo>
                  <a:lnTo>
                    <a:pt x="356409" y="348941"/>
                  </a:lnTo>
                  <a:lnTo>
                    <a:pt x="372592" y="343817"/>
                  </a:lnTo>
                  <a:lnTo>
                    <a:pt x="388292" y="337781"/>
                  </a:lnTo>
                  <a:lnTo>
                    <a:pt x="262009" y="99498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75BD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2919605" y="3386802"/>
              <a:ext cx="73660" cy="45720"/>
            </a:xfrm>
            <a:custGeom>
              <a:avLst/>
              <a:gdLst/>
              <a:ahLst/>
              <a:cxnLst/>
              <a:rect l="l" t="t" r="r" b="b"/>
              <a:pathLst>
                <a:path w="73660" h="45720">
                  <a:moveTo>
                    <a:pt x="68136" y="0"/>
                  </a:moveTo>
                  <a:lnTo>
                    <a:pt x="0" y="10535"/>
                  </a:lnTo>
                  <a:lnTo>
                    <a:pt x="5307" y="45184"/>
                  </a:lnTo>
                  <a:lnTo>
                    <a:pt x="73444" y="34649"/>
                  </a:lnTo>
                  <a:lnTo>
                    <a:pt x="68136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2914220" y="3381417"/>
              <a:ext cx="84455" cy="56515"/>
            </a:xfrm>
            <a:custGeom>
              <a:avLst/>
              <a:gdLst/>
              <a:ahLst/>
              <a:cxnLst/>
              <a:rect l="l" t="t" r="r" b="b"/>
              <a:pathLst>
                <a:path w="84455" h="56514">
                  <a:moveTo>
                    <a:pt x="77424" y="0"/>
                  </a:moveTo>
                  <a:lnTo>
                    <a:pt x="0" y="12017"/>
                  </a:lnTo>
                  <a:lnTo>
                    <a:pt x="1482" y="21304"/>
                  </a:lnTo>
                  <a:lnTo>
                    <a:pt x="5385" y="46588"/>
                  </a:lnTo>
                  <a:lnTo>
                    <a:pt x="6790" y="55953"/>
                  </a:lnTo>
                  <a:lnTo>
                    <a:pt x="76327" y="45184"/>
                  </a:lnTo>
                  <a:lnTo>
                    <a:pt x="14673" y="45184"/>
                  </a:lnTo>
                  <a:lnTo>
                    <a:pt x="10770" y="19899"/>
                  </a:lnTo>
                  <a:lnTo>
                    <a:pt x="69541" y="10769"/>
                  </a:lnTo>
                  <a:lnTo>
                    <a:pt x="79050" y="10769"/>
                  </a:lnTo>
                  <a:lnTo>
                    <a:pt x="77424" y="0"/>
                  </a:lnTo>
                  <a:close/>
                </a:path>
                <a:path w="84455" h="56514">
                  <a:moveTo>
                    <a:pt x="79050" y="10769"/>
                  </a:moveTo>
                  <a:lnTo>
                    <a:pt x="69541" y="10769"/>
                  </a:lnTo>
                  <a:lnTo>
                    <a:pt x="73444" y="36053"/>
                  </a:lnTo>
                  <a:lnTo>
                    <a:pt x="14673" y="45184"/>
                  </a:lnTo>
                  <a:lnTo>
                    <a:pt x="76327" y="45184"/>
                  </a:lnTo>
                  <a:lnTo>
                    <a:pt x="84214" y="43935"/>
                  </a:lnTo>
                  <a:lnTo>
                    <a:pt x="82809" y="34649"/>
                  </a:lnTo>
                  <a:lnTo>
                    <a:pt x="79050" y="107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2924132" y="3678899"/>
              <a:ext cx="73660" cy="45720"/>
            </a:xfrm>
            <a:custGeom>
              <a:avLst/>
              <a:gdLst/>
              <a:ahLst/>
              <a:cxnLst/>
              <a:rect l="l" t="t" r="r" b="b"/>
              <a:pathLst>
                <a:path w="73660" h="45720">
                  <a:moveTo>
                    <a:pt x="68136" y="0"/>
                  </a:moveTo>
                  <a:lnTo>
                    <a:pt x="0" y="10457"/>
                  </a:lnTo>
                  <a:lnTo>
                    <a:pt x="5385" y="45106"/>
                  </a:lnTo>
                  <a:lnTo>
                    <a:pt x="73444" y="34570"/>
                  </a:lnTo>
                  <a:lnTo>
                    <a:pt x="68136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2918825" y="3673515"/>
              <a:ext cx="84455" cy="56515"/>
            </a:xfrm>
            <a:custGeom>
              <a:avLst/>
              <a:gdLst/>
              <a:ahLst/>
              <a:cxnLst/>
              <a:rect l="l" t="t" r="r" b="b"/>
              <a:pathLst>
                <a:path w="84455" h="56514">
                  <a:moveTo>
                    <a:pt x="77424" y="0"/>
                  </a:moveTo>
                  <a:lnTo>
                    <a:pt x="0" y="11939"/>
                  </a:lnTo>
                  <a:lnTo>
                    <a:pt x="1404" y="21304"/>
                  </a:lnTo>
                  <a:lnTo>
                    <a:pt x="5307" y="46588"/>
                  </a:lnTo>
                  <a:lnTo>
                    <a:pt x="6790" y="55891"/>
                  </a:lnTo>
                  <a:lnTo>
                    <a:pt x="76396" y="45106"/>
                  </a:lnTo>
                  <a:lnTo>
                    <a:pt x="14595" y="45106"/>
                  </a:lnTo>
                  <a:lnTo>
                    <a:pt x="10692" y="19821"/>
                  </a:lnTo>
                  <a:lnTo>
                    <a:pt x="69463" y="10769"/>
                  </a:lnTo>
                  <a:lnTo>
                    <a:pt x="79057" y="10769"/>
                  </a:lnTo>
                  <a:lnTo>
                    <a:pt x="77424" y="0"/>
                  </a:lnTo>
                  <a:close/>
                </a:path>
                <a:path w="84455" h="56514">
                  <a:moveTo>
                    <a:pt x="79057" y="10769"/>
                  </a:moveTo>
                  <a:lnTo>
                    <a:pt x="69463" y="10769"/>
                  </a:lnTo>
                  <a:lnTo>
                    <a:pt x="73444" y="36053"/>
                  </a:lnTo>
                  <a:lnTo>
                    <a:pt x="14595" y="45106"/>
                  </a:lnTo>
                  <a:lnTo>
                    <a:pt x="76396" y="45106"/>
                  </a:lnTo>
                  <a:lnTo>
                    <a:pt x="84136" y="43935"/>
                  </a:lnTo>
                  <a:lnTo>
                    <a:pt x="82731" y="34649"/>
                  </a:lnTo>
                  <a:lnTo>
                    <a:pt x="79057" y="107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3193323" y="3556769"/>
              <a:ext cx="73660" cy="45720"/>
            </a:xfrm>
            <a:custGeom>
              <a:avLst/>
              <a:gdLst/>
              <a:ahLst/>
              <a:cxnLst/>
              <a:rect l="l" t="t" r="r" b="b"/>
              <a:pathLst>
                <a:path w="73660" h="45720">
                  <a:moveTo>
                    <a:pt x="68136" y="0"/>
                  </a:moveTo>
                  <a:lnTo>
                    <a:pt x="0" y="10457"/>
                  </a:lnTo>
                  <a:lnTo>
                    <a:pt x="5385" y="45106"/>
                  </a:lnTo>
                  <a:lnTo>
                    <a:pt x="73444" y="34570"/>
                  </a:lnTo>
                  <a:lnTo>
                    <a:pt x="68136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3187938" y="3551385"/>
              <a:ext cx="84455" cy="55880"/>
            </a:xfrm>
            <a:custGeom>
              <a:avLst/>
              <a:gdLst/>
              <a:ahLst/>
              <a:cxnLst/>
              <a:rect l="l" t="t" r="r" b="b"/>
              <a:pathLst>
                <a:path w="84454" h="55879">
                  <a:moveTo>
                    <a:pt x="77424" y="0"/>
                  </a:moveTo>
                  <a:lnTo>
                    <a:pt x="0" y="11939"/>
                  </a:lnTo>
                  <a:lnTo>
                    <a:pt x="1482" y="21226"/>
                  </a:lnTo>
                  <a:lnTo>
                    <a:pt x="5385" y="46588"/>
                  </a:lnTo>
                  <a:lnTo>
                    <a:pt x="6790" y="55875"/>
                  </a:lnTo>
                  <a:lnTo>
                    <a:pt x="76474" y="45106"/>
                  </a:lnTo>
                  <a:lnTo>
                    <a:pt x="14673" y="45106"/>
                  </a:lnTo>
                  <a:lnTo>
                    <a:pt x="10770" y="19821"/>
                  </a:lnTo>
                  <a:lnTo>
                    <a:pt x="69541" y="10769"/>
                  </a:lnTo>
                  <a:lnTo>
                    <a:pt x="79062" y="10769"/>
                  </a:lnTo>
                  <a:lnTo>
                    <a:pt x="77424" y="0"/>
                  </a:lnTo>
                  <a:close/>
                </a:path>
                <a:path w="84454" h="55879">
                  <a:moveTo>
                    <a:pt x="79062" y="10769"/>
                  </a:moveTo>
                  <a:lnTo>
                    <a:pt x="69541" y="10769"/>
                  </a:lnTo>
                  <a:lnTo>
                    <a:pt x="73444" y="36053"/>
                  </a:lnTo>
                  <a:lnTo>
                    <a:pt x="14673" y="45106"/>
                  </a:lnTo>
                  <a:lnTo>
                    <a:pt x="76474" y="45106"/>
                  </a:lnTo>
                  <a:lnTo>
                    <a:pt x="84214" y="43935"/>
                  </a:lnTo>
                  <a:lnTo>
                    <a:pt x="82809" y="34570"/>
                  </a:lnTo>
                  <a:lnTo>
                    <a:pt x="79062" y="107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3091938" y="3322576"/>
              <a:ext cx="73660" cy="45720"/>
            </a:xfrm>
            <a:custGeom>
              <a:avLst/>
              <a:gdLst/>
              <a:ahLst/>
              <a:cxnLst/>
              <a:rect l="l" t="t" r="r" b="b"/>
              <a:pathLst>
                <a:path w="73660" h="45720">
                  <a:moveTo>
                    <a:pt x="68058" y="0"/>
                  </a:moveTo>
                  <a:lnTo>
                    <a:pt x="0" y="10535"/>
                  </a:lnTo>
                  <a:lnTo>
                    <a:pt x="5307" y="45184"/>
                  </a:lnTo>
                  <a:lnTo>
                    <a:pt x="73444" y="34649"/>
                  </a:lnTo>
                  <a:lnTo>
                    <a:pt x="68058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3086552" y="3317192"/>
              <a:ext cx="84455" cy="56515"/>
            </a:xfrm>
            <a:custGeom>
              <a:avLst/>
              <a:gdLst/>
              <a:ahLst/>
              <a:cxnLst/>
              <a:rect l="l" t="t" r="r" b="b"/>
              <a:pathLst>
                <a:path w="84455" h="56514">
                  <a:moveTo>
                    <a:pt x="77424" y="0"/>
                  </a:moveTo>
                  <a:lnTo>
                    <a:pt x="0" y="11939"/>
                  </a:lnTo>
                  <a:lnTo>
                    <a:pt x="1404" y="21304"/>
                  </a:lnTo>
                  <a:lnTo>
                    <a:pt x="5307" y="46588"/>
                  </a:lnTo>
                  <a:lnTo>
                    <a:pt x="6790" y="55953"/>
                  </a:lnTo>
                  <a:lnTo>
                    <a:pt x="76327" y="45184"/>
                  </a:lnTo>
                  <a:lnTo>
                    <a:pt x="14673" y="45184"/>
                  </a:lnTo>
                  <a:lnTo>
                    <a:pt x="10770" y="19821"/>
                  </a:lnTo>
                  <a:lnTo>
                    <a:pt x="69541" y="10769"/>
                  </a:lnTo>
                  <a:lnTo>
                    <a:pt x="79050" y="10769"/>
                  </a:lnTo>
                  <a:lnTo>
                    <a:pt x="77424" y="0"/>
                  </a:lnTo>
                  <a:close/>
                </a:path>
                <a:path w="84455" h="56514">
                  <a:moveTo>
                    <a:pt x="79050" y="10769"/>
                  </a:moveTo>
                  <a:lnTo>
                    <a:pt x="69541" y="10769"/>
                  </a:lnTo>
                  <a:lnTo>
                    <a:pt x="73444" y="36053"/>
                  </a:lnTo>
                  <a:lnTo>
                    <a:pt x="14673" y="45184"/>
                  </a:lnTo>
                  <a:lnTo>
                    <a:pt x="76327" y="45184"/>
                  </a:lnTo>
                  <a:lnTo>
                    <a:pt x="84214" y="43935"/>
                  </a:lnTo>
                  <a:lnTo>
                    <a:pt x="82809" y="34649"/>
                  </a:lnTo>
                  <a:lnTo>
                    <a:pt x="79050" y="107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1310792" y="2889084"/>
              <a:ext cx="2179955" cy="1075055"/>
            </a:xfrm>
            <a:custGeom>
              <a:avLst/>
              <a:gdLst/>
              <a:ahLst/>
              <a:cxnLst/>
              <a:rect l="l" t="t" r="r" b="b"/>
              <a:pathLst>
                <a:path w="2179954" h="1075054">
                  <a:moveTo>
                    <a:pt x="935786" y="659257"/>
                  </a:moveTo>
                  <a:lnTo>
                    <a:pt x="928611" y="612775"/>
                  </a:lnTo>
                  <a:lnTo>
                    <a:pt x="928611" y="654037"/>
                  </a:lnTo>
                  <a:lnTo>
                    <a:pt x="107061" y="780846"/>
                  </a:lnTo>
                  <a:lnTo>
                    <a:pt x="7175" y="134061"/>
                  </a:lnTo>
                  <a:lnTo>
                    <a:pt x="828713" y="7251"/>
                  </a:lnTo>
                  <a:lnTo>
                    <a:pt x="928611" y="654037"/>
                  </a:lnTo>
                  <a:lnTo>
                    <a:pt x="928611" y="612775"/>
                  </a:lnTo>
                  <a:lnTo>
                    <a:pt x="835139" y="7251"/>
                  </a:lnTo>
                  <a:lnTo>
                    <a:pt x="834009" y="0"/>
                  </a:lnTo>
                  <a:lnTo>
                    <a:pt x="0" y="128841"/>
                  </a:lnTo>
                  <a:lnTo>
                    <a:pt x="101841" y="788022"/>
                  </a:lnTo>
                  <a:lnTo>
                    <a:pt x="148336" y="780846"/>
                  </a:lnTo>
                  <a:lnTo>
                    <a:pt x="935786" y="659257"/>
                  </a:lnTo>
                  <a:close/>
                </a:path>
                <a:path w="2179954" h="1075054">
                  <a:moveTo>
                    <a:pt x="2179739" y="957262"/>
                  </a:moveTo>
                  <a:lnTo>
                    <a:pt x="2173097" y="914285"/>
                  </a:lnTo>
                  <a:lnTo>
                    <a:pt x="2173097" y="951776"/>
                  </a:lnTo>
                  <a:lnTo>
                    <a:pt x="1425003" y="1067282"/>
                  </a:lnTo>
                  <a:lnTo>
                    <a:pt x="1322679" y="405168"/>
                  </a:lnTo>
                  <a:lnTo>
                    <a:pt x="2070773" y="289598"/>
                  </a:lnTo>
                  <a:lnTo>
                    <a:pt x="2173097" y="951776"/>
                  </a:lnTo>
                  <a:lnTo>
                    <a:pt x="2173097" y="914285"/>
                  </a:lnTo>
                  <a:lnTo>
                    <a:pt x="2076577" y="289598"/>
                  </a:lnTo>
                  <a:lnTo>
                    <a:pt x="2075459" y="282333"/>
                  </a:lnTo>
                  <a:lnTo>
                    <a:pt x="1316050" y="399630"/>
                  </a:lnTo>
                  <a:lnTo>
                    <a:pt x="1420317" y="1074534"/>
                  </a:lnTo>
                  <a:lnTo>
                    <a:pt x="1467269" y="1067282"/>
                  </a:lnTo>
                  <a:lnTo>
                    <a:pt x="2179739" y="957262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2654782" y="984554"/>
              <a:ext cx="416559" cy="267970"/>
            </a:xfrm>
            <a:custGeom>
              <a:avLst/>
              <a:gdLst/>
              <a:ahLst/>
              <a:cxnLst/>
              <a:rect l="l" t="t" r="r" b="b"/>
              <a:pathLst>
                <a:path w="416560" h="267969">
                  <a:moveTo>
                    <a:pt x="195668" y="242227"/>
                  </a:moveTo>
                  <a:lnTo>
                    <a:pt x="191846" y="217411"/>
                  </a:lnTo>
                  <a:lnTo>
                    <a:pt x="28092" y="242620"/>
                  </a:lnTo>
                  <a:lnTo>
                    <a:pt x="31915" y="267512"/>
                  </a:lnTo>
                  <a:lnTo>
                    <a:pt x="195668" y="242227"/>
                  </a:lnTo>
                  <a:close/>
                </a:path>
                <a:path w="416560" h="267969">
                  <a:moveTo>
                    <a:pt x="397573" y="24892"/>
                  </a:moveTo>
                  <a:lnTo>
                    <a:pt x="393750" y="0"/>
                  </a:lnTo>
                  <a:lnTo>
                    <a:pt x="0" y="60871"/>
                  </a:lnTo>
                  <a:lnTo>
                    <a:pt x="3822" y="85686"/>
                  </a:lnTo>
                  <a:lnTo>
                    <a:pt x="397573" y="24892"/>
                  </a:lnTo>
                  <a:close/>
                </a:path>
                <a:path w="416560" h="267969">
                  <a:moveTo>
                    <a:pt x="406946" y="85534"/>
                  </a:moveTo>
                  <a:lnTo>
                    <a:pt x="403123" y="60629"/>
                  </a:lnTo>
                  <a:lnTo>
                    <a:pt x="9359" y="121424"/>
                  </a:lnTo>
                  <a:lnTo>
                    <a:pt x="13182" y="146316"/>
                  </a:lnTo>
                  <a:lnTo>
                    <a:pt x="406946" y="85534"/>
                  </a:lnTo>
                  <a:close/>
                </a:path>
                <a:path w="416560" h="267969">
                  <a:moveTo>
                    <a:pt x="416306" y="146088"/>
                  </a:moveTo>
                  <a:lnTo>
                    <a:pt x="412483" y="121272"/>
                  </a:lnTo>
                  <a:lnTo>
                    <a:pt x="18732" y="182067"/>
                  </a:lnTo>
                  <a:lnTo>
                    <a:pt x="22555" y="206883"/>
                  </a:lnTo>
                  <a:lnTo>
                    <a:pt x="416306" y="146088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2011506" y="735762"/>
              <a:ext cx="710565" cy="109855"/>
            </a:xfrm>
            <a:custGeom>
              <a:avLst/>
              <a:gdLst/>
              <a:ahLst/>
              <a:cxnLst/>
              <a:rect l="l" t="t" r="r" b="b"/>
              <a:pathLst>
                <a:path w="710564" h="109855">
                  <a:moveTo>
                    <a:pt x="710011" y="0"/>
                  </a:moveTo>
                  <a:lnTo>
                    <a:pt x="0" y="109643"/>
                  </a:lnTo>
                  <a:lnTo>
                    <a:pt x="710011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/>
            <p:cNvSpPr/>
            <p:nvPr/>
          </p:nvSpPr>
          <p:spPr>
            <a:xfrm>
              <a:off x="1281020" y="735762"/>
              <a:ext cx="1459230" cy="308610"/>
            </a:xfrm>
            <a:custGeom>
              <a:avLst/>
              <a:gdLst/>
              <a:ahLst/>
              <a:cxnLst/>
              <a:rect l="l" t="t" r="r" b="b"/>
              <a:pathLst>
                <a:path w="1459230" h="308609">
                  <a:moveTo>
                    <a:pt x="1440497" y="0"/>
                  </a:moveTo>
                  <a:lnTo>
                    <a:pt x="345" y="222408"/>
                  </a:lnTo>
                  <a:lnTo>
                    <a:pt x="0" y="236158"/>
                  </a:lnTo>
                  <a:lnTo>
                    <a:pt x="310" y="249995"/>
                  </a:lnTo>
                  <a:lnTo>
                    <a:pt x="1328" y="263891"/>
                  </a:lnTo>
                  <a:lnTo>
                    <a:pt x="3108" y="277816"/>
                  </a:lnTo>
                  <a:lnTo>
                    <a:pt x="7814" y="308407"/>
                  </a:lnTo>
                  <a:lnTo>
                    <a:pt x="1459072" y="84437"/>
                  </a:lnTo>
                  <a:lnTo>
                    <a:pt x="1451812" y="39869"/>
                  </a:lnTo>
                  <a:lnTo>
                    <a:pt x="1440497" y="0"/>
                  </a:lnTo>
                  <a:close/>
                </a:path>
              </a:pathLst>
            </a:custGeom>
            <a:solidFill>
              <a:srgbClr val="5131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1288835" y="820199"/>
              <a:ext cx="1464310" cy="316230"/>
            </a:xfrm>
            <a:custGeom>
              <a:avLst/>
              <a:gdLst/>
              <a:ahLst/>
              <a:cxnLst/>
              <a:rect l="l" t="t" r="r" b="b"/>
              <a:pathLst>
                <a:path w="1464310" h="316230">
                  <a:moveTo>
                    <a:pt x="1451258" y="0"/>
                  </a:moveTo>
                  <a:lnTo>
                    <a:pt x="0" y="223969"/>
                  </a:lnTo>
                  <a:lnTo>
                    <a:pt x="12682" y="305987"/>
                  </a:lnTo>
                  <a:lnTo>
                    <a:pt x="14017" y="311138"/>
                  </a:lnTo>
                  <a:lnTo>
                    <a:pt x="15765" y="316132"/>
                  </a:lnTo>
                  <a:lnTo>
                    <a:pt x="1464058" y="92475"/>
                  </a:lnTo>
                  <a:lnTo>
                    <a:pt x="1464214" y="87246"/>
                  </a:lnTo>
                  <a:lnTo>
                    <a:pt x="1463901" y="81862"/>
                  </a:lnTo>
                  <a:lnTo>
                    <a:pt x="1451258" y="0"/>
                  </a:lnTo>
                  <a:close/>
                </a:path>
              </a:pathLst>
            </a:custGeom>
            <a:solidFill>
              <a:srgbClr val="A4A07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1304601" y="912675"/>
              <a:ext cx="1448435" cy="280035"/>
            </a:xfrm>
            <a:custGeom>
              <a:avLst/>
              <a:gdLst/>
              <a:ahLst/>
              <a:cxnLst/>
              <a:rect l="l" t="t" r="r" b="b"/>
              <a:pathLst>
                <a:path w="1448435" h="280034">
                  <a:moveTo>
                    <a:pt x="1448292" y="0"/>
                  </a:moveTo>
                  <a:lnTo>
                    <a:pt x="0" y="223657"/>
                  </a:lnTo>
                  <a:lnTo>
                    <a:pt x="12435" y="246470"/>
                  </a:lnTo>
                  <a:lnTo>
                    <a:pt x="30845" y="264169"/>
                  </a:lnTo>
                  <a:lnTo>
                    <a:pt x="53700" y="275620"/>
                  </a:lnTo>
                  <a:lnTo>
                    <a:pt x="79469" y="279689"/>
                  </a:lnTo>
                  <a:lnTo>
                    <a:pt x="83762" y="279689"/>
                  </a:lnTo>
                  <a:lnTo>
                    <a:pt x="88054" y="279376"/>
                  </a:lnTo>
                  <a:lnTo>
                    <a:pt x="1382106" y="79521"/>
                  </a:lnTo>
                  <a:lnTo>
                    <a:pt x="1432204" y="46510"/>
                  </a:lnTo>
                  <a:lnTo>
                    <a:pt x="1448292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/>
            <p:cNvSpPr/>
            <p:nvPr/>
          </p:nvSpPr>
          <p:spPr>
            <a:xfrm>
              <a:off x="1309593" y="408370"/>
              <a:ext cx="1414145" cy="755015"/>
            </a:xfrm>
            <a:custGeom>
              <a:avLst/>
              <a:gdLst/>
              <a:ahLst/>
              <a:cxnLst/>
              <a:rect l="l" t="t" r="r" b="b"/>
              <a:pathLst>
                <a:path w="1414145" h="755015">
                  <a:moveTo>
                    <a:pt x="773712" y="0"/>
                  </a:moveTo>
                  <a:lnTo>
                    <a:pt x="724780" y="957"/>
                  </a:lnTo>
                  <a:lnTo>
                    <a:pt x="485872" y="37869"/>
                  </a:lnTo>
                  <a:lnTo>
                    <a:pt x="438928" y="51709"/>
                  </a:lnTo>
                  <a:lnTo>
                    <a:pt x="398654" y="76533"/>
                  </a:lnTo>
                  <a:lnTo>
                    <a:pt x="366506" y="110357"/>
                  </a:lnTo>
                  <a:lnTo>
                    <a:pt x="343939" y="151198"/>
                  </a:lnTo>
                  <a:lnTo>
                    <a:pt x="332407" y="197073"/>
                  </a:lnTo>
                  <a:lnTo>
                    <a:pt x="333365" y="245998"/>
                  </a:lnTo>
                  <a:lnTo>
                    <a:pt x="332463" y="266027"/>
                  </a:lnTo>
                  <a:lnTo>
                    <a:pt x="324223" y="283553"/>
                  </a:lnTo>
                  <a:lnTo>
                    <a:pt x="309998" y="296720"/>
                  </a:lnTo>
                  <a:lnTo>
                    <a:pt x="291140" y="303668"/>
                  </a:lnTo>
                  <a:lnTo>
                    <a:pt x="211608" y="315920"/>
                  </a:lnTo>
                  <a:lnTo>
                    <a:pt x="167846" y="326754"/>
                  </a:lnTo>
                  <a:lnTo>
                    <a:pt x="127851" y="344674"/>
                  </a:lnTo>
                  <a:lnTo>
                    <a:pt x="92214" y="368873"/>
                  </a:lnTo>
                  <a:lnTo>
                    <a:pt x="61522" y="398547"/>
                  </a:lnTo>
                  <a:lnTo>
                    <a:pt x="36366" y="432889"/>
                  </a:lnTo>
                  <a:lnTo>
                    <a:pt x="17335" y="471095"/>
                  </a:lnTo>
                  <a:lnTo>
                    <a:pt x="5016" y="512358"/>
                  </a:lnTo>
                  <a:lnTo>
                    <a:pt x="0" y="555874"/>
                  </a:lnTo>
                  <a:lnTo>
                    <a:pt x="2874" y="600838"/>
                  </a:lnTo>
                  <a:lnTo>
                    <a:pt x="19421" y="708062"/>
                  </a:lnTo>
                  <a:lnTo>
                    <a:pt x="41594" y="744526"/>
                  </a:lnTo>
                  <a:lnTo>
                    <a:pt x="83062" y="754651"/>
                  </a:lnTo>
                  <a:lnTo>
                    <a:pt x="1367357" y="556356"/>
                  </a:lnTo>
                  <a:lnTo>
                    <a:pt x="1388149" y="548723"/>
                  </a:lnTo>
                  <a:lnTo>
                    <a:pt x="1403855" y="534213"/>
                  </a:lnTo>
                  <a:lnTo>
                    <a:pt x="1412961" y="514874"/>
                  </a:lnTo>
                  <a:lnTo>
                    <a:pt x="1413953" y="492755"/>
                  </a:lnTo>
                  <a:lnTo>
                    <a:pt x="1397406" y="385530"/>
                  </a:lnTo>
                  <a:lnTo>
                    <a:pt x="1386593" y="341774"/>
                  </a:lnTo>
                  <a:lnTo>
                    <a:pt x="1368689" y="301786"/>
                  </a:lnTo>
                  <a:lnTo>
                    <a:pt x="1344498" y="266155"/>
                  </a:lnTo>
                  <a:lnTo>
                    <a:pt x="1314826" y="235470"/>
                  </a:lnTo>
                  <a:lnTo>
                    <a:pt x="1280479" y="210321"/>
                  </a:lnTo>
                  <a:lnTo>
                    <a:pt x="990615" y="195663"/>
                  </a:lnTo>
                  <a:lnTo>
                    <a:pt x="970539" y="194718"/>
                  </a:lnTo>
                  <a:lnTo>
                    <a:pt x="957951" y="188796"/>
                  </a:lnTo>
                  <a:lnTo>
                    <a:pt x="530829" y="188795"/>
                  </a:lnTo>
                  <a:lnTo>
                    <a:pt x="516877" y="188161"/>
                  </a:lnTo>
                  <a:lnTo>
                    <a:pt x="504682" y="182435"/>
                  </a:lnTo>
                  <a:lnTo>
                    <a:pt x="495531" y="172554"/>
                  </a:lnTo>
                  <a:lnTo>
                    <a:pt x="490711" y="159453"/>
                  </a:lnTo>
                  <a:lnTo>
                    <a:pt x="491272" y="147130"/>
                  </a:lnTo>
                  <a:lnTo>
                    <a:pt x="491346" y="145504"/>
                  </a:lnTo>
                  <a:lnTo>
                    <a:pt x="497072" y="133310"/>
                  </a:lnTo>
                  <a:lnTo>
                    <a:pt x="506955" y="124160"/>
                  </a:lnTo>
                  <a:lnTo>
                    <a:pt x="520058" y="119341"/>
                  </a:lnTo>
                  <a:lnTo>
                    <a:pt x="759044" y="82429"/>
                  </a:lnTo>
                  <a:lnTo>
                    <a:pt x="904251" y="82429"/>
                  </a:lnTo>
                  <a:lnTo>
                    <a:pt x="894268" y="66238"/>
                  </a:lnTo>
                  <a:lnTo>
                    <a:pt x="860439" y="34094"/>
                  </a:lnTo>
                  <a:lnTo>
                    <a:pt x="819592" y="11530"/>
                  </a:lnTo>
                  <a:lnTo>
                    <a:pt x="773712" y="0"/>
                  </a:lnTo>
                  <a:close/>
                </a:path>
                <a:path w="1414145" h="755015">
                  <a:moveTo>
                    <a:pt x="1157442" y="173974"/>
                  </a:moveTo>
                  <a:lnTo>
                    <a:pt x="1112449" y="176856"/>
                  </a:lnTo>
                  <a:lnTo>
                    <a:pt x="990615" y="195663"/>
                  </a:lnTo>
                  <a:lnTo>
                    <a:pt x="1251035" y="195663"/>
                  </a:lnTo>
                  <a:lnTo>
                    <a:pt x="1242262" y="191296"/>
                  </a:lnTo>
                  <a:lnTo>
                    <a:pt x="1200981" y="178984"/>
                  </a:lnTo>
                  <a:lnTo>
                    <a:pt x="1157442" y="173974"/>
                  </a:lnTo>
                  <a:close/>
                </a:path>
                <a:path w="1414145" h="755015">
                  <a:moveTo>
                    <a:pt x="904251" y="82429"/>
                  </a:moveTo>
                  <a:lnTo>
                    <a:pt x="759044" y="82429"/>
                  </a:lnTo>
                  <a:lnTo>
                    <a:pt x="772995" y="83063"/>
                  </a:lnTo>
                  <a:lnTo>
                    <a:pt x="785190" y="88789"/>
                  </a:lnTo>
                  <a:lnTo>
                    <a:pt x="794341" y="98671"/>
                  </a:lnTo>
                  <a:lnTo>
                    <a:pt x="799161" y="111772"/>
                  </a:lnTo>
                  <a:lnTo>
                    <a:pt x="798587" y="124160"/>
                  </a:lnTo>
                  <a:lnTo>
                    <a:pt x="798515" y="125733"/>
                  </a:lnTo>
                  <a:lnTo>
                    <a:pt x="792761" y="137954"/>
                  </a:lnTo>
                  <a:lnTo>
                    <a:pt x="782851" y="147130"/>
                  </a:lnTo>
                  <a:lnTo>
                    <a:pt x="769736" y="151961"/>
                  </a:lnTo>
                  <a:lnTo>
                    <a:pt x="530829" y="188795"/>
                  </a:lnTo>
                  <a:lnTo>
                    <a:pt x="957951" y="188796"/>
                  </a:lnTo>
                  <a:lnTo>
                    <a:pt x="952995" y="186464"/>
                  </a:lnTo>
                  <a:lnTo>
                    <a:pt x="939842" y="172255"/>
                  </a:lnTo>
                  <a:lnTo>
                    <a:pt x="932937" y="153444"/>
                  </a:lnTo>
                  <a:lnTo>
                    <a:pt x="919095" y="106506"/>
                  </a:lnTo>
                  <a:lnTo>
                    <a:pt x="904251" y="82429"/>
                  </a:lnTo>
                  <a:close/>
                </a:path>
              </a:pathLst>
            </a:custGeom>
            <a:solidFill>
              <a:srgbClr val="4249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/>
            <p:cNvSpPr/>
            <p:nvPr/>
          </p:nvSpPr>
          <p:spPr>
            <a:xfrm>
              <a:off x="1328123" y="425649"/>
              <a:ext cx="1377315" cy="719455"/>
            </a:xfrm>
            <a:custGeom>
              <a:avLst/>
              <a:gdLst/>
              <a:ahLst/>
              <a:cxnLst/>
              <a:rect l="l" t="t" r="r" b="b"/>
              <a:pathLst>
                <a:path w="1377314" h="719455">
                  <a:moveTo>
                    <a:pt x="741424" y="0"/>
                  </a:moveTo>
                  <a:lnTo>
                    <a:pt x="470152" y="38695"/>
                  </a:lnTo>
                  <a:lnTo>
                    <a:pt x="427978" y="51149"/>
                  </a:lnTo>
                  <a:lnTo>
                    <a:pt x="391777" y="73498"/>
                  </a:lnTo>
                  <a:lnTo>
                    <a:pt x="362864" y="103945"/>
                  </a:lnTo>
                  <a:lnTo>
                    <a:pt x="342557" y="140694"/>
                  </a:lnTo>
                  <a:lnTo>
                    <a:pt x="332299" y="181437"/>
                  </a:lnTo>
                  <a:lnTo>
                    <a:pt x="332300" y="188649"/>
                  </a:lnTo>
                  <a:lnTo>
                    <a:pt x="332900" y="219666"/>
                  </a:lnTo>
                  <a:lnTo>
                    <a:pt x="333020" y="225909"/>
                  </a:lnTo>
                  <a:lnTo>
                    <a:pt x="331736" y="253201"/>
                  </a:lnTo>
                  <a:lnTo>
                    <a:pt x="320464" y="277083"/>
                  </a:lnTo>
                  <a:lnTo>
                    <a:pt x="301070" y="295024"/>
                  </a:lnTo>
                  <a:lnTo>
                    <a:pt x="275420" y="304494"/>
                  </a:lnTo>
                  <a:lnTo>
                    <a:pt x="195888" y="316746"/>
                  </a:lnTo>
                  <a:lnTo>
                    <a:pt x="150566" y="328522"/>
                  </a:lnTo>
                  <a:lnTo>
                    <a:pt x="109716" y="348504"/>
                  </a:lnTo>
                  <a:lnTo>
                    <a:pt x="74122" y="375621"/>
                  </a:lnTo>
                  <a:lnTo>
                    <a:pt x="44570" y="408802"/>
                  </a:lnTo>
                  <a:lnTo>
                    <a:pt x="21843" y="446976"/>
                  </a:lnTo>
                  <a:lnTo>
                    <a:pt x="6724" y="489073"/>
                  </a:lnTo>
                  <a:lnTo>
                    <a:pt x="0" y="534021"/>
                  </a:lnTo>
                  <a:lnTo>
                    <a:pt x="2452" y="580750"/>
                  </a:lnTo>
                  <a:lnTo>
                    <a:pt x="19022" y="687974"/>
                  </a:lnTo>
                  <a:lnTo>
                    <a:pt x="46900" y="718570"/>
                  </a:lnTo>
                  <a:lnTo>
                    <a:pt x="61722" y="719268"/>
                  </a:lnTo>
                  <a:lnTo>
                    <a:pt x="1346096" y="520972"/>
                  </a:lnTo>
                  <a:lnTo>
                    <a:pt x="1360018" y="515850"/>
                  </a:lnTo>
                  <a:lnTo>
                    <a:pt x="1370545" y="506096"/>
                  </a:lnTo>
                  <a:lnTo>
                    <a:pt x="1376652" y="493109"/>
                  </a:lnTo>
                  <a:lnTo>
                    <a:pt x="1377316" y="478286"/>
                  </a:lnTo>
                  <a:lnTo>
                    <a:pt x="1360769" y="371061"/>
                  </a:lnTo>
                  <a:lnTo>
                    <a:pt x="1349433" y="326763"/>
                  </a:lnTo>
                  <a:lnTo>
                    <a:pt x="1329959" y="286145"/>
                  </a:lnTo>
                  <a:lnTo>
                    <a:pt x="1302906" y="250137"/>
                  </a:lnTo>
                  <a:lnTo>
                    <a:pt x="1268827" y="219667"/>
                  </a:lnTo>
                  <a:lnTo>
                    <a:pt x="1229691" y="196489"/>
                  </a:lnTo>
                  <a:lnTo>
                    <a:pt x="974895" y="196489"/>
                  </a:lnTo>
                  <a:lnTo>
                    <a:pt x="947589" y="195205"/>
                  </a:lnTo>
                  <a:lnTo>
                    <a:pt x="935747" y="189622"/>
                  </a:lnTo>
                  <a:lnTo>
                    <a:pt x="515109" y="189622"/>
                  </a:lnTo>
                  <a:lnTo>
                    <a:pt x="493883" y="188649"/>
                  </a:lnTo>
                  <a:lnTo>
                    <a:pt x="475313" y="179906"/>
                  </a:lnTo>
                  <a:lnTo>
                    <a:pt x="461383" y="164842"/>
                  </a:lnTo>
                  <a:lnTo>
                    <a:pt x="454074" y="144906"/>
                  </a:lnTo>
                  <a:lnTo>
                    <a:pt x="455046" y="123728"/>
                  </a:lnTo>
                  <a:lnTo>
                    <a:pt x="463782" y="105184"/>
                  </a:lnTo>
                  <a:lnTo>
                    <a:pt x="478824" y="91264"/>
                  </a:lnTo>
                  <a:lnTo>
                    <a:pt x="498718" y="83958"/>
                  </a:lnTo>
                  <a:lnTo>
                    <a:pt x="737704" y="47046"/>
                  </a:lnTo>
                  <a:lnTo>
                    <a:pt x="848349" y="47046"/>
                  </a:lnTo>
                  <a:lnTo>
                    <a:pt x="831051" y="31594"/>
                  </a:lnTo>
                  <a:lnTo>
                    <a:pt x="803165" y="15073"/>
                  </a:lnTo>
                  <a:lnTo>
                    <a:pt x="773041" y="4485"/>
                  </a:lnTo>
                  <a:lnTo>
                    <a:pt x="741424" y="0"/>
                  </a:lnTo>
                  <a:close/>
                </a:path>
                <a:path w="1377314" h="719455">
                  <a:moveTo>
                    <a:pt x="1142388" y="175122"/>
                  </a:moveTo>
                  <a:lnTo>
                    <a:pt x="1096730" y="177682"/>
                  </a:lnTo>
                  <a:lnTo>
                    <a:pt x="974895" y="196489"/>
                  </a:lnTo>
                  <a:lnTo>
                    <a:pt x="1229827" y="196489"/>
                  </a:lnTo>
                  <a:lnTo>
                    <a:pt x="1186993" y="181437"/>
                  </a:lnTo>
                  <a:lnTo>
                    <a:pt x="1142388" y="175122"/>
                  </a:lnTo>
                  <a:close/>
                </a:path>
                <a:path w="1377314" h="719455">
                  <a:moveTo>
                    <a:pt x="848349" y="47046"/>
                  </a:moveTo>
                  <a:lnTo>
                    <a:pt x="737704" y="47046"/>
                  </a:lnTo>
                  <a:lnTo>
                    <a:pt x="758886" y="48019"/>
                  </a:lnTo>
                  <a:lnTo>
                    <a:pt x="777441" y="56761"/>
                  </a:lnTo>
                  <a:lnTo>
                    <a:pt x="791386" y="71825"/>
                  </a:lnTo>
                  <a:lnTo>
                    <a:pt x="798739" y="91762"/>
                  </a:lnTo>
                  <a:lnTo>
                    <a:pt x="797733" y="112940"/>
                  </a:lnTo>
                  <a:lnTo>
                    <a:pt x="788992" y="131493"/>
                  </a:lnTo>
                  <a:lnTo>
                    <a:pt x="773945" y="145436"/>
                  </a:lnTo>
                  <a:lnTo>
                    <a:pt x="754017" y="152788"/>
                  </a:lnTo>
                  <a:lnTo>
                    <a:pt x="515109" y="189622"/>
                  </a:lnTo>
                  <a:lnTo>
                    <a:pt x="935747" y="189622"/>
                  </a:lnTo>
                  <a:lnTo>
                    <a:pt x="923685" y="183935"/>
                  </a:lnTo>
                  <a:lnTo>
                    <a:pt x="905738" y="164543"/>
                  </a:lnTo>
                  <a:lnTo>
                    <a:pt x="896300" y="138897"/>
                  </a:lnTo>
                  <a:lnTo>
                    <a:pt x="888256" y="107535"/>
                  </a:lnTo>
                  <a:lnTo>
                    <a:pt x="874446" y="78749"/>
                  </a:lnTo>
                  <a:lnTo>
                    <a:pt x="855251" y="53211"/>
                  </a:lnTo>
                  <a:lnTo>
                    <a:pt x="848349" y="47046"/>
                  </a:lnTo>
                  <a:close/>
                </a:path>
              </a:pathLst>
            </a:custGeom>
            <a:solidFill>
              <a:srgbClr val="7E8B8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/>
            <p:cNvSpPr/>
            <p:nvPr/>
          </p:nvSpPr>
          <p:spPr>
            <a:xfrm>
              <a:off x="1332623" y="425652"/>
              <a:ext cx="1372870" cy="719455"/>
            </a:xfrm>
            <a:custGeom>
              <a:avLst/>
              <a:gdLst/>
              <a:ahLst/>
              <a:cxnLst/>
              <a:rect l="l" t="t" r="r" b="b"/>
              <a:pathLst>
                <a:path w="1372870" h="719455">
                  <a:moveTo>
                    <a:pt x="870648" y="79984"/>
                  </a:moveTo>
                  <a:lnTo>
                    <a:pt x="839508" y="42125"/>
                  </a:lnTo>
                  <a:lnTo>
                    <a:pt x="798664" y="15074"/>
                  </a:lnTo>
                  <a:lnTo>
                    <a:pt x="736917" y="0"/>
                  </a:lnTo>
                  <a:lnTo>
                    <a:pt x="704557" y="1790"/>
                  </a:lnTo>
                  <a:lnTo>
                    <a:pt x="465645" y="38696"/>
                  </a:lnTo>
                  <a:lnTo>
                    <a:pt x="418071" y="53708"/>
                  </a:lnTo>
                  <a:lnTo>
                    <a:pt x="378485" y="81254"/>
                  </a:lnTo>
                  <a:lnTo>
                    <a:pt x="348818" y="118656"/>
                  </a:lnTo>
                  <a:lnTo>
                    <a:pt x="331012" y="163245"/>
                  </a:lnTo>
                  <a:lnTo>
                    <a:pt x="449567" y="144907"/>
                  </a:lnTo>
                  <a:lnTo>
                    <a:pt x="450545" y="123736"/>
                  </a:lnTo>
                  <a:lnTo>
                    <a:pt x="459270" y="105181"/>
                  </a:lnTo>
                  <a:lnTo>
                    <a:pt x="474319" y="91262"/>
                  </a:lnTo>
                  <a:lnTo>
                    <a:pt x="494207" y="83959"/>
                  </a:lnTo>
                  <a:lnTo>
                    <a:pt x="733196" y="47053"/>
                  </a:lnTo>
                  <a:lnTo>
                    <a:pt x="754380" y="48018"/>
                  </a:lnTo>
                  <a:lnTo>
                    <a:pt x="772934" y="56769"/>
                  </a:lnTo>
                  <a:lnTo>
                    <a:pt x="786879" y="71831"/>
                  </a:lnTo>
                  <a:lnTo>
                    <a:pt x="794232" y="91770"/>
                  </a:lnTo>
                  <a:lnTo>
                    <a:pt x="870648" y="79984"/>
                  </a:lnTo>
                  <a:close/>
                </a:path>
                <a:path w="1372870" h="719455">
                  <a:moveTo>
                    <a:pt x="1330198" y="294817"/>
                  </a:moveTo>
                  <a:lnTo>
                    <a:pt x="1301584" y="253911"/>
                  </a:lnTo>
                  <a:lnTo>
                    <a:pt x="1264323" y="219671"/>
                  </a:lnTo>
                  <a:lnTo>
                    <a:pt x="1225232" y="196507"/>
                  </a:lnTo>
                  <a:lnTo>
                    <a:pt x="1182992" y="181597"/>
                  </a:lnTo>
                  <a:lnTo>
                    <a:pt x="1138656" y="175196"/>
                  </a:lnTo>
                  <a:lnTo>
                    <a:pt x="1093241" y="177533"/>
                  </a:lnTo>
                  <a:lnTo>
                    <a:pt x="190754" y="316903"/>
                  </a:lnTo>
                  <a:lnTo>
                    <a:pt x="143827" y="329425"/>
                  </a:lnTo>
                  <a:lnTo>
                    <a:pt x="101790" y="350761"/>
                  </a:lnTo>
                  <a:lnTo>
                    <a:pt x="65532" y="379691"/>
                  </a:lnTo>
                  <a:lnTo>
                    <a:pt x="35890" y="415036"/>
                  </a:lnTo>
                  <a:lnTo>
                    <a:pt x="13766" y="455587"/>
                  </a:lnTo>
                  <a:lnTo>
                    <a:pt x="0" y="500138"/>
                  </a:lnTo>
                  <a:lnTo>
                    <a:pt x="1330198" y="294817"/>
                  </a:lnTo>
                  <a:close/>
                </a:path>
                <a:path w="1372870" h="719455">
                  <a:moveTo>
                    <a:pt x="1372806" y="478282"/>
                  </a:moveTo>
                  <a:lnTo>
                    <a:pt x="1361960" y="407657"/>
                  </a:lnTo>
                  <a:lnTo>
                    <a:pt x="3594" y="617270"/>
                  </a:lnTo>
                  <a:lnTo>
                    <a:pt x="14516" y="687971"/>
                  </a:lnTo>
                  <a:lnTo>
                    <a:pt x="19646" y="701929"/>
                  </a:lnTo>
                  <a:lnTo>
                    <a:pt x="29375" y="712457"/>
                  </a:lnTo>
                  <a:lnTo>
                    <a:pt x="42354" y="718578"/>
                  </a:lnTo>
                  <a:lnTo>
                    <a:pt x="57213" y="719264"/>
                  </a:lnTo>
                  <a:lnTo>
                    <a:pt x="1341589" y="520979"/>
                  </a:lnTo>
                  <a:lnTo>
                    <a:pt x="1355509" y="515848"/>
                  </a:lnTo>
                  <a:lnTo>
                    <a:pt x="1366037" y="506095"/>
                  </a:lnTo>
                  <a:lnTo>
                    <a:pt x="1372146" y="493115"/>
                  </a:lnTo>
                  <a:lnTo>
                    <a:pt x="1372806" y="478282"/>
                  </a:lnTo>
                  <a:close/>
                </a:path>
              </a:pathLst>
            </a:custGeom>
            <a:solidFill>
              <a:srgbClr val="C3D2D3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52" name="object 5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508565" y="5405224"/>
            <a:ext cx="2870653" cy="2482934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115175" y="3209925"/>
            <a:ext cx="2638425" cy="2266950"/>
          </a:xfrm>
          <a:prstGeom prst="rect">
            <a:avLst/>
          </a:prstGeom>
        </p:spPr>
      </p:pic>
      <p:grpSp>
        <p:nvGrpSpPr>
          <p:cNvPr id="54" name="object 54"/>
          <p:cNvGrpSpPr/>
          <p:nvPr/>
        </p:nvGrpSpPr>
        <p:grpSpPr>
          <a:xfrm>
            <a:off x="11453820" y="4710134"/>
            <a:ext cx="1686560" cy="2677160"/>
            <a:chOff x="11453820" y="4710134"/>
            <a:chExt cx="1686560" cy="2677160"/>
          </a:xfrm>
        </p:grpSpPr>
        <p:pic>
          <p:nvPicPr>
            <p:cNvPr id="55" name="object 5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742410" y="5006575"/>
              <a:ext cx="1397844" cy="1491204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507930" y="4710134"/>
              <a:ext cx="1497049" cy="2659015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453820" y="4997595"/>
              <a:ext cx="1668398" cy="2389520"/>
            </a:xfrm>
            <a:prstGeom prst="rect">
              <a:avLst/>
            </a:prstGeom>
          </p:spPr>
        </p:pic>
      </p:grpSp>
      <p:sp>
        <p:nvSpPr>
          <p:cNvPr id="58" name="object 58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8836" rIns="0" bIns="0" rtlCol="0" vert="horz">
            <a:spAutoFit/>
          </a:bodyPr>
          <a:lstStyle/>
          <a:p>
            <a:pPr marL="11299825" marR="5080" indent="-2155190">
              <a:lnSpc>
                <a:spcPct val="116599"/>
              </a:lnSpc>
              <a:spcBef>
                <a:spcPts val="100"/>
              </a:spcBef>
            </a:pPr>
            <a:r>
              <a:rPr dirty="0" spc="405"/>
              <a:t>Collaborating</a:t>
            </a:r>
            <a:r>
              <a:rPr dirty="0" spc="-60"/>
              <a:t> </a:t>
            </a:r>
            <a:r>
              <a:rPr dirty="0" spc="375"/>
              <a:t>with </a:t>
            </a:r>
            <a:r>
              <a:rPr dirty="0" spc="385"/>
              <a:t>Others</a:t>
            </a:r>
          </a:p>
        </p:txBody>
      </p:sp>
      <p:pic>
        <p:nvPicPr>
          <p:cNvPr id="59" name="object 5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193159" y="0"/>
            <a:ext cx="4979543" cy="2638425"/>
          </a:xfrm>
          <a:prstGeom prst="rect">
            <a:avLst/>
          </a:prstGeom>
        </p:spPr>
      </p:pic>
      <p:sp>
        <p:nvSpPr>
          <p:cNvPr id="60" name="object 60"/>
          <p:cNvSpPr txBox="1"/>
          <p:nvPr/>
        </p:nvSpPr>
        <p:spPr>
          <a:xfrm>
            <a:off x="2893695" y="7928609"/>
            <a:ext cx="1531620" cy="9182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850" spc="680">
                <a:latin typeface="Tahoma"/>
                <a:cs typeface="Tahoma"/>
              </a:rPr>
              <a:t>PLC</a:t>
            </a:r>
            <a:endParaRPr sz="5850">
              <a:latin typeface="Tahoma"/>
              <a:cs typeface="Tahoma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7107301" y="5674105"/>
            <a:ext cx="2360295" cy="9182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850" spc="500">
                <a:latin typeface="Tahoma"/>
                <a:cs typeface="Tahoma"/>
              </a:rPr>
              <a:t>Coach</a:t>
            </a:r>
            <a:endParaRPr sz="5850">
              <a:latin typeface="Tahoma"/>
              <a:cs typeface="Tahoma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0711815" y="7473314"/>
            <a:ext cx="3041015" cy="210375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0" marR="5080" indent="-114300">
              <a:lnSpc>
                <a:spcPct val="116599"/>
              </a:lnSpc>
              <a:spcBef>
                <a:spcPts val="90"/>
              </a:spcBef>
            </a:pPr>
            <a:r>
              <a:rPr dirty="0" sz="5850" spc="450">
                <a:latin typeface="Tahoma"/>
                <a:cs typeface="Tahoma"/>
              </a:rPr>
              <a:t>Another </a:t>
            </a:r>
            <a:r>
              <a:rPr dirty="0" sz="5850" spc="355">
                <a:latin typeface="Tahoma"/>
                <a:cs typeface="Tahoma"/>
              </a:rPr>
              <a:t>teacher</a:t>
            </a:r>
            <a:endParaRPr sz="58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23875" y="1447800"/>
            <a:ext cx="17045305" cy="8724900"/>
            <a:chOff x="523875" y="1447800"/>
            <a:chExt cx="17045305" cy="8724900"/>
          </a:xfrm>
        </p:grpSpPr>
        <p:sp>
          <p:nvSpPr>
            <p:cNvPr id="3" name="object 3"/>
            <p:cNvSpPr/>
            <p:nvPr/>
          </p:nvSpPr>
          <p:spPr>
            <a:xfrm>
              <a:off x="1805260" y="2186829"/>
              <a:ext cx="1276350" cy="113030"/>
            </a:xfrm>
            <a:custGeom>
              <a:avLst/>
              <a:gdLst/>
              <a:ahLst/>
              <a:cxnLst/>
              <a:rect l="l" t="t" r="r" b="b"/>
              <a:pathLst>
                <a:path w="1276350" h="113030">
                  <a:moveTo>
                    <a:pt x="1276213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276213" y="113009"/>
                  </a:lnTo>
                  <a:lnTo>
                    <a:pt x="1276213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3081388" y="2186829"/>
              <a:ext cx="14488160" cy="113030"/>
            </a:xfrm>
            <a:custGeom>
              <a:avLst/>
              <a:gdLst/>
              <a:ahLst/>
              <a:cxnLst/>
              <a:rect l="l" t="t" r="r" b="b"/>
              <a:pathLst>
                <a:path w="14488160" h="113030">
                  <a:moveTo>
                    <a:pt x="14487659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4487659" y="113009"/>
                  </a:lnTo>
                  <a:lnTo>
                    <a:pt x="14487659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3875" y="1447800"/>
              <a:ext cx="16764000" cy="872490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712595" y="4841303"/>
            <a:ext cx="3247390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0">
                <a:solidFill>
                  <a:srgbClr val="FFFFFF"/>
                </a:solidFill>
                <a:latin typeface="Lucida Sans Unicode"/>
                <a:cs typeface="Lucida Sans Unicode"/>
              </a:rPr>
              <a:t>Accountability</a:t>
            </a:r>
            <a:endParaRPr sz="36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69044" y="6516052"/>
            <a:ext cx="3140710" cy="1022985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marL="12700" marR="5080" indent="777875">
              <a:lnSpc>
                <a:spcPts val="3529"/>
              </a:lnSpc>
              <a:spcBef>
                <a:spcPts val="875"/>
              </a:spcBef>
            </a:pPr>
            <a:r>
              <a:rPr dirty="0" sz="3600" spc="-10">
                <a:solidFill>
                  <a:srgbClr val="FFFFFF"/>
                </a:solidFill>
                <a:latin typeface="Lucida Sans Unicode"/>
                <a:cs typeface="Lucida Sans Unicode"/>
              </a:rPr>
              <a:t>Shared Responsibility</a:t>
            </a:r>
            <a:endParaRPr sz="360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833856" y="5220970"/>
            <a:ext cx="3297554" cy="1910080"/>
          </a:xfrm>
          <a:prstGeom prst="rect">
            <a:avLst/>
          </a:prstGeom>
        </p:spPr>
        <p:txBody>
          <a:bodyPr wrap="square" lIns="0" tIns="116839" rIns="0" bIns="0" rtlCol="0" vert="horz">
            <a:spAutoFit/>
          </a:bodyPr>
          <a:lstStyle/>
          <a:p>
            <a:pPr algn="ctr" marL="12700" marR="5080" indent="3810">
              <a:lnSpc>
                <a:spcPct val="81100"/>
              </a:lnSpc>
              <a:spcBef>
                <a:spcPts val="919"/>
              </a:spcBef>
            </a:pPr>
            <a:r>
              <a:rPr dirty="0" sz="3600" spc="-10">
                <a:solidFill>
                  <a:srgbClr val="FFFFFF"/>
                </a:solidFill>
                <a:latin typeface="Lucida Sans Unicode"/>
                <a:cs typeface="Lucida Sans Unicode"/>
              </a:rPr>
              <a:t>Gain</a:t>
            </a:r>
            <a:r>
              <a:rPr dirty="0" sz="3600" spc="-2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3600" spc="-10">
                <a:solidFill>
                  <a:srgbClr val="FFFFFF"/>
                </a:solidFill>
                <a:latin typeface="Lucida Sans Unicode"/>
                <a:cs typeface="Lucida Sans Unicode"/>
              </a:rPr>
              <a:t>Deeper Understanding </a:t>
            </a:r>
            <a:r>
              <a:rPr dirty="0" sz="3600">
                <a:solidFill>
                  <a:srgbClr val="FFFFFF"/>
                </a:solidFill>
                <a:latin typeface="Lucida Sans Unicode"/>
                <a:cs typeface="Lucida Sans Unicode"/>
              </a:rPr>
              <a:t>of</a:t>
            </a:r>
            <a:r>
              <a:rPr dirty="0" sz="3600" spc="-204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3600" spc="35">
                <a:solidFill>
                  <a:srgbClr val="FFFFFF"/>
                </a:solidFill>
                <a:latin typeface="Lucida Sans Unicode"/>
                <a:cs typeface="Lucida Sans Unicode"/>
              </a:rPr>
              <a:t>the </a:t>
            </a:r>
            <a:r>
              <a:rPr dirty="0" sz="3600" spc="-10">
                <a:solidFill>
                  <a:srgbClr val="FFFFFF"/>
                </a:solidFill>
                <a:latin typeface="Lucida Sans Unicode"/>
                <a:cs typeface="Lucida Sans Unicode"/>
              </a:rPr>
              <a:t>Standards</a:t>
            </a:r>
            <a:endParaRPr sz="36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66255" y="1767205"/>
            <a:ext cx="6665595" cy="2308860"/>
          </a:xfrm>
          <a:prstGeom prst="rect">
            <a:avLst/>
          </a:prstGeom>
        </p:spPr>
        <p:txBody>
          <a:bodyPr wrap="square" lIns="0" tIns="111760" rIns="0" bIns="0" rtlCol="0" vert="horz">
            <a:spAutoFit/>
          </a:bodyPr>
          <a:lstStyle/>
          <a:p>
            <a:pPr marL="4318000" marR="379730" indent="-182880">
              <a:lnSpc>
                <a:spcPts val="3529"/>
              </a:lnSpc>
              <a:spcBef>
                <a:spcPts val="880"/>
              </a:spcBef>
            </a:pPr>
            <a:r>
              <a:rPr dirty="0" sz="3600" spc="-10">
                <a:solidFill>
                  <a:srgbClr val="FFFFFF"/>
                </a:solidFill>
                <a:latin typeface="Lucida Sans Unicode"/>
                <a:cs typeface="Lucida Sans Unicode"/>
              </a:rPr>
              <a:t>Improved </a:t>
            </a:r>
            <a:r>
              <a:rPr dirty="0" sz="3600" spc="60">
                <a:solidFill>
                  <a:srgbClr val="FFFFFF"/>
                </a:solidFill>
                <a:latin typeface="Lucida Sans Unicode"/>
                <a:cs typeface="Lucida Sans Unicode"/>
              </a:rPr>
              <a:t>Student</a:t>
            </a:r>
            <a:endParaRPr sz="3600">
              <a:latin typeface="Lucida Sans Unicode"/>
              <a:cs typeface="Lucida Sans Unicode"/>
            </a:endParaRPr>
          </a:p>
          <a:p>
            <a:pPr marL="25400">
              <a:lnSpc>
                <a:spcPts val="3465"/>
              </a:lnSpc>
              <a:tabLst>
                <a:tab pos="3768090" algn="l"/>
              </a:tabLst>
            </a:pPr>
            <a:r>
              <a:rPr dirty="0" baseline="-48611" sz="5400" spc="60">
                <a:solidFill>
                  <a:srgbClr val="FFFFFF"/>
                </a:solidFill>
                <a:latin typeface="Lucida Sans Unicode"/>
                <a:cs typeface="Lucida Sans Unicode"/>
              </a:rPr>
              <a:t>Strategy</a:t>
            </a:r>
            <a:r>
              <a:rPr dirty="0" baseline="-48611" sz="5400">
                <a:solidFill>
                  <a:srgbClr val="FFFFFF"/>
                </a:solidFill>
                <a:latin typeface="Lucida Sans Unicode"/>
                <a:cs typeface="Lucida Sans Unicode"/>
              </a:rPr>
              <a:t>	</a:t>
            </a:r>
            <a:r>
              <a:rPr dirty="0" sz="3600" spc="-10">
                <a:solidFill>
                  <a:srgbClr val="FFFFFF"/>
                </a:solidFill>
                <a:latin typeface="Lucida Sans Unicode"/>
                <a:cs typeface="Lucida Sans Unicode"/>
              </a:rPr>
              <a:t>Performance</a:t>
            </a:r>
            <a:endParaRPr sz="3600">
              <a:latin typeface="Lucida Sans Unicode"/>
              <a:cs typeface="Lucida Sans Unicode"/>
            </a:endParaRPr>
          </a:p>
          <a:p>
            <a:pPr marL="327025">
              <a:lnSpc>
                <a:spcPct val="100000"/>
              </a:lnSpc>
              <a:spcBef>
                <a:spcPts val="2345"/>
              </a:spcBef>
            </a:pPr>
            <a:r>
              <a:rPr dirty="0" sz="3600" spc="45">
                <a:solidFill>
                  <a:srgbClr val="FFFFFF"/>
                </a:solidFill>
                <a:latin typeface="Lucida Sans Unicode"/>
                <a:cs typeface="Lucida Sans Unicode"/>
              </a:rPr>
              <a:t>Share</a:t>
            </a:r>
            <a:endParaRPr sz="3600">
              <a:latin typeface="Lucida Sans Unicode"/>
              <a:cs typeface="Lucida Sans Unicode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01886" y="175505"/>
            <a:ext cx="2435225" cy="2955925"/>
            <a:chOff x="401886" y="175505"/>
            <a:chExt cx="2435225" cy="2955925"/>
          </a:xfrm>
        </p:grpSpPr>
        <p:sp>
          <p:nvSpPr>
            <p:cNvPr id="11" name="object 11"/>
            <p:cNvSpPr/>
            <p:nvPr/>
          </p:nvSpPr>
          <p:spPr>
            <a:xfrm>
              <a:off x="401886" y="336810"/>
              <a:ext cx="2435225" cy="2794635"/>
            </a:xfrm>
            <a:custGeom>
              <a:avLst/>
              <a:gdLst/>
              <a:ahLst/>
              <a:cxnLst/>
              <a:rect l="l" t="t" r="r" b="b"/>
              <a:pathLst>
                <a:path w="2435225" h="2794635">
                  <a:moveTo>
                    <a:pt x="2029091" y="0"/>
                  </a:moveTo>
                  <a:lnTo>
                    <a:pt x="15008" y="310548"/>
                  </a:lnTo>
                  <a:lnTo>
                    <a:pt x="9322" y="313986"/>
                  </a:lnTo>
                  <a:lnTo>
                    <a:pt x="1586" y="324582"/>
                  </a:lnTo>
                  <a:lnTo>
                    <a:pt x="0" y="331007"/>
                  </a:lnTo>
                  <a:lnTo>
                    <a:pt x="377854" y="2774112"/>
                  </a:lnTo>
                  <a:lnTo>
                    <a:pt x="381207" y="2783221"/>
                  </a:lnTo>
                  <a:lnTo>
                    <a:pt x="387587" y="2790105"/>
                  </a:lnTo>
                  <a:lnTo>
                    <a:pt x="396087" y="2794105"/>
                  </a:lnTo>
                  <a:lnTo>
                    <a:pt x="405799" y="2794561"/>
                  </a:lnTo>
                  <a:lnTo>
                    <a:pt x="2419845" y="2483970"/>
                  </a:lnTo>
                  <a:lnTo>
                    <a:pt x="2425545" y="2480521"/>
                  </a:lnTo>
                  <a:lnTo>
                    <a:pt x="2433278" y="2469976"/>
                  </a:lnTo>
                  <a:lnTo>
                    <a:pt x="2434859" y="2463522"/>
                  </a:lnTo>
                  <a:lnTo>
                    <a:pt x="2057030" y="20402"/>
                  </a:lnTo>
                  <a:lnTo>
                    <a:pt x="2053680" y="11310"/>
                  </a:lnTo>
                  <a:lnTo>
                    <a:pt x="2047293" y="4431"/>
                  </a:lnTo>
                  <a:lnTo>
                    <a:pt x="2038790" y="437"/>
                  </a:lnTo>
                  <a:lnTo>
                    <a:pt x="2029091" y="0"/>
                  </a:lnTo>
                  <a:close/>
                </a:path>
              </a:pathLst>
            </a:custGeom>
            <a:solidFill>
              <a:srgbClr val="6A42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975146" y="482954"/>
              <a:ext cx="1767839" cy="2585085"/>
            </a:xfrm>
            <a:custGeom>
              <a:avLst/>
              <a:gdLst/>
              <a:ahLst/>
              <a:cxnLst/>
              <a:rect l="l" t="t" r="r" b="b"/>
              <a:pathLst>
                <a:path w="1767839" h="2585085">
                  <a:moveTo>
                    <a:pt x="1409717" y="0"/>
                  </a:moveTo>
                  <a:lnTo>
                    <a:pt x="1352879" y="8735"/>
                  </a:lnTo>
                  <a:lnTo>
                    <a:pt x="1702486" y="2269911"/>
                  </a:lnTo>
                  <a:lnTo>
                    <a:pt x="0" y="2532322"/>
                  </a:lnTo>
                  <a:lnTo>
                    <a:pt x="8071" y="2584478"/>
                  </a:lnTo>
                  <a:lnTo>
                    <a:pt x="1767452" y="2313168"/>
                  </a:lnTo>
                  <a:lnTo>
                    <a:pt x="1409717" y="0"/>
                  </a:lnTo>
                  <a:close/>
                </a:path>
              </a:pathLst>
            </a:custGeom>
            <a:solidFill>
              <a:srgbClr val="5131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556927" y="417519"/>
              <a:ext cx="2120900" cy="2606675"/>
            </a:xfrm>
            <a:custGeom>
              <a:avLst/>
              <a:gdLst/>
              <a:ahLst/>
              <a:cxnLst/>
              <a:rect l="l" t="t" r="r" b="b"/>
              <a:pathLst>
                <a:path w="2120900" h="2606675">
                  <a:moveTo>
                    <a:pt x="1759640" y="0"/>
                  </a:moveTo>
                  <a:lnTo>
                    <a:pt x="0" y="271208"/>
                  </a:lnTo>
                  <a:lnTo>
                    <a:pt x="361025" y="2606572"/>
                  </a:lnTo>
                  <a:lnTo>
                    <a:pt x="2120706" y="2335346"/>
                  </a:lnTo>
                  <a:lnTo>
                    <a:pt x="1759640" y="0"/>
                  </a:lnTo>
                  <a:close/>
                </a:path>
              </a:pathLst>
            </a:custGeom>
            <a:solidFill>
              <a:srgbClr val="D9D39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671805" y="522407"/>
              <a:ext cx="1955800" cy="2451100"/>
            </a:xfrm>
            <a:custGeom>
              <a:avLst/>
              <a:gdLst/>
              <a:ahLst/>
              <a:cxnLst/>
              <a:rect l="l" t="t" r="r" b="b"/>
              <a:pathLst>
                <a:path w="1955800" h="2451100">
                  <a:moveTo>
                    <a:pt x="1614847" y="0"/>
                  </a:moveTo>
                  <a:lnTo>
                    <a:pt x="0" y="249002"/>
                  </a:lnTo>
                  <a:lnTo>
                    <a:pt x="340536" y="2450880"/>
                  </a:lnTo>
                  <a:lnTo>
                    <a:pt x="1955367" y="2201872"/>
                  </a:lnTo>
                  <a:lnTo>
                    <a:pt x="1614847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639638" y="495297"/>
              <a:ext cx="1955800" cy="2451100"/>
            </a:xfrm>
            <a:custGeom>
              <a:avLst/>
              <a:gdLst/>
              <a:ahLst/>
              <a:cxnLst/>
              <a:rect l="l" t="t" r="r" b="b"/>
              <a:pathLst>
                <a:path w="1955800" h="2451100">
                  <a:moveTo>
                    <a:pt x="1614842" y="0"/>
                  </a:moveTo>
                  <a:lnTo>
                    <a:pt x="0" y="249002"/>
                  </a:lnTo>
                  <a:lnTo>
                    <a:pt x="340531" y="2450886"/>
                  </a:lnTo>
                  <a:lnTo>
                    <a:pt x="1955362" y="2201895"/>
                  </a:lnTo>
                  <a:lnTo>
                    <a:pt x="16148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5258" y="175505"/>
              <a:ext cx="1768869" cy="2647056"/>
            </a:xfrm>
            <a:prstGeom prst="rect">
              <a:avLst/>
            </a:prstGeom>
          </p:spPr>
        </p:pic>
      </p:grpSp>
      <p:sp>
        <p:nvSpPr>
          <p:cNvPr id="17" name="object 17" descr="$PPTXTitle"/>
          <p:cNvSpPr txBox="1">
            <a:spLocks noGrp="1"/>
          </p:cNvSpPr>
          <p:nvPr>
            <p:ph type="title"/>
          </p:nvPr>
        </p:nvSpPr>
        <p:spPr>
          <a:xfrm>
            <a:off x="6328409" y="271590"/>
            <a:ext cx="4933315" cy="15316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569720" marR="5080" indent="-1557655">
              <a:lnSpc>
                <a:spcPct val="117700"/>
              </a:lnSpc>
              <a:spcBef>
                <a:spcPts val="95"/>
              </a:spcBef>
            </a:pPr>
            <a:r>
              <a:rPr dirty="0" sz="4200" spc="305"/>
              <a:t>Collaborating</a:t>
            </a:r>
            <a:r>
              <a:rPr dirty="0" sz="4200" spc="-45"/>
              <a:t> </a:t>
            </a:r>
            <a:r>
              <a:rPr dirty="0" sz="4200" spc="270"/>
              <a:t>with </a:t>
            </a:r>
            <a:r>
              <a:rPr dirty="0" sz="4200" spc="285"/>
              <a:t>Others</a:t>
            </a:r>
            <a:endParaRPr sz="4200"/>
          </a:p>
        </p:txBody>
      </p:sp>
      <p:pic>
        <p:nvPicPr>
          <p:cNvPr id="18" name="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48380" y="121538"/>
            <a:ext cx="3597655" cy="1906904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725650" y="7449556"/>
            <a:ext cx="3562350" cy="2837815"/>
            <a:chOff x="14725650" y="7449556"/>
            <a:chExt cx="3562350" cy="28378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725650" y="7449556"/>
              <a:ext cx="3562350" cy="2837440"/>
            </a:xfrm>
            <a:prstGeom prst="rect">
              <a:avLst/>
            </a:prstGeom>
          </p:spPr>
        </p:pic>
        <p:pic>
          <p:nvPicPr>
            <p:cNvPr id="4" name="object 4" descr="A white circle with letters in it  Description automatically generated (Shape)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030700" y="9067798"/>
              <a:ext cx="1104900" cy="1104900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687722" y="385753"/>
            <a:ext cx="17176115" cy="4699000"/>
            <a:chOff x="687722" y="385753"/>
            <a:chExt cx="17176115" cy="4699000"/>
          </a:xfrm>
        </p:grpSpPr>
        <p:sp>
          <p:nvSpPr>
            <p:cNvPr id="6" name="object 6"/>
            <p:cNvSpPr/>
            <p:nvPr/>
          </p:nvSpPr>
          <p:spPr>
            <a:xfrm>
              <a:off x="1262335" y="2644029"/>
              <a:ext cx="1276350" cy="113030"/>
            </a:xfrm>
            <a:custGeom>
              <a:avLst/>
              <a:gdLst/>
              <a:ahLst/>
              <a:cxnLst/>
              <a:rect l="l" t="t" r="r" b="b"/>
              <a:pathLst>
                <a:path w="1276350" h="113030">
                  <a:moveTo>
                    <a:pt x="1276213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276213" y="113009"/>
                  </a:lnTo>
                  <a:lnTo>
                    <a:pt x="1276213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2538463" y="2644029"/>
              <a:ext cx="14488160" cy="113030"/>
            </a:xfrm>
            <a:custGeom>
              <a:avLst/>
              <a:gdLst/>
              <a:ahLst/>
              <a:cxnLst/>
              <a:rect l="l" t="t" r="r" b="b"/>
              <a:pathLst>
                <a:path w="14488160" h="113030">
                  <a:moveTo>
                    <a:pt x="14487659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4487659" y="113009"/>
                  </a:lnTo>
                  <a:lnTo>
                    <a:pt x="14487659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687722" y="554811"/>
              <a:ext cx="2549525" cy="2929255"/>
            </a:xfrm>
            <a:custGeom>
              <a:avLst/>
              <a:gdLst/>
              <a:ahLst/>
              <a:cxnLst/>
              <a:rect l="l" t="t" r="r" b="b"/>
              <a:pathLst>
                <a:path w="2549525" h="2929254">
                  <a:moveTo>
                    <a:pt x="2124203" y="0"/>
                  </a:moveTo>
                  <a:lnTo>
                    <a:pt x="15711" y="325474"/>
                  </a:lnTo>
                  <a:lnTo>
                    <a:pt x="9759" y="329077"/>
                  </a:lnTo>
                  <a:lnTo>
                    <a:pt x="1661" y="340182"/>
                  </a:lnTo>
                  <a:lnTo>
                    <a:pt x="0" y="346916"/>
                  </a:lnTo>
                  <a:lnTo>
                    <a:pt x="395566" y="2907440"/>
                  </a:lnTo>
                  <a:lnTo>
                    <a:pt x="399076" y="2916987"/>
                  </a:lnTo>
                  <a:lnTo>
                    <a:pt x="405755" y="2924201"/>
                  </a:lnTo>
                  <a:lnTo>
                    <a:pt x="414653" y="2928393"/>
                  </a:lnTo>
                  <a:lnTo>
                    <a:pt x="424820" y="2928872"/>
                  </a:lnTo>
                  <a:lnTo>
                    <a:pt x="2533274" y="2603354"/>
                  </a:lnTo>
                  <a:lnTo>
                    <a:pt x="2539242" y="2599739"/>
                  </a:lnTo>
                  <a:lnTo>
                    <a:pt x="2547337" y="2588687"/>
                  </a:lnTo>
                  <a:lnTo>
                    <a:pt x="2548991" y="2581923"/>
                  </a:lnTo>
                  <a:lnTo>
                    <a:pt x="2153452" y="21383"/>
                  </a:lnTo>
                  <a:lnTo>
                    <a:pt x="2149945" y="11853"/>
                  </a:lnTo>
                  <a:lnTo>
                    <a:pt x="2143259" y="4644"/>
                  </a:lnTo>
                  <a:lnTo>
                    <a:pt x="2134357" y="458"/>
                  </a:lnTo>
                  <a:lnTo>
                    <a:pt x="2124203" y="0"/>
                  </a:lnTo>
                  <a:close/>
                </a:path>
              </a:pathLst>
            </a:custGeom>
            <a:solidFill>
              <a:srgbClr val="6A42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287853" y="707979"/>
              <a:ext cx="1850389" cy="2708910"/>
            </a:xfrm>
            <a:custGeom>
              <a:avLst/>
              <a:gdLst/>
              <a:ahLst/>
              <a:cxnLst/>
              <a:rect l="l" t="t" r="r" b="b"/>
              <a:pathLst>
                <a:path w="1850389" h="2708910">
                  <a:moveTo>
                    <a:pt x="1475797" y="0"/>
                  </a:moveTo>
                  <a:lnTo>
                    <a:pt x="1416295" y="9155"/>
                  </a:lnTo>
                  <a:lnTo>
                    <a:pt x="1782289" y="2379007"/>
                  </a:lnTo>
                  <a:lnTo>
                    <a:pt x="0" y="2654029"/>
                  </a:lnTo>
                  <a:lnTo>
                    <a:pt x="8449" y="2708692"/>
                  </a:lnTo>
                  <a:lnTo>
                    <a:pt x="1850300" y="2424343"/>
                  </a:lnTo>
                  <a:lnTo>
                    <a:pt x="1475797" y="0"/>
                  </a:lnTo>
                  <a:close/>
                </a:path>
              </a:pathLst>
            </a:custGeom>
            <a:solidFill>
              <a:srgbClr val="5131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850030" y="639399"/>
              <a:ext cx="2220595" cy="2732405"/>
            </a:xfrm>
            <a:custGeom>
              <a:avLst/>
              <a:gdLst/>
              <a:ahLst/>
              <a:cxnLst/>
              <a:rect l="l" t="t" r="r" b="b"/>
              <a:pathLst>
                <a:path w="2220595" h="2732404">
                  <a:moveTo>
                    <a:pt x="1842123" y="0"/>
                  </a:moveTo>
                  <a:lnTo>
                    <a:pt x="0" y="284243"/>
                  </a:lnTo>
                  <a:lnTo>
                    <a:pt x="377948" y="2731848"/>
                  </a:lnTo>
                  <a:lnTo>
                    <a:pt x="2220113" y="2447587"/>
                  </a:lnTo>
                  <a:lnTo>
                    <a:pt x="1842123" y="0"/>
                  </a:lnTo>
                  <a:close/>
                </a:path>
              </a:pathLst>
            </a:custGeom>
            <a:solidFill>
              <a:srgbClr val="D9D39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970293" y="749328"/>
              <a:ext cx="2047239" cy="2569210"/>
            </a:xfrm>
            <a:custGeom>
              <a:avLst/>
              <a:gdLst/>
              <a:ahLst/>
              <a:cxnLst/>
              <a:rect l="l" t="t" r="r" b="b"/>
              <a:pathLst>
                <a:path w="2047239" h="2569210">
                  <a:moveTo>
                    <a:pt x="1690543" y="0"/>
                  </a:moveTo>
                  <a:lnTo>
                    <a:pt x="0" y="260969"/>
                  </a:lnTo>
                  <a:lnTo>
                    <a:pt x="356499" y="2568673"/>
                  </a:lnTo>
                  <a:lnTo>
                    <a:pt x="2047024" y="2307697"/>
                  </a:lnTo>
                  <a:lnTo>
                    <a:pt x="1690543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936619" y="720915"/>
              <a:ext cx="2047239" cy="2569210"/>
            </a:xfrm>
            <a:custGeom>
              <a:avLst/>
              <a:gdLst/>
              <a:ahLst/>
              <a:cxnLst/>
              <a:rect l="l" t="t" r="r" b="b"/>
              <a:pathLst>
                <a:path w="2047239" h="2569210">
                  <a:moveTo>
                    <a:pt x="1690537" y="0"/>
                  </a:moveTo>
                  <a:lnTo>
                    <a:pt x="0" y="260969"/>
                  </a:lnTo>
                  <a:lnTo>
                    <a:pt x="356493" y="2568679"/>
                  </a:lnTo>
                  <a:lnTo>
                    <a:pt x="2047018" y="2307721"/>
                  </a:lnTo>
                  <a:lnTo>
                    <a:pt x="16905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36721" y="385753"/>
              <a:ext cx="1851784" cy="277427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955107" y="2976175"/>
              <a:ext cx="2110740" cy="2108200"/>
            </a:xfrm>
            <a:custGeom>
              <a:avLst/>
              <a:gdLst/>
              <a:ahLst/>
              <a:cxnLst/>
              <a:rect l="l" t="t" r="r" b="b"/>
              <a:pathLst>
                <a:path w="2110740" h="2108200">
                  <a:moveTo>
                    <a:pt x="641120" y="495299"/>
                  </a:moveTo>
                  <a:lnTo>
                    <a:pt x="473396" y="495299"/>
                  </a:lnTo>
                  <a:lnTo>
                    <a:pt x="517875" y="507999"/>
                  </a:lnTo>
                  <a:lnTo>
                    <a:pt x="559763" y="520699"/>
                  </a:lnTo>
                  <a:lnTo>
                    <a:pt x="598568" y="546099"/>
                  </a:lnTo>
                  <a:lnTo>
                    <a:pt x="633796" y="571499"/>
                  </a:lnTo>
                  <a:lnTo>
                    <a:pt x="664956" y="596899"/>
                  </a:lnTo>
                  <a:lnTo>
                    <a:pt x="691555" y="634999"/>
                  </a:lnTo>
                  <a:lnTo>
                    <a:pt x="713100" y="673099"/>
                  </a:lnTo>
                  <a:lnTo>
                    <a:pt x="729099" y="711199"/>
                  </a:lnTo>
                  <a:lnTo>
                    <a:pt x="739060" y="761999"/>
                  </a:lnTo>
                  <a:lnTo>
                    <a:pt x="742490" y="812799"/>
                  </a:lnTo>
                  <a:lnTo>
                    <a:pt x="739060" y="850899"/>
                  </a:lnTo>
                  <a:lnTo>
                    <a:pt x="729099" y="901699"/>
                  </a:lnTo>
                  <a:lnTo>
                    <a:pt x="713100" y="939799"/>
                  </a:lnTo>
                  <a:lnTo>
                    <a:pt x="691555" y="977899"/>
                  </a:lnTo>
                  <a:lnTo>
                    <a:pt x="664956" y="1015999"/>
                  </a:lnTo>
                  <a:lnTo>
                    <a:pt x="633796" y="1041399"/>
                  </a:lnTo>
                  <a:lnTo>
                    <a:pt x="598568" y="1079499"/>
                  </a:lnTo>
                  <a:lnTo>
                    <a:pt x="559764" y="1092199"/>
                  </a:lnTo>
                  <a:lnTo>
                    <a:pt x="517875" y="1117599"/>
                  </a:lnTo>
                  <a:lnTo>
                    <a:pt x="473396" y="1117599"/>
                  </a:lnTo>
                  <a:lnTo>
                    <a:pt x="426818" y="1130299"/>
                  </a:lnTo>
                  <a:lnTo>
                    <a:pt x="178196" y="1130299"/>
                  </a:lnTo>
                  <a:lnTo>
                    <a:pt x="135862" y="1155699"/>
                  </a:lnTo>
                  <a:lnTo>
                    <a:pt x="97781" y="1181099"/>
                  </a:lnTo>
                  <a:lnTo>
                    <a:pt x="64777" y="1206499"/>
                  </a:lnTo>
                  <a:lnTo>
                    <a:pt x="37672" y="1244599"/>
                  </a:lnTo>
                  <a:lnTo>
                    <a:pt x="17292" y="1282699"/>
                  </a:lnTo>
                  <a:lnTo>
                    <a:pt x="4460" y="1333499"/>
                  </a:lnTo>
                  <a:lnTo>
                    <a:pt x="0" y="1371599"/>
                  </a:lnTo>
                  <a:lnTo>
                    <a:pt x="0" y="2082799"/>
                  </a:lnTo>
                  <a:lnTo>
                    <a:pt x="2346" y="2095499"/>
                  </a:lnTo>
                  <a:lnTo>
                    <a:pt x="8743" y="2108199"/>
                  </a:lnTo>
                  <a:lnTo>
                    <a:pt x="846955" y="2108199"/>
                  </a:lnTo>
                  <a:lnTo>
                    <a:pt x="853362" y="2095499"/>
                  </a:lnTo>
                  <a:lnTo>
                    <a:pt x="855712" y="2082799"/>
                  </a:lnTo>
                  <a:lnTo>
                    <a:pt x="855712" y="2057399"/>
                  </a:lnTo>
                  <a:lnTo>
                    <a:pt x="59702" y="2057399"/>
                  </a:lnTo>
                  <a:lnTo>
                    <a:pt x="59701" y="1371599"/>
                  </a:lnTo>
                  <a:lnTo>
                    <a:pt x="64816" y="1333499"/>
                  </a:lnTo>
                  <a:lnTo>
                    <a:pt x="79382" y="1295399"/>
                  </a:lnTo>
                  <a:lnTo>
                    <a:pt x="102229" y="1257299"/>
                  </a:lnTo>
                  <a:lnTo>
                    <a:pt x="132187" y="1231899"/>
                  </a:lnTo>
                  <a:lnTo>
                    <a:pt x="168088" y="1206499"/>
                  </a:lnTo>
                  <a:lnTo>
                    <a:pt x="208762" y="1193799"/>
                  </a:lnTo>
                  <a:lnTo>
                    <a:pt x="253040" y="1181099"/>
                  </a:lnTo>
                  <a:lnTo>
                    <a:pt x="609523" y="1181099"/>
                  </a:lnTo>
                  <a:lnTo>
                    <a:pt x="586713" y="1168399"/>
                  </a:lnTo>
                  <a:lnTo>
                    <a:pt x="563371" y="1155699"/>
                  </a:lnTo>
                  <a:lnTo>
                    <a:pt x="608347" y="1142999"/>
                  </a:lnTo>
                  <a:lnTo>
                    <a:pt x="649839" y="1117599"/>
                  </a:lnTo>
                  <a:lnTo>
                    <a:pt x="687365" y="1079499"/>
                  </a:lnTo>
                  <a:lnTo>
                    <a:pt x="720441" y="1041399"/>
                  </a:lnTo>
                  <a:lnTo>
                    <a:pt x="748586" y="1003299"/>
                  </a:lnTo>
                  <a:lnTo>
                    <a:pt x="771316" y="952499"/>
                  </a:lnTo>
                  <a:lnTo>
                    <a:pt x="788150" y="914399"/>
                  </a:lnTo>
                  <a:lnTo>
                    <a:pt x="798604" y="863599"/>
                  </a:lnTo>
                  <a:lnTo>
                    <a:pt x="802196" y="812799"/>
                  </a:lnTo>
                  <a:lnTo>
                    <a:pt x="799265" y="761999"/>
                  </a:lnTo>
                  <a:lnTo>
                    <a:pt x="790710" y="711199"/>
                  </a:lnTo>
                  <a:lnTo>
                    <a:pt x="776884" y="673099"/>
                  </a:lnTo>
                  <a:lnTo>
                    <a:pt x="758143" y="634999"/>
                  </a:lnTo>
                  <a:lnTo>
                    <a:pt x="734841" y="596899"/>
                  </a:lnTo>
                  <a:lnTo>
                    <a:pt x="707334" y="558799"/>
                  </a:lnTo>
                  <a:lnTo>
                    <a:pt x="675975" y="520699"/>
                  </a:lnTo>
                  <a:lnTo>
                    <a:pt x="641120" y="495299"/>
                  </a:lnTo>
                  <a:close/>
                </a:path>
                <a:path w="2110740" h="2108200">
                  <a:moveTo>
                    <a:pt x="855712" y="1714499"/>
                  </a:moveTo>
                  <a:lnTo>
                    <a:pt x="796006" y="1714499"/>
                  </a:lnTo>
                  <a:lnTo>
                    <a:pt x="796006" y="2057399"/>
                  </a:lnTo>
                  <a:lnTo>
                    <a:pt x="855712" y="2057399"/>
                  </a:lnTo>
                  <a:lnTo>
                    <a:pt x="855712" y="1714499"/>
                  </a:lnTo>
                  <a:close/>
                </a:path>
                <a:path w="2110740" h="2108200">
                  <a:moveTo>
                    <a:pt x="1247038" y="1219199"/>
                  </a:moveTo>
                  <a:lnTo>
                    <a:pt x="1200156" y="1231899"/>
                  </a:lnTo>
                  <a:lnTo>
                    <a:pt x="1155481" y="1244599"/>
                  </a:lnTo>
                  <a:lnTo>
                    <a:pt x="907202" y="1409699"/>
                  </a:lnTo>
                  <a:lnTo>
                    <a:pt x="511352" y="1409699"/>
                  </a:lnTo>
                  <a:lnTo>
                    <a:pt x="463192" y="1422399"/>
                  </a:lnTo>
                  <a:lnTo>
                    <a:pt x="421328" y="1435099"/>
                  </a:lnTo>
                  <a:lnTo>
                    <a:pt x="388291" y="1473199"/>
                  </a:lnTo>
                  <a:lnTo>
                    <a:pt x="366612" y="1511299"/>
                  </a:lnTo>
                  <a:lnTo>
                    <a:pt x="358823" y="1562099"/>
                  </a:lnTo>
                  <a:lnTo>
                    <a:pt x="366612" y="1612899"/>
                  </a:lnTo>
                  <a:lnTo>
                    <a:pt x="388291" y="1650999"/>
                  </a:lnTo>
                  <a:lnTo>
                    <a:pt x="421328" y="1689099"/>
                  </a:lnTo>
                  <a:lnTo>
                    <a:pt x="463192" y="1714499"/>
                  </a:lnTo>
                  <a:lnTo>
                    <a:pt x="996058" y="1714499"/>
                  </a:lnTo>
                  <a:lnTo>
                    <a:pt x="1018896" y="1701799"/>
                  </a:lnTo>
                  <a:lnTo>
                    <a:pt x="1040795" y="1689099"/>
                  </a:lnTo>
                  <a:lnTo>
                    <a:pt x="1081055" y="1663699"/>
                  </a:lnTo>
                  <a:lnTo>
                    <a:pt x="511352" y="1663699"/>
                  </a:lnTo>
                  <a:lnTo>
                    <a:pt x="475254" y="1650999"/>
                  </a:lnTo>
                  <a:lnTo>
                    <a:pt x="445743" y="1638299"/>
                  </a:lnTo>
                  <a:lnTo>
                    <a:pt x="425830" y="1600199"/>
                  </a:lnTo>
                  <a:lnTo>
                    <a:pt x="418524" y="1562099"/>
                  </a:lnTo>
                  <a:lnTo>
                    <a:pt x="425830" y="1523999"/>
                  </a:lnTo>
                  <a:lnTo>
                    <a:pt x="445743" y="1498599"/>
                  </a:lnTo>
                  <a:lnTo>
                    <a:pt x="475254" y="1473199"/>
                  </a:lnTo>
                  <a:lnTo>
                    <a:pt x="921665" y="1473199"/>
                  </a:lnTo>
                  <a:lnTo>
                    <a:pt x="927236" y="1460499"/>
                  </a:lnTo>
                  <a:lnTo>
                    <a:pt x="932075" y="1460499"/>
                  </a:lnTo>
                  <a:lnTo>
                    <a:pt x="1187725" y="1295399"/>
                  </a:lnTo>
                  <a:lnTo>
                    <a:pt x="1221983" y="1282699"/>
                  </a:lnTo>
                  <a:lnTo>
                    <a:pt x="1355151" y="1282699"/>
                  </a:lnTo>
                  <a:lnTo>
                    <a:pt x="1333453" y="1257299"/>
                  </a:lnTo>
                  <a:lnTo>
                    <a:pt x="1292634" y="1231899"/>
                  </a:lnTo>
                  <a:lnTo>
                    <a:pt x="1247038" y="1219199"/>
                  </a:lnTo>
                  <a:close/>
                </a:path>
                <a:path w="2110740" h="2108200">
                  <a:moveTo>
                    <a:pt x="1355151" y="1282699"/>
                  </a:moveTo>
                  <a:lnTo>
                    <a:pt x="1257512" y="1282699"/>
                  </a:lnTo>
                  <a:lnTo>
                    <a:pt x="1290181" y="1295399"/>
                  </a:lnTo>
                  <a:lnTo>
                    <a:pt x="1315860" y="1320799"/>
                  </a:lnTo>
                  <a:lnTo>
                    <a:pt x="1318449" y="1333499"/>
                  </a:lnTo>
                  <a:lnTo>
                    <a:pt x="1331756" y="1371599"/>
                  </a:lnTo>
                  <a:lnTo>
                    <a:pt x="1330913" y="1396999"/>
                  </a:lnTo>
                  <a:lnTo>
                    <a:pt x="1316819" y="1435099"/>
                  </a:lnTo>
                  <a:lnTo>
                    <a:pt x="1290368" y="1460499"/>
                  </a:lnTo>
                  <a:lnTo>
                    <a:pt x="1008495" y="1638299"/>
                  </a:lnTo>
                  <a:lnTo>
                    <a:pt x="994008" y="1650999"/>
                  </a:lnTo>
                  <a:lnTo>
                    <a:pt x="979211" y="1650999"/>
                  </a:lnTo>
                  <a:lnTo>
                    <a:pt x="963665" y="1663699"/>
                  </a:lnTo>
                  <a:lnTo>
                    <a:pt x="1081055" y="1663699"/>
                  </a:lnTo>
                  <a:lnTo>
                    <a:pt x="1322613" y="1511299"/>
                  </a:lnTo>
                  <a:lnTo>
                    <a:pt x="1358944" y="1473199"/>
                  </a:lnTo>
                  <a:lnTo>
                    <a:pt x="1382473" y="1435099"/>
                  </a:lnTo>
                  <a:lnTo>
                    <a:pt x="1392436" y="1396999"/>
                  </a:lnTo>
                  <a:lnTo>
                    <a:pt x="1388063" y="1346199"/>
                  </a:lnTo>
                  <a:lnTo>
                    <a:pt x="1368588" y="1295399"/>
                  </a:lnTo>
                  <a:lnTo>
                    <a:pt x="1366000" y="1295399"/>
                  </a:lnTo>
                  <a:lnTo>
                    <a:pt x="1355151" y="1282699"/>
                  </a:lnTo>
                  <a:close/>
                </a:path>
                <a:path w="2110740" h="2108200">
                  <a:moveTo>
                    <a:pt x="609523" y="1181099"/>
                  </a:moveTo>
                  <a:lnTo>
                    <a:pt x="418985" y="1181099"/>
                  </a:lnTo>
                  <a:lnTo>
                    <a:pt x="509740" y="1206499"/>
                  </a:lnTo>
                  <a:lnTo>
                    <a:pt x="552596" y="1219199"/>
                  </a:lnTo>
                  <a:lnTo>
                    <a:pt x="593255" y="1244599"/>
                  </a:lnTo>
                  <a:lnTo>
                    <a:pt x="631329" y="1269999"/>
                  </a:lnTo>
                  <a:lnTo>
                    <a:pt x="666431" y="1295399"/>
                  </a:lnTo>
                  <a:lnTo>
                    <a:pt x="698173" y="1333499"/>
                  </a:lnTo>
                  <a:lnTo>
                    <a:pt x="726169" y="1371599"/>
                  </a:lnTo>
                  <a:lnTo>
                    <a:pt x="750030" y="1409699"/>
                  </a:lnTo>
                  <a:lnTo>
                    <a:pt x="816208" y="1409699"/>
                  </a:lnTo>
                  <a:lnTo>
                    <a:pt x="792761" y="1358899"/>
                  </a:lnTo>
                  <a:lnTo>
                    <a:pt x="764515" y="1320799"/>
                  </a:lnTo>
                  <a:lnTo>
                    <a:pt x="731706" y="1282699"/>
                  </a:lnTo>
                  <a:lnTo>
                    <a:pt x="694573" y="1244599"/>
                  </a:lnTo>
                  <a:lnTo>
                    <a:pt x="653353" y="1206499"/>
                  </a:lnTo>
                  <a:lnTo>
                    <a:pt x="631752" y="1193799"/>
                  </a:lnTo>
                  <a:lnTo>
                    <a:pt x="609523" y="1181099"/>
                  </a:lnTo>
                  <a:close/>
                </a:path>
                <a:path w="2110740" h="2108200">
                  <a:moveTo>
                    <a:pt x="473833" y="431799"/>
                  </a:moveTo>
                  <a:lnTo>
                    <a:pt x="379800" y="431799"/>
                  </a:lnTo>
                  <a:lnTo>
                    <a:pt x="334507" y="444499"/>
                  </a:lnTo>
                  <a:lnTo>
                    <a:pt x="291292" y="457199"/>
                  </a:lnTo>
                  <a:lnTo>
                    <a:pt x="250510" y="469899"/>
                  </a:lnTo>
                  <a:lnTo>
                    <a:pt x="212517" y="495299"/>
                  </a:lnTo>
                  <a:lnTo>
                    <a:pt x="177665" y="520699"/>
                  </a:lnTo>
                  <a:lnTo>
                    <a:pt x="146311" y="558799"/>
                  </a:lnTo>
                  <a:lnTo>
                    <a:pt x="118807" y="596899"/>
                  </a:lnTo>
                  <a:lnTo>
                    <a:pt x="95510" y="634999"/>
                  </a:lnTo>
                  <a:lnTo>
                    <a:pt x="76772" y="673099"/>
                  </a:lnTo>
                  <a:lnTo>
                    <a:pt x="62949" y="711199"/>
                  </a:lnTo>
                  <a:lnTo>
                    <a:pt x="54396" y="761999"/>
                  </a:lnTo>
                  <a:lnTo>
                    <a:pt x="51466" y="812799"/>
                  </a:lnTo>
                  <a:lnTo>
                    <a:pt x="54624" y="850899"/>
                  </a:lnTo>
                  <a:lnTo>
                    <a:pt x="63836" y="901699"/>
                  </a:lnTo>
                  <a:lnTo>
                    <a:pt x="78702" y="952499"/>
                  </a:lnTo>
                  <a:lnTo>
                    <a:pt x="98826" y="990599"/>
                  </a:lnTo>
                  <a:lnTo>
                    <a:pt x="123811" y="1028699"/>
                  </a:lnTo>
                  <a:lnTo>
                    <a:pt x="153260" y="1066799"/>
                  </a:lnTo>
                  <a:lnTo>
                    <a:pt x="186774" y="1092199"/>
                  </a:lnTo>
                  <a:lnTo>
                    <a:pt x="223958" y="1130299"/>
                  </a:lnTo>
                  <a:lnTo>
                    <a:pt x="405446" y="1130299"/>
                  </a:lnTo>
                  <a:lnTo>
                    <a:pt x="397095" y="1117599"/>
                  </a:lnTo>
                  <a:lnTo>
                    <a:pt x="350170" y="1117599"/>
                  </a:lnTo>
                  <a:lnTo>
                    <a:pt x="305857" y="1104899"/>
                  </a:lnTo>
                  <a:lnTo>
                    <a:pt x="264704" y="1079499"/>
                  </a:lnTo>
                  <a:lnTo>
                    <a:pt x="227260" y="1054099"/>
                  </a:lnTo>
                  <a:lnTo>
                    <a:pt x="194072" y="1015999"/>
                  </a:lnTo>
                  <a:lnTo>
                    <a:pt x="165689" y="990599"/>
                  </a:lnTo>
                  <a:lnTo>
                    <a:pt x="142659" y="952499"/>
                  </a:lnTo>
                  <a:lnTo>
                    <a:pt x="125530" y="901699"/>
                  </a:lnTo>
                  <a:lnTo>
                    <a:pt x="114851" y="850899"/>
                  </a:lnTo>
                  <a:lnTo>
                    <a:pt x="111169" y="812799"/>
                  </a:lnTo>
                  <a:lnTo>
                    <a:pt x="114598" y="761999"/>
                  </a:lnTo>
                  <a:lnTo>
                    <a:pt x="124556" y="711199"/>
                  </a:lnTo>
                  <a:lnTo>
                    <a:pt x="140552" y="673099"/>
                  </a:lnTo>
                  <a:lnTo>
                    <a:pt x="162093" y="634999"/>
                  </a:lnTo>
                  <a:lnTo>
                    <a:pt x="188687" y="596899"/>
                  </a:lnTo>
                  <a:lnTo>
                    <a:pt x="219843" y="571499"/>
                  </a:lnTo>
                  <a:lnTo>
                    <a:pt x="255068" y="546099"/>
                  </a:lnTo>
                  <a:lnTo>
                    <a:pt x="293870" y="520699"/>
                  </a:lnTo>
                  <a:lnTo>
                    <a:pt x="335757" y="507999"/>
                  </a:lnTo>
                  <a:lnTo>
                    <a:pt x="380237" y="495299"/>
                  </a:lnTo>
                  <a:lnTo>
                    <a:pt x="641120" y="495299"/>
                  </a:lnTo>
                  <a:lnTo>
                    <a:pt x="603124" y="469899"/>
                  </a:lnTo>
                  <a:lnTo>
                    <a:pt x="562341" y="457199"/>
                  </a:lnTo>
                  <a:lnTo>
                    <a:pt x="519126" y="444499"/>
                  </a:lnTo>
                  <a:lnTo>
                    <a:pt x="473833" y="431799"/>
                  </a:lnTo>
                  <a:close/>
                </a:path>
                <a:path w="2110740" h="2108200">
                  <a:moveTo>
                    <a:pt x="1447939" y="977899"/>
                  </a:moveTo>
                  <a:lnTo>
                    <a:pt x="1395262" y="977899"/>
                  </a:lnTo>
                  <a:lnTo>
                    <a:pt x="1351827" y="1003299"/>
                  </a:lnTo>
                  <a:lnTo>
                    <a:pt x="1306750" y="1028699"/>
                  </a:lnTo>
                  <a:lnTo>
                    <a:pt x="1212250" y="1054099"/>
                  </a:lnTo>
                  <a:lnTo>
                    <a:pt x="944061" y="1054099"/>
                  </a:lnTo>
                  <a:lnTo>
                    <a:pt x="990106" y="1079499"/>
                  </a:lnTo>
                  <a:lnTo>
                    <a:pt x="1081713" y="1104899"/>
                  </a:lnTo>
                  <a:lnTo>
                    <a:pt x="1223447" y="1104899"/>
                  </a:lnTo>
                  <a:lnTo>
                    <a:pt x="1323212" y="1079499"/>
                  </a:lnTo>
                  <a:lnTo>
                    <a:pt x="1370831" y="1066799"/>
                  </a:lnTo>
                  <a:lnTo>
                    <a:pt x="1416646" y="1041399"/>
                  </a:lnTo>
                  <a:lnTo>
                    <a:pt x="1723878" y="1041400"/>
                  </a:lnTo>
                  <a:lnTo>
                    <a:pt x="1748823" y="1028700"/>
                  </a:lnTo>
                  <a:lnTo>
                    <a:pt x="1797427" y="1016000"/>
                  </a:lnTo>
                  <a:lnTo>
                    <a:pt x="1820932" y="1003300"/>
                  </a:lnTo>
                  <a:lnTo>
                    <a:pt x="1509010" y="1003300"/>
                  </a:lnTo>
                  <a:lnTo>
                    <a:pt x="1456600" y="990599"/>
                  </a:lnTo>
                  <a:lnTo>
                    <a:pt x="1447939" y="977899"/>
                  </a:lnTo>
                  <a:close/>
                </a:path>
                <a:path w="2110740" h="2108200">
                  <a:moveTo>
                    <a:pt x="1723878" y="1041400"/>
                  </a:moveTo>
                  <a:lnTo>
                    <a:pt x="1441069" y="1041399"/>
                  </a:lnTo>
                  <a:lnTo>
                    <a:pt x="1544659" y="1066800"/>
                  </a:lnTo>
                  <a:lnTo>
                    <a:pt x="1596542" y="1066800"/>
                  </a:lnTo>
                  <a:lnTo>
                    <a:pt x="1648070" y="1054100"/>
                  </a:lnTo>
                  <a:lnTo>
                    <a:pt x="1698934" y="1054100"/>
                  </a:lnTo>
                  <a:lnTo>
                    <a:pt x="1723878" y="1041400"/>
                  </a:lnTo>
                  <a:close/>
                </a:path>
                <a:path w="2110740" h="2108200">
                  <a:moveTo>
                    <a:pt x="1669063" y="0"/>
                  </a:moveTo>
                  <a:lnTo>
                    <a:pt x="1483096" y="0"/>
                  </a:lnTo>
                  <a:lnTo>
                    <a:pt x="1395147" y="25399"/>
                  </a:lnTo>
                  <a:lnTo>
                    <a:pt x="1353242" y="50799"/>
                  </a:lnTo>
                  <a:lnTo>
                    <a:pt x="1313025" y="63499"/>
                  </a:lnTo>
                  <a:lnTo>
                    <a:pt x="1274728" y="88899"/>
                  </a:lnTo>
                  <a:lnTo>
                    <a:pt x="1238584" y="114299"/>
                  </a:lnTo>
                  <a:lnTo>
                    <a:pt x="1204822" y="152399"/>
                  </a:lnTo>
                  <a:lnTo>
                    <a:pt x="1173675" y="177799"/>
                  </a:lnTo>
                  <a:lnTo>
                    <a:pt x="1145375" y="215899"/>
                  </a:lnTo>
                  <a:lnTo>
                    <a:pt x="1120154" y="253999"/>
                  </a:lnTo>
                  <a:lnTo>
                    <a:pt x="1098242" y="304799"/>
                  </a:lnTo>
                  <a:lnTo>
                    <a:pt x="1079871" y="342899"/>
                  </a:lnTo>
                  <a:lnTo>
                    <a:pt x="1065274" y="393699"/>
                  </a:lnTo>
                  <a:lnTo>
                    <a:pt x="1054820" y="444499"/>
                  </a:lnTo>
                  <a:lnTo>
                    <a:pt x="1048838" y="482599"/>
                  </a:lnTo>
                  <a:lnTo>
                    <a:pt x="1047263" y="533399"/>
                  </a:lnTo>
                  <a:lnTo>
                    <a:pt x="1050030" y="584199"/>
                  </a:lnTo>
                  <a:lnTo>
                    <a:pt x="1057072" y="634999"/>
                  </a:lnTo>
                  <a:lnTo>
                    <a:pt x="1068325" y="673099"/>
                  </a:lnTo>
                  <a:lnTo>
                    <a:pt x="1083723" y="723899"/>
                  </a:lnTo>
                  <a:lnTo>
                    <a:pt x="1103200" y="761999"/>
                  </a:lnTo>
                  <a:lnTo>
                    <a:pt x="1126691" y="812799"/>
                  </a:lnTo>
                  <a:lnTo>
                    <a:pt x="1154130" y="850899"/>
                  </a:lnTo>
                  <a:lnTo>
                    <a:pt x="1116462" y="901699"/>
                  </a:lnTo>
                  <a:lnTo>
                    <a:pt x="1078056" y="952499"/>
                  </a:lnTo>
                  <a:lnTo>
                    <a:pt x="1038985" y="977899"/>
                  </a:lnTo>
                  <a:lnTo>
                    <a:pt x="959143" y="1003299"/>
                  </a:lnTo>
                  <a:lnTo>
                    <a:pt x="939384" y="1003299"/>
                  </a:lnTo>
                  <a:lnTo>
                    <a:pt x="932134" y="1015999"/>
                  </a:lnTo>
                  <a:lnTo>
                    <a:pt x="927686" y="1015999"/>
                  </a:lnTo>
                  <a:lnTo>
                    <a:pt x="926794" y="1028699"/>
                  </a:lnTo>
                  <a:lnTo>
                    <a:pt x="929501" y="1041399"/>
                  </a:lnTo>
                  <a:lnTo>
                    <a:pt x="935393" y="1054099"/>
                  </a:lnTo>
                  <a:lnTo>
                    <a:pt x="1163113" y="1054099"/>
                  </a:lnTo>
                  <a:lnTo>
                    <a:pt x="1112911" y="1041399"/>
                  </a:lnTo>
                  <a:lnTo>
                    <a:pt x="1061785" y="1041399"/>
                  </a:lnTo>
                  <a:lnTo>
                    <a:pt x="1094418" y="1015999"/>
                  </a:lnTo>
                  <a:lnTo>
                    <a:pt x="1126188" y="990599"/>
                  </a:lnTo>
                  <a:lnTo>
                    <a:pt x="1157073" y="952499"/>
                  </a:lnTo>
                  <a:lnTo>
                    <a:pt x="1187047" y="914399"/>
                  </a:lnTo>
                  <a:lnTo>
                    <a:pt x="1216087" y="863599"/>
                  </a:lnTo>
                  <a:lnTo>
                    <a:pt x="1219231" y="850899"/>
                  </a:lnTo>
                  <a:lnTo>
                    <a:pt x="1219752" y="850899"/>
                  </a:lnTo>
                  <a:lnTo>
                    <a:pt x="1217709" y="838199"/>
                  </a:lnTo>
                  <a:lnTo>
                    <a:pt x="1213161" y="825499"/>
                  </a:lnTo>
                  <a:lnTo>
                    <a:pt x="1183580" y="787399"/>
                  </a:lnTo>
                  <a:lnTo>
                    <a:pt x="1158676" y="749299"/>
                  </a:lnTo>
                  <a:lnTo>
                    <a:pt x="1138538" y="698499"/>
                  </a:lnTo>
                  <a:lnTo>
                    <a:pt x="1123258" y="647699"/>
                  </a:lnTo>
                  <a:lnTo>
                    <a:pt x="1112926" y="609599"/>
                  </a:lnTo>
                  <a:lnTo>
                    <a:pt x="1107634" y="558799"/>
                  </a:lnTo>
                  <a:lnTo>
                    <a:pt x="1107512" y="520699"/>
                  </a:lnTo>
                  <a:lnTo>
                    <a:pt x="1107471" y="507999"/>
                  </a:lnTo>
                  <a:lnTo>
                    <a:pt x="1112529" y="457199"/>
                  </a:lnTo>
                  <a:lnTo>
                    <a:pt x="1122898" y="406399"/>
                  </a:lnTo>
                  <a:lnTo>
                    <a:pt x="1137728" y="355599"/>
                  </a:lnTo>
                  <a:lnTo>
                    <a:pt x="1156763" y="317499"/>
                  </a:lnTo>
                  <a:lnTo>
                    <a:pt x="1179709" y="279399"/>
                  </a:lnTo>
                  <a:lnTo>
                    <a:pt x="1206275" y="241299"/>
                  </a:lnTo>
                  <a:lnTo>
                    <a:pt x="1236168" y="203199"/>
                  </a:lnTo>
                  <a:lnTo>
                    <a:pt x="1269094" y="165099"/>
                  </a:lnTo>
                  <a:lnTo>
                    <a:pt x="1304762" y="139699"/>
                  </a:lnTo>
                  <a:lnTo>
                    <a:pt x="1342878" y="114299"/>
                  </a:lnTo>
                  <a:lnTo>
                    <a:pt x="1383150" y="101599"/>
                  </a:lnTo>
                  <a:lnTo>
                    <a:pt x="1425285" y="76199"/>
                  </a:lnTo>
                  <a:lnTo>
                    <a:pt x="1468990" y="63499"/>
                  </a:lnTo>
                  <a:lnTo>
                    <a:pt x="1513973" y="63500"/>
                  </a:lnTo>
                  <a:lnTo>
                    <a:pt x="1559941" y="50800"/>
                  </a:lnTo>
                  <a:lnTo>
                    <a:pt x="1806219" y="50800"/>
                  </a:lnTo>
                  <a:lnTo>
                    <a:pt x="1762387" y="25400"/>
                  </a:lnTo>
                  <a:lnTo>
                    <a:pt x="1669063" y="0"/>
                  </a:lnTo>
                  <a:close/>
                </a:path>
                <a:path w="2110740" h="2108200">
                  <a:moveTo>
                    <a:pt x="1806219" y="50800"/>
                  </a:moveTo>
                  <a:lnTo>
                    <a:pt x="1606601" y="50800"/>
                  </a:lnTo>
                  <a:lnTo>
                    <a:pt x="1746719" y="88900"/>
                  </a:lnTo>
                  <a:lnTo>
                    <a:pt x="1790060" y="101600"/>
                  </a:lnTo>
                  <a:lnTo>
                    <a:pt x="1830682" y="127000"/>
                  </a:lnTo>
                  <a:lnTo>
                    <a:pt x="1868415" y="152400"/>
                  </a:lnTo>
                  <a:lnTo>
                    <a:pt x="1903091" y="190500"/>
                  </a:lnTo>
                  <a:lnTo>
                    <a:pt x="1934540" y="215900"/>
                  </a:lnTo>
                  <a:lnTo>
                    <a:pt x="1962593" y="254000"/>
                  </a:lnTo>
                  <a:lnTo>
                    <a:pt x="1987083" y="292100"/>
                  </a:lnTo>
                  <a:lnTo>
                    <a:pt x="2007839" y="330200"/>
                  </a:lnTo>
                  <a:lnTo>
                    <a:pt x="2024693" y="381000"/>
                  </a:lnTo>
                  <a:lnTo>
                    <a:pt x="2037476" y="419100"/>
                  </a:lnTo>
                  <a:lnTo>
                    <a:pt x="2046020" y="469900"/>
                  </a:lnTo>
                  <a:lnTo>
                    <a:pt x="2050154" y="508000"/>
                  </a:lnTo>
                  <a:lnTo>
                    <a:pt x="2050043" y="520700"/>
                  </a:lnTo>
                  <a:lnTo>
                    <a:pt x="2049932" y="533400"/>
                  </a:lnTo>
                  <a:lnTo>
                    <a:pt x="2044521" y="609600"/>
                  </a:lnTo>
                  <a:lnTo>
                    <a:pt x="2034416" y="647700"/>
                  </a:lnTo>
                  <a:lnTo>
                    <a:pt x="2020092" y="698500"/>
                  </a:lnTo>
                  <a:lnTo>
                    <a:pt x="2001669" y="736600"/>
                  </a:lnTo>
                  <a:lnTo>
                    <a:pt x="1979317" y="774700"/>
                  </a:lnTo>
                  <a:lnTo>
                    <a:pt x="1953206" y="812800"/>
                  </a:lnTo>
                  <a:lnTo>
                    <a:pt x="1923505" y="850900"/>
                  </a:lnTo>
                  <a:lnTo>
                    <a:pt x="1890383" y="889000"/>
                  </a:lnTo>
                  <a:lnTo>
                    <a:pt x="1854010" y="914400"/>
                  </a:lnTo>
                  <a:lnTo>
                    <a:pt x="1814555" y="939800"/>
                  </a:lnTo>
                  <a:lnTo>
                    <a:pt x="1766755" y="965200"/>
                  </a:lnTo>
                  <a:lnTo>
                    <a:pt x="1614207" y="1003300"/>
                  </a:lnTo>
                  <a:lnTo>
                    <a:pt x="1820932" y="1003300"/>
                  </a:lnTo>
                  <a:lnTo>
                    <a:pt x="1888873" y="965200"/>
                  </a:lnTo>
                  <a:lnTo>
                    <a:pt x="1929839" y="927100"/>
                  </a:lnTo>
                  <a:lnTo>
                    <a:pt x="1967143" y="889000"/>
                  </a:lnTo>
                  <a:lnTo>
                    <a:pt x="2000595" y="850900"/>
                  </a:lnTo>
                  <a:lnTo>
                    <a:pt x="2030007" y="812800"/>
                  </a:lnTo>
                  <a:lnTo>
                    <a:pt x="2055188" y="762000"/>
                  </a:lnTo>
                  <a:lnTo>
                    <a:pt x="2075947" y="711200"/>
                  </a:lnTo>
                  <a:lnTo>
                    <a:pt x="2092096" y="673100"/>
                  </a:lnTo>
                  <a:lnTo>
                    <a:pt x="2102489" y="622300"/>
                  </a:lnTo>
                  <a:lnTo>
                    <a:pt x="2108489" y="571500"/>
                  </a:lnTo>
                  <a:lnTo>
                    <a:pt x="2110232" y="520700"/>
                  </a:lnTo>
                  <a:lnTo>
                    <a:pt x="2107849" y="482600"/>
                  </a:lnTo>
                  <a:lnTo>
                    <a:pt x="2101476" y="431800"/>
                  </a:lnTo>
                  <a:lnTo>
                    <a:pt x="2091246" y="393700"/>
                  </a:lnTo>
                  <a:lnTo>
                    <a:pt x="2077292" y="342900"/>
                  </a:lnTo>
                  <a:lnTo>
                    <a:pt x="2059748" y="304800"/>
                  </a:lnTo>
                  <a:lnTo>
                    <a:pt x="2038749" y="266700"/>
                  </a:lnTo>
                  <a:lnTo>
                    <a:pt x="2014427" y="228600"/>
                  </a:lnTo>
                  <a:lnTo>
                    <a:pt x="1986917" y="190500"/>
                  </a:lnTo>
                  <a:lnTo>
                    <a:pt x="1956352" y="152400"/>
                  </a:lnTo>
                  <a:lnTo>
                    <a:pt x="1922866" y="127000"/>
                  </a:lnTo>
                  <a:lnTo>
                    <a:pt x="1886593" y="88900"/>
                  </a:lnTo>
                  <a:lnTo>
                    <a:pt x="1847666" y="63500"/>
                  </a:lnTo>
                  <a:lnTo>
                    <a:pt x="1806219" y="50800"/>
                  </a:lnTo>
                  <a:close/>
                </a:path>
                <a:path w="2110740" h="2108200">
                  <a:moveTo>
                    <a:pt x="1590525" y="685800"/>
                  </a:moveTo>
                  <a:lnTo>
                    <a:pt x="1553988" y="685800"/>
                  </a:lnTo>
                  <a:lnTo>
                    <a:pt x="1521050" y="698500"/>
                  </a:lnTo>
                  <a:lnTo>
                    <a:pt x="1495935" y="736600"/>
                  </a:lnTo>
                  <a:lnTo>
                    <a:pt x="1483941" y="761999"/>
                  </a:lnTo>
                  <a:lnTo>
                    <a:pt x="1486544" y="800099"/>
                  </a:lnTo>
                  <a:lnTo>
                    <a:pt x="1502622" y="838200"/>
                  </a:lnTo>
                  <a:lnTo>
                    <a:pt x="1531050" y="863600"/>
                  </a:lnTo>
                  <a:lnTo>
                    <a:pt x="1542482" y="863600"/>
                  </a:lnTo>
                  <a:lnTo>
                    <a:pt x="1554305" y="876300"/>
                  </a:lnTo>
                  <a:lnTo>
                    <a:pt x="1602901" y="876300"/>
                  </a:lnTo>
                  <a:lnTo>
                    <a:pt x="1645713" y="850900"/>
                  </a:lnTo>
                  <a:lnTo>
                    <a:pt x="1665544" y="812800"/>
                  </a:lnTo>
                  <a:lnTo>
                    <a:pt x="1560818" y="812800"/>
                  </a:lnTo>
                  <a:lnTo>
                    <a:pt x="1550159" y="800100"/>
                  </a:lnTo>
                  <a:lnTo>
                    <a:pt x="1544126" y="787400"/>
                  </a:lnTo>
                  <a:lnTo>
                    <a:pt x="1543148" y="774700"/>
                  </a:lnTo>
                  <a:lnTo>
                    <a:pt x="1547650" y="762000"/>
                  </a:lnTo>
                  <a:lnTo>
                    <a:pt x="1553582" y="749300"/>
                  </a:lnTo>
                  <a:lnTo>
                    <a:pt x="1670924" y="749300"/>
                  </a:lnTo>
                  <a:lnTo>
                    <a:pt x="1654861" y="723900"/>
                  </a:lnTo>
                  <a:lnTo>
                    <a:pt x="1626489" y="698500"/>
                  </a:lnTo>
                  <a:lnTo>
                    <a:pt x="1590525" y="685800"/>
                  </a:lnTo>
                  <a:close/>
                </a:path>
                <a:path w="2110740" h="2108200">
                  <a:moveTo>
                    <a:pt x="1670924" y="749300"/>
                  </a:moveTo>
                  <a:lnTo>
                    <a:pt x="1596608" y="749300"/>
                  </a:lnTo>
                  <a:lnTo>
                    <a:pt x="1607269" y="762000"/>
                  </a:lnTo>
                  <a:lnTo>
                    <a:pt x="1613307" y="774700"/>
                  </a:lnTo>
                  <a:lnTo>
                    <a:pt x="1614303" y="787400"/>
                  </a:lnTo>
                  <a:lnTo>
                    <a:pt x="1609833" y="800100"/>
                  </a:lnTo>
                  <a:lnTo>
                    <a:pt x="1600401" y="812800"/>
                  </a:lnTo>
                  <a:lnTo>
                    <a:pt x="1665544" y="812800"/>
                  </a:lnTo>
                  <a:lnTo>
                    <a:pt x="1673535" y="787400"/>
                  </a:lnTo>
                  <a:lnTo>
                    <a:pt x="1670924" y="749300"/>
                  </a:lnTo>
                  <a:close/>
                </a:path>
                <a:path w="2110740" h="2108200">
                  <a:moveTo>
                    <a:pt x="1629029" y="190500"/>
                  </a:moveTo>
                  <a:lnTo>
                    <a:pt x="1528426" y="190500"/>
                  </a:lnTo>
                  <a:lnTo>
                    <a:pt x="1506028" y="203200"/>
                  </a:lnTo>
                  <a:lnTo>
                    <a:pt x="1486875" y="228599"/>
                  </a:lnTo>
                  <a:lnTo>
                    <a:pt x="1473618" y="241299"/>
                  </a:lnTo>
                  <a:lnTo>
                    <a:pt x="1460230" y="279399"/>
                  </a:lnTo>
                  <a:lnTo>
                    <a:pt x="1460328" y="292099"/>
                  </a:lnTo>
                  <a:lnTo>
                    <a:pt x="1460426" y="304799"/>
                  </a:lnTo>
                  <a:lnTo>
                    <a:pt x="1492052" y="571499"/>
                  </a:lnTo>
                  <a:lnTo>
                    <a:pt x="1501314" y="609600"/>
                  </a:lnTo>
                  <a:lnTo>
                    <a:pt x="1520055" y="622300"/>
                  </a:lnTo>
                  <a:lnTo>
                    <a:pt x="1545982" y="647700"/>
                  </a:lnTo>
                  <a:lnTo>
                    <a:pt x="1611469" y="647700"/>
                  </a:lnTo>
                  <a:lnTo>
                    <a:pt x="1637385" y="622300"/>
                  </a:lnTo>
                  <a:lnTo>
                    <a:pt x="1656138" y="609600"/>
                  </a:lnTo>
                  <a:lnTo>
                    <a:pt x="1662333" y="584200"/>
                  </a:lnTo>
                  <a:lnTo>
                    <a:pt x="1559714" y="584200"/>
                  </a:lnTo>
                  <a:lnTo>
                    <a:pt x="1554128" y="571500"/>
                  </a:lnTo>
                  <a:lnTo>
                    <a:pt x="1551364" y="571500"/>
                  </a:lnTo>
                  <a:lnTo>
                    <a:pt x="1519739" y="292100"/>
                  </a:lnTo>
                  <a:lnTo>
                    <a:pt x="1519922" y="292100"/>
                  </a:lnTo>
                  <a:lnTo>
                    <a:pt x="1522559" y="279400"/>
                  </a:lnTo>
                  <a:lnTo>
                    <a:pt x="1526726" y="266700"/>
                  </a:lnTo>
                  <a:lnTo>
                    <a:pt x="1531500" y="266700"/>
                  </a:lnTo>
                  <a:lnTo>
                    <a:pt x="1541298" y="254000"/>
                  </a:lnTo>
                  <a:lnTo>
                    <a:pt x="1552870" y="254000"/>
                  </a:lnTo>
                  <a:lnTo>
                    <a:pt x="1565559" y="241300"/>
                  </a:lnTo>
                  <a:lnTo>
                    <a:pt x="1683833" y="241300"/>
                  </a:lnTo>
                  <a:lnTo>
                    <a:pt x="1670608" y="228600"/>
                  </a:lnTo>
                  <a:lnTo>
                    <a:pt x="1651430" y="203200"/>
                  </a:lnTo>
                  <a:lnTo>
                    <a:pt x="1629029" y="190500"/>
                  </a:lnTo>
                  <a:close/>
                </a:path>
                <a:path w="2110740" h="2108200">
                  <a:moveTo>
                    <a:pt x="1683833" y="241300"/>
                  </a:moveTo>
                  <a:lnTo>
                    <a:pt x="1591876" y="241300"/>
                  </a:lnTo>
                  <a:lnTo>
                    <a:pt x="1604585" y="254000"/>
                  </a:lnTo>
                  <a:lnTo>
                    <a:pt x="1616176" y="254000"/>
                  </a:lnTo>
                  <a:lnTo>
                    <a:pt x="1625983" y="266700"/>
                  </a:lnTo>
                  <a:lnTo>
                    <a:pt x="1630757" y="266700"/>
                  </a:lnTo>
                  <a:lnTo>
                    <a:pt x="1634923" y="279400"/>
                  </a:lnTo>
                  <a:lnTo>
                    <a:pt x="1637560" y="292100"/>
                  </a:lnTo>
                  <a:lnTo>
                    <a:pt x="1637744" y="292100"/>
                  </a:lnTo>
                  <a:lnTo>
                    <a:pt x="1606118" y="571500"/>
                  </a:lnTo>
                  <a:lnTo>
                    <a:pt x="1603331" y="571500"/>
                  </a:lnTo>
                  <a:lnTo>
                    <a:pt x="1597748" y="584200"/>
                  </a:lnTo>
                  <a:lnTo>
                    <a:pt x="1662333" y="584200"/>
                  </a:lnTo>
                  <a:lnTo>
                    <a:pt x="1665431" y="571500"/>
                  </a:lnTo>
                  <a:lnTo>
                    <a:pt x="1697056" y="304800"/>
                  </a:lnTo>
                  <a:lnTo>
                    <a:pt x="1697139" y="292100"/>
                  </a:lnTo>
                  <a:lnTo>
                    <a:pt x="1697221" y="279400"/>
                  </a:lnTo>
                  <a:lnTo>
                    <a:pt x="1683833" y="241300"/>
                  </a:lnTo>
                  <a:close/>
                </a:path>
                <a:path w="2110740" h="2108200">
                  <a:moveTo>
                    <a:pt x="1578713" y="177800"/>
                  </a:moveTo>
                  <a:lnTo>
                    <a:pt x="1553008" y="190500"/>
                  </a:lnTo>
                  <a:lnTo>
                    <a:pt x="1604443" y="190500"/>
                  </a:lnTo>
                  <a:lnTo>
                    <a:pt x="1578713" y="177800"/>
                  </a:lnTo>
                  <a:close/>
                </a:path>
              </a:pathLst>
            </a:custGeom>
            <a:solidFill>
              <a:srgbClr val="00001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64330" y="663829"/>
              <a:ext cx="13699489" cy="1572895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3230879" y="2804033"/>
            <a:ext cx="12197715" cy="5899150"/>
          </a:xfrm>
          <a:prstGeom prst="rect">
            <a:avLst/>
          </a:prstGeom>
        </p:spPr>
        <p:txBody>
          <a:bodyPr wrap="square" lIns="0" tIns="113664" rIns="0" bIns="0" rtlCol="0" vert="horz">
            <a:spAutoFit/>
          </a:bodyPr>
          <a:lstStyle/>
          <a:p>
            <a:pPr algn="ctr" marL="1007110">
              <a:lnSpc>
                <a:spcPct val="100000"/>
              </a:lnSpc>
              <a:spcBef>
                <a:spcPts val="894"/>
              </a:spcBef>
            </a:pPr>
            <a:r>
              <a:rPr dirty="0" sz="3900" spc="75" b="1">
                <a:solidFill>
                  <a:srgbClr val="12294A"/>
                </a:solidFill>
                <a:latin typeface="Tahoma"/>
                <a:cs typeface="Tahoma"/>
              </a:rPr>
              <a:t>Common</a:t>
            </a:r>
            <a:r>
              <a:rPr dirty="0" sz="3900" spc="50" b="1">
                <a:solidFill>
                  <a:srgbClr val="12294A"/>
                </a:solidFill>
                <a:latin typeface="Tahoma"/>
                <a:cs typeface="Tahoma"/>
              </a:rPr>
              <a:t> </a:t>
            </a:r>
            <a:r>
              <a:rPr dirty="0" sz="3900" spc="-10" b="1">
                <a:solidFill>
                  <a:srgbClr val="12294A"/>
                </a:solidFill>
                <a:latin typeface="Tahoma"/>
                <a:cs typeface="Tahoma"/>
              </a:rPr>
              <a:t>complaints:</a:t>
            </a:r>
            <a:endParaRPr sz="3900">
              <a:latin typeface="Tahoma"/>
              <a:cs typeface="Tahoma"/>
            </a:endParaRPr>
          </a:p>
          <a:p>
            <a:pPr algn="ctr" marL="998855">
              <a:lnSpc>
                <a:spcPct val="100000"/>
              </a:lnSpc>
              <a:spcBef>
                <a:spcPts val="800"/>
              </a:spcBef>
            </a:pPr>
            <a:r>
              <a:rPr dirty="0" sz="3900" i="1">
                <a:solidFill>
                  <a:srgbClr val="12294A"/>
                </a:solidFill>
                <a:latin typeface="Trebuchet MS"/>
                <a:cs typeface="Trebuchet MS"/>
              </a:rPr>
              <a:t>It’s</a:t>
            </a:r>
            <a:r>
              <a:rPr dirty="0" sz="3900" spc="-100" i="1">
                <a:solidFill>
                  <a:srgbClr val="12294A"/>
                </a:solidFill>
                <a:latin typeface="Trebuchet MS"/>
                <a:cs typeface="Trebuchet MS"/>
              </a:rPr>
              <a:t> </a:t>
            </a:r>
            <a:r>
              <a:rPr dirty="0" sz="3900" spc="229" i="1">
                <a:solidFill>
                  <a:srgbClr val="12294A"/>
                </a:solidFill>
                <a:latin typeface="Trebuchet MS"/>
                <a:cs typeface="Trebuchet MS"/>
              </a:rPr>
              <a:t>too</a:t>
            </a:r>
            <a:r>
              <a:rPr dirty="0" sz="3900" spc="-55" i="1">
                <a:solidFill>
                  <a:srgbClr val="12294A"/>
                </a:solidFill>
                <a:latin typeface="Trebuchet MS"/>
                <a:cs typeface="Trebuchet MS"/>
              </a:rPr>
              <a:t> </a:t>
            </a:r>
            <a:r>
              <a:rPr dirty="0" sz="3900" spc="105" i="1">
                <a:solidFill>
                  <a:srgbClr val="12294A"/>
                </a:solidFill>
                <a:latin typeface="Trebuchet MS"/>
                <a:cs typeface="Trebuchet MS"/>
              </a:rPr>
              <a:t>time</a:t>
            </a:r>
            <a:r>
              <a:rPr dirty="0" sz="3900" spc="-90" i="1">
                <a:solidFill>
                  <a:srgbClr val="12294A"/>
                </a:solidFill>
                <a:latin typeface="Trebuchet MS"/>
                <a:cs typeface="Trebuchet MS"/>
              </a:rPr>
              <a:t> </a:t>
            </a:r>
            <a:r>
              <a:rPr dirty="0" sz="3900" spc="210" i="1">
                <a:solidFill>
                  <a:srgbClr val="12294A"/>
                </a:solidFill>
                <a:latin typeface="Trebuchet MS"/>
                <a:cs typeface="Trebuchet MS"/>
              </a:rPr>
              <a:t>consuming.</a:t>
            </a:r>
            <a:endParaRPr sz="3900">
              <a:latin typeface="Trebuchet MS"/>
              <a:cs typeface="Trebuchet MS"/>
            </a:endParaRPr>
          </a:p>
          <a:p>
            <a:pPr algn="ctr" marL="997585">
              <a:lnSpc>
                <a:spcPct val="100000"/>
              </a:lnSpc>
              <a:spcBef>
                <a:spcPts val="875"/>
              </a:spcBef>
            </a:pPr>
            <a:r>
              <a:rPr dirty="0" sz="3900" i="1">
                <a:solidFill>
                  <a:srgbClr val="12294A"/>
                </a:solidFill>
                <a:latin typeface="Trebuchet MS"/>
                <a:cs typeface="Trebuchet MS"/>
              </a:rPr>
              <a:t>It’s</a:t>
            </a:r>
            <a:r>
              <a:rPr dirty="0" sz="3900" spc="-235" i="1">
                <a:solidFill>
                  <a:srgbClr val="12294A"/>
                </a:solidFill>
                <a:latin typeface="Trebuchet MS"/>
                <a:cs typeface="Trebuchet MS"/>
              </a:rPr>
              <a:t> </a:t>
            </a:r>
            <a:r>
              <a:rPr dirty="0" sz="3900" spc="140" i="1">
                <a:solidFill>
                  <a:srgbClr val="12294A"/>
                </a:solidFill>
                <a:latin typeface="Trebuchet MS"/>
                <a:cs typeface="Trebuchet MS"/>
              </a:rPr>
              <a:t>overwhelming.</a:t>
            </a:r>
            <a:endParaRPr sz="3900">
              <a:latin typeface="Trebuchet MS"/>
              <a:cs typeface="Trebuchet MS"/>
            </a:endParaRPr>
          </a:p>
          <a:p>
            <a:pPr algn="ctr" marL="1005840">
              <a:lnSpc>
                <a:spcPct val="100000"/>
              </a:lnSpc>
              <a:spcBef>
                <a:spcPts val="800"/>
              </a:spcBef>
            </a:pPr>
            <a:r>
              <a:rPr dirty="0" sz="3900" i="1">
                <a:solidFill>
                  <a:srgbClr val="12294A"/>
                </a:solidFill>
                <a:latin typeface="Trebuchet MS"/>
                <a:cs typeface="Trebuchet MS"/>
              </a:rPr>
              <a:t>I</a:t>
            </a:r>
            <a:r>
              <a:rPr dirty="0" sz="3900" spc="25" i="1">
                <a:solidFill>
                  <a:srgbClr val="12294A"/>
                </a:solidFill>
                <a:latin typeface="Trebuchet MS"/>
                <a:cs typeface="Trebuchet MS"/>
              </a:rPr>
              <a:t> </a:t>
            </a:r>
            <a:r>
              <a:rPr dirty="0" sz="3900" spc="85" i="1">
                <a:solidFill>
                  <a:srgbClr val="12294A"/>
                </a:solidFill>
                <a:latin typeface="Trebuchet MS"/>
                <a:cs typeface="Trebuchet MS"/>
              </a:rPr>
              <a:t>don’t</a:t>
            </a:r>
            <a:r>
              <a:rPr dirty="0" sz="3900" spc="55" i="1">
                <a:solidFill>
                  <a:srgbClr val="12294A"/>
                </a:solidFill>
                <a:latin typeface="Trebuchet MS"/>
                <a:cs typeface="Trebuchet MS"/>
              </a:rPr>
              <a:t> </a:t>
            </a:r>
            <a:r>
              <a:rPr dirty="0" sz="3900" spc="325" i="1">
                <a:solidFill>
                  <a:srgbClr val="12294A"/>
                </a:solidFill>
                <a:latin typeface="Trebuchet MS"/>
                <a:cs typeface="Trebuchet MS"/>
              </a:rPr>
              <a:t>know</a:t>
            </a:r>
            <a:r>
              <a:rPr dirty="0" sz="3900" spc="-40" i="1">
                <a:solidFill>
                  <a:srgbClr val="12294A"/>
                </a:solidFill>
                <a:latin typeface="Trebuchet MS"/>
                <a:cs typeface="Trebuchet MS"/>
              </a:rPr>
              <a:t> </a:t>
            </a:r>
            <a:r>
              <a:rPr dirty="0" sz="3900" spc="180" i="1">
                <a:solidFill>
                  <a:srgbClr val="12294A"/>
                </a:solidFill>
                <a:latin typeface="Trebuchet MS"/>
                <a:cs typeface="Trebuchet MS"/>
              </a:rPr>
              <a:t>where</a:t>
            </a:r>
            <a:r>
              <a:rPr dirty="0" sz="3900" spc="70" i="1">
                <a:solidFill>
                  <a:srgbClr val="12294A"/>
                </a:solidFill>
                <a:latin typeface="Trebuchet MS"/>
                <a:cs typeface="Trebuchet MS"/>
              </a:rPr>
              <a:t> </a:t>
            </a:r>
            <a:r>
              <a:rPr dirty="0" sz="3900" spc="120" i="1">
                <a:solidFill>
                  <a:srgbClr val="12294A"/>
                </a:solidFill>
                <a:latin typeface="Trebuchet MS"/>
                <a:cs typeface="Trebuchet MS"/>
              </a:rPr>
              <a:t>to</a:t>
            </a:r>
            <a:r>
              <a:rPr dirty="0" sz="3900" spc="30" i="1">
                <a:solidFill>
                  <a:srgbClr val="12294A"/>
                </a:solidFill>
                <a:latin typeface="Trebuchet MS"/>
                <a:cs typeface="Trebuchet MS"/>
              </a:rPr>
              <a:t> </a:t>
            </a:r>
            <a:r>
              <a:rPr dirty="0" sz="3900" spc="-10" i="1">
                <a:solidFill>
                  <a:srgbClr val="12294A"/>
                </a:solidFill>
                <a:latin typeface="Trebuchet MS"/>
                <a:cs typeface="Trebuchet MS"/>
              </a:rPr>
              <a:t>start.</a:t>
            </a:r>
            <a:endParaRPr sz="3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160"/>
              </a:spcBef>
            </a:pPr>
            <a:endParaRPr sz="39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4650" spc="265">
                <a:solidFill>
                  <a:srgbClr val="00843C"/>
                </a:solidFill>
                <a:latin typeface="Tahoma"/>
                <a:cs typeface="Tahoma"/>
              </a:rPr>
              <a:t>Introduce</a:t>
            </a:r>
            <a:r>
              <a:rPr dirty="0" sz="4650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4650" spc="305">
                <a:solidFill>
                  <a:srgbClr val="00843C"/>
                </a:solidFill>
                <a:latin typeface="Tahoma"/>
                <a:cs typeface="Tahoma"/>
              </a:rPr>
              <a:t>simple</a:t>
            </a:r>
            <a:r>
              <a:rPr dirty="0" sz="4650" spc="-60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4650" spc="215">
                <a:solidFill>
                  <a:srgbClr val="00843C"/>
                </a:solidFill>
                <a:latin typeface="Tahoma"/>
                <a:cs typeface="Tahoma"/>
              </a:rPr>
              <a:t>systems:</a:t>
            </a:r>
            <a:endParaRPr sz="4650">
              <a:latin typeface="Tahoma"/>
              <a:cs typeface="Tahoma"/>
            </a:endParaRPr>
          </a:p>
          <a:p>
            <a:pPr marL="1018540" indent="-502920">
              <a:lnSpc>
                <a:spcPct val="100000"/>
              </a:lnSpc>
              <a:spcBef>
                <a:spcPts val="950"/>
              </a:spcBef>
              <a:buFont typeface="Arial"/>
              <a:buChar char="•"/>
              <a:tabLst>
                <a:tab pos="1018540" algn="l"/>
              </a:tabLst>
            </a:pPr>
            <a:r>
              <a:rPr dirty="0" sz="4650" spc="340">
                <a:solidFill>
                  <a:srgbClr val="00843C"/>
                </a:solidFill>
                <a:latin typeface="Tahoma"/>
                <a:cs typeface="Tahoma"/>
              </a:rPr>
              <a:t>focus</a:t>
            </a:r>
            <a:r>
              <a:rPr dirty="0" sz="4650" spc="25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4650" spc="355">
                <a:solidFill>
                  <a:srgbClr val="00843C"/>
                </a:solidFill>
                <a:latin typeface="Tahoma"/>
                <a:cs typeface="Tahoma"/>
              </a:rPr>
              <a:t>on</a:t>
            </a:r>
            <a:r>
              <a:rPr dirty="0" sz="4650" spc="-25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4650" spc="-570" b="1">
                <a:solidFill>
                  <a:srgbClr val="00843C"/>
                </a:solidFill>
                <a:latin typeface="Tahoma"/>
                <a:cs typeface="Tahoma"/>
              </a:rPr>
              <a:t>1-</a:t>
            </a:r>
            <a:r>
              <a:rPr dirty="0" sz="4650" b="1">
                <a:solidFill>
                  <a:srgbClr val="00843C"/>
                </a:solidFill>
                <a:latin typeface="Tahoma"/>
                <a:cs typeface="Tahoma"/>
              </a:rPr>
              <a:t>2</a:t>
            </a:r>
            <a:r>
              <a:rPr dirty="0" sz="4650" spc="50" b="1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4650" b="1">
                <a:solidFill>
                  <a:srgbClr val="00843C"/>
                </a:solidFill>
                <a:latin typeface="Tahoma"/>
                <a:cs typeface="Tahoma"/>
              </a:rPr>
              <a:t>key</a:t>
            </a:r>
            <a:r>
              <a:rPr dirty="0" sz="4650" spc="80" b="1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4650" b="1">
                <a:solidFill>
                  <a:srgbClr val="00843C"/>
                </a:solidFill>
                <a:latin typeface="Tahoma"/>
                <a:cs typeface="Tahoma"/>
              </a:rPr>
              <a:t>data</a:t>
            </a:r>
            <a:r>
              <a:rPr dirty="0" sz="4650" spc="120" b="1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4650" b="1">
                <a:solidFill>
                  <a:srgbClr val="00843C"/>
                </a:solidFill>
                <a:latin typeface="Tahoma"/>
                <a:cs typeface="Tahoma"/>
              </a:rPr>
              <a:t>points</a:t>
            </a:r>
            <a:r>
              <a:rPr dirty="0" sz="4650" spc="155" b="1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4650" spc="275">
                <a:solidFill>
                  <a:srgbClr val="00843C"/>
                </a:solidFill>
                <a:latin typeface="Tahoma"/>
                <a:cs typeface="Tahoma"/>
              </a:rPr>
              <a:t>at</a:t>
            </a:r>
            <a:r>
              <a:rPr dirty="0" sz="4650" spc="15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4650" spc="240">
                <a:solidFill>
                  <a:srgbClr val="00843C"/>
                </a:solidFill>
                <a:latin typeface="Tahoma"/>
                <a:cs typeface="Tahoma"/>
              </a:rPr>
              <a:t>a</a:t>
            </a:r>
            <a:r>
              <a:rPr dirty="0" sz="4650" spc="15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4650" spc="290">
                <a:solidFill>
                  <a:srgbClr val="00843C"/>
                </a:solidFill>
                <a:latin typeface="Tahoma"/>
                <a:cs typeface="Tahoma"/>
              </a:rPr>
              <a:t>time</a:t>
            </a:r>
            <a:endParaRPr sz="4650">
              <a:latin typeface="Tahoma"/>
              <a:cs typeface="Tahoma"/>
            </a:endParaRPr>
          </a:p>
          <a:p>
            <a:pPr marL="1018540" indent="-502920">
              <a:lnSpc>
                <a:spcPct val="100000"/>
              </a:lnSpc>
              <a:spcBef>
                <a:spcPts val="875"/>
              </a:spcBef>
              <a:buFont typeface="Arial"/>
              <a:buChar char="•"/>
              <a:tabLst>
                <a:tab pos="1018540" algn="l"/>
              </a:tabLst>
            </a:pPr>
            <a:r>
              <a:rPr dirty="0" sz="4650" spc="260">
                <a:solidFill>
                  <a:srgbClr val="00843C"/>
                </a:solidFill>
                <a:latin typeface="Tahoma"/>
                <a:cs typeface="Tahoma"/>
              </a:rPr>
              <a:t>use</a:t>
            </a:r>
            <a:r>
              <a:rPr dirty="0" sz="4650" spc="15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4650" spc="50" b="1">
                <a:solidFill>
                  <a:srgbClr val="00843C"/>
                </a:solidFill>
                <a:latin typeface="Tahoma"/>
                <a:cs typeface="Tahoma"/>
              </a:rPr>
              <a:t>quick</a:t>
            </a:r>
            <a:r>
              <a:rPr dirty="0" sz="4650" spc="114" b="1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4650" b="1">
                <a:solidFill>
                  <a:srgbClr val="00843C"/>
                </a:solidFill>
                <a:latin typeface="Tahoma"/>
                <a:cs typeface="Tahoma"/>
              </a:rPr>
              <a:t>tracking</a:t>
            </a:r>
            <a:r>
              <a:rPr dirty="0" sz="4650" spc="90" b="1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4650" spc="310">
                <a:solidFill>
                  <a:srgbClr val="00843C"/>
                </a:solidFill>
                <a:latin typeface="Tahoma"/>
                <a:cs typeface="Tahoma"/>
              </a:rPr>
              <a:t>tools</a:t>
            </a:r>
            <a:endParaRPr sz="4650">
              <a:latin typeface="Tahoma"/>
              <a:cs typeface="Tahom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89013" y="6374888"/>
            <a:ext cx="2146300" cy="2414270"/>
          </a:xfrm>
          <a:custGeom>
            <a:avLst/>
            <a:gdLst/>
            <a:ahLst/>
            <a:cxnLst/>
            <a:rect l="l" t="t" r="r" b="b"/>
            <a:pathLst>
              <a:path w="2146300" h="2414270">
                <a:moveTo>
                  <a:pt x="1580652" y="1404429"/>
                </a:moveTo>
                <a:lnTo>
                  <a:pt x="1124450" y="1404429"/>
                </a:lnTo>
                <a:lnTo>
                  <a:pt x="1122103" y="1417129"/>
                </a:lnTo>
                <a:lnTo>
                  <a:pt x="1120828" y="1429829"/>
                </a:lnTo>
                <a:lnTo>
                  <a:pt x="1124836" y="1455229"/>
                </a:lnTo>
                <a:lnTo>
                  <a:pt x="1135992" y="1480629"/>
                </a:lnTo>
                <a:lnTo>
                  <a:pt x="1152995" y="1493329"/>
                </a:lnTo>
                <a:lnTo>
                  <a:pt x="1174543" y="1506029"/>
                </a:lnTo>
                <a:lnTo>
                  <a:pt x="1185333" y="1556829"/>
                </a:lnTo>
                <a:lnTo>
                  <a:pt x="1205472" y="1582229"/>
                </a:lnTo>
                <a:lnTo>
                  <a:pt x="1233613" y="1620329"/>
                </a:lnTo>
                <a:lnTo>
                  <a:pt x="1268410" y="1645729"/>
                </a:lnTo>
                <a:lnTo>
                  <a:pt x="1308516" y="1658429"/>
                </a:lnTo>
                <a:lnTo>
                  <a:pt x="1396624" y="1658429"/>
                </a:lnTo>
                <a:lnTo>
                  <a:pt x="1436714" y="1645729"/>
                </a:lnTo>
                <a:lnTo>
                  <a:pt x="1471505" y="1620329"/>
                </a:lnTo>
                <a:lnTo>
                  <a:pt x="1480887" y="1607629"/>
                </a:lnTo>
                <a:lnTo>
                  <a:pt x="1352584" y="1607629"/>
                </a:lnTo>
                <a:lnTo>
                  <a:pt x="1312525" y="1594929"/>
                </a:lnTo>
                <a:lnTo>
                  <a:pt x="1278249" y="1582229"/>
                </a:lnTo>
                <a:lnTo>
                  <a:pt x="1252172" y="1544129"/>
                </a:lnTo>
                <a:lnTo>
                  <a:pt x="1236706" y="1518729"/>
                </a:lnTo>
                <a:lnTo>
                  <a:pt x="1527922" y="1518729"/>
                </a:lnTo>
                <a:lnTo>
                  <a:pt x="1530626" y="1506029"/>
                </a:lnTo>
                <a:lnTo>
                  <a:pt x="1552163" y="1493329"/>
                </a:lnTo>
                <a:lnTo>
                  <a:pt x="1569143" y="1480629"/>
                </a:lnTo>
                <a:lnTo>
                  <a:pt x="1580276" y="1455229"/>
                </a:lnTo>
                <a:lnTo>
                  <a:pt x="1193329" y="1455229"/>
                </a:lnTo>
                <a:lnTo>
                  <a:pt x="1187074" y="1442529"/>
                </a:lnTo>
                <a:lnTo>
                  <a:pt x="1182819" y="1442529"/>
                </a:lnTo>
                <a:lnTo>
                  <a:pt x="1181249" y="1429829"/>
                </a:lnTo>
                <a:lnTo>
                  <a:pt x="1182819" y="1429829"/>
                </a:lnTo>
                <a:lnTo>
                  <a:pt x="1187074" y="1417129"/>
                </a:lnTo>
                <a:lnTo>
                  <a:pt x="1582999" y="1417129"/>
                </a:lnTo>
                <a:lnTo>
                  <a:pt x="1580652" y="1404429"/>
                </a:lnTo>
                <a:close/>
              </a:path>
              <a:path w="2146300" h="2414270">
                <a:moveTo>
                  <a:pt x="1527922" y="1518729"/>
                </a:moveTo>
                <a:lnTo>
                  <a:pt x="1468596" y="1518729"/>
                </a:lnTo>
                <a:lnTo>
                  <a:pt x="1453091" y="1544129"/>
                </a:lnTo>
                <a:lnTo>
                  <a:pt x="1426986" y="1582229"/>
                </a:lnTo>
                <a:lnTo>
                  <a:pt x="1392684" y="1594929"/>
                </a:lnTo>
                <a:lnTo>
                  <a:pt x="1352584" y="1607629"/>
                </a:lnTo>
                <a:lnTo>
                  <a:pt x="1480887" y="1607629"/>
                </a:lnTo>
                <a:lnTo>
                  <a:pt x="1499652" y="1582229"/>
                </a:lnTo>
                <a:lnTo>
                  <a:pt x="1519808" y="1556829"/>
                </a:lnTo>
                <a:lnTo>
                  <a:pt x="1527922" y="1518729"/>
                </a:lnTo>
                <a:close/>
              </a:path>
              <a:path w="2146300" h="2414270">
                <a:moveTo>
                  <a:pt x="1582999" y="1417129"/>
                </a:moveTo>
                <a:lnTo>
                  <a:pt x="1518094" y="1417129"/>
                </a:lnTo>
                <a:lnTo>
                  <a:pt x="1522349" y="1429829"/>
                </a:lnTo>
                <a:lnTo>
                  <a:pt x="1523920" y="1429829"/>
                </a:lnTo>
                <a:lnTo>
                  <a:pt x="1522349" y="1442529"/>
                </a:lnTo>
                <a:lnTo>
                  <a:pt x="1518094" y="1442529"/>
                </a:lnTo>
                <a:lnTo>
                  <a:pt x="1511840" y="1455229"/>
                </a:lnTo>
                <a:lnTo>
                  <a:pt x="1580276" y="1455229"/>
                </a:lnTo>
                <a:lnTo>
                  <a:pt x="1584273" y="1429829"/>
                </a:lnTo>
                <a:lnTo>
                  <a:pt x="1582999" y="1417129"/>
                </a:lnTo>
                <a:close/>
              </a:path>
              <a:path w="2146300" h="2414270">
                <a:moveTo>
                  <a:pt x="1448297" y="248729"/>
                </a:moveTo>
                <a:lnTo>
                  <a:pt x="1256737" y="248729"/>
                </a:lnTo>
                <a:lnTo>
                  <a:pt x="1210998" y="261429"/>
                </a:lnTo>
                <a:lnTo>
                  <a:pt x="1166977" y="274129"/>
                </a:lnTo>
                <a:lnTo>
                  <a:pt x="1124886" y="299529"/>
                </a:lnTo>
                <a:lnTo>
                  <a:pt x="1084939" y="324929"/>
                </a:lnTo>
                <a:lnTo>
                  <a:pt x="1047349" y="350329"/>
                </a:lnTo>
                <a:lnTo>
                  <a:pt x="1012328" y="375729"/>
                </a:lnTo>
                <a:lnTo>
                  <a:pt x="980089" y="413829"/>
                </a:lnTo>
                <a:lnTo>
                  <a:pt x="950846" y="439229"/>
                </a:lnTo>
                <a:lnTo>
                  <a:pt x="924811" y="477329"/>
                </a:lnTo>
                <a:lnTo>
                  <a:pt x="902197" y="515429"/>
                </a:lnTo>
                <a:lnTo>
                  <a:pt x="883217" y="566229"/>
                </a:lnTo>
                <a:lnTo>
                  <a:pt x="868085" y="604329"/>
                </a:lnTo>
                <a:lnTo>
                  <a:pt x="857012" y="655129"/>
                </a:lnTo>
                <a:lnTo>
                  <a:pt x="850212" y="693229"/>
                </a:lnTo>
                <a:lnTo>
                  <a:pt x="847898" y="744029"/>
                </a:lnTo>
                <a:lnTo>
                  <a:pt x="850500" y="794829"/>
                </a:lnTo>
                <a:lnTo>
                  <a:pt x="858167" y="845629"/>
                </a:lnTo>
                <a:lnTo>
                  <a:pt x="870689" y="896429"/>
                </a:lnTo>
                <a:lnTo>
                  <a:pt x="887858" y="947229"/>
                </a:lnTo>
                <a:lnTo>
                  <a:pt x="909463" y="985329"/>
                </a:lnTo>
                <a:lnTo>
                  <a:pt x="935297" y="1023429"/>
                </a:lnTo>
                <a:lnTo>
                  <a:pt x="965149" y="1074229"/>
                </a:lnTo>
                <a:lnTo>
                  <a:pt x="998810" y="1099629"/>
                </a:lnTo>
                <a:lnTo>
                  <a:pt x="1036072" y="1137729"/>
                </a:lnTo>
                <a:lnTo>
                  <a:pt x="1076725" y="1163129"/>
                </a:lnTo>
                <a:lnTo>
                  <a:pt x="1120627" y="1188529"/>
                </a:lnTo>
                <a:lnTo>
                  <a:pt x="1120627" y="1264729"/>
                </a:lnTo>
                <a:lnTo>
                  <a:pt x="1100093" y="1277429"/>
                </a:lnTo>
                <a:lnTo>
                  <a:pt x="1083946" y="1290129"/>
                </a:lnTo>
                <a:lnTo>
                  <a:pt x="1073382" y="1315529"/>
                </a:lnTo>
                <a:lnTo>
                  <a:pt x="1069595" y="1328229"/>
                </a:lnTo>
                <a:lnTo>
                  <a:pt x="1073696" y="1353629"/>
                </a:lnTo>
                <a:lnTo>
                  <a:pt x="1085103" y="1379029"/>
                </a:lnTo>
                <a:lnTo>
                  <a:pt x="1102469" y="1404429"/>
                </a:lnTo>
                <a:lnTo>
                  <a:pt x="1602661" y="1404429"/>
                </a:lnTo>
                <a:lnTo>
                  <a:pt x="1620024" y="1379029"/>
                </a:lnTo>
                <a:lnTo>
                  <a:pt x="1631415" y="1353629"/>
                </a:lnTo>
                <a:lnTo>
                  <a:pt x="1135774" y="1353629"/>
                </a:lnTo>
                <a:lnTo>
                  <a:pt x="1131519" y="1340929"/>
                </a:lnTo>
                <a:lnTo>
                  <a:pt x="1129949" y="1328229"/>
                </a:lnTo>
                <a:lnTo>
                  <a:pt x="1131519" y="1328229"/>
                </a:lnTo>
                <a:lnTo>
                  <a:pt x="1135774" y="1315529"/>
                </a:lnTo>
                <a:lnTo>
                  <a:pt x="1631730" y="1315529"/>
                </a:lnTo>
                <a:lnTo>
                  <a:pt x="1621189" y="1290129"/>
                </a:lnTo>
                <a:lnTo>
                  <a:pt x="1605066" y="1277429"/>
                </a:lnTo>
                <a:lnTo>
                  <a:pt x="1584541" y="1264729"/>
                </a:lnTo>
                <a:lnTo>
                  <a:pt x="1584541" y="1252029"/>
                </a:lnTo>
                <a:lnTo>
                  <a:pt x="1180980" y="1252029"/>
                </a:lnTo>
                <a:lnTo>
                  <a:pt x="1180980" y="1175829"/>
                </a:lnTo>
                <a:lnTo>
                  <a:pt x="1179767" y="1163129"/>
                </a:lnTo>
                <a:lnTo>
                  <a:pt x="1176303" y="1163129"/>
                </a:lnTo>
                <a:lnTo>
                  <a:pt x="1170852" y="1150429"/>
                </a:lnTo>
                <a:lnTo>
                  <a:pt x="1163679" y="1150429"/>
                </a:lnTo>
                <a:lnTo>
                  <a:pt x="1118840" y="1125029"/>
                </a:lnTo>
                <a:lnTo>
                  <a:pt x="1077567" y="1099629"/>
                </a:lnTo>
                <a:lnTo>
                  <a:pt x="1040133" y="1061529"/>
                </a:lnTo>
                <a:lnTo>
                  <a:pt x="1006809" y="1023429"/>
                </a:lnTo>
                <a:lnTo>
                  <a:pt x="977867" y="985329"/>
                </a:lnTo>
                <a:lnTo>
                  <a:pt x="953578" y="934529"/>
                </a:lnTo>
                <a:lnTo>
                  <a:pt x="934214" y="896429"/>
                </a:lnTo>
                <a:lnTo>
                  <a:pt x="920046" y="845629"/>
                </a:lnTo>
                <a:lnTo>
                  <a:pt x="911346" y="794829"/>
                </a:lnTo>
                <a:lnTo>
                  <a:pt x="908386" y="744029"/>
                </a:lnTo>
                <a:lnTo>
                  <a:pt x="910998" y="693229"/>
                </a:lnTo>
                <a:lnTo>
                  <a:pt x="918654" y="655129"/>
                </a:lnTo>
                <a:lnTo>
                  <a:pt x="931079" y="604329"/>
                </a:lnTo>
                <a:lnTo>
                  <a:pt x="948000" y="566229"/>
                </a:lnTo>
                <a:lnTo>
                  <a:pt x="969144" y="528129"/>
                </a:lnTo>
                <a:lnTo>
                  <a:pt x="994236" y="490029"/>
                </a:lnTo>
                <a:lnTo>
                  <a:pt x="1023004" y="451929"/>
                </a:lnTo>
                <a:lnTo>
                  <a:pt x="1055174" y="413829"/>
                </a:lnTo>
                <a:lnTo>
                  <a:pt x="1090473" y="388429"/>
                </a:lnTo>
                <a:lnTo>
                  <a:pt x="1128627" y="363029"/>
                </a:lnTo>
                <a:lnTo>
                  <a:pt x="1169363" y="337629"/>
                </a:lnTo>
                <a:lnTo>
                  <a:pt x="1212406" y="324929"/>
                </a:lnTo>
                <a:lnTo>
                  <a:pt x="1257485" y="312229"/>
                </a:lnTo>
                <a:lnTo>
                  <a:pt x="1304324" y="312229"/>
                </a:lnTo>
                <a:lnTo>
                  <a:pt x="1352651" y="299529"/>
                </a:lnTo>
                <a:lnTo>
                  <a:pt x="1580148" y="299529"/>
                </a:lnTo>
                <a:lnTo>
                  <a:pt x="1538058" y="274129"/>
                </a:lnTo>
                <a:lnTo>
                  <a:pt x="1494036" y="261429"/>
                </a:lnTo>
                <a:lnTo>
                  <a:pt x="1448297" y="248729"/>
                </a:lnTo>
                <a:close/>
              </a:path>
              <a:path w="2146300" h="2414270">
                <a:moveTo>
                  <a:pt x="1631730" y="1315529"/>
                </a:moveTo>
                <a:lnTo>
                  <a:pt x="1569394" y="1315529"/>
                </a:lnTo>
                <a:lnTo>
                  <a:pt x="1573650" y="1328229"/>
                </a:lnTo>
                <a:lnTo>
                  <a:pt x="1575220" y="1328229"/>
                </a:lnTo>
                <a:lnTo>
                  <a:pt x="1573650" y="1340929"/>
                </a:lnTo>
                <a:lnTo>
                  <a:pt x="1569394" y="1353629"/>
                </a:lnTo>
                <a:lnTo>
                  <a:pt x="1631415" y="1353629"/>
                </a:lnTo>
                <a:lnTo>
                  <a:pt x="1635506" y="1328229"/>
                </a:lnTo>
                <a:lnTo>
                  <a:pt x="1631730" y="1315529"/>
                </a:lnTo>
                <a:close/>
              </a:path>
              <a:path w="2146300" h="2414270">
                <a:moveTo>
                  <a:pt x="1580148" y="299529"/>
                </a:moveTo>
                <a:lnTo>
                  <a:pt x="1352584" y="299529"/>
                </a:lnTo>
                <a:lnTo>
                  <a:pt x="1400936" y="312229"/>
                </a:lnTo>
                <a:lnTo>
                  <a:pt x="1447795" y="312229"/>
                </a:lnTo>
                <a:lnTo>
                  <a:pt x="1492888" y="324929"/>
                </a:lnTo>
                <a:lnTo>
                  <a:pt x="1535942" y="350329"/>
                </a:lnTo>
                <a:lnTo>
                  <a:pt x="1576686" y="363029"/>
                </a:lnTo>
                <a:lnTo>
                  <a:pt x="1614844" y="388429"/>
                </a:lnTo>
                <a:lnTo>
                  <a:pt x="1650145" y="413829"/>
                </a:lnTo>
                <a:lnTo>
                  <a:pt x="1682315" y="451929"/>
                </a:lnTo>
                <a:lnTo>
                  <a:pt x="1711082" y="490029"/>
                </a:lnTo>
                <a:lnTo>
                  <a:pt x="1736172" y="528129"/>
                </a:lnTo>
                <a:lnTo>
                  <a:pt x="1757312" y="566229"/>
                </a:lnTo>
                <a:lnTo>
                  <a:pt x="1774230" y="604329"/>
                </a:lnTo>
                <a:lnTo>
                  <a:pt x="1786652" y="655129"/>
                </a:lnTo>
                <a:lnTo>
                  <a:pt x="1794305" y="693229"/>
                </a:lnTo>
                <a:lnTo>
                  <a:pt x="1796917" y="744029"/>
                </a:lnTo>
                <a:lnTo>
                  <a:pt x="1793957" y="794829"/>
                </a:lnTo>
                <a:lnTo>
                  <a:pt x="1785257" y="845629"/>
                </a:lnTo>
                <a:lnTo>
                  <a:pt x="1771089" y="896429"/>
                </a:lnTo>
                <a:lnTo>
                  <a:pt x="1751725" y="934529"/>
                </a:lnTo>
                <a:lnTo>
                  <a:pt x="1727436" y="985329"/>
                </a:lnTo>
                <a:lnTo>
                  <a:pt x="1698493" y="1023429"/>
                </a:lnTo>
                <a:lnTo>
                  <a:pt x="1665169" y="1061529"/>
                </a:lnTo>
                <a:lnTo>
                  <a:pt x="1627735" y="1099629"/>
                </a:lnTo>
                <a:lnTo>
                  <a:pt x="1586463" y="1125029"/>
                </a:lnTo>
                <a:lnTo>
                  <a:pt x="1541624" y="1150429"/>
                </a:lnTo>
                <a:lnTo>
                  <a:pt x="1534450" y="1150429"/>
                </a:lnTo>
                <a:lnTo>
                  <a:pt x="1529000" y="1163129"/>
                </a:lnTo>
                <a:lnTo>
                  <a:pt x="1525536" y="1163129"/>
                </a:lnTo>
                <a:lnTo>
                  <a:pt x="1524322" y="1175829"/>
                </a:lnTo>
                <a:lnTo>
                  <a:pt x="1524322" y="1252029"/>
                </a:lnTo>
                <a:lnTo>
                  <a:pt x="1584541" y="1252029"/>
                </a:lnTo>
                <a:lnTo>
                  <a:pt x="1584541" y="1188529"/>
                </a:lnTo>
                <a:lnTo>
                  <a:pt x="1628345" y="1163129"/>
                </a:lnTo>
                <a:lnTo>
                  <a:pt x="1668975" y="1137729"/>
                </a:lnTo>
                <a:lnTo>
                  <a:pt x="1706221" y="1099629"/>
                </a:lnTo>
                <a:lnTo>
                  <a:pt x="1739874" y="1074229"/>
                </a:lnTo>
                <a:lnTo>
                  <a:pt x="1769722" y="1023429"/>
                </a:lnTo>
                <a:lnTo>
                  <a:pt x="1795555" y="985329"/>
                </a:lnTo>
                <a:lnTo>
                  <a:pt x="1817163" y="947229"/>
                </a:lnTo>
                <a:lnTo>
                  <a:pt x="1834336" y="896429"/>
                </a:lnTo>
                <a:lnTo>
                  <a:pt x="1846862" y="845629"/>
                </a:lnTo>
                <a:lnTo>
                  <a:pt x="1854533" y="794829"/>
                </a:lnTo>
                <a:lnTo>
                  <a:pt x="1857136" y="744029"/>
                </a:lnTo>
                <a:lnTo>
                  <a:pt x="1854822" y="693229"/>
                </a:lnTo>
                <a:lnTo>
                  <a:pt x="1848023" y="655129"/>
                </a:lnTo>
                <a:lnTo>
                  <a:pt x="1836950" y="604329"/>
                </a:lnTo>
                <a:lnTo>
                  <a:pt x="1821817" y="566229"/>
                </a:lnTo>
                <a:lnTo>
                  <a:pt x="1802838" y="515429"/>
                </a:lnTo>
                <a:lnTo>
                  <a:pt x="1780224" y="477329"/>
                </a:lnTo>
                <a:lnTo>
                  <a:pt x="1754189" y="439229"/>
                </a:lnTo>
                <a:lnTo>
                  <a:pt x="1724945" y="413829"/>
                </a:lnTo>
                <a:lnTo>
                  <a:pt x="1692707" y="375729"/>
                </a:lnTo>
                <a:lnTo>
                  <a:pt x="1657686" y="350329"/>
                </a:lnTo>
                <a:lnTo>
                  <a:pt x="1620095" y="324929"/>
                </a:lnTo>
                <a:lnTo>
                  <a:pt x="1580148" y="299529"/>
                </a:lnTo>
                <a:close/>
              </a:path>
              <a:path w="2146300" h="2414270">
                <a:moveTo>
                  <a:pt x="1204518" y="705929"/>
                </a:moveTo>
                <a:lnTo>
                  <a:pt x="1161869" y="705929"/>
                </a:lnTo>
                <a:lnTo>
                  <a:pt x="1155230" y="718629"/>
                </a:lnTo>
                <a:lnTo>
                  <a:pt x="1153017" y="731329"/>
                </a:lnTo>
                <a:lnTo>
                  <a:pt x="1155230" y="744029"/>
                </a:lnTo>
                <a:lnTo>
                  <a:pt x="1161869" y="756729"/>
                </a:lnTo>
                <a:lnTo>
                  <a:pt x="1284989" y="871029"/>
                </a:lnTo>
                <a:lnTo>
                  <a:pt x="1290823" y="883729"/>
                </a:lnTo>
                <a:lnTo>
                  <a:pt x="1321737" y="883729"/>
                </a:lnTo>
                <a:lnTo>
                  <a:pt x="1395636" y="807529"/>
                </a:lnTo>
                <a:lnTo>
                  <a:pt x="1306247" y="807529"/>
                </a:lnTo>
                <a:lnTo>
                  <a:pt x="1204518" y="705929"/>
                </a:lnTo>
                <a:close/>
              </a:path>
              <a:path w="2146300" h="2414270">
                <a:moveTo>
                  <a:pt x="1543434" y="617029"/>
                </a:moveTo>
                <a:lnTo>
                  <a:pt x="1500718" y="617029"/>
                </a:lnTo>
                <a:lnTo>
                  <a:pt x="1306247" y="807529"/>
                </a:lnTo>
                <a:lnTo>
                  <a:pt x="1395636" y="807529"/>
                </a:lnTo>
                <a:lnTo>
                  <a:pt x="1543434" y="655129"/>
                </a:lnTo>
                <a:lnTo>
                  <a:pt x="1550045" y="655129"/>
                </a:lnTo>
                <a:lnTo>
                  <a:pt x="1552261" y="642429"/>
                </a:lnTo>
                <a:lnTo>
                  <a:pt x="1550064" y="629729"/>
                </a:lnTo>
                <a:lnTo>
                  <a:pt x="1543434" y="617029"/>
                </a:lnTo>
                <a:close/>
              </a:path>
              <a:path w="2146300" h="2414270">
                <a:moveTo>
                  <a:pt x="1522076" y="604329"/>
                </a:moveTo>
                <a:lnTo>
                  <a:pt x="1510712" y="617029"/>
                </a:lnTo>
                <a:lnTo>
                  <a:pt x="1533440" y="617029"/>
                </a:lnTo>
                <a:lnTo>
                  <a:pt x="1522076" y="604329"/>
                </a:lnTo>
                <a:close/>
              </a:path>
              <a:path w="2146300" h="2414270">
                <a:moveTo>
                  <a:pt x="859430" y="210629"/>
                </a:moveTo>
                <a:lnTo>
                  <a:pt x="836702" y="210629"/>
                </a:lnTo>
                <a:lnTo>
                  <a:pt x="826708" y="223329"/>
                </a:lnTo>
                <a:lnTo>
                  <a:pt x="820107" y="236029"/>
                </a:lnTo>
                <a:lnTo>
                  <a:pt x="817906" y="248729"/>
                </a:lnTo>
                <a:lnTo>
                  <a:pt x="820107" y="261429"/>
                </a:lnTo>
                <a:lnTo>
                  <a:pt x="826775" y="261429"/>
                </a:lnTo>
                <a:lnTo>
                  <a:pt x="905100" y="337629"/>
                </a:lnTo>
                <a:lnTo>
                  <a:pt x="911001" y="350329"/>
                </a:lnTo>
                <a:lnTo>
                  <a:pt x="941848" y="350329"/>
                </a:lnTo>
                <a:lnTo>
                  <a:pt x="947749" y="337629"/>
                </a:lnTo>
                <a:lnTo>
                  <a:pt x="954350" y="337629"/>
                </a:lnTo>
                <a:lnTo>
                  <a:pt x="956551" y="324929"/>
                </a:lnTo>
                <a:lnTo>
                  <a:pt x="954350" y="312229"/>
                </a:lnTo>
                <a:lnTo>
                  <a:pt x="947749" y="299529"/>
                </a:lnTo>
                <a:lnTo>
                  <a:pt x="869424" y="223329"/>
                </a:lnTo>
                <a:lnTo>
                  <a:pt x="859430" y="210629"/>
                </a:lnTo>
                <a:close/>
              </a:path>
              <a:path w="2146300" h="2414270">
                <a:moveTo>
                  <a:pt x="1868468" y="210629"/>
                </a:moveTo>
                <a:lnTo>
                  <a:pt x="1845767" y="210629"/>
                </a:lnTo>
                <a:lnTo>
                  <a:pt x="1835811" y="223329"/>
                </a:lnTo>
                <a:lnTo>
                  <a:pt x="1757487" y="299529"/>
                </a:lnTo>
                <a:lnTo>
                  <a:pt x="1750848" y="312229"/>
                </a:lnTo>
                <a:lnTo>
                  <a:pt x="1748635" y="324929"/>
                </a:lnTo>
                <a:lnTo>
                  <a:pt x="1750848" y="337629"/>
                </a:lnTo>
                <a:lnTo>
                  <a:pt x="1757554" y="337629"/>
                </a:lnTo>
                <a:lnTo>
                  <a:pt x="1763388" y="350329"/>
                </a:lnTo>
                <a:lnTo>
                  <a:pt x="1794302" y="350329"/>
                </a:lnTo>
                <a:lnTo>
                  <a:pt x="1800203" y="337629"/>
                </a:lnTo>
                <a:lnTo>
                  <a:pt x="1878461" y="261429"/>
                </a:lnTo>
                <a:lnTo>
                  <a:pt x="1885100" y="261429"/>
                </a:lnTo>
                <a:lnTo>
                  <a:pt x="1887313" y="248729"/>
                </a:lnTo>
                <a:lnTo>
                  <a:pt x="1885100" y="236029"/>
                </a:lnTo>
                <a:lnTo>
                  <a:pt x="1878461" y="223329"/>
                </a:lnTo>
                <a:lnTo>
                  <a:pt x="1868468" y="210629"/>
                </a:lnTo>
                <a:close/>
              </a:path>
              <a:path w="2146300" h="2414270">
                <a:moveTo>
                  <a:pt x="1352584" y="0"/>
                </a:moveTo>
                <a:lnTo>
                  <a:pt x="1340853" y="2366"/>
                </a:lnTo>
                <a:lnTo>
                  <a:pt x="1331260" y="8815"/>
                </a:lnTo>
                <a:lnTo>
                  <a:pt x="1324784" y="18369"/>
                </a:lnTo>
                <a:lnTo>
                  <a:pt x="1322408" y="30052"/>
                </a:lnTo>
                <a:lnTo>
                  <a:pt x="1322408" y="140311"/>
                </a:lnTo>
                <a:lnTo>
                  <a:pt x="1324784" y="152022"/>
                </a:lnTo>
                <a:lnTo>
                  <a:pt x="1331260" y="161573"/>
                </a:lnTo>
                <a:lnTo>
                  <a:pt x="1340853" y="168006"/>
                </a:lnTo>
                <a:lnTo>
                  <a:pt x="1352584" y="170364"/>
                </a:lnTo>
                <a:lnTo>
                  <a:pt x="1364344" y="168006"/>
                </a:lnTo>
                <a:lnTo>
                  <a:pt x="1373934" y="161573"/>
                </a:lnTo>
                <a:lnTo>
                  <a:pt x="1380394" y="152022"/>
                </a:lnTo>
                <a:lnTo>
                  <a:pt x="1382761" y="140311"/>
                </a:lnTo>
                <a:lnTo>
                  <a:pt x="1382761" y="30052"/>
                </a:lnTo>
                <a:lnTo>
                  <a:pt x="1380394" y="18369"/>
                </a:lnTo>
                <a:lnTo>
                  <a:pt x="1373934" y="8815"/>
                </a:lnTo>
                <a:lnTo>
                  <a:pt x="1364344" y="2366"/>
                </a:lnTo>
                <a:lnTo>
                  <a:pt x="1352584" y="0"/>
                </a:lnTo>
                <a:close/>
              </a:path>
              <a:path w="2146300" h="2414270">
                <a:moveTo>
                  <a:pt x="749858" y="710574"/>
                </a:moveTo>
                <a:lnTo>
                  <a:pt x="639090" y="710574"/>
                </a:lnTo>
                <a:lnTo>
                  <a:pt x="608914" y="740626"/>
                </a:lnTo>
                <a:lnTo>
                  <a:pt x="611287" y="752309"/>
                </a:lnTo>
                <a:lnTo>
                  <a:pt x="617758" y="761863"/>
                </a:lnTo>
                <a:lnTo>
                  <a:pt x="627350" y="768312"/>
                </a:lnTo>
                <a:lnTo>
                  <a:pt x="639090" y="770679"/>
                </a:lnTo>
                <a:lnTo>
                  <a:pt x="749858" y="770679"/>
                </a:lnTo>
                <a:lnTo>
                  <a:pt x="761589" y="768312"/>
                </a:lnTo>
                <a:lnTo>
                  <a:pt x="771183" y="761863"/>
                </a:lnTo>
                <a:lnTo>
                  <a:pt x="777658" y="752309"/>
                </a:lnTo>
                <a:lnTo>
                  <a:pt x="780035" y="740626"/>
                </a:lnTo>
                <a:lnTo>
                  <a:pt x="777658" y="728943"/>
                </a:lnTo>
                <a:lnTo>
                  <a:pt x="771183" y="719389"/>
                </a:lnTo>
                <a:lnTo>
                  <a:pt x="761589" y="712940"/>
                </a:lnTo>
                <a:lnTo>
                  <a:pt x="749858" y="710574"/>
                </a:lnTo>
                <a:close/>
              </a:path>
              <a:path w="2146300" h="2414270">
                <a:moveTo>
                  <a:pt x="2066092" y="710574"/>
                </a:moveTo>
                <a:lnTo>
                  <a:pt x="1955311" y="710574"/>
                </a:lnTo>
                <a:lnTo>
                  <a:pt x="1925134" y="740626"/>
                </a:lnTo>
                <a:lnTo>
                  <a:pt x="1927510" y="752309"/>
                </a:lnTo>
                <a:lnTo>
                  <a:pt x="1933986" y="761863"/>
                </a:lnTo>
                <a:lnTo>
                  <a:pt x="1943579" y="768312"/>
                </a:lnTo>
                <a:lnTo>
                  <a:pt x="1955311" y="770679"/>
                </a:lnTo>
                <a:lnTo>
                  <a:pt x="2066092" y="770679"/>
                </a:lnTo>
                <a:lnTo>
                  <a:pt x="2077823" y="768312"/>
                </a:lnTo>
                <a:lnTo>
                  <a:pt x="2087417" y="761863"/>
                </a:lnTo>
                <a:lnTo>
                  <a:pt x="2093892" y="752309"/>
                </a:lnTo>
                <a:lnTo>
                  <a:pt x="2096269" y="740626"/>
                </a:lnTo>
                <a:lnTo>
                  <a:pt x="2093892" y="728943"/>
                </a:lnTo>
                <a:lnTo>
                  <a:pt x="2087417" y="719389"/>
                </a:lnTo>
                <a:lnTo>
                  <a:pt x="2077823" y="712940"/>
                </a:lnTo>
                <a:lnTo>
                  <a:pt x="2066092" y="710574"/>
                </a:lnTo>
                <a:close/>
              </a:path>
              <a:path w="2146300" h="2414270">
                <a:moveTo>
                  <a:pt x="359199" y="1735497"/>
                </a:moveTo>
                <a:lnTo>
                  <a:pt x="30176" y="1735497"/>
                </a:lnTo>
                <a:lnTo>
                  <a:pt x="0" y="1765529"/>
                </a:lnTo>
                <a:lnTo>
                  <a:pt x="0" y="2384108"/>
                </a:lnTo>
                <a:lnTo>
                  <a:pt x="30176" y="2414161"/>
                </a:lnTo>
                <a:lnTo>
                  <a:pt x="359199" y="2414161"/>
                </a:lnTo>
                <a:lnTo>
                  <a:pt x="370939" y="2411796"/>
                </a:lnTo>
                <a:lnTo>
                  <a:pt x="380532" y="2405352"/>
                </a:lnTo>
                <a:lnTo>
                  <a:pt x="387002" y="2395798"/>
                </a:lnTo>
                <a:lnTo>
                  <a:pt x="389376" y="2384108"/>
                </a:lnTo>
                <a:lnTo>
                  <a:pt x="389376" y="2354106"/>
                </a:lnTo>
                <a:lnTo>
                  <a:pt x="60302" y="2354106"/>
                </a:lnTo>
                <a:lnTo>
                  <a:pt x="60302" y="1795629"/>
                </a:lnTo>
                <a:lnTo>
                  <a:pt x="539159" y="1795629"/>
                </a:lnTo>
                <a:lnTo>
                  <a:pt x="541067" y="1794432"/>
                </a:lnTo>
                <a:lnTo>
                  <a:pt x="542064" y="1793926"/>
                </a:lnTo>
                <a:lnTo>
                  <a:pt x="389376" y="1793926"/>
                </a:lnTo>
                <a:lnTo>
                  <a:pt x="389376" y="1765529"/>
                </a:lnTo>
                <a:lnTo>
                  <a:pt x="387002" y="1753841"/>
                </a:lnTo>
                <a:lnTo>
                  <a:pt x="380532" y="1744295"/>
                </a:lnTo>
                <a:lnTo>
                  <a:pt x="370939" y="1737858"/>
                </a:lnTo>
                <a:lnTo>
                  <a:pt x="359199" y="1735497"/>
                </a:lnTo>
                <a:close/>
              </a:path>
              <a:path w="2146300" h="2414270">
                <a:moveTo>
                  <a:pt x="1437683" y="2351602"/>
                </a:moveTo>
                <a:lnTo>
                  <a:pt x="591458" y="2351602"/>
                </a:lnTo>
                <a:lnTo>
                  <a:pt x="1092865" y="2404093"/>
                </a:lnTo>
                <a:lnTo>
                  <a:pt x="1112533" y="2405897"/>
                </a:lnTo>
                <a:lnTo>
                  <a:pt x="1132019" y="2407180"/>
                </a:lnTo>
                <a:lnTo>
                  <a:pt x="1151341" y="2407946"/>
                </a:lnTo>
                <a:lnTo>
                  <a:pt x="1170519" y="2408201"/>
                </a:lnTo>
                <a:lnTo>
                  <a:pt x="1221298" y="2406334"/>
                </a:lnTo>
                <a:lnTo>
                  <a:pt x="1271142" y="2400723"/>
                </a:lnTo>
                <a:lnTo>
                  <a:pt x="1320126" y="2391353"/>
                </a:lnTo>
                <a:lnTo>
                  <a:pt x="1368326" y="2378210"/>
                </a:lnTo>
                <a:lnTo>
                  <a:pt x="1415815" y="2361279"/>
                </a:lnTo>
                <a:lnTo>
                  <a:pt x="1437683" y="2351602"/>
                </a:lnTo>
                <a:close/>
              </a:path>
              <a:path w="2146300" h="2414270">
                <a:moveTo>
                  <a:pt x="539159" y="1795629"/>
                </a:moveTo>
                <a:lnTo>
                  <a:pt x="328976" y="1795629"/>
                </a:lnTo>
                <a:lnTo>
                  <a:pt x="328976" y="2354106"/>
                </a:lnTo>
                <a:lnTo>
                  <a:pt x="389376" y="2354106"/>
                </a:lnTo>
                <a:lnTo>
                  <a:pt x="389376" y="2353004"/>
                </a:lnTo>
                <a:lnTo>
                  <a:pt x="1437683" y="2351602"/>
                </a:lnTo>
                <a:lnTo>
                  <a:pt x="1446044" y="2347901"/>
                </a:lnTo>
                <a:lnTo>
                  <a:pt x="1150229" y="2347901"/>
                </a:lnTo>
                <a:lnTo>
                  <a:pt x="1099101" y="2344340"/>
                </a:lnTo>
                <a:lnTo>
                  <a:pt x="608419" y="2292951"/>
                </a:lnTo>
                <a:lnTo>
                  <a:pt x="389275" y="2292951"/>
                </a:lnTo>
                <a:lnTo>
                  <a:pt x="389275" y="1854031"/>
                </a:lnTo>
                <a:lnTo>
                  <a:pt x="452545" y="1854031"/>
                </a:lnTo>
                <a:lnTo>
                  <a:pt x="459338" y="1851580"/>
                </a:lnTo>
                <a:lnTo>
                  <a:pt x="464770" y="1847119"/>
                </a:lnTo>
                <a:lnTo>
                  <a:pt x="502197" y="1818810"/>
                </a:lnTo>
                <a:lnTo>
                  <a:pt x="539159" y="1795629"/>
                </a:lnTo>
                <a:close/>
              </a:path>
              <a:path w="2146300" h="2414270">
                <a:moveTo>
                  <a:pt x="2114057" y="1769275"/>
                </a:moveTo>
                <a:lnTo>
                  <a:pt x="1998470" y="1769275"/>
                </a:lnTo>
                <a:lnTo>
                  <a:pt x="2016670" y="1772288"/>
                </a:lnTo>
                <a:lnTo>
                  <a:pt x="2033913" y="1778715"/>
                </a:lnTo>
                <a:lnTo>
                  <a:pt x="2073133" y="1815263"/>
                </a:lnTo>
                <a:lnTo>
                  <a:pt x="2085279" y="1867387"/>
                </a:lnTo>
                <a:lnTo>
                  <a:pt x="2084762" y="1870479"/>
                </a:lnTo>
                <a:lnTo>
                  <a:pt x="2082371" y="1885530"/>
                </a:lnTo>
                <a:lnTo>
                  <a:pt x="2054195" y="1931009"/>
                </a:lnTo>
                <a:lnTo>
                  <a:pt x="1478722" y="2264000"/>
                </a:lnTo>
                <a:lnTo>
                  <a:pt x="1433492" y="2287951"/>
                </a:lnTo>
                <a:lnTo>
                  <a:pt x="1388042" y="2307840"/>
                </a:lnTo>
                <a:lnTo>
                  <a:pt x="1342164" y="2323713"/>
                </a:lnTo>
                <a:lnTo>
                  <a:pt x="1295651" y="2335612"/>
                </a:lnTo>
                <a:lnTo>
                  <a:pt x="1248296" y="2343581"/>
                </a:lnTo>
                <a:lnTo>
                  <a:pt x="1199891" y="2347663"/>
                </a:lnTo>
                <a:lnTo>
                  <a:pt x="1150229" y="2347901"/>
                </a:lnTo>
                <a:lnTo>
                  <a:pt x="1446044" y="2347901"/>
                </a:lnTo>
                <a:lnTo>
                  <a:pt x="1508966" y="2315991"/>
                </a:lnTo>
                <a:lnTo>
                  <a:pt x="2069445" y="1993728"/>
                </a:lnTo>
                <a:lnTo>
                  <a:pt x="2114366" y="1954540"/>
                </a:lnTo>
                <a:lnTo>
                  <a:pt x="2140729" y="1900966"/>
                </a:lnTo>
                <a:lnTo>
                  <a:pt x="2145696" y="1871143"/>
                </a:lnTo>
                <a:lnTo>
                  <a:pt x="2144761" y="1841430"/>
                </a:lnTo>
                <a:lnTo>
                  <a:pt x="2138056" y="1812759"/>
                </a:lnTo>
                <a:lnTo>
                  <a:pt x="2138003" y="1812534"/>
                </a:lnTo>
                <a:lnTo>
                  <a:pt x="2125565" y="1785292"/>
                </a:lnTo>
                <a:lnTo>
                  <a:pt x="2114057" y="1769275"/>
                </a:lnTo>
                <a:close/>
              </a:path>
              <a:path w="2146300" h="2414270">
                <a:moveTo>
                  <a:pt x="595985" y="2291648"/>
                </a:moveTo>
                <a:lnTo>
                  <a:pt x="571165" y="2291648"/>
                </a:lnTo>
                <a:lnTo>
                  <a:pt x="389275" y="2292951"/>
                </a:lnTo>
                <a:lnTo>
                  <a:pt x="608419" y="2292951"/>
                </a:lnTo>
                <a:lnTo>
                  <a:pt x="595985" y="2291648"/>
                </a:lnTo>
                <a:close/>
              </a:path>
              <a:path w="2146300" h="2414270">
                <a:moveTo>
                  <a:pt x="1059838" y="1731046"/>
                </a:moveTo>
                <a:lnTo>
                  <a:pt x="799611" y="1731046"/>
                </a:lnTo>
                <a:lnTo>
                  <a:pt x="846088" y="1734347"/>
                </a:lnTo>
                <a:lnTo>
                  <a:pt x="893296" y="1741624"/>
                </a:lnTo>
                <a:lnTo>
                  <a:pt x="941143" y="1752883"/>
                </a:lnTo>
                <a:lnTo>
                  <a:pt x="989542" y="1768130"/>
                </a:lnTo>
                <a:lnTo>
                  <a:pt x="1038402" y="1787370"/>
                </a:lnTo>
                <a:lnTo>
                  <a:pt x="1087634" y="1810608"/>
                </a:lnTo>
                <a:lnTo>
                  <a:pt x="1091926" y="1812759"/>
                </a:lnTo>
                <a:lnTo>
                  <a:pt x="1096687" y="1813914"/>
                </a:lnTo>
                <a:lnTo>
                  <a:pt x="1388327" y="1813914"/>
                </a:lnTo>
                <a:lnTo>
                  <a:pt x="1454011" y="1841054"/>
                </a:lnTo>
                <a:lnTo>
                  <a:pt x="1481271" y="1906476"/>
                </a:lnTo>
                <a:lnTo>
                  <a:pt x="1478026" y="1930518"/>
                </a:lnTo>
                <a:lnTo>
                  <a:pt x="1454112" y="1971812"/>
                </a:lnTo>
                <a:lnTo>
                  <a:pt x="1431647" y="1988319"/>
                </a:lnTo>
                <a:lnTo>
                  <a:pt x="1431110" y="1988619"/>
                </a:lnTo>
                <a:lnTo>
                  <a:pt x="1388327" y="1999084"/>
                </a:lnTo>
                <a:lnTo>
                  <a:pt x="989393" y="1999084"/>
                </a:lnTo>
                <a:lnTo>
                  <a:pt x="977662" y="2001449"/>
                </a:lnTo>
                <a:lnTo>
                  <a:pt x="968068" y="2007894"/>
                </a:lnTo>
                <a:lnTo>
                  <a:pt x="961593" y="2017448"/>
                </a:lnTo>
                <a:lnTo>
                  <a:pt x="959216" y="2029137"/>
                </a:lnTo>
                <a:lnTo>
                  <a:pt x="961593" y="2040828"/>
                </a:lnTo>
                <a:lnTo>
                  <a:pt x="968068" y="2050381"/>
                </a:lnTo>
                <a:lnTo>
                  <a:pt x="977662" y="2056825"/>
                </a:lnTo>
                <a:lnTo>
                  <a:pt x="989393" y="2059189"/>
                </a:lnTo>
                <a:lnTo>
                  <a:pt x="1388327" y="2059189"/>
                </a:lnTo>
                <a:lnTo>
                  <a:pt x="1408754" y="2057839"/>
                </a:lnTo>
                <a:lnTo>
                  <a:pt x="1428369" y="2053906"/>
                </a:lnTo>
                <a:lnTo>
                  <a:pt x="1446992" y="2047570"/>
                </a:lnTo>
                <a:lnTo>
                  <a:pt x="1464439" y="2039007"/>
                </a:lnTo>
                <a:lnTo>
                  <a:pt x="1667300" y="1930518"/>
                </a:lnTo>
                <a:lnTo>
                  <a:pt x="1539813" y="1930518"/>
                </a:lnTo>
                <a:lnTo>
                  <a:pt x="1541087" y="1922704"/>
                </a:lnTo>
                <a:lnTo>
                  <a:pt x="1541691" y="1914690"/>
                </a:lnTo>
                <a:lnTo>
                  <a:pt x="1541691" y="1906476"/>
                </a:lnTo>
                <a:lnTo>
                  <a:pt x="1533859" y="1858265"/>
                </a:lnTo>
                <a:lnTo>
                  <a:pt x="1512065" y="1816362"/>
                </a:lnTo>
                <a:lnTo>
                  <a:pt x="1478856" y="1783298"/>
                </a:lnTo>
                <a:lnTo>
                  <a:pt x="1436783" y="1761603"/>
                </a:lnTo>
                <a:lnTo>
                  <a:pt x="1388594" y="1753841"/>
                </a:lnTo>
                <a:lnTo>
                  <a:pt x="1108827" y="1753841"/>
                </a:lnTo>
                <a:lnTo>
                  <a:pt x="1059838" y="1731046"/>
                </a:lnTo>
                <a:close/>
              </a:path>
              <a:path w="2146300" h="2414270">
                <a:moveTo>
                  <a:pt x="2002581" y="1709232"/>
                </a:moveTo>
                <a:lnTo>
                  <a:pt x="1972863" y="1710119"/>
                </a:lnTo>
                <a:lnTo>
                  <a:pt x="1943925" y="1716766"/>
                </a:lnTo>
                <a:lnTo>
                  <a:pt x="1916483" y="1729086"/>
                </a:lnTo>
                <a:lnTo>
                  <a:pt x="1539813" y="1930518"/>
                </a:lnTo>
                <a:lnTo>
                  <a:pt x="1667300" y="1930518"/>
                </a:lnTo>
                <a:lnTo>
                  <a:pt x="1946123" y="1781404"/>
                </a:lnTo>
                <a:lnTo>
                  <a:pt x="1962527" y="1773992"/>
                </a:lnTo>
                <a:lnTo>
                  <a:pt x="1962288" y="1773992"/>
                </a:lnTo>
                <a:lnTo>
                  <a:pt x="1980365" y="1769821"/>
                </a:lnTo>
                <a:lnTo>
                  <a:pt x="1998470" y="1769275"/>
                </a:lnTo>
                <a:lnTo>
                  <a:pt x="2114057" y="1769275"/>
                </a:lnTo>
                <a:lnTo>
                  <a:pt x="2107935" y="1760754"/>
                </a:lnTo>
                <a:lnTo>
                  <a:pt x="2086176" y="1740481"/>
                </a:lnTo>
                <a:lnTo>
                  <a:pt x="2060796" y="1724818"/>
                </a:lnTo>
                <a:lnTo>
                  <a:pt x="2032361" y="1714193"/>
                </a:lnTo>
                <a:lnTo>
                  <a:pt x="2002581" y="1709232"/>
                </a:lnTo>
                <a:close/>
              </a:path>
              <a:path w="2146300" h="2414270">
                <a:moveTo>
                  <a:pt x="772500" y="1670307"/>
                </a:moveTo>
                <a:lnTo>
                  <a:pt x="726876" y="1673027"/>
                </a:lnTo>
                <a:lnTo>
                  <a:pt x="682081" y="1679395"/>
                </a:lnTo>
                <a:lnTo>
                  <a:pt x="638189" y="1689405"/>
                </a:lnTo>
                <a:lnTo>
                  <a:pt x="595274" y="1703053"/>
                </a:lnTo>
                <a:lnTo>
                  <a:pt x="553413" y="1720334"/>
                </a:lnTo>
                <a:lnTo>
                  <a:pt x="512679" y="1741243"/>
                </a:lnTo>
                <a:lnTo>
                  <a:pt x="473149" y="1765775"/>
                </a:lnTo>
                <a:lnTo>
                  <a:pt x="434895" y="1793926"/>
                </a:lnTo>
                <a:lnTo>
                  <a:pt x="542064" y="1793926"/>
                </a:lnTo>
                <a:lnTo>
                  <a:pt x="581292" y="1773992"/>
                </a:lnTo>
                <a:lnTo>
                  <a:pt x="622782" y="1757495"/>
                </a:lnTo>
                <a:lnTo>
                  <a:pt x="665448" y="1744946"/>
                </a:lnTo>
                <a:lnTo>
                  <a:pt x="709202" y="1736351"/>
                </a:lnTo>
                <a:lnTo>
                  <a:pt x="753952" y="1731716"/>
                </a:lnTo>
                <a:lnTo>
                  <a:pt x="799611" y="1731046"/>
                </a:lnTo>
                <a:lnTo>
                  <a:pt x="1059838" y="1731046"/>
                </a:lnTo>
                <a:lnTo>
                  <a:pt x="1059435" y="1730859"/>
                </a:lnTo>
                <a:lnTo>
                  <a:pt x="1010417" y="1711591"/>
                </a:lnTo>
                <a:lnTo>
                  <a:pt x="961776" y="1696000"/>
                </a:lnTo>
                <a:lnTo>
                  <a:pt x="913590" y="1684081"/>
                </a:lnTo>
                <a:lnTo>
                  <a:pt x="865931" y="1675829"/>
                </a:lnTo>
                <a:lnTo>
                  <a:pt x="818876" y="1671239"/>
                </a:lnTo>
                <a:lnTo>
                  <a:pt x="772500" y="167030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09998" y="337865"/>
            <a:ext cx="4238057" cy="17398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48843" y="767"/>
            <a:ext cx="2131695" cy="2446655"/>
            <a:chOff x="448843" y="767"/>
            <a:chExt cx="2131695" cy="2446655"/>
          </a:xfrm>
        </p:grpSpPr>
        <p:sp>
          <p:nvSpPr>
            <p:cNvPr id="4" name="object 4"/>
            <p:cNvSpPr/>
            <p:nvPr/>
          </p:nvSpPr>
          <p:spPr>
            <a:xfrm>
              <a:off x="448843" y="774"/>
              <a:ext cx="2131695" cy="2446655"/>
            </a:xfrm>
            <a:custGeom>
              <a:avLst/>
              <a:gdLst/>
              <a:ahLst/>
              <a:cxnLst/>
              <a:rect l="l" t="t" r="r" b="b"/>
              <a:pathLst>
                <a:path w="2131695" h="2446655">
                  <a:moveTo>
                    <a:pt x="542823" y="34467"/>
                  </a:moveTo>
                  <a:lnTo>
                    <a:pt x="540105" y="21043"/>
                  </a:lnTo>
                  <a:lnTo>
                    <a:pt x="532701" y="10083"/>
                  </a:lnTo>
                  <a:lnTo>
                    <a:pt x="521741" y="2705"/>
                  </a:lnTo>
                  <a:lnTo>
                    <a:pt x="508304" y="0"/>
                  </a:lnTo>
                  <a:lnTo>
                    <a:pt x="494868" y="2705"/>
                  </a:lnTo>
                  <a:lnTo>
                    <a:pt x="483895" y="10083"/>
                  </a:lnTo>
                  <a:lnTo>
                    <a:pt x="476504" y="21043"/>
                  </a:lnTo>
                  <a:lnTo>
                    <a:pt x="473786" y="34467"/>
                  </a:lnTo>
                  <a:lnTo>
                    <a:pt x="473786" y="456272"/>
                  </a:lnTo>
                  <a:lnTo>
                    <a:pt x="476504" y="469696"/>
                  </a:lnTo>
                  <a:lnTo>
                    <a:pt x="483895" y="480656"/>
                  </a:lnTo>
                  <a:lnTo>
                    <a:pt x="494868" y="488035"/>
                  </a:lnTo>
                  <a:lnTo>
                    <a:pt x="508304" y="490740"/>
                  </a:lnTo>
                  <a:lnTo>
                    <a:pt x="521741" y="488035"/>
                  </a:lnTo>
                  <a:lnTo>
                    <a:pt x="532701" y="480656"/>
                  </a:lnTo>
                  <a:lnTo>
                    <a:pt x="540105" y="469696"/>
                  </a:lnTo>
                  <a:lnTo>
                    <a:pt x="542823" y="456272"/>
                  </a:lnTo>
                  <a:lnTo>
                    <a:pt x="542823" y="34467"/>
                  </a:lnTo>
                  <a:close/>
                </a:path>
                <a:path w="2131695" h="2446655">
                  <a:moveTo>
                    <a:pt x="1540852" y="250672"/>
                  </a:moveTo>
                  <a:lnTo>
                    <a:pt x="1538135" y="237248"/>
                  </a:lnTo>
                  <a:lnTo>
                    <a:pt x="1530731" y="226301"/>
                  </a:lnTo>
                  <a:lnTo>
                    <a:pt x="1519758" y="218935"/>
                  </a:lnTo>
                  <a:lnTo>
                    <a:pt x="1506321" y="216230"/>
                  </a:lnTo>
                  <a:lnTo>
                    <a:pt x="608711" y="216230"/>
                  </a:lnTo>
                  <a:lnTo>
                    <a:pt x="595274" y="218935"/>
                  </a:lnTo>
                  <a:lnTo>
                    <a:pt x="584314" y="226301"/>
                  </a:lnTo>
                  <a:lnTo>
                    <a:pt x="576910" y="237248"/>
                  </a:lnTo>
                  <a:lnTo>
                    <a:pt x="574192" y="250672"/>
                  </a:lnTo>
                  <a:lnTo>
                    <a:pt x="576910" y="264109"/>
                  </a:lnTo>
                  <a:lnTo>
                    <a:pt x="584314" y="275069"/>
                  </a:lnTo>
                  <a:lnTo>
                    <a:pt x="595274" y="282448"/>
                  </a:lnTo>
                  <a:lnTo>
                    <a:pt x="608711" y="285153"/>
                  </a:lnTo>
                  <a:lnTo>
                    <a:pt x="1506321" y="285153"/>
                  </a:lnTo>
                  <a:lnTo>
                    <a:pt x="1519758" y="282448"/>
                  </a:lnTo>
                  <a:lnTo>
                    <a:pt x="1530731" y="275069"/>
                  </a:lnTo>
                  <a:lnTo>
                    <a:pt x="1538135" y="264109"/>
                  </a:lnTo>
                  <a:lnTo>
                    <a:pt x="1540852" y="250672"/>
                  </a:lnTo>
                  <a:close/>
                </a:path>
                <a:path w="2131695" h="2446655">
                  <a:moveTo>
                    <a:pt x="1657527" y="34467"/>
                  </a:moveTo>
                  <a:lnTo>
                    <a:pt x="1654822" y="21043"/>
                  </a:lnTo>
                  <a:lnTo>
                    <a:pt x="1647418" y="10083"/>
                  </a:lnTo>
                  <a:lnTo>
                    <a:pt x="1636458" y="2705"/>
                  </a:lnTo>
                  <a:lnTo>
                    <a:pt x="1623034" y="0"/>
                  </a:lnTo>
                  <a:lnTo>
                    <a:pt x="1609585" y="2705"/>
                  </a:lnTo>
                  <a:lnTo>
                    <a:pt x="1598599" y="10083"/>
                  </a:lnTo>
                  <a:lnTo>
                    <a:pt x="1591208" y="21043"/>
                  </a:lnTo>
                  <a:lnTo>
                    <a:pt x="1588503" y="34467"/>
                  </a:lnTo>
                  <a:lnTo>
                    <a:pt x="1588503" y="456272"/>
                  </a:lnTo>
                  <a:lnTo>
                    <a:pt x="1591208" y="469696"/>
                  </a:lnTo>
                  <a:lnTo>
                    <a:pt x="1598599" y="480656"/>
                  </a:lnTo>
                  <a:lnTo>
                    <a:pt x="1609585" y="488035"/>
                  </a:lnTo>
                  <a:lnTo>
                    <a:pt x="1623034" y="490740"/>
                  </a:lnTo>
                  <a:lnTo>
                    <a:pt x="1636458" y="488035"/>
                  </a:lnTo>
                  <a:lnTo>
                    <a:pt x="1647418" y="480656"/>
                  </a:lnTo>
                  <a:lnTo>
                    <a:pt x="1654822" y="469696"/>
                  </a:lnTo>
                  <a:lnTo>
                    <a:pt x="1657527" y="456272"/>
                  </a:lnTo>
                  <a:lnTo>
                    <a:pt x="1657527" y="34467"/>
                  </a:lnTo>
                  <a:close/>
                </a:path>
                <a:path w="2131695" h="2446655">
                  <a:moveTo>
                    <a:pt x="1879892" y="2051380"/>
                  </a:moveTo>
                  <a:lnTo>
                    <a:pt x="1877187" y="2037956"/>
                  </a:lnTo>
                  <a:lnTo>
                    <a:pt x="1869782" y="2027008"/>
                  </a:lnTo>
                  <a:lnTo>
                    <a:pt x="1858822" y="2019630"/>
                  </a:lnTo>
                  <a:lnTo>
                    <a:pt x="1845398" y="2016925"/>
                  </a:lnTo>
                  <a:lnTo>
                    <a:pt x="808431" y="2016925"/>
                  </a:lnTo>
                  <a:lnTo>
                    <a:pt x="794994" y="2019630"/>
                  </a:lnTo>
                  <a:lnTo>
                    <a:pt x="784021" y="2027008"/>
                  </a:lnTo>
                  <a:lnTo>
                    <a:pt x="776630" y="2037956"/>
                  </a:lnTo>
                  <a:lnTo>
                    <a:pt x="773912" y="2051380"/>
                  </a:lnTo>
                  <a:lnTo>
                    <a:pt x="776630" y="2064804"/>
                  </a:lnTo>
                  <a:lnTo>
                    <a:pt x="784021" y="2075764"/>
                  </a:lnTo>
                  <a:lnTo>
                    <a:pt x="794994" y="2083142"/>
                  </a:lnTo>
                  <a:lnTo>
                    <a:pt x="808431" y="2085848"/>
                  </a:lnTo>
                  <a:lnTo>
                    <a:pt x="1845398" y="2085848"/>
                  </a:lnTo>
                  <a:lnTo>
                    <a:pt x="1858822" y="2083142"/>
                  </a:lnTo>
                  <a:lnTo>
                    <a:pt x="1869782" y="2075764"/>
                  </a:lnTo>
                  <a:lnTo>
                    <a:pt x="1877187" y="2064804"/>
                  </a:lnTo>
                  <a:lnTo>
                    <a:pt x="1879892" y="2051380"/>
                  </a:lnTo>
                  <a:close/>
                </a:path>
                <a:path w="2131695" h="2446655">
                  <a:moveTo>
                    <a:pt x="1879892" y="1547050"/>
                  </a:moveTo>
                  <a:lnTo>
                    <a:pt x="1877187" y="1533626"/>
                  </a:lnTo>
                  <a:lnTo>
                    <a:pt x="1869782" y="1522679"/>
                  </a:lnTo>
                  <a:lnTo>
                    <a:pt x="1858822" y="1515287"/>
                  </a:lnTo>
                  <a:lnTo>
                    <a:pt x="1845398" y="1512582"/>
                  </a:lnTo>
                  <a:lnTo>
                    <a:pt x="808431" y="1512582"/>
                  </a:lnTo>
                  <a:lnTo>
                    <a:pt x="794994" y="1515287"/>
                  </a:lnTo>
                  <a:lnTo>
                    <a:pt x="784021" y="1522679"/>
                  </a:lnTo>
                  <a:lnTo>
                    <a:pt x="776630" y="1533626"/>
                  </a:lnTo>
                  <a:lnTo>
                    <a:pt x="773912" y="1547050"/>
                  </a:lnTo>
                  <a:lnTo>
                    <a:pt x="776630" y="1560474"/>
                  </a:lnTo>
                  <a:lnTo>
                    <a:pt x="784021" y="1571421"/>
                  </a:lnTo>
                  <a:lnTo>
                    <a:pt x="794994" y="1578813"/>
                  </a:lnTo>
                  <a:lnTo>
                    <a:pt x="808431" y="1581518"/>
                  </a:lnTo>
                  <a:lnTo>
                    <a:pt x="1845398" y="1581518"/>
                  </a:lnTo>
                  <a:lnTo>
                    <a:pt x="1858822" y="1578813"/>
                  </a:lnTo>
                  <a:lnTo>
                    <a:pt x="1869782" y="1571421"/>
                  </a:lnTo>
                  <a:lnTo>
                    <a:pt x="1877187" y="1560474"/>
                  </a:lnTo>
                  <a:lnTo>
                    <a:pt x="1879892" y="1547050"/>
                  </a:lnTo>
                  <a:close/>
                </a:path>
                <a:path w="2131695" h="2446655">
                  <a:moveTo>
                    <a:pt x="1879892" y="1042720"/>
                  </a:moveTo>
                  <a:lnTo>
                    <a:pt x="1877187" y="1029296"/>
                  </a:lnTo>
                  <a:lnTo>
                    <a:pt x="1869782" y="1018336"/>
                  </a:lnTo>
                  <a:lnTo>
                    <a:pt x="1858822" y="1010958"/>
                  </a:lnTo>
                  <a:lnTo>
                    <a:pt x="1845398" y="1008253"/>
                  </a:lnTo>
                  <a:lnTo>
                    <a:pt x="808431" y="1008253"/>
                  </a:lnTo>
                  <a:lnTo>
                    <a:pt x="794994" y="1010958"/>
                  </a:lnTo>
                  <a:lnTo>
                    <a:pt x="784021" y="1018336"/>
                  </a:lnTo>
                  <a:lnTo>
                    <a:pt x="776630" y="1029296"/>
                  </a:lnTo>
                  <a:lnTo>
                    <a:pt x="773912" y="1042720"/>
                  </a:lnTo>
                  <a:lnTo>
                    <a:pt x="776630" y="1056119"/>
                  </a:lnTo>
                  <a:lnTo>
                    <a:pt x="784021" y="1067066"/>
                  </a:lnTo>
                  <a:lnTo>
                    <a:pt x="794994" y="1074458"/>
                  </a:lnTo>
                  <a:lnTo>
                    <a:pt x="808431" y="1077163"/>
                  </a:lnTo>
                  <a:lnTo>
                    <a:pt x="1845398" y="1077163"/>
                  </a:lnTo>
                  <a:lnTo>
                    <a:pt x="1858822" y="1074458"/>
                  </a:lnTo>
                  <a:lnTo>
                    <a:pt x="1869782" y="1067066"/>
                  </a:lnTo>
                  <a:lnTo>
                    <a:pt x="1877187" y="1056119"/>
                  </a:lnTo>
                  <a:lnTo>
                    <a:pt x="1879892" y="1042720"/>
                  </a:lnTo>
                  <a:close/>
                </a:path>
                <a:path w="2131695" h="2446655">
                  <a:moveTo>
                    <a:pt x="2131326" y="489191"/>
                  </a:moveTo>
                  <a:lnTo>
                    <a:pt x="2127478" y="433514"/>
                  </a:lnTo>
                  <a:lnTo>
                    <a:pt x="2116378" y="381952"/>
                  </a:lnTo>
                  <a:lnTo>
                    <a:pt x="2098776" y="335546"/>
                  </a:lnTo>
                  <a:lnTo>
                    <a:pt x="2075370" y="295300"/>
                  </a:lnTo>
                  <a:lnTo>
                    <a:pt x="2046884" y="262216"/>
                  </a:lnTo>
                  <a:lnTo>
                    <a:pt x="2014054" y="237337"/>
                  </a:lnTo>
                  <a:lnTo>
                    <a:pt x="1977580" y="221653"/>
                  </a:lnTo>
                  <a:lnTo>
                    <a:pt x="1938185" y="216204"/>
                  </a:lnTo>
                  <a:lnTo>
                    <a:pt x="1722793" y="216204"/>
                  </a:lnTo>
                  <a:lnTo>
                    <a:pt x="1709369" y="218922"/>
                  </a:lnTo>
                  <a:lnTo>
                    <a:pt x="1698396" y="226301"/>
                  </a:lnTo>
                  <a:lnTo>
                    <a:pt x="1690992" y="237274"/>
                  </a:lnTo>
                  <a:lnTo>
                    <a:pt x="1688287" y="250698"/>
                  </a:lnTo>
                  <a:lnTo>
                    <a:pt x="1690992" y="264109"/>
                  </a:lnTo>
                  <a:lnTo>
                    <a:pt x="1698396" y="275056"/>
                  </a:lnTo>
                  <a:lnTo>
                    <a:pt x="1709369" y="282448"/>
                  </a:lnTo>
                  <a:lnTo>
                    <a:pt x="1722793" y="285153"/>
                  </a:lnTo>
                  <a:lnTo>
                    <a:pt x="1938185" y="285153"/>
                  </a:lnTo>
                  <a:lnTo>
                    <a:pt x="1970747" y="292595"/>
                  </a:lnTo>
                  <a:lnTo>
                    <a:pt x="2025484" y="345694"/>
                  </a:lnTo>
                  <a:lnTo>
                    <a:pt x="2045081" y="387134"/>
                  </a:lnTo>
                  <a:lnTo>
                    <a:pt x="2057781" y="435673"/>
                  </a:lnTo>
                  <a:lnTo>
                    <a:pt x="2062302" y="489191"/>
                  </a:lnTo>
                  <a:lnTo>
                    <a:pt x="2062302" y="577469"/>
                  </a:lnTo>
                  <a:lnTo>
                    <a:pt x="2062302" y="646404"/>
                  </a:lnTo>
                  <a:lnTo>
                    <a:pt x="2062302" y="2173325"/>
                  </a:lnTo>
                  <a:lnTo>
                    <a:pt x="2057781" y="2226843"/>
                  </a:lnTo>
                  <a:lnTo>
                    <a:pt x="2045081" y="2275382"/>
                  </a:lnTo>
                  <a:lnTo>
                    <a:pt x="2025484" y="2316810"/>
                  </a:lnTo>
                  <a:lnTo>
                    <a:pt x="2000275" y="2349030"/>
                  </a:lnTo>
                  <a:lnTo>
                    <a:pt x="1938185" y="2377351"/>
                  </a:lnTo>
                  <a:lnTo>
                    <a:pt x="193128" y="2377351"/>
                  </a:lnTo>
                  <a:lnTo>
                    <a:pt x="131051" y="2349030"/>
                  </a:lnTo>
                  <a:lnTo>
                    <a:pt x="105854" y="2316810"/>
                  </a:lnTo>
                  <a:lnTo>
                    <a:pt x="86245" y="2275382"/>
                  </a:lnTo>
                  <a:lnTo>
                    <a:pt x="73545" y="2226843"/>
                  </a:lnTo>
                  <a:lnTo>
                    <a:pt x="69024" y="2173325"/>
                  </a:lnTo>
                  <a:lnTo>
                    <a:pt x="69024" y="646404"/>
                  </a:lnTo>
                  <a:lnTo>
                    <a:pt x="2062302" y="646404"/>
                  </a:lnTo>
                  <a:lnTo>
                    <a:pt x="2062302" y="577469"/>
                  </a:lnTo>
                  <a:lnTo>
                    <a:pt x="69024" y="577469"/>
                  </a:lnTo>
                  <a:lnTo>
                    <a:pt x="69024" y="489191"/>
                  </a:lnTo>
                  <a:lnTo>
                    <a:pt x="73545" y="435673"/>
                  </a:lnTo>
                  <a:lnTo>
                    <a:pt x="86245" y="387134"/>
                  </a:lnTo>
                  <a:lnTo>
                    <a:pt x="105854" y="345694"/>
                  </a:lnTo>
                  <a:lnTo>
                    <a:pt x="131051" y="313474"/>
                  </a:lnTo>
                  <a:lnTo>
                    <a:pt x="193128" y="285153"/>
                  </a:lnTo>
                  <a:lnTo>
                    <a:pt x="404990" y="285153"/>
                  </a:lnTo>
                  <a:lnTo>
                    <a:pt x="418414" y="282448"/>
                  </a:lnTo>
                  <a:lnTo>
                    <a:pt x="429387" y="275056"/>
                  </a:lnTo>
                  <a:lnTo>
                    <a:pt x="436791" y="264109"/>
                  </a:lnTo>
                  <a:lnTo>
                    <a:pt x="439496" y="250698"/>
                  </a:lnTo>
                  <a:lnTo>
                    <a:pt x="436791" y="237274"/>
                  </a:lnTo>
                  <a:lnTo>
                    <a:pt x="429387" y="226301"/>
                  </a:lnTo>
                  <a:lnTo>
                    <a:pt x="418414" y="218922"/>
                  </a:lnTo>
                  <a:lnTo>
                    <a:pt x="404990" y="216204"/>
                  </a:lnTo>
                  <a:lnTo>
                    <a:pt x="193128" y="216204"/>
                  </a:lnTo>
                  <a:lnTo>
                    <a:pt x="153746" y="221653"/>
                  </a:lnTo>
                  <a:lnTo>
                    <a:pt x="117271" y="237337"/>
                  </a:lnTo>
                  <a:lnTo>
                    <a:pt x="84429" y="262216"/>
                  </a:lnTo>
                  <a:lnTo>
                    <a:pt x="55956" y="295300"/>
                  </a:lnTo>
                  <a:lnTo>
                    <a:pt x="32550" y="335546"/>
                  </a:lnTo>
                  <a:lnTo>
                    <a:pt x="14947" y="381952"/>
                  </a:lnTo>
                  <a:lnTo>
                    <a:pt x="3848" y="433514"/>
                  </a:lnTo>
                  <a:lnTo>
                    <a:pt x="0" y="489191"/>
                  </a:lnTo>
                  <a:lnTo>
                    <a:pt x="0" y="611936"/>
                  </a:lnTo>
                  <a:lnTo>
                    <a:pt x="0" y="2173325"/>
                  </a:lnTo>
                  <a:lnTo>
                    <a:pt x="3848" y="2229002"/>
                  </a:lnTo>
                  <a:lnTo>
                    <a:pt x="14947" y="2280551"/>
                  </a:lnTo>
                  <a:lnTo>
                    <a:pt x="32550" y="2326957"/>
                  </a:lnTo>
                  <a:lnTo>
                    <a:pt x="55956" y="2367203"/>
                  </a:lnTo>
                  <a:lnTo>
                    <a:pt x="84429" y="2400287"/>
                  </a:lnTo>
                  <a:lnTo>
                    <a:pt x="117271" y="2425166"/>
                  </a:lnTo>
                  <a:lnTo>
                    <a:pt x="153746" y="2440838"/>
                  </a:lnTo>
                  <a:lnTo>
                    <a:pt x="193128" y="2446286"/>
                  </a:lnTo>
                  <a:lnTo>
                    <a:pt x="1938185" y="2446286"/>
                  </a:lnTo>
                  <a:lnTo>
                    <a:pt x="1977580" y="2440838"/>
                  </a:lnTo>
                  <a:lnTo>
                    <a:pt x="2014054" y="2425166"/>
                  </a:lnTo>
                  <a:lnTo>
                    <a:pt x="2046884" y="2400287"/>
                  </a:lnTo>
                  <a:lnTo>
                    <a:pt x="2075370" y="2367203"/>
                  </a:lnTo>
                  <a:lnTo>
                    <a:pt x="2098776" y="2326957"/>
                  </a:lnTo>
                  <a:lnTo>
                    <a:pt x="2116378" y="2280551"/>
                  </a:lnTo>
                  <a:lnTo>
                    <a:pt x="2127478" y="2229002"/>
                  </a:lnTo>
                  <a:lnTo>
                    <a:pt x="2131326" y="2173325"/>
                  </a:lnTo>
                  <a:lnTo>
                    <a:pt x="2131326" y="611936"/>
                  </a:lnTo>
                  <a:lnTo>
                    <a:pt x="2131326" y="489191"/>
                  </a:lnTo>
                  <a:close/>
                </a:path>
              </a:pathLst>
            </a:custGeom>
            <a:solidFill>
              <a:srgbClr val="4E6F2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0325" y="943711"/>
              <a:ext cx="210517" cy="22879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42423" y="769724"/>
              <a:ext cx="290830" cy="403225"/>
            </a:xfrm>
            <a:custGeom>
              <a:avLst/>
              <a:gdLst/>
              <a:ahLst/>
              <a:cxnLst/>
              <a:rect l="l" t="t" r="r" b="b"/>
              <a:pathLst>
                <a:path w="290830" h="403225">
                  <a:moveTo>
                    <a:pt x="262970" y="0"/>
                  </a:moveTo>
                  <a:lnTo>
                    <a:pt x="227813" y="14808"/>
                  </a:lnTo>
                  <a:lnTo>
                    <a:pt x="5179" y="349225"/>
                  </a:lnTo>
                  <a:lnTo>
                    <a:pt x="0" y="361909"/>
                  </a:lnTo>
                  <a:lnTo>
                    <a:pt x="88" y="375128"/>
                  </a:lnTo>
                  <a:lnTo>
                    <a:pt x="5132" y="387347"/>
                  </a:lnTo>
                  <a:lnTo>
                    <a:pt x="14821" y="397032"/>
                  </a:lnTo>
                  <a:lnTo>
                    <a:pt x="20701" y="400932"/>
                  </a:lnTo>
                  <a:lnTo>
                    <a:pt x="27351" y="402779"/>
                  </a:lnTo>
                  <a:lnTo>
                    <a:pt x="33897" y="402779"/>
                  </a:lnTo>
                  <a:lnTo>
                    <a:pt x="285332" y="52987"/>
                  </a:lnTo>
                  <a:lnTo>
                    <a:pt x="290511" y="40311"/>
                  </a:lnTo>
                  <a:lnTo>
                    <a:pt x="290423" y="27091"/>
                  </a:lnTo>
                  <a:lnTo>
                    <a:pt x="285379" y="14867"/>
                  </a:lnTo>
                  <a:lnTo>
                    <a:pt x="275690" y="5180"/>
                  </a:lnTo>
                  <a:lnTo>
                    <a:pt x="262970" y="0"/>
                  </a:lnTo>
                  <a:close/>
                </a:path>
              </a:pathLst>
            </a:custGeom>
            <a:solidFill>
              <a:srgbClr val="4E6F2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0331" y="1492240"/>
              <a:ext cx="210506" cy="22877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42432" y="1318289"/>
              <a:ext cx="290830" cy="403225"/>
            </a:xfrm>
            <a:custGeom>
              <a:avLst/>
              <a:gdLst/>
              <a:ahLst/>
              <a:cxnLst/>
              <a:rect l="l" t="t" r="r" b="b"/>
              <a:pathLst>
                <a:path w="290830" h="403225">
                  <a:moveTo>
                    <a:pt x="262961" y="0"/>
                  </a:moveTo>
                  <a:lnTo>
                    <a:pt x="227825" y="14814"/>
                  </a:lnTo>
                  <a:lnTo>
                    <a:pt x="5191" y="349169"/>
                  </a:lnTo>
                  <a:lnTo>
                    <a:pt x="0" y="361844"/>
                  </a:lnTo>
                  <a:lnTo>
                    <a:pt x="82" y="375061"/>
                  </a:lnTo>
                  <a:lnTo>
                    <a:pt x="5124" y="387279"/>
                  </a:lnTo>
                  <a:lnTo>
                    <a:pt x="14812" y="396954"/>
                  </a:lnTo>
                  <a:lnTo>
                    <a:pt x="20693" y="400876"/>
                  </a:lnTo>
                  <a:lnTo>
                    <a:pt x="27342" y="402723"/>
                  </a:lnTo>
                  <a:lnTo>
                    <a:pt x="33888" y="402723"/>
                  </a:lnTo>
                  <a:lnTo>
                    <a:pt x="285302" y="52972"/>
                  </a:lnTo>
                  <a:lnTo>
                    <a:pt x="290494" y="40300"/>
                  </a:lnTo>
                  <a:lnTo>
                    <a:pt x="290412" y="27087"/>
                  </a:lnTo>
                  <a:lnTo>
                    <a:pt x="285370" y="14870"/>
                  </a:lnTo>
                  <a:lnTo>
                    <a:pt x="275681" y="5186"/>
                  </a:lnTo>
                  <a:lnTo>
                    <a:pt x="262961" y="0"/>
                  </a:lnTo>
                  <a:close/>
                </a:path>
              </a:pathLst>
            </a:custGeom>
            <a:solidFill>
              <a:srgbClr val="4E6F2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0325" y="1997861"/>
              <a:ext cx="210517" cy="22879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42423" y="1823856"/>
              <a:ext cx="290830" cy="403225"/>
            </a:xfrm>
            <a:custGeom>
              <a:avLst/>
              <a:gdLst/>
              <a:ahLst/>
              <a:cxnLst/>
              <a:rect l="l" t="t" r="r" b="b"/>
              <a:pathLst>
                <a:path w="290830" h="403225">
                  <a:moveTo>
                    <a:pt x="262970" y="0"/>
                  </a:moveTo>
                  <a:lnTo>
                    <a:pt x="227813" y="14825"/>
                  </a:lnTo>
                  <a:lnTo>
                    <a:pt x="5179" y="349263"/>
                  </a:lnTo>
                  <a:lnTo>
                    <a:pt x="0" y="361935"/>
                  </a:lnTo>
                  <a:lnTo>
                    <a:pt x="88" y="375148"/>
                  </a:lnTo>
                  <a:lnTo>
                    <a:pt x="5132" y="387365"/>
                  </a:lnTo>
                  <a:lnTo>
                    <a:pt x="14821" y="397049"/>
                  </a:lnTo>
                  <a:lnTo>
                    <a:pt x="20701" y="400950"/>
                  </a:lnTo>
                  <a:lnTo>
                    <a:pt x="27351" y="402797"/>
                  </a:lnTo>
                  <a:lnTo>
                    <a:pt x="33897" y="402797"/>
                  </a:lnTo>
                  <a:lnTo>
                    <a:pt x="285332" y="53004"/>
                  </a:lnTo>
                  <a:lnTo>
                    <a:pt x="290511" y="40329"/>
                  </a:lnTo>
                  <a:lnTo>
                    <a:pt x="290423" y="27109"/>
                  </a:lnTo>
                  <a:lnTo>
                    <a:pt x="285379" y="14885"/>
                  </a:lnTo>
                  <a:lnTo>
                    <a:pt x="275690" y="5198"/>
                  </a:lnTo>
                  <a:lnTo>
                    <a:pt x="262970" y="0"/>
                  </a:lnTo>
                  <a:close/>
                </a:path>
              </a:pathLst>
            </a:custGeom>
            <a:solidFill>
              <a:srgbClr val="4E6F2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2133219" y="4423727"/>
            <a:ext cx="14173835" cy="12382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7950" spc="415">
                <a:solidFill>
                  <a:srgbClr val="00843C"/>
                </a:solidFill>
              </a:rPr>
              <a:t>Reflection:</a:t>
            </a:r>
            <a:r>
              <a:rPr dirty="0" sz="7950" spc="-80">
                <a:solidFill>
                  <a:srgbClr val="00843C"/>
                </a:solidFill>
              </a:rPr>
              <a:t> </a:t>
            </a:r>
            <a:r>
              <a:rPr dirty="0" sz="7950" spc="695">
                <a:solidFill>
                  <a:srgbClr val="00843C"/>
                </a:solidFill>
              </a:rPr>
              <a:t>Where</a:t>
            </a:r>
            <a:r>
              <a:rPr dirty="0" sz="7950" spc="-55">
                <a:solidFill>
                  <a:srgbClr val="00843C"/>
                </a:solidFill>
              </a:rPr>
              <a:t> </a:t>
            </a:r>
            <a:r>
              <a:rPr dirty="0" sz="7950" spc="150">
                <a:solidFill>
                  <a:srgbClr val="00843C"/>
                </a:solidFill>
              </a:rPr>
              <a:t>I’m</a:t>
            </a:r>
            <a:r>
              <a:rPr dirty="0" sz="7950" spc="-105">
                <a:solidFill>
                  <a:srgbClr val="00843C"/>
                </a:solidFill>
              </a:rPr>
              <a:t> </a:t>
            </a:r>
            <a:r>
              <a:rPr dirty="0" sz="7950" spc="670">
                <a:solidFill>
                  <a:srgbClr val="00843C"/>
                </a:solidFill>
              </a:rPr>
              <a:t>Going</a:t>
            </a:r>
            <a:endParaRPr sz="795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8865" y="3973715"/>
            <a:ext cx="757555" cy="758825"/>
          </a:xfrm>
          <a:custGeom>
            <a:avLst/>
            <a:gdLst/>
            <a:ahLst/>
            <a:cxnLst/>
            <a:rect l="l" t="t" r="r" b="b"/>
            <a:pathLst>
              <a:path w="757555" h="758825">
                <a:moveTo>
                  <a:pt x="498881" y="127165"/>
                </a:moveTo>
                <a:lnTo>
                  <a:pt x="476986" y="154838"/>
                </a:lnTo>
                <a:lnTo>
                  <a:pt x="474078" y="160705"/>
                </a:lnTo>
                <a:lnTo>
                  <a:pt x="479450" y="160312"/>
                </a:lnTo>
                <a:lnTo>
                  <a:pt x="484073" y="151917"/>
                </a:lnTo>
                <a:lnTo>
                  <a:pt x="490410" y="144462"/>
                </a:lnTo>
                <a:lnTo>
                  <a:pt x="496125" y="136639"/>
                </a:lnTo>
                <a:lnTo>
                  <a:pt x="498881" y="127165"/>
                </a:lnTo>
                <a:close/>
              </a:path>
              <a:path w="757555" h="758825">
                <a:moveTo>
                  <a:pt x="549922" y="78955"/>
                </a:moveTo>
                <a:lnTo>
                  <a:pt x="548932" y="74612"/>
                </a:lnTo>
                <a:lnTo>
                  <a:pt x="546252" y="71894"/>
                </a:lnTo>
                <a:lnTo>
                  <a:pt x="536841" y="77851"/>
                </a:lnTo>
                <a:lnTo>
                  <a:pt x="535089" y="81572"/>
                </a:lnTo>
                <a:lnTo>
                  <a:pt x="535089" y="85648"/>
                </a:lnTo>
                <a:lnTo>
                  <a:pt x="541147" y="86144"/>
                </a:lnTo>
                <a:lnTo>
                  <a:pt x="546709" y="83350"/>
                </a:lnTo>
                <a:lnTo>
                  <a:pt x="549922" y="78955"/>
                </a:lnTo>
                <a:close/>
              </a:path>
              <a:path w="757555" h="758825">
                <a:moveTo>
                  <a:pt x="757148" y="10528"/>
                </a:moveTo>
                <a:lnTo>
                  <a:pt x="754989" y="8064"/>
                </a:lnTo>
                <a:lnTo>
                  <a:pt x="753719" y="6604"/>
                </a:lnTo>
                <a:lnTo>
                  <a:pt x="742149" y="8064"/>
                </a:lnTo>
                <a:lnTo>
                  <a:pt x="737793" y="0"/>
                </a:lnTo>
                <a:lnTo>
                  <a:pt x="728002" y="5803"/>
                </a:lnTo>
                <a:lnTo>
                  <a:pt x="717867" y="8064"/>
                </a:lnTo>
                <a:lnTo>
                  <a:pt x="707301" y="9055"/>
                </a:lnTo>
                <a:lnTo>
                  <a:pt x="696188" y="11074"/>
                </a:lnTo>
                <a:lnTo>
                  <a:pt x="694740" y="2705"/>
                </a:lnTo>
                <a:lnTo>
                  <a:pt x="687793" y="5092"/>
                </a:lnTo>
                <a:lnTo>
                  <a:pt x="680288" y="6019"/>
                </a:lnTo>
                <a:lnTo>
                  <a:pt x="671258" y="6604"/>
                </a:lnTo>
                <a:lnTo>
                  <a:pt x="672211" y="6604"/>
                </a:lnTo>
                <a:lnTo>
                  <a:pt x="666242" y="7531"/>
                </a:lnTo>
                <a:lnTo>
                  <a:pt x="649287" y="14211"/>
                </a:lnTo>
                <a:lnTo>
                  <a:pt x="635495" y="23253"/>
                </a:lnTo>
                <a:lnTo>
                  <a:pt x="622693" y="33642"/>
                </a:lnTo>
                <a:lnTo>
                  <a:pt x="608711" y="44310"/>
                </a:lnTo>
                <a:lnTo>
                  <a:pt x="603961" y="47548"/>
                </a:lnTo>
                <a:lnTo>
                  <a:pt x="596658" y="48082"/>
                </a:lnTo>
                <a:lnTo>
                  <a:pt x="593407" y="51181"/>
                </a:lnTo>
                <a:lnTo>
                  <a:pt x="587883" y="57061"/>
                </a:lnTo>
                <a:lnTo>
                  <a:pt x="585495" y="60109"/>
                </a:lnTo>
                <a:lnTo>
                  <a:pt x="581812" y="63169"/>
                </a:lnTo>
                <a:lnTo>
                  <a:pt x="543318" y="96634"/>
                </a:lnTo>
                <a:lnTo>
                  <a:pt x="521893" y="131102"/>
                </a:lnTo>
                <a:lnTo>
                  <a:pt x="510984" y="135623"/>
                </a:lnTo>
                <a:lnTo>
                  <a:pt x="504520" y="142532"/>
                </a:lnTo>
                <a:lnTo>
                  <a:pt x="498576" y="150672"/>
                </a:lnTo>
                <a:lnTo>
                  <a:pt x="489064" y="164223"/>
                </a:lnTo>
                <a:lnTo>
                  <a:pt x="479615" y="176225"/>
                </a:lnTo>
                <a:lnTo>
                  <a:pt x="473900" y="179755"/>
                </a:lnTo>
                <a:lnTo>
                  <a:pt x="475284" y="173075"/>
                </a:lnTo>
                <a:lnTo>
                  <a:pt x="474980" y="166674"/>
                </a:lnTo>
                <a:lnTo>
                  <a:pt x="472376" y="163347"/>
                </a:lnTo>
                <a:lnTo>
                  <a:pt x="466826" y="165874"/>
                </a:lnTo>
                <a:lnTo>
                  <a:pt x="462775" y="170535"/>
                </a:lnTo>
                <a:lnTo>
                  <a:pt x="462775" y="199110"/>
                </a:lnTo>
                <a:lnTo>
                  <a:pt x="448919" y="218427"/>
                </a:lnTo>
                <a:lnTo>
                  <a:pt x="448132" y="208051"/>
                </a:lnTo>
                <a:lnTo>
                  <a:pt x="450799" y="199110"/>
                </a:lnTo>
                <a:lnTo>
                  <a:pt x="450862" y="198945"/>
                </a:lnTo>
                <a:lnTo>
                  <a:pt x="462775" y="199110"/>
                </a:lnTo>
                <a:lnTo>
                  <a:pt x="462775" y="170535"/>
                </a:lnTo>
                <a:lnTo>
                  <a:pt x="455371" y="179019"/>
                </a:lnTo>
                <a:lnTo>
                  <a:pt x="445706" y="194576"/>
                </a:lnTo>
                <a:lnTo>
                  <a:pt x="436524" y="210489"/>
                </a:lnTo>
                <a:lnTo>
                  <a:pt x="426529" y="224688"/>
                </a:lnTo>
                <a:lnTo>
                  <a:pt x="423837" y="227888"/>
                </a:lnTo>
                <a:lnTo>
                  <a:pt x="418934" y="230162"/>
                </a:lnTo>
                <a:lnTo>
                  <a:pt x="416890" y="235064"/>
                </a:lnTo>
                <a:lnTo>
                  <a:pt x="412775" y="229552"/>
                </a:lnTo>
                <a:lnTo>
                  <a:pt x="404406" y="244170"/>
                </a:lnTo>
                <a:lnTo>
                  <a:pt x="404406" y="290372"/>
                </a:lnTo>
                <a:lnTo>
                  <a:pt x="404406" y="294449"/>
                </a:lnTo>
                <a:lnTo>
                  <a:pt x="398907" y="298653"/>
                </a:lnTo>
                <a:lnTo>
                  <a:pt x="398907" y="290372"/>
                </a:lnTo>
                <a:lnTo>
                  <a:pt x="404406" y="290372"/>
                </a:lnTo>
                <a:lnTo>
                  <a:pt x="404406" y="244170"/>
                </a:lnTo>
                <a:lnTo>
                  <a:pt x="399554" y="252641"/>
                </a:lnTo>
                <a:lnTo>
                  <a:pt x="385965" y="275564"/>
                </a:lnTo>
                <a:lnTo>
                  <a:pt x="372452" y="298513"/>
                </a:lnTo>
                <a:lnTo>
                  <a:pt x="334403" y="370332"/>
                </a:lnTo>
                <a:lnTo>
                  <a:pt x="310718" y="419709"/>
                </a:lnTo>
                <a:lnTo>
                  <a:pt x="288099" y="469607"/>
                </a:lnTo>
                <a:lnTo>
                  <a:pt x="266255" y="519811"/>
                </a:lnTo>
                <a:lnTo>
                  <a:pt x="243382" y="573570"/>
                </a:lnTo>
                <a:lnTo>
                  <a:pt x="242925" y="577075"/>
                </a:lnTo>
                <a:lnTo>
                  <a:pt x="243179" y="579996"/>
                </a:lnTo>
                <a:lnTo>
                  <a:pt x="243255" y="580961"/>
                </a:lnTo>
                <a:lnTo>
                  <a:pt x="242760" y="580961"/>
                </a:lnTo>
                <a:lnTo>
                  <a:pt x="236994" y="582193"/>
                </a:lnTo>
                <a:lnTo>
                  <a:pt x="238772" y="579996"/>
                </a:lnTo>
                <a:lnTo>
                  <a:pt x="209283" y="515289"/>
                </a:lnTo>
                <a:lnTo>
                  <a:pt x="179298" y="437438"/>
                </a:lnTo>
                <a:lnTo>
                  <a:pt x="163207" y="399148"/>
                </a:lnTo>
                <a:lnTo>
                  <a:pt x="138163" y="348018"/>
                </a:lnTo>
                <a:lnTo>
                  <a:pt x="119545" y="335978"/>
                </a:lnTo>
                <a:lnTo>
                  <a:pt x="104902" y="338543"/>
                </a:lnTo>
                <a:lnTo>
                  <a:pt x="90347" y="342811"/>
                </a:lnTo>
                <a:lnTo>
                  <a:pt x="77952" y="345173"/>
                </a:lnTo>
                <a:lnTo>
                  <a:pt x="29832" y="350354"/>
                </a:lnTo>
                <a:lnTo>
                  <a:pt x="0" y="381736"/>
                </a:lnTo>
                <a:lnTo>
                  <a:pt x="22961" y="427697"/>
                </a:lnTo>
                <a:lnTo>
                  <a:pt x="43827" y="474637"/>
                </a:lnTo>
                <a:lnTo>
                  <a:pt x="63233" y="522262"/>
                </a:lnTo>
                <a:lnTo>
                  <a:pt x="81826" y="570268"/>
                </a:lnTo>
                <a:lnTo>
                  <a:pt x="100241" y="618350"/>
                </a:lnTo>
                <a:lnTo>
                  <a:pt x="119138" y="666203"/>
                </a:lnTo>
                <a:lnTo>
                  <a:pt x="139128" y="713536"/>
                </a:lnTo>
                <a:lnTo>
                  <a:pt x="161124" y="755281"/>
                </a:lnTo>
                <a:lnTo>
                  <a:pt x="179273" y="758723"/>
                </a:lnTo>
                <a:lnTo>
                  <a:pt x="207784" y="756869"/>
                </a:lnTo>
                <a:lnTo>
                  <a:pt x="237337" y="752805"/>
                </a:lnTo>
                <a:lnTo>
                  <a:pt x="258597" y="749566"/>
                </a:lnTo>
                <a:lnTo>
                  <a:pt x="271233" y="748588"/>
                </a:lnTo>
                <a:lnTo>
                  <a:pt x="322846" y="732599"/>
                </a:lnTo>
                <a:lnTo>
                  <a:pt x="352513" y="685863"/>
                </a:lnTo>
                <a:lnTo>
                  <a:pt x="377190" y="616559"/>
                </a:lnTo>
                <a:lnTo>
                  <a:pt x="388480" y="582193"/>
                </a:lnTo>
                <a:lnTo>
                  <a:pt x="388886" y="580961"/>
                </a:lnTo>
                <a:lnTo>
                  <a:pt x="420103" y="501586"/>
                </a:lnTo>
                <a:lnTo>
                  <a:pt x="440613" y="455523"/>
                </a:lnTo>
                <a:lnTo>
                  <a:pt x="463016" y="408571"/>
                </a:lnTo>
                <a:lnTo>
                  <a:pt x="487146" y="361327"/>
                </a:lnTo>
                <a:lnTo>
                  <a:pt x="512902" y="314413"/>
                </a:lnTo>
                <a:lnTo>
                  <a:pt x="522236" y="298653"/>
                </a:lnTo>
                <a:lnTo>
                  <a:pt x="527138" y="290372"/>
                </a:lnTo>
                <a:lnTo>
                  <a:pt x="561568" y="235064"/>
                </a:lnTo>
                <a:lnTo>
                  <a:pt x="586193" y="199110"/>
                </a:lnTo>
                <a:lnTo>
                  <a:pt x="586320" y="198945"/>
                </a:lnTo>
                <a:lnTo>
                  <a:pt x="598449" y="181698"/>
                </a:lnTo>
                <a:lnTo>
                  <a:pt x="629285" y="142151"/>
                </a:lnTo>
                <a:lnTo>
                  <a:pt x="661047" y="105968"/>
                </a:lnTo>
                <a:lnTo>
                  <a:pt x="728192" y="46418"/>
                </a:lnTo>
                <a:lnTo>
                  <a:pt x="748296" y="26377"/>
                </a:lnTo>
                <a:lnTo>
                  <a:pt x="754557" y="17881"/>
                </a:lnTo>
                <a:lnTo>
                  <a:pt x="756958" y="11074"/>
                </a:lnTo>
                <a:lnTo>
                  <a:pt x="757148" y="10528"/>
                </a:lnTo>
                <a:close/>
              </a:path>
            </a:pathLst>
          </a:custGeom>
          <a:solidFill>
            <a:srgbClr val="007B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90137" y="5462627"/>
            <a:ext cx="1341755" cy="1033780"/>
          </a:xfrm>
          <a:custGeom>
            <a:avLst/>
            <a:gdLst/>
            <a:ahLst/>
            <a:cxnLst/>
            <a:rect l="l" t="t" r="r" b="b"/>
            <a:pathLst>
              <a:path w="1341755" h="1033779">
                <a:moveTo>
                  <a:pt x="9354" y="522345"/>
                </a:moveTo>
                <a:lnTo>
                  <a:pt x="115" y="598604"/>
                </a:lnTo>
                <a:lnTo>
                  <a:pt x="0" y="603352"/>
                </a:lnTo>
                <a:lnTo>
                  <a:pt x="2157" y="651086"/>
                </a:lnTo>
                <a:lnTo>
                  <a:pt x="12529" y="700903"/>
                </a:lnTo>
                <a:lnTo>
                  <a:pt x="30700" y="746895"/>
                </a:lnTo>
                <a:lnTo>
                  <a:pt x="55539" y="788549"/>
                </a:lnTo>
                <a:lnTo>
                  <a:pt x="86082" y="825995"/>
                </a:lnTo>
                <a:lnTo>
                  <a:pt x="121364" y="859365"/>
                </a:lnTo>
                <a:lnTo>
                  <a:pt x="160421" y="888790"/>
                </a:lnTo>
                <a:lnTo>
                  <a:pt x="202287" y="914400"/>
                </a:lnTo>
                <a:lnTo>
                  <a:pt x="245999" y="936326"/>
                </a:lnTo>
                <a:lnTo>
                  <a:pt x="286489" y="953354"/>
                </a:lnTo>
                <a:lnTo>
                  <a:pt x="327820" y="968222"/>
                </a:lnTo>
                <a:lnTo>
                  <a:pt x="369823" y="981128"/>
                </a:lnTo>
                <a:lnTo>
                  <a:pt x="412331" y="992267"/>
                </a:lnTo>
                <a:lnTo>
                  <a:pt x="456777" y="1002591"/>
                </a:lnTo>
                <a:lnTo>
                  <a:pt x="501582" y="1011609"/>
                </a:lnTo>
                <a:lnTo>
                  <a:pt x="546673" y="1019233"/>
                </a:lnTo>
                <a:lnTo>
                  <a:pt x="591977" y="1025379"/>
                </a:lnTo>
                <a:lnTo>
                  <a:pt x="637421" y="1029959"/>
                </a:lnTo>
                <a:lnTo>
                  <a:pt x="684989" y="1032702"/>
                </a:lnTo>
                <a:lnTo>
                  <a:pt x="732674" y="1033241"/>
                </a:lnTo>
                <a:lnTo>
                  <a:pt x="780304" y="1031411"/>
                </a:lnTo>
                <a:lnTo>
                  <a:pt x="827704" y="1027048"/>
                </a:lnTo>
                <a:lnTo>
                  <a:pt x="874702" y="1019986"/>
                </a:lnTo>
                <a:lnTo>
                  <a:pt x="921125" y="1010061"/>
                </a:lnTo>
                <a:lnTo>
                  <a:pt x="966800" y="997107"/>
                </a:lnTo>
                <a:lnTo>
                  <a:pt x="971125" y="995546"/>
                </a:lnTo>
                <a:lnTo>
                  <a:pt x="710432" y="995546"/>
                </a:lnTo>
                <a:lnTo>
                  <a:pt x="664820" y="993679"/>
                </a:lnTo>
                <a:lnTo>
                  <a:pt x="619326" y="989874"/>
                </a:lnTo>
                <a:lnTo>
                  <a:pt x="574012" y="984346"/>
                </a:lnTo>
                <a:lnTo>
                  <a:pt x="528935" y="977312"/>
                </a:lnTo>
                <a:lnTo>
                  <a:pt x="481762" y="968453"/>
                </a:lnTo>
                <a:lnTo>
                  <a:pt x="434786" y="958277"/>
                </a:lnTo>
                <a:lnTo>
                  <a:pt x="388201" y="946475"/>
                </a:lnTo>
                <a:lnTo>
                  <a:pt x="342205" y="932738"/>
                </a:lnTo>
                <a:lnTo>
                  <a:pt x="297996" y="917190"/>
                </a:lnTo>
                <a:lnTo>
                  <a:pt x="254227" y="899046"/>
                </a:lnTo>
                <a:lnTo>
                  <a:pt x="211632" y="877982"/>
                </a:lnTo>
                <a:lnTo>
                  <a:pt x="170946" y="853673"/>
                </a:lnTo>
                <a:lnTo>
                  <a:pt x="132901" y="825796"/>
                </a:lnTo>
                <a:lnTo>
                  <a:pt x="98232" y="794025"/>
                </a:lnTo>
                <a:lnTo>
                  <a:pt x="67674" y="758038"/>
                </a:lnTo>
                <a:lnTo>
                  <a:pt x="43544" y="720107"/>
                </a:lnTo>
                <a:lnTo>
                  <a:pt x="25229" y="679401"/>
                </a:lnTo>
                <a:lnTo>
                  <a:pt x="12927" y="636509"/>
                </a:lnTo>
                <a:lnTo>
                  <a:pt x="6835" y="592018"/>
                </a:lnTo>
                <a:lnTo>
                  <a:pt x="6053" y="574668"/>
                </a:lnTo>
                <a:lnTo>
                  <a:pt x="5936" y="568530"/>
                </a:lnTo>
                <a:lnTo>
                  <a:pt x="9017" y="525263"/>
                </a:lnTo>
                <a:lnTo>
                  <a:pt x="9354" y="522345"/>
                </a:lnTo>
                <a:close/>
              </a:path>
              <a:path w="1341755" h="1033779">
                <a:moveTo>
                  <a:pt x="1331831" y="599898"/>
                </a:moveTo>
                <a:lnTo>
                  <a:pt x="1319385" y="644081"/>
                </a:lnTo>
                <a:lnTo>
                  <a:pt x="1296541" y="698828"/>
                </a:lnTo>
                <a:lnTo>
                  <a:pt x="1273533" y="739660"/>
                </a:lnTo>
                <a:lnTo>
                  <a:pt x="1231464" y="795903"/>
                </a:lnTo>
                <a:lnTo>
                  <a:pt x="1199021" y="829570"/>
                </a:lnTo>
                <a:lnTo>
                  <a:pt x="1163601" y="860154"/>
                </a:lnTo>
                <a:lnTo>
                  <a:pt x="1125629" y="887569"/>
                </a:lnTo>
                <a:lnTo>
                  <a:pt x="1083673" y="912662"/>
                </a:lnTo>
                <a:lnTo>
                  <a:pt x="1039999" y="934179"/>
                </a:lnTo>
                <a:lnTo>
                  <a:pt x="994862" y="952246"/>
                </a:lnTo>
                <a:lnTo>
                  <a:pt x="948514" y="966991"/>
                </a:lnTo>
                <a:lnTo>
                  <a:pt x="901210" y="978538"/>
                </a:lnTo>
                <a:lnTo>
                  <a:pt x="853205" y="987014"/>
                </a:lnTo>
                <a:lnTo>
                  <a:pt x="804751" y="992546"/>
                </a:lnTo>
                <a:lnTo>
                  <a:pt x="756104" y="995260"/>
                </a:lnTo>
                <a:lnTo>
                  <a:pt x="710432" y="995546"/>
                </a:lnTo>
                <a:lnTo>
                  <a:pt x="971125" y="995546"/>
                </a:lnTo>
                <a:lnTo>
                  <a:pt x="1011553" y="980960"/>
                </a:lnTo>
                <a:lnTo>
                  <a:pt x="1055211" y="961455"/>
                </a:lnTo>
                <a:lnTo>
                  <a:pt x="1097799" y="938168"/>
                </a:lnTo>
                <a:lnTo>
                  <a:pt x="1138099" y="911457"/>
                </a:lnTo>
                <a:lnTo>
                  <a:pt x="1175737" y="881429"/>
                </a:lnTo>
                <a:lnTo>
                  <a:pt x="1210337" y="848193"/>
                </a:lnTo>
                <a:lnTo>
                  <a:pt x="1241524" y="811858"/>
                </a:lnTo>
                <a:lnTo>
                  <a:pt x="1268922" y="772533"/>
                </a:lnTo>
                <a:lnTo>
                  <a:pt x="1292156" y="730326"/>
                </a:lnTo>
                <a:lnTo>
                  <a:pt x="1310851" y="685346"/>
                </a:lnTo>
                <a:lnTo>
                  <a:pt x="1323587" y="641366"/>
                </a:lnTo>
                <a:lnTo>
                  <a:pt x="1331727" y="601769"/>
                </a:lnTo>
                <a:lnTo>
                  <a:pt x="1331831" y="599898"/>
                </a:lnTo>
                <a:close/>
              </a:path>
              <a:path w="1341755" h="1033779">
                <a:moveTo>
                  <a:pt x="1333267" y="594914"/>
                </a:moveTo>
                <a:lnTo>
                  <a:pt x="1332722" y="596504"/>
                </a:lnTo>
                <a:lnTo>
                  <a:pt x="1332372" y="598604"/>
                </a:lnTo>
                <a:lnTo>
                  <a:pt x="1331830" y="601244"/>
                </a:lnTo>
                <a:lnTo>
                  <a:pt x="1331736" y="602695"/>
                </a:lnTo>
                <a:lnTo>
                  <a:pt x="1331912" y="602476"/>
                </a:lnTo>
                <a:lnTo>
                  <a:pt x="1332494" y="599898"/>
                </a:lnTo>
                <a:lnTo>
                  <a:pt x="1332586" y="599487"/>
                </a:lnTo>
                <a:lnTo>
                  <a:pt x="1332659" y="599163"/>
                </a:lnTo>
                <a:lnTo>
                  <a:pt x="1333267" y="594914"/>
                </a:lnTo>
                <a:close/>
              </a:path>
              <a:path w="1341755" h="1033779">
                <a:moveTo>
                  <a:pt x="1332638" y="596945"/>
                </a:moveTo>
                <a:lnTo>
                  <a:pt x="1332124" y="598604"/>
                </a:lnTo>
                <a:lnTo>
                  <a:pt x="1331998" y="599163"/>
                </a:lnTo>
                <a:lnTo>
                  <a:pt x="1331922" y="599487"/>
                </a:lnTo>
                <a:lnTo>
                  <a:pt x="1331831" y="599898"/>
                </a:lnTo>
                <a:lnTo>
                  <a:pt x="1331785" y="601244"/>
                </a:lnTo>
                <a:lnTo>
                  <a:pt x="1332107" y="599898"/>
                </a:lnTo>
                <a:lnTo>
                  <a:pt x="1332191" y="599487"/>
                </a:lnTo>
                <a:lnTo>
                  <a:pt x="1332257" y="599163"/>
                </a:lnTo>
                <a:lnTo>
                  <a:pt x="1332372" y="598604"/>
                </a:lnTo>
                <a:lnTo>
                  <a:pt x="1332638" y="596945"/>
                </a:lnTo>
                <a:close/>
              </a:path>
              <a:path w="1341755" h="1033779">
                <a:moveTo>
                  <a:pt x="1067846" y="141803"/>
                </a:moveTo>
                <a:lnTo>
                  <a:pt x="849406" y="141803"/>
                </a:lnTo>
                <a:lnTo>
                  <a:pt x="902058" y="143005"/>
                </a:lnTo>
                <a:lnTo>
                  <a:pt x="952642" y="148838"/>
                </a:lnTo>
                <a:lnTo>
                  <a:pt x="1002347" y="159403"/>
                </a:lnTo>
                <a:lnTo>
                  <a:pt x="1050694" y="174669"/>
                </a:lnTo>
                <a:lnTo>
                  <a:pt x="1097207" y="194604"/>
                </a:lnTo>
                <a:lnTo>
                  <a:pt x="1141407" y="219176"/>
                </a:lnTo>
                <a:lnTo>
                  <a:pt x="1182817" y="248351"/>
                </a:lnTo>
                <a:lnTo>
                  <a:pt x="1220959" y="282100"/>
                </a:lnTo>
                <a:lnTo>
                  <a:pt x="1249143" y="312727"/>
                </a:lnTo>
                <a:lnTo>
                  <a:pt x="1274073" y="346109"/>
                </a:lnTo>
                <a:lnTo>
                  <a:pt x="1295298" y="381960"/>
                </a:lnTo>
                <a:lnTo>
                  <a:pt x="1312371" y="419997"/>
                </a:lnTo>
                <a:lnTo>
                  <a:pt x="1325642" y="464037"/>
                </a:lnTo>
                <a:lnTo>
                  <a:pt x="1332707" y="508243"/>
                </a:lnTo>
                <a:lnTo>
                  <a:pt x="1332769" y="508632"/>
                </a:lnTo>
                <a:lnTo>
                  <a:pt x="1334469" y="551350"/>
                </a:lnTo>
                <a:lnTo>
                  <a:pt x="1334566" y="553780"/>
                </a:lnTo>
                <a:lnTo>
                  <a:pt x="1332186" y="594914"/>
                </a:lnTo>
                <a:lnTo>
                  <a:pt x="1332094" y="596504"/>
                </a:lnTo>
                <a:lnTo>
                  <a:pt x="1331973" y="598604"/>
                </a:lnTo>
                <a:lnTo>
                  <a:pt x="1331940" y="599163"/>
                </a:lnTo>
                <a:lnTo>
                  <a:pt x="1332638" y="596945"/>
                </a:lnTo>
                <a:lnTo>
                  <a:pt x="1336334" y="574669"/>
                </a:lnTo>
                <a:lnTo>
                  <a:pt x="1339262" y="552710"/>
                </a:lnTo>
                <a:lnTo>
                  <a:pt x="1341084" y="531577"/>
                </a:lnTo>
                <a:lnTo>
                  <a:pt x="1341170" y="530579"/>
                </a:lnTo>
                <a:lnTo>
                  <a:pt x="1341712" y="508632"/>
                </a:lnTo>
                <a:lnTo>
                  <a:pt x="1341722" y="508243"/>
                </a:lnTo>
                <a:lnTo>
                  <a:pt x="1338542" y="462028"/>
                </a:lnTo>
                <a:lnTo>
                  <a:pt x="1329480" y="416674"/>
                </a:lnTo>
                <a:lnTo>
                  <a:pt x="1314623" y="372832"/>
                </a:lnTo>
                <a:lnTo>
                  <a:pt x="1294056" y="331152"/>
                </a:lnTo>
                <a:lnTo>
                  <a:pt x="1266220" y="289293"/>
                </a:lnTo>
                <a:lnTo>
                  <a:pt x="1233489" y="251277"/>
                </a:lnTo>
                <a:lnTo>
                  <a:pt x="1196507" y="217281"/>
                </a:lnTo>
                <a:lnTo>
                  <a:pt x="1155918" y="187483"/>
                </a:lnTo>
                <a:lnTo>
                  <a:pt x="1112365" y="162059"/>
                </a:lnTo>
                <a:lnTo>
                  <a:pt x="1067846" y="141803"/>
                </a:lnTo>
                <a:close/>
              </a:path>
              <a:path w="1341755" h="1033779">
                <a:moveTo>
                  <a:pt x="9432" y="518141"/>
                </a:moveTo>
                <a:lnTo>
                  <a:pt x="8613" y="521495"/>
                </a:lnTo>
                <a:lnTo>
                  <a:pt x="8549" y="521783"/>
                </a:lnTo>
                <a:lnTo>
                  <a:pt x="7851" y="526425"/>
                </a:lnTo>
                <a:lnTo>
                  <a:pt x="8243" y="525263"/>
                </a:lnTo>
                <a:lnTo>
                  <a:pt x="9432" y="518141"/>
                </a:lnTo>
                <a:close/>
              </a:path>
              <a:path w="1341755" h="1033779">
                <a:moveTo>
                  <a:pt x="9696" y="516562"/>
                </a:moveTo>
                <a:lnTo>
                  <a:pt x="8312" y="524853"/>
                </a:lnTo>
                <a:lnTo>
                  <a:pt x="9374" y="521912"/>
                </a:lnTo>
                <a:lnTo>
                  <a:pt x="9451" y="521495"/>
                </a:lnTo>
                <a:lnTo>
                  <a:pt x="9832" y="518141"/>
                </a:lnTo>
                <a:lnTo>
                  <a:pt x="9696" y="516562"/>
                </a:lnTo>
                <a:close/>
              </a:path>
              <a:path w="1341755" h="1033779">
                <a:moveTo>
                  <a:pt x="823243" y="0"/>
                </a:moveTo>
                <a:lnTo>
                  <a:pt x="770426" y="318"/>
                </a:lnTo>
                <a:lnTo>
                  <a:pt x="717730" y="3504"/>
                </a:lnTo>
                <a:lnTo>
                  <a:pt x="665301" y="9536"/>
                </a:lnTo>
                <a:lnTo>
                  <a:pt x="613288" y="18394"/>
                </a:lnTo>
                <a:lnTo>
                  <a:pt x="561838" y="30056"/>
                </a:lnTo>
                <a:lnTo>
                  <a:pt x="511097" y="44502"/>
                </a:lnTo>
                <a:lnTo>
                  <a:pt x="461212" y="61710"/>
                </a:lnTo>
                <a:lnTo>
                  <a:pt x="412331" y="81660"/>
                </a:lnTo>
                <a:lnTo>
                  <a:pt x="366815" y="103063"/>
                </a:lnTo>
                <a:lnTo>
                  <a:pt x="322025" y="126887"/>
                </a:lnTo>
                <a:lnTo>
                  <a:pt x="278372" y="153183"/>
                </a:lnTo>
                <a:lnTo>
                  <a:pt x="236297" y="181974"/>
                </a:lnTo>
                <a:lnTo>
                  <a:pt x="196195" y="213322"/>
                </a:lnTo>
                <a:lnTo>
                  <a:pt x="158491" y="247262"/>
                </a:lnTo>
                <a:lnTo>
                  <a:pt x="123604" y="283837"/>
                </a:lnTo>
                <a:lnTo>
                  <a:pt x="91951" y="323089"/>
                </a:lnTo>
                <a:lnTo>
                  <a:pt x="64871" y="364277"/>
                </a:lnTo>
                <a:lnTo>
                  <a:pt x="42313" y="407848"/>
                </a:lnTo>
                <a:lnTo>
                  <a:pt x="24644" y="453612"/>
                </a:lnTo>
                <a:lnTo>
                  <a:pt x="12230" y="501378"/>
                </a:lnTo>
                <a:lnTo>
                  <a:pt x="9696" y="516562"/>
                </a:lnTo>
                <a:lnTo>
                  <a:pt x="9832" y="518141"/>
                </a:lnTo>
                <a:lnTo>
                  <a:pt x="9451" y="521495"/>
                </a:lnTo>
                <a:lnTo>
                  <a:pt x="11031" y="515427"/>
                </a:lnTo>
                <a:lnTo>
                  <a:pt x="12514" y="508632"/>
                </a:lnTo>
                <a:lnTo>
                  <a:pt x="14327" y="501976"/>
                </a:lnTo>
                <a:lnTo>
                  <a:pt x="30623" y="455793"/>
                </a:lnTo>
                <a:lnTo>
                  <a:pt x="52091" y="411615"/>
                </a:lnTo>
                <a:lnTo>
                  <a:pt x="77807" y="370549"/>
                </a:lnTo>
                <a:lnTo>
                  <a:pt x="107218" y="332115"/>
                </a:lnTo>
                <a:lnTo>
                  <a:pt x="139860" y="296246"/>
                </a:lnTo>
                <a:lnTo>
                  <a:pt x="175269" y="262882"/>
                </a:lnTo>
                <a:lnTo>
                  <a:pt x="212983" y="231957"/>
                </a:lnTo>
                <a:lnTo>
                  <a:pt x="252538" y="203407"/>
                </a:lnTo>
                <a:lnTo>
                  <a:pt x="293470" y="177171"/>
                </a:lnTo>
                <a:lnTo>
                  <a:pt x="335315" y="153183"/>
                </a:lnTo>
                <a:lnTo>
                  <a:pt x="379875" y="130556"/>
                </a:lnTo>
                <a:lnTo>
                  <a:pt x="425565" y="110270"/>
                </a:lnTo>
                <a:lnTo>
                  <a:pt x="472257" y="92367"/>
                </a:lnTo>
                <a:lnTo>
                  <a:pt x="519823" y="76890"/>
                </a:lnTo>
                <a:lnTo>
                  <a:pt x="568132" y="63884"/>
                </a:lnTo>
                <a:lnTo>
                  <a:pt x="617057" y="53390"/>
                </a:lnTo>
                <a:lnTo>
                  <a:pt x="666468" y="45451"/>
                </a:lnTo>
                <a:lnTo>
                  <a:pt x="716236" y="40111"/>
                </a:lnTo>
                <a:lnTo>
                  <a:pt x="766281" y="37407"/>
                </a:lnTo>
                <a:lnTo>
                  <a:pt x="791329" y="37069"/>
                </a:lnTo>
                <a:lnTo>
                  <a:pt x="816428" y="37069"/>
                </a:lnTo>
                <a:lnTo>
                  <a:pt x="818165" y="31554"/>
                </a:lnTo>
                <a:lnTo>
                  <a:pt x="820009" y="18698"/>
                </a:lnTo>
                <a:lnTo>
                  <a:pt x="821740" y="5843"/>
                </a:lnTo>
                <a:lnTo>
                  <a:pt x="823161" y="318"/>
                </a:lnTo>
                <a:lnTo>
                  <a:pt x="823243" y="0"/>
                </a:lnTo>
                <a:close/>
              </a:path>
              <a:path w="1341755" h="1033779">
                <a:moveTo>
                  <a:pt x="498344" y="234843"/>
                </a:moveTo>
                <a:lnTo>
                  <a:pt x="498161" y="234843"/>
                </a:lnTo>
                <a:lnTo>
                  <a:pt x="496265" y="235721"/>
                </a:lnTo>
                <a:lnTo>
                  <a:pt x="498344" y="234843"/>
                </a:lnTo>
                <a:close/>
              </a:path>
              <a:path w="1341755" h="1033779">
                <a:moveTo>
                  <a:pt x="862044" y="104920"/>
                </a:moveTo>
                <a:lnTo>
                  <a:pt x="809182" y="107668"/>
                </a:lnTo>
                <a:lnTo>
                  <a:pt x="756559" y="114496"/>
                </a:lnTo>
                <a:lnTo>
                  <a:pt x="704380" y="125045"/>
                </a:lnTo>
                <a:lnTo>
                  <a:pt x="653272" y="138840"/>
                </a:lnTo>
                <a:lnTo>
                  <a:pt x="603232" y="155578"/>
                </a:lnTo>
                <a:lnTo>
                  <a:pt x="552632" y="175748"/>
                </a:lnTo>
                <a:lnTo>
                  <a:pt x="503143" y="198643"/>
                </a:lnTo>
                <a:lnTo>
                  <a:pt x="501063" y="199521"/>
                </a:lnTo>
                <a:lnTo>
                  <a:pt x="499980" y="213322"/>
                </a:lnTo>
                <a:lnTo>
                  <a:pt x="499864" y="214807"/>
                </a:lnTo>
                <a:lnTo>
                  <a:pt x="499524" y="217281"/>
                </a:lnTo>
                <a:lnTo>
                  <a:pt x="499050" y="219175"/>
                </a:lnTo>
                <a:lnTo>
                  <a:pt x="498944" y="219597"/>
                </a:lnTo>
                <a:lnTo>
                  <a:pt x="498458" y="231957"/>
                </a:lnTo>
                <a:lnTo>
                  <a:pt x="498344" y="234843"/>
                </a:lnTo>
                <a:lnTo>
                  <a:pt x="498161" y="234843"/>
                </a:lnTo>
                <a:lnTo>
                  <a:pt x="543906" y="213665"/>
                </a:lnTo>
                <a:lnTo>
                  <a:pt x="592757" y="193935"/>
                </a:lnTo>
                <a:lnTo>
                  <a:pt x="642655" y="176863"/>
                </a:lnTo>
                <a:lnTo>
                  <a:pt x="693433" y="162782"/>
                </a:lnTo>
                <a:lnTo>
                  <a:pt x="744928" y="152023"/>
                </a:lnTo>
                <a:lnTo>
                  <a:pt x="796974" y="144920"/>
                </a:lnTo>
                <a:lnTo>
                  <a:pt x="849406" y="141803"/>
                </a:lnTo>
                <a:lnTo>
                  <a:pt x="1067846" y="141803"/>
                </a:lnTo>
                <a:lnTo>
                  <a:pt x="1066492" y="141187"/>
                </a:lnTo>
                <a:lnTo>
                  <a:pt x="1018942" y="125045"/>
                </a:lnTo>
                <a:lnTo>
                  <a:pt x="967236" y="113220"/>
                </a:lnTo>
                <a:lnTo>
                  <a:pt x="914833" y="106641"/>
                </a:lnTo>
                <a:lnTo>
                  <a:pt x="862044" y="104920"/>
                </a:lnTo>
                <a:close/>
              </a:path>
              <a:path w="1341755" h="1033779">
                <a:moveTo>
                  <a:pt x="816428" y="37069"/>
                </a:moveTo>
                <a:lnTo>
                  <a:pt x="791329" y="37069"/>
                </a:lnTo>
                <a:lnTo>
                  <a:pt x="817086" y="37407"/>
                </a:lnTo>
                <a:lnTo>
                  <a:pt x="816322" y="37407"/>
                </a:lnTo>
                <a:lnTo>
                  <a:pt x="816428" y="37069"/>
                </a:lnTo>
                <a:close/>
              </a:path>
            </a:pathLst>
          </a:custGeom>
          <a:solidFill>
            <a:srgbClr val="FFB81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021204" y="3789045"/>
            <a:ext cx="3235960" cy="1109345"/>
          </a:xfrm>
          <a:prstGeom prst="rect">
            <a:avLst/>
          </a:prstGeom>
        </p:spPr>
        <p:txBody>
          <a:bodyPr wrap="square" lIns="0" tIns="39370" rIns="0" bIns="0" rtlCol="0" vert="horz">
            <a:spAutoFit/>
          </a:bodyPr>
          <a:lstStyle/>
          <a:p>
            <a:pPr marL="12700" marR="5080">
              <a:lnSpc>
                <a:spcPts val="4210"/>
              </a:lnSpc>
              <a:spcBef>
                <a:spcPts val="310"/>
              </a:spcBef>
            </a:pPr>
            <a:r>
              <a:rPr dirty="0" sz="3600" b="1">
                <a:latin typeface="Tahoma"/>
                <a:cs typeface="Tahoma"/>
              </a:rPr>
              <a:t>what</a:t>
            </a:r>
            <a:r>
              <a:rPr dirty="0" sz="3600" spc="-114" b="1">
                <a:latin typeface="Tahoma"/>
                <a:cs typeface="Tahoma"/>
              </a:rPr>
              <a:t> </a:t>
            </a:r>
            <a:r>
              <a:rPr dirty="0" sz="3600" spc="55" b="1">
                <a:latin typeface="Tahoma"/>
                <a:cs typeface="Tahoma"/>
              </a:rPr>
              <a:t>you</a:t>
            </a:r>
            <a:r>
              <a:rPr dirty="0" sz="3600" spc="-105" b="1">
                <a:latin typeface="Tahoma"/>
                <a:cs typeface="Tahoma"/>
              </a:rPr>
              <a:t> </a:t>
            </a:r>
            <a:r>
              <a:rPr dirty="0" sz="3600" spc="-25" b="1">
                <a:latin typeface="Tahoma"/>
                <a:cs typeface="Tahoma"/>
              </a:rPr>
              <a:t>are </a:t>
            </a:r>
            <a:r>
              <a:rPr dirty="0" sz="3600" b="1">
                <a:latin typeface="Tahoma"/>
                <a:cs typeface="Tahoma"/>
              </a:rPr>
              <a:t>already</a:t>
            </a:r>
            <a:r>
              <a:rPr dirty="0" sz="3600" spc="150" b="1">
                <a:latin typeface="Tahoma"/>
                <a:cs typeface="Tahoma"/>
              </a:rPr>
              <a:t> </a:t>
            </a:r>
            <a:r>
              <a:rPr dirty="0" sz="3600" spc="70" b="1">
                <a:latin typeface="Tahoma"/>
                <a:cs typeface="Tahoma"/>
              </a:rPr>
              <a:t>doing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21204" y="5391086"/>
            <a:ext cx="3433445" cy="1642745"/>
          </a:xfrm>
          <a:prstGeom prst="rect">
            <a:avLst/>
          </a:prstGeom>
        </p:spPr>
        <p:txBody>
          <a:bodyPr wrap="square" lIns="0" tIns="27939" rIns="0" bIns="0" rtlCol="0" vert="horz">
            <a:spAutoFit/>
          </a:bodyPr>
          <a:lstStyle/>
          <a:p>
            <a:pPr marL="12700" marR="5080">
              <a:lnSpc>
                <a:spcPct val="97300"/>
              </a:lnSpc>
              <a:spcBef>
                <a:spcPts val="219"/>
              </a:spcBef>
            </a:pPr>
            <a:r>
              <a:rPr dirty="0" sz="3600" b="1">
                <a:latin typeface="Tahoma"/>
                <a:cs typeface="Tahoma"/>
              </a:rPr>
              <a:t>what</a:t>
            </a:r>
            <a:r>
              <a:rPr dirty="0" sz="3600" spc="-110" b="1">
                <a:latin typeface="Tahoma"/>
                <a:cs typeface="Tahoma"/>
              </a:rPr>
              <a:t> </a:t>
            </a:r>
            <a:r>
              <a:rPr dirty="0" sz="3600" spc="60" b="1">
                <a:latin typeface="Tahoma"/>
                <a:cs typeface="Tahoma"/>
              </a:rPr>
              <a:t>you</a:t>
            </a:r>
            <a:r>
              <a:rPr dirty="0" sz="3600" spc="-110" b="1">
                <a:latin typeface="Tahoma"/>
                <a:cs typeface="Tahoma"/>
              </a:rPr>
              <a:t> </a:t>
            </a:r>
            <a:r>
              <a:rPr dirty="0" sz="3600" spc="-50" b="1">
                <a:latin typeface="Tahoma"/>
                <a:cs typeface="Tahoma"/>
              </a:rPr>
              <a:t>want </a:t>
            </a:r>
            <a:r>
              <a:rPr dirty="0" sz="3600" spc="70" b="1">
                <a:latin typeface="Tahoma"/>
                <a:cs typeface="Tahoma"/>
              </a:rPr>
              <a:t>to</a:t>
            </a:r>
            <a:r>
              <a:rPr dirty="0" sz="3600" spc="-80" b="1">
                <a:latin typeface="Tahoma"/>
                <a:cs typeface="Tahoma"/>
              </a:rPr>
              <a:t> </a:t>
            </a:r>
            <a:r>
              <a:rPr dirty="0" sz="3600" b="1">
                <a:latin typeface="Tahoma"/>
                <a:cs typeface="Tahoma"/>
              </a:rPr>
              <a:t>start</a:t>
            </a:r>
            <a:r>
              <a:rPr dirty="0" sz="3600" spc="-90" b="1">
                <a:latin typeface="Tahoma"/>
                <a:cs typeface="Tahoma"/>
              </a:rPr>
              <a:t> </a:t>
            </a:r>
            <a:r>
              <a:rPr dirty="0" sz="3600" spc="-25" b="1">
                <a:latin typeface="Tahoma"/>
                <a:cs typeface="Tahoma"/>
              </a:rPr>
              <a:t>or </a:t>
            </a:r>
            <a:r>
              <a:rPr dirty="0" sz="3600" spc="-10" b="1">
                <a:latin typeface="Tahoma"/>
                <a:cs typeface="Tahoma"/>
              </a:rPr>
              <a:t>refine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368533" y="3711638"/>
            <a:ext cx="2836545" cy="27673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12065" marR="5080" indent="-1905">
              <a:lnSpc>
                <a:spcPct val="99900"/>
              </a:lnSpc>
              <a:spcBef>
                <a:spcPts val="105"/>
              </a:spcBef>
            </a:pPr>
            <a:r>
              <a:rPr dirty="0" sz="3600" spc="-10" b="1">
                <a:latin typeface="Tahoma"/>
                <a:cs typeface="Tahoma"/>
              </a:rPr>
              <a:t>Using Student </a:t>
            </a:r>
            <a:r>
              <a:rPr dirty="0" sz="3600" spc="90" b="1">
                <a:latin typeface="Tahoma"/>
                <a:cs typeface="Tahoma"/>
              </a:rPr>
              <a:t>Work</a:t>
            </a:r>
            <a:r>
              <a:rPr dirty="0" sz="3600" spc="-30" b="1">
                <a:latin typeface="Tahoma"/>
                <a:cs typeface="Tahoma"/>
              </a:rPr>
              <a:t> </a:t>
            </a:r>
            <a:r>
              <a:rPr dirty="0" sz="3600" spc="70" b="1">
                <a:latin typeface="Tahoma"/>
                <a:cs typeface="Tahoma"/>
              </a:rPr>
              <a:t>to</a:t>
            </a:r>
            <a:r>
              <a:rPr dirty="0" sz="3600" spc="95" b="1">
                <a:latin typeface="Tahoma"/>
                <a:cs typeface="Tahoma"/>
              </a:rPr>
              <a:t> </a:t>
            </a:r>
            <a:r>
              <a:rPr dirty="0" sz="3600" spc="-25" b="1">
                <a:latin typeface="Tahoma"/>
                <a:cs typeface="Tahoma"/>
              </a:rPr>
              <a:t>Set </a:t>
            </a:r>
            <a:r>
              <a:rPr dirty="0" sz="3600" spc="-10" b="1">
                <a:latin typeface="Tahoma"/>
                <a:cs typeface="Tahoma"/>
              </a:rPr>
              <a:t>Language Goals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006326" y="1259839"/>
            <a:ext cx="2863215" cy="167195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ctr" marL="12700" marR="5080">
              <a:lnSpc>
                <a:spcPct val="99900"/>
              </a:lnSpc>
              <a:spcBef>
                <a:spcPts val="110"/>
              </a:spcBef>
            </a:pPr>
            <a:r>
              <a:rPr dirty="0" sz="3600" spc="75" b="1">
                <a:latin typeface="Trebuchet MS"/>
                <a:cs typeface="Trebuchet MS"/>
              </a:rPr>
              <a:t>scoring </a:t>
            </a:r>
            <a:r>
              <a:rPr dirty="0" sz="3600" spc="50" b="1">
                <a:latin typeface="Trebuchet MS"/>
                <a:cs typeface="Trebuchet MS"/>
              </a:rPr>
              <a:t>student</a:t>
            </a:r>
            <a:r>
              <a:rPr dirty="0" sz="3600" spc="-170" b="1">
                <a:latin typeface="Trebuchet MS"/>
                <a:cs typeface="Trebuchet MS"/>
              </a:rPr>
              <a:t> </a:t>
            </a:r>
            <a:r>
              <a:rPr dirty="0" sz="3600" spc="-45" b="1">
                <a:latin typeface="Trebuchet MS"/>
                <a:cs typeface="Trebuchet MS"/>
              </a:rPr>
              <a:t>work </a:t>
            </a:r>
            <a:r>
              <a:rPr dirty="0" sz="3600" b="1">
                <a:latin typeface="Trebuchet MS"/>
                <a:cs typeface="Trebuchet MS"/>
              </a:rPr>
              <a:t>with</a:t>
            </a:r>
            <a:r>
              <a:rPr dirty="0" sz="3600" spc="-200" b="1">
                <a:latin typeface="Trebuchet MS"/>
                <a:cs typeface="Trebuchet MS"/>
              </a:rPr>
              <a:t> </a:t>
            </a:r>
            <a:r>
              <a:rPr dirty="0" sz="3600" spc="-20" b="1">
                <a:latin typeface="Trebuchet MS"/>
                <a:cs typeface="Trebuchet MS"/>
              </a:rPr>
              <a:t>PLDs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06184" y="3265106"/>
            <a:ext cx="3248660" cy="222440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ctr" marL="12700" marR="5080" indent="6350">
              <a:lnSpc>
                <a:spcPct val="100200"/>
              </a:lnSpc>
              <a:spcBef>
                <a:spcPts val="90"/>
              </a:spcBef>
            </a:pPr>
            <a:r>
              <a:rPr dirty="0" sz="3600" spc="60" b="1">
                <a:latin typeface="Trebuchet MS"/>
                <a:cs typeface="Trebuchet MS"/>
              </a:rPr>
              <a:t>setting </a:t>
            </a:r>
            <a:r>
              <a:rPr dirty="0" sz="3600" spc="40" b="1">
                <a:latin typeface="Trebuchet MS"/>
                <a:cs typeface="Trebuchet MS"/>
              </a:rPr>
              <a:t>instructional </a:t>
            </a:r>
            <a:r>
              <a:rPr dirty="0" sz="3600" spc="145" b="1">
                <a:latin typeface="Trebuchet MS"/>
                <a:cs typeface="Trebuchet MS"/>
              </a:rPr>
              <a:t>goals</a:t>
            </a:r>
            <a:r>
              <a:rPr dirty="0" sz="3600" spc="-215" b="1">
                <a:latin typeface="Trebuchet MS"/>
                <a:cs typeface="Trebuchet MS"/>
              </a:rPr>
              <a:t> </a:t>
            </a:r>
            <a:r>
              <a:rPr dirty="0" sz="3600" spc="85" b="1">
                <a:latin typeface="Trebuchet MS"/>
                <a:cs typeface="Trebuchet MS"/>
              </a:rPr>
              <a:t>based</a:t>
            </a:r>
            <a:r>
              <a:rPr dirty="0" sz="3600" spc="-200" b="1">
                <a:latin typeface="Trebuchet MS"/>
                <a:cs typeface="Trebuchet MS"/>
              </a:rPr>
              <a:t> </a:t>
            </a:r>
            <a:r>
              <a:rPr dirty="0" sz="3600" spc="-25" b="1">
                <a:latin typeface="Trebuchet MS"/>
                <a:cs typeface="Trebuchet MS"/>
              </a:rPr>
              <a:t>on </a:t>
            </a:r>
            <a:r>
              <a:rPr dirty="0" sz="3600" spc="50" b="1">
                <a:latin typeface="Trebuchet MS"/>
                <a:cs typeface="Trebuchet MS"/>
              </a:rPr>
              <a:t>student</a:t>
            </a:r>
            <a:r>
              <a:rPr dirty="0" sz="3600" spc="-165" b="1">
                <a:latin typeface="Trebuchet MS"/>
                <a:cs typeface="Trebuchet MS"/>
              </a:rPr>
              <a:t> </a:t>
            </a:r>
            <a:r>
              <a:rPr dirty="0" sz="3600" spc="-20" b="1">
                <a:latin typeface="Trebuchet MS"/>
                <a:cs typeface="Trebuchet MS"/>
              </a:rPr>
              <a:t>work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955905" y="7327201"/>
            <a:ext cx="2113915" cy="1127760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marL="12700" marR="5080" indent="202565">
              <a:lnSpc>
                <a:spcPct val="100800"/>
              </a:lnSpc>
              <a:spcBef>
                <a:spcPts val="65"/>
              </a:spcBef>
            </a:pPr>
            <a:r>
              <a:rPr dirty="0" sz="3600" spc="40" b="1">
                <a:latin typeface="Trebuchet MS"/>
                <a:cs typeface="Trebuchet MS"/>
              </a:rPr>
              <a:t>student </a:t>
            </a:r>
            <a:r>
              <a:rPr dirty="0" sz="3600" spc="-10" b="1">
                <a:latin typeface="Trebuchet MS"/>
                <a:cs typeface="Trebuchet MS"/>
              </a:rPr>
              <a:t>portfolios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865860" y="3936047"/>
            <a:ext cx="3613785" cy="222440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ctr" marL="12700" marR="5080" indent="-10795">
              <a:lnSpc>
                <a:spcPct val="100200"/>
              </a:lnSpc>
              <a:spcBef>
                <a:spcPts val="90"/>
              </a:spcBef>
            </a:pPr>
            <a:r>
              <a:rPr dirty="0" sz="3600" spc="50" b="1">
                <a:latin typeface="Trebuchet MS"/>
                <a:cs typeface="Trebuchet MS"/>
              </a:rPr>
              <a:t>student </a:t>
            </a:r>
            <a:r>
              <a:rPr dirty="0" sz="3600" spc="125" b="1">
                <a:latin typeface="Trebuchet MS"/>
                <a:cs typeface="Trebuchet MS"/>
              </a:rPr>
              <a:t>language</a:t>
            </a:r>
            <a:r>
              <a:rPr dirty="0" sz="3600" spc="-195" b="1">
                <a:latin typeface="Trebuchet MS"/>
                <a:cs typeface="Trebuchet MS"/>
              </a:rPr>
              <a:t> </a:t>
            </a:r>
            <a:r>
              <a:rPr dirty="0" sz="3600" spc="110" b="1">
                <a:latin typeface="Trebuchet MS"/>
                <a:cs typeface="Trebuchet MS"/>
              </a:rPr>
              <a:t>goal </a:t>
            </a:r>
            <a:r>
              <a:rPr dirty="0" sz="3600" spc="90" b="1">
                <a:latin typeface="Trebuchet MS"/>
                <a:cs typeface="Trebuchet MS"/>
              </a:rPr>
              <a:t>aligned</a:t>
            </a:r>
            <a:r>
              <a:rPr dirty="0" sz="3600" spc="-215" b="1">
                <a:latin typeface="Trebuchet MS"/>
                <a:cs typeface="Trebuchet MS"/>
              </a:rPr>
              <a:t> </a:t>
            </a:r>
            <a:r>
              <a:rPr dirty="0" sz="3600" spc="-25" b="1">
                <a:latin typeface="Trebuchet MS"/>
                <a:cs typeface="Trebuchet MS"/>
              </a:rPr>
              <a:t>to </a:t>
            </a:r>
            <a:r>
              <a:rPr dirty="0" sz="3600" spc="-175" b="1">
                <a:latin typeface="Trebuchet MS"/>
                <a:cs typeface="Trebuchet MS"/>
              </a:rPr>
              <a:t>ELPA21</a:t>
            </a:r>
            <a:r>
              <a:rPr dirty="0" sz="3600" spc="-155" b="1">
                <a:latin typeface="Trebuchet MS"/>
                <a:cs typeface="Trebuchet MS"/>
              </a:rPr>
              <a:t> </a:t>
            </a:r>
            <a:r>
              <a:rPr dirty="0" sz="3600" spc="100" b="1">
                <a:latin typeface="Trebuchet MS"/>
                <a:cs typeface="Trebuchet MS"/>
              </a:rPr>
              <a:t>standard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8565515" y="1046416"/>
            <a:ext cx="2585720" cy="167132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algn="ctr" marL="12700" marR="5080">
              <a:lnSpc>
                <a:spcPct val="99900"/>
              </a:lnSpc>
              <a:spcBef>
                <a:spcPts val="105"/>
              </a:spcBef>
            </a:pPr>
            <a:r>
              <a:rPr dirty="0" sz="3600" spc="50" b="1">
                <a:solidFill>
                  <a:srgbClr val="000000"/>
                </a:solidFill>
                <a:latin typeface="Trebuchet MS"/>
                <a:cs typeface="Trebuchet MS"/>
              </a:rPr>
              <a:t>initial </a:t>
            </a:r>
            <a:r>
              <a:rPr dirty="0" sz="3600" spc="-210" b="1">
                <a:solidFill>
                  <a:srgbClr val="000000"/>
                </a:solidFill>
                <a:latin typeface="Trebuchet MS"/>
                <a:cs typeface="Trebuchet MS"/>
              </a:rPr>
              <a:t>ELPA21</a:t>
            </a:r>
            <a:r>
              <a:rPr dirty="0" sz="3600" spc="-125" b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600" spc="55" b="1">
                <a:solidFill>
                  <a:srgbClr val="000000"/>
                </a:solidFill>
                <a:latin typeface="Trebuchet MS"/>
                <a:cs typeface="Trebuchet MS"/>
              </a:rPr>
              <a:t>data </a:t>
            </a:r>
            <a:r>
              <a:rPr dirty="0" sz="3600" spc="50" b="1">
                <a:solidFill>
                  <a:srgbClr val="000000"/>
                </a:solidFill>
                <a:latin typeface="Trebuchet MS"/>
                <a:cs typeface="Trebuchet MS"/>
              </a:rPr>
              <a:t>chat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649969" y="7006907"/>
            <a:ext cx="2416810" cy="222377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ctr" marL="12700" marR="5080" indent="635">
              <a:lnSpc>
                <a:spcPct val="100200"/>
              </a:lnSpc>
              <a:spcBef>
                <a:spcPts val="90"/>
              </a:spcBef>
            </a:pPr>
            <a:r>
              <a:rPr dirty="0" sz="3600" spc="75" b="1">
                <a:latin typeface="Trebuchet MS"/>
                <a:cs typeface="Trebuchet MS"/>
              </a:rPr>
              <a:t>individual </a:t>
            </a:r>
            <a:r>
              <a:rPr dirty="0" sz="3600" spc="114" b="1">
                <a:latin typeface="Trebuchet MS"/>
                <a:cs typeface="Trebuchet MS"/>
              </a:rPr>
              <a:t>language </a:t>
            </a:r>
            <a:r>
              <a:rPr dirty="0" sz="3600" b="1">
                <a:latin typeface="Trebuchet MS"/>
                <a:cs typeface="Trebuchet MS"/>
              </a:rPr>
              <a:t>check</a:t>
            </a:r>
            <a:r>
              <a:rPr dirty="0" sz="3600" spc="-15" b="1">
                <a:latin typeface="Trebuchet MS"/>
                <a:cs typeface="Trebuchet MS"/>
              </a:rPr>
              <a:t> </a:t>
            </a:r>
            <a:r>
              <a:rPr dirty="0" sz="3600" spc="85" b="1">
                <a:latin typeface="Trebuchet MS"/>
                <a:cs typeface="Trebuchet MS"/>
              </a:rPr>
              <a:t>data </a:t>
            </a:r>
            <a:r>
              <a:rPr dirty="0" sz="3600" spc="-10" b="1">
                <a:latin typeface="Trebuchet MS"/>
                <a:cs typeface="Trebuchet MS"/>
              </a:rPr>
              <a:t>tracker</a:t>
            </a:r>
            <a:endParaRPr sz="3600">
              <a:latin typeface="Trebuchet MS"/>
              <a:cs typeface="Trebuchet MS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67375" y="76200"/>
            <a:ext cx="12182475" cy="10067925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280169" y="8749906"/>
            <a:ext cx="907415" cy="1217930"/>
          </a:xfrm>
          <a:custGeom>
            <a:avLst/>
            <a:gdLst/>
            <a:ahLst/>
            <a:cxnLst/>
            <a:rect l="l" t="t" r="r" b="b"/>
            <a:pathLst>
              <a:path w="907415" h="1217929">
                <a:moveTo>
                  <a:pt x="580822" y="0"/>
                </a:moveTo>
                <a:lnTo>
                  <a:pt x="0" y="0"/>
                </a:lnTo>
                <a:lnTo>
                  <a:pt x="0" y="1217408"/>
                </a:lnTo>
                <a:lnTo>
                  <a:pt x="907219" y="1217408"/>
                </a:lnTo>
                <a:lnTo>
                  <a:pt x="907219" y="1186973"/>
                </a:lnTo>
                <a:lnTo>
                  <a:pt x="30240" y="1186973"/>
                </a:lnTo>
                <a:lnTo>
                  <a:pt x="30240" y="30435"/>
                </a:lnTo>
                <a:lnTo>
                  <a:pt x="611062" y="30435"/>
                </a:lnTo>
                <a:lnTo>
                  <a:pt x="580822" y="0"/>
                </a:lnTo>
                <a:close/>
              </a:path>
              <a:path w="907415" h="1217929">
                <a:moveTo>
                  <a:pt x="611062" y="30435"/>
                </a:moveTo>
                <a:lnTo>
                  <a:pt x="559452" y="30435"/>
                </a:lnTo>
                <a:lnTo>
                  <a:pt x="559452" y="350004"/>
                </a:lnTo>
                <a:lnTo>
                  <a:pt x="876979" y="350004"/>
                </a:lnTo>
                <a:lnTo>
                  <a:pt x="876979" y="1186973"/>
                </a:lnTo>
                <a:lnTo>
                  <a:pt x="907219" y="1186973"/>
                </a:lnTo>
                <a:lnTo>
                  <a:pt x="907219" y="328496"/>
                </a:lnTo>
                <a:lnTo>
                  <a:pt x="898349" y="319569"/>
                </a:lnTo>
                <a:lnTo>
                  <a:pt x="589692" y="319569"/>
                </a:lnTo>
                <a:lnTo>
                  <a:pt x="589753" y="52206"/>
                </a:lnTo>
                <a:lnTo>
                  <a:pt x="632695" y="52206"/>
                </a:lnTo>
                <a:lnTo>
                  <a:pt x="611062" y="30435"/>
                </a:lnTo>
                <a:close/>
              </a:path>
              <a:path w="907415" h="1217929">
                <a:moveTo>
                  <a:pt x="632695" y="52206"/>
                </a:moveTo>
                <a:lnTo>
                  <a:pt x="589934" y="52206"/>
                </a:lnTo>
                <a:lnTo>
                  <a:pt x="855326" y="319305"/>
                </a:lnTo>
                <a:lnTo>
                  <a:pt x="855425" y="319569"/>
                </a:lnTo>
                <a:lnTo>
                  <a:pt x="898349" y="319569"/>
                </a:lnTo>
                <a:lnTo>
                  <a:pt x="632695" y="522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357187" y="9248457"/>
            <a:ext cx="740410" cy="4489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750" spc="-110" b="1">
                <a:latin typeface="Tahoma"/>
                <a:cs typeface="Tahoma"/>
              </a:rPr>
              <a:t>p.13</a:t>
            </a:r>
            <a:endParaRPr sz="27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88ABE2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15520830" y="3042106"/>
            <a:ext cx="2767330" cy="1700530"/>
            <a:chOff x="15520830" y="3042106"/>
            <a:chExt cx="2767330" cy="1700530"/>
          </a:xfrm>
        </p:grpSpPr>
        <p:sp>
          <p:nvSpPr>
            <p:cNvPr id="4" name="object 4"/>
            <p:cNvSpPr/>
            <p:nvPr/>
          </p:nvSpPr>
          <p:spPr>
            <a:xfrm>
              <a:off x="15520830" y="3382951"/>
              <a:ext cx="2719070" cy="1359535"/>
            </a:xfrm>
            <a:custGeom>
              <a:avLst/>
              <a:gdLst/>
              <a:ahLst/>
              <a:cxnLst/>
              <a:rect l="l" t="t" r="r" b="b"/>
              <a:pathLst>
                <a:path w="2719069" h="1359535">
                  <a:moveTo>
                    <a:pt x="1359491" y="0"/>
                  </a:moveTo>
                  <a:lnTo>
                    <a:pt x="1310741" y="858"/>
                  </a:lnTo>
                  <a:lnTo>
                    <a:pt x="1262421" y="3413"/>
                  </a:lnTo>
                  <a:lnTo>
                    <a:pt x="1214562" y="7637"/>
                  </a:lnTo>
                  <a:lnTo>
                    <a:pt x="1167191" y="13501"/>
                  </a:lnTo>
                  <a:lnTo>
                    <a:pt x="1120337" y="20975"/>
                  </a:lnTo>
                  <a:lnTo>
                    <a:pt x="1074029" y="30032"/>
                  </a:lnTo>
                  <a:lnTo>
                    <a:pt x="1028297" y="40642"/>
                  </a:lnTo>
                  <a:lnTo>
                    <a:pt x="983167" y="52776"/>
                  </a:lnTo>
                  <a:lnTo>
                    <a:pt x="938671" y="66406"/>
                  </a:lnTo>
                  <a:lnTo>
                    <a:pt x="894835" y="81504"/>
                  </a:lnTo>
                  <a:lnTo>
                    <a:pt x="851690" y="98039"/>
                  </a:lnTo>
                  <a:lnTo>
                    <a:pt x="809264" y="115984"/>
                  </a:lnTo>
                  <a:lnTo>
                    <a:pt x="767585" y="135309"/>
                  </a:lnTo>
                  <a:lnTo>
                    <a:pt x="726682" y="155986"/>
                  </a:lnTo>
                  <a:lnTo>
                    <a:pt x="686585" y="177986"/>
                  </a:lnTo>
                  <a:lnTo>
                    <a:pt x="647321" y="201281"/>
                  </a:lnTo>
                  <a:lnTo>
                    <a:pt x="608921" y="225841"/>
                  </a:lnTo>
                  <a:lnTo>
                    <a:pt x="571412" y="251637"/>
                  </a:lnTo>
                  <a:lnTo>
                    <a:pt x="534823" y="278642"/>
                  </a:lnTo>
                  <a:lnTo>
                    <a:pt x="499183" y="306825"/>
                  </a:lnTo>
                  <a:lnTo>
                    <a:pt x="464522" y="336159"/>
                  </a:lnTo>
                  <a:lnTo>
                    <a:pt x="430867" y="366614"/>
                  </a:lnTo>
                  <a:lnTo>
                    <a:pt x="398247" y="398163"/>
                  </a:lnTo>
                  <a:lnTo>
                    <a:pt x="366692" y="430775"/>
                  </a:lnTo>
                  <a:lnTo>
                    <a:pt x="336230" y="464422"/>
                  </a:lnTo>
                  <a:lnTo>
                    <a:pt x="306889" y="499076"/>
                  </a:lnTo>
                  <a:lnTo>
                    <a:pt x="278699" y="534707"/>
                  </a:lnTo>
                  <a:lnTo>
                    <a:pt x="251689" y="571287"/>
                  </a:lnTo>
                  <a:lnTo>
                    <a:pt x="225887" y="608787"/>
                  </a:lnTo>
                  <a:lnTo>
                    <a:pt x="201322" y="647178"/>
                  </a:lnTo>
                  <a:lnTo>
                    <a:pt x="178022" y="686432"/>
                  </a:lnTo>
                  <a:lnTo>
                    <a:pt x="156018" y="726519"/>
                  </a:lnTo>
                  <a:lnTo>
                    <a:pt x="135336" y="767412"/>
                  </a:lnTo>
                  <a:lnTo>
                    <a:pt x="116007" y="809080"/>
                  </a:lnTo>
                  <a:lnTo>
                    <a:pt x="98058" y="851496"/>
                  </a:lnTo>
                  <a:lnTo>
                    <a:pt x="81520" y="894630"/>
                  </a:lnTo>
                  <a:lnTo>
                    <a:pt x="66419" y="938454"/>
                  </a:lnTo>
                  <a:lnTo>
                    <a:pt x="52786" y="982939"/>
                  </a:lnTo>
                  <a:lnTo>
                    <a:pt x="40650" y="1028056"/>
                  </a:lnTo>
                  <a:lnTo>
                    <a:pt x="30038" y="1073776"/>
                  </a:lnTo>
                  <a:lnTo>
                    <a:pt x="20979" y="1120071"/>
                  </a:lnTo>
                  <a:lnTo>
                    <a:pt x="13503" y="1166912"/>
                  </a:lnTo>
                  <a:lnTo>
                    <a:pt x="7639" y="1214270"/>
                  </a:lnTo>
                  <a:lnTo>
                    <a:pt x="3414" y="1262116"/>
                  </a:lnTo>
                  <a:lnTo>
                    <a:pt x="858" y="1310422"/>
                  </a:lnTo>
                  <a:lnTo>
                    <a:pt x="0" y="1359158"/>
                  </a:lnTo>
                  <a:lnTo>
                    <a:pt x="2718887" y="1359158"/>
                  </a:lnTo>
                  <a:lnTo>
                    <a:pt x="2718028" y="1310422"/>
                  </a:lnTo>
                  <a:lnTo>
                    <a:pt x="2715473" y="1262116"/>
                  </a:lnTo>
                  <a:lnTo>
                    <a:pt x="2711248" y="1214270"/>
                  </a:lnTo>
                  <a:lnTo>
                    <a:pt x="2705384" y="1166912"/>
                  </a:lnTo>
                  <a:lnTo>
                    <a:pt x="2697909" y="1120072"/>
                  </a:lnTo>
                  <a:lnTo>
                    <a:pt x="2688851" y="1073777"/>
                  </a:lnTo>
                  <a:lnTo>
                    <a:pt x="2678240" y="1028056"/>
                  </a:lnTo>
                  <a:lnTo>
                    <a:pt x="2666104" y="982939"/>
                  </a:lnTo>
                  <a:lnTo>
                    <a:pt x="2652472" y="938454"/>
                  </a:lnTo>
                  <a:lnTo>
                    <a:pt x="2637373" y="894630"/>
                  </a:lnTo>
                  <a:lnTo>
                    <a:pt x="2620836" y="851496"/>
                  </a:lnTo>
                  <a:lnTo>
                    <a:pt x="2602889" y="809080"/>
                  </a:lnTo>
                  <a:lnTo>
                    <a:pt x="2583561" y="767412"/>
                  </a:lnTo>
                  <a:lnTo>
                    <a:pt x="2562881" y="726520"/>
                  </a:lnTo>
                  <a:lnTo>
                    <a:pt x="2540878" y="686432"/>
                  </a:lnTo>
                  <a:lnTo>
                    <a:pt x="2517581" y="647178"/>
                  </a:lnTo>
                  <a:lnTo>
                    <a:pt x="2493018" y="608787"/>
                  </a:lnTo>
                  <a:lnTo>
                    <a:pt x="2467218" y="571287"/>
                  </a:lnTo>
                  <a:lnTo>
                    <a:pt x="2440209" y="534707"/>
                  </a:lnTo>
                  <a:lnTo>
                    <a:pt x="2412022" y="499076"/>
                  </a:lnTo>
                  <a:lnTo>
                    <a:pt x="2382684" y="464422"/>
                  </a:lnTo>
                  <a:lnTo>
                    <a:pt x="2352224" y="430775"/>
                  </a:lnTo>
                  <a:lnTo>
                    <a:pt x="2320671" y="398163"/>
                  </a:lnTo>
                  <a:lnTo>
                    <a:pt x="2288054" y="366615"/>
                  </a:lnTo>
                  <a:lnTo>
                    <a:pt x="2254401" y="336159"/>
                  </a:lnTo>
                  <a:lnTo>
                    <a:pt x="2219742" y="306825"/>
                  </a:lnTo>
                  <a:lnTo>
                    <a:pt x="2184105" y="278642"/>
                  </a:lnTo>
                  <a:lnTo>
                    <a:pt x="2147519" y="251637"/>
                  </a:lnTo>
                  <a:lnTo>
                    <a:pt x="2110013" y="225841"/>
                  </a:lnTo>
                  <a:lnTo>
                    <a:pt x="2071615" y="201281"/>
                  </a:lnTo>
                  <a:lnTo>
                    <a:pt x="2032354" y="177986"/>
                  </a:lnTo>
                  <a:lnTo>
                    <a:pt x="1992260" y="155986"/>
                  </a:lnTo>
                  <a:lnTo>
                    <a:pt x="1951360" y="135309"/>
                  </a:lnTo>
                  <a:lnTo>
                    <a:pt x="1909684" y="115984"/>
                  </a:lnTo>
                  <a:lnTo>
                    <a:pt x="1867261" y="98039"/>
                  </a:lnTo>
                  <a:lnTo>
                    <a:pt x="1824118" y="81504"/>
                  </a:lnTo>
                  <a:lnTo>
                    <a:pt x="1780286" y="66407"/>
                  </a:lnTo>
                  <a:lnTo>
                    <a:pt x="1735792" y="52776"/>
                  </a:lnTo>
                  <a:lnTo>
                    <a:pt x="1690666" y="40642"/>
                  </a:lnTo>
                  <a:lnTo>
                    <a:pt x="1644936" y="30032"/>
                  </a:lnTo>
                  <a:lnTo>
                    <a:pt x="1598631" y="20975"/>
                  </a:lnTo>
                  <a:lnTo>
                    <a:pt x="1551780" y="13501"/>
                  </a:lnTo>
                  <a:lnTo>
                    <a:pt x="1504412" y="7637"/>
                  </a:lnTo>
                  <a:lnTo>
                    <a:pt x="1456555" y="3413"/>
                  </a:lnTo>
                  <a:lnTo>
                    <a:pt x="1408238" y="858"/>
                  </a:lnTo>
                  <a:lnTo>
                    <a:pt x="1359491" y="0"/>
                  </a:lnTo>
                  <a:close/>
                </a:path>
              </a:pathLst>
            </a:custGeom>
            <a:solidFill>
              <a:srgbClr val="FFB81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6142170" y="3042106"/>
              <a:ext cx="2146300" cy="1372235"/>
            </a:xfrm>
            <a:custGeom>
              <a:avLst/>
              <a:gdLst/>
              <a:ahLst/>
              <a:cxnLst/>
              <a:rect l="l" t="t" r="r" b="b"/>
              <a:pathLst>
                <a:path w="2146300" h="1372235">
                  <a:moveTo>
                    <a:pt x="172021" y="1294561"/>
                  </a:moveTo>
                  <a:lnTo>
                    <a:pt x="140741" y="1263281"/>
                  </a:lnTo>
                  <a:lnTo>
                    <a:pt x="128371" y="1265821"/>
                  </a:lnTo>
                  <a:lnTo>
                    <a:pt x="118452" y="1272667"/>
                  </a:lnTo>
                  <a:lnTo>
                    <a:pt x="111861" y="1282636"/>
                  </a:lnTo>
                  <a:lnTo>
                    <a:pt x="109461" y="1294561"/>
                  </a:lnTo>
                  <a:lnTo>
                    <a:pt x="112001" y="1306918"/>
                  </a:lnTo>
                  <a:lnTo>
                    <a:pt x="118846" y="1316837"/>
                  </a:lnTo>
                  <a:lnTo>
                    <a:pt x="128816" y="1323428"/>
                  </a:lnTo>
                  <a:lnTo>
                    <a:pt x="140741" y="1325829"/>
                  </a:lnTo>
                  <a:lnTo>
                    <a:pt x="153098" y="1323873"/>
                  </a:lnTo>
                  <a:lnTo>
                    <a:pt x="163029" y="1317231"/>
                  </a:lnTo>
                  <a:lnTo>
                    <a:pt x="169621" y="1307071"/>
                  </a:lnTo>
                  <a:lnTo>
                    <a:pt x="172021" y="1294561"/>
                  </a:lnTo>
                  <a:close/>
                </a:path>
                <a:path w="2146300" h="1372235">
                  <a:moveTo>
                    <a:pt x="172021" y="1121549"/>
                  </a:moveTo>
                  <a:lnTo>
                    <a:pt x="169570" y="1109624"/>
                  </a:lnTo>
                  <a:lnTo>
                    <a:pt x="169481" y="1109179"/>
                  </a:lnTo>
                  <a:lnTo>
                    <a:pt x="162636" y="1099261"/>
                  </a:lnTo>
                  <a:lnTo>
                    <a:pt x="152666" y="1092657"/>
                  </a:lnTo>
                  <a:lnTo>
                    <a:pt x="140741" y="1090269"/>
                  </a:lnTo>
                  <a:lnTo>
                    <a:pt x="128371" y="1092809"/>
                  </a:lnTo>
                  <a:lnTo>
                    <a:pt x="118452" y="1099654"/>
                  </a:lnTo>
                  <a:lnTo>
                    <a:pt x="111861" y="1109624"/>
                  </a:lnTo>
                  <a:lnTo>
                    <a:pt x="109461" y="1121549"/>
                  </a:lnTo>
                  <a:lnTo>
                    <a:pt x="111912" y="1133462"/>
                  </a:lnTo>
                  <a:lnTo>
                    <a:pt x="112001" y="1133906"/>
                  </a:lnTo>
                  <a:lnTo>
                    <a:pt x="118846" y="1143812"/>
                  </a:lnTo>
                  <a:lnTo>
                    <a:pt x="128816" y="1150416"/>
                  </a:lnTo>
                  <a:lnTo>
                    <a:pt x="140741" y="1152804"/>
                  </a:lnTo>
                  <a:lnTo>
                    <a:pt x="153098" y="1150264"/>
                  </a:lnTo>
                  <a:lnTo>
                    <a:pt x="163029" y="1143431"/>
                  </a:lnTo>
                  <a:lnTo>
                    <a:pt x="169621" y="1133462"/>
                  </a:lnTo>
                  <a:lnTo>
                    <a:pt x="172021" y="1121549"/>
                  </a:lnTo>
                  <a:close/>
                </a:path>
                <a:path w="2146300" h="1372235">
                  <a:moveTo>
                    <a:pt x="172021" y="947483"/>
                  </a:moveTo>
                  <a:lnTo>
                    <a:pt x="169570" y="935558"/>
                  </a:lnTo>
                  <a:lnTo>
                    <a:pt x="169481" y="935113"/>
                  </a:lnTo>
                  <a:lnTo>
                    <a:pt x="162636" y="925195"/>
                  </a:lnTo>
                  <a:lnTo>
                    <a:pt x="152666" y="918603"/>
                  </a:lnTo>
                  <a:lnTo>
                    <a:pt x="140741" y="916203"/>
                  </a:lnTo>
                  <a:lnTo>
                    <a:pt x="128371" y="918743"/>
                  </a:lnTo>
                  <a:lnTo>
                    <a:pt x="118452" y="925588"/>
                  </a:lnTo>
                  <a:lnTo>
                    <a:pt x="111861" y="935558"/>
                  </a:lnTo>
                  <a:lnTo>
                    <a:pt x="109461" y="947483"/>
                  </a:lnTo>
                  <a:lnTo>
                    <a:pt x="112001" y="959840"/>
                  </a:lnTo>
                  <a:lnTo>
                    <a:pt x="118846" y="969759"/>
                  </a:lnTo>
                  <a:lnTo>
                    <a:pt x="128816" y="976350"/>
                  </a:lnTo>
                  <a:lnTo>
                    <a:pt x="140741" y="978750"/>
                  </a:lnTo>
                  <a:lnTo>
                    <a:pt x="153098" y="976795"/>
                  </a:lnTo>
                  <a:lnTo>
                    <a:pt x="163029" y="970153"/>
                  </a:lnTo>
                  <a:lnTo>
                    <a:pt x="169621" y="959980"/>
                  </a:lnTo>
                  <a:lnTo>
                    <a:pt x="172021" y="947483"/>
                  </a:lnTo>
                  <a:close/>
                </a:path>
                <a:path w="2146300" h="1372235">
                  <a:moveTo>
                    <a:pt x="333603" y="1294561"/>
                  </a:moveTo>
                  <a:lnTo>
                    <a:pt x="302336" y="1263281"/>
                  </a:lnTo>
                  <a:lnTo>
                    <a:pt x="289966" y="1265821"/>
                  </a:lnTo>
                  <a:lnTo>
                    <a:pt x="280047" y="1272667"/>
                  </a:lnTo>
                  <a:lnTo>
                    <a:pt x="273456" y="1282636"/>
                  </a:lnTo>
                  <a:lnTo>
                    <a:pt x="271068" y="1294561"/>
                  </a:lnTo>
                  <a:lnTo>
                    <a:pt x="273608" y="1306918"/>
                  </a:lnTo>
                  <a:lnTo>
                    <a:pt x="280441" y="1316837"/>
                  </a:lnTo>
                  <a:lnTo>
                    <a:pt x="290410" y="1323428"/>
                  </a:lnTo>
                  <a:lnTo>
                    <a:pt x="302336" y="1325829"/>
                  </a:lnTo>
                  <a:lnTo>
                    <a:pt x="314706" y="1323873"/>
                  </a:lnTo>
                  <a:lnTo>
                    <a:pt x="324624" y="1317231"/>
                  </a:lnTo>
                  <a:lnTo>
                    <a:pt x="331216" y="1307071"/>
                  </a:lnTo>
                  <a:lnTo>
                    <a:pt x="333603" y="1294561"/>
                  </a:lnTo>
                  <a:close/>
                </a:path>
                <a:path w="2146300" h="1372235">
                  <a:moveTo>
                    <a:pt x="333603" y="1121549"/>
                  </a:moveTo>
                  <a:lnTo>
                    <a:pt x="331152" y="1109624"/>
                  </a:lnTo>
                  <a:lnTo>
                    <a:pt x="331063" y="1109179"/>
                  </a:lnTo>
                  <a:lnTo>
                    <a:pt x="324231" y="1099261"/>
                  </a:lnTo>
                  <a:lnTo>
                    <a:pt x="314261" y="1092657"/>
                  </a:lnTo>
                  <a:lnTo>
                    <a:pt x="302336" y="1090269"/>
                  </a:lnTo>
                  <a:lnTo>
                    <a:pt x="289966" y="1092809"/>
                  </a:lnTo>
                  <a:lnTo>
                    <a:pt x="280047" y="1099654"/>
                  </a:lnTo>
                  <a:lnTo>
                    <a:pt x="273456" y="1109624"/>
                  </a:lnTo>
                  <a:lnTo>
                    <a:pt x="271068" y="1121549"/>
                  </a:lnTo>
                  <a:lnTo>
                    <a:pt x="273507" y="1133462"/>
                  </a:lnTo>
                  <a:lnTo>
                    <a:pt x="273608" y="1133906"/>
                  </a:lnTo>
                  <a:lnTo>
                    <a:pt x="280441" y="1143812"/>
                  </a:lnTo>
                  <a:lnTo>
                    <a:pt x="290410" y="1150416"/>
                  </a:lnTo>
                  <a:lnTo>
                    <a:pt x="302336" y="1152804"/>
                  </a:lnTo>
                  <a:lnTo>
                    <a:pt x="314706" y="1150264"/>
                  </a:lnTo>
                  <a:lnTo>
                    <a:pt x="324624" y="1143431"/>
                  </a:lnTo>
                  <a:lnTo>
                    <a:pt x="331216" y="1133462"/>
                  </a:lnTo>
                  <a:lnTo>
                    <a:pt x="333603" y="1121549"/>
                  </a:lnTo>
                  <a:close/>
                </a:path>
                <a:path w="2146300" h="1372235">
                  <a:moveTo>
                    <a:pt x="333603" y="947483"/>
                  </a:moveTo>
                  <a:lnTo>
                    <a:pt x="331152" y="935558"/>
                  </a:lnTo>
                  <a:lnTo>
                    <a:pt x="331063" y="935113"/>
                  </a:lnTo>
                  <a:lnTo>
                    <a:pt x="324231" y="925195"/>
                  </a:lnTo>
                  <a:lnTo>
                    <a:pt x="314261" y="918603"/>
                  </a:lnTo>
                  <a:lnTo>
                    <a:pt x="302336" y="916203"/>
                  </a:lnTo>
                  <a:lnTo>
                    <a:pt x="289966" y="918743"/>
                  </a:lnTo>
                  <a:lnTo>
                    <a:pt x="280047" y="925588"/>
                  </a:lnTo>
                  <a:lnTo>
                    <a:pt x="273456" y="935558"/>
                  </a:lnTo>
                  <a:lnTo>
                    <a:pt x="271068" y="947483"/>
                  </a:lnTo>
                  <a:lnTo>
                    <a:pt x="273608" y="959840"/>
                  </a:lnTo>
                  <a:lnTo>
                    <a:pt x="280441" y="969759"/>
                  </a:lnTo>
                  <a:lnTo>
                    <a:pt x="290410" y="976350"/>
                  </a:lnTo>
                  <a:lnTo>
                    <a:pt x="302336" y="978750"/>
                  </a:lnTo>
                  <a:lnTo>
                    <a:pt x="314706" y="976795"/>
                  </a:lnTo>
                  <a:lnTo>
                    <a:pt x="324624" y="970153"/>
                  </a:lnTo>
                  <a:lnTo>
                    <a:pt x="331216" y="959980"/>
                  </a:lnTo>
                  <a:lnTo>
                    <a:pt x="333603" y="947483"/>
                  </a:lnTo>
                  <a:close/>
                </a:path>
                <a:path w="2146300" h="1372235">
                  <a:moveTo>
                    <a:pt x="333603" y="773417"/>
                  </a:moveTo>
                  <a:lnTo>
                    <a:pt x="331152" y="761504"/>
                  </a:lnTo>
                  <a:lnTo>
                    <a:pt x="331063" y="761060"/>
                  </a:lnTo>
                  <a:lnTo>
                    <a:pt x="324231" y="751141"/>
                  </a:lnTo>
                  <a:lnTo>
                    <a:pt x="314261" y="744550"/>
                  </a:lnTo>
                  <a:lnTo>
                    <a:pt x="302336" y="742149"/>
                  </a:lnTo>
                  <a:lnTo>
                    <a:pt x="289966" y="744689"/>
                  </a:lnTo>
                  <a:lnTo>
                    <a:pt x="280047" y="751535"/>
                  </a:lnTo>
                  <a:lnTo>
                    <a:pt x="273456" y="761504"/>
                  </a:lnTo>
                  <a:lnTo>
                    <a:pt x="271068" y="773417"/>
                  </a:lnTo>
                  <a:lnTo>
                    <a:pt x="273608" y="785774"/>
                  </a:lnTo>
                  <a:lnTo>
                    <a:pt x="280441" y="795693"/>
                  </a:lnTo>
                  <a:lnTo>
                    <a:pt x="290410" y="802297"/>
                  </a:lnTo>
                  <a:lnTo>
                    <a:pt x="302336" y="804684"/>
                  </a:lnTo>
                  <a:lnTo>
                    <a:pt x="314706" y="802728"/>
                  </a:lnTo>
                  <a:lnTo>
                    <a:pt x="324624" y="796086"/>
                  </a:lnTo>
                  <a:lnTo>
                    <a:pt x="331216" y="785926"/>
                  </a:lnTo>
                  <a:lnTo>
                    <a:pt x="333603" y="773417"/>
                  </a:lnTo>
                  <a:close/>
                </a:path>
                <a:path w="2146300" h="1372235">
                  <a:moveTo>
                    <a:pt x="333603" y="600405"/>
                  </a:moveTo>
                  <a:lnTo>
                    <a:pt x="302336" y="569188"/>
                  </a:lnTo>
                  <a:lnTo>
                    <a:pt x="289966" y="571728"/>
                  </a:lnTo>
                  <a:lnTo>
                    <a:pt x="280047" y="578561"/>
                  </a:lnTo>
                  <a:lnTo>
                    <a:pt x="273456" y="588505"/>
                  </a:lnTo>
                  <a:lnTo>
                    <a:pt x="271068" y="600405"/>
                  </a:lnTo>
                  <a:lnTo>
                    <a:pt x="273608" y="612317"/>
                  </a:lnTo>
                  <a:lnTo>
                    <a:pt x="280441" y="622287"/>
                  </a:lnTo>
                  <a:lnTo>
                    <a:pt x="290410" y="629132"/>
                  </a:lnTo>
                  <a:lnTo>
                    <a:pt x="302336" y="631659"/>
                  </a:lnTo>
                  <a:lnTo>
                    <a:pt x="314706" y="629272"/>
                  </a:lnTo>
                  <a:lnTo>
                    <a:pt x="324624" y="622681"/>
                  </a:lnTo>
                  <a:lnTo>
                    <a:pt x="331216" y="612762"/>
                  </a:lnTo>
                  <a:lnTo>
                    <a:pt x="333603" y="600405"/>
                  </a:lnTo>
                  <a:close/>
                </a:path>
                <a:path w="2146300" h="1372235">
                  <a:moveTo>
                    <a:pt x="496277" y="1294561"/>
                  </a:moveTo>
                  <a:lnTo>
                    <a:pt x="465023" y="1263281"/>
                  </a:lnTo>
                  <a:lnTo>
                    <a:pt x="452628" y="1265821"/>
                  </a:lnTo>
                  <a:lnTo>
                    <a:pt x="442722" y="1272667"/>
                  </a:lnTo>
                  <a:lnTo>
                    <a:pt x="436143" y="1282636"/>
                  </a:lnTo>
                  <a:lnTo>
                    <a:pt x="433755" y="1294561"/>
                  </a:lnTo>
                  <a:lnTo>
                    <a:pt x="436295" y="1306918"/>
                  </a:lnTo>
                  <a:lnTo>
                    <a:pt x="443141" y="1316837"/>
                  </a:lnTo>
                  <a:lnTo>
                    <a:pt x="453097" y="1323428"/>
                  </a:lnTo>
                  <a:lnTo>
                    <a:pt x="465023" y="1325829"/>
                  </a:lnTo>
                  <a:lnTo>
                    <a:pt x="476935" y="1323873"/>
                  </a:lnTo>
                  <a:lnTo>
                    <a:pt x="486905" y="1317231"/>
                  </a:lnTo>
                  <a:lnTo>
                    <a:pt x="493737" y="1307071"/>
                  </a:lnTo>
                  <a:lnTo>
                    <a:pt x="496277" y="1294561"/>
                  </a:lnTo>
                  <a:close/>
                </a:path>
                <a:path w="2146300" h="1372235">
                  <a:moveTo>
                    <a:pt x="496277" y="1121549"/>
                  </a:moveTo>
                  <a:lnTo>
                    <a:pt x="493826" y="1109624"/>
                  </a:lnTo>
                  <a:lnTo>
                    <a:pt x="493737" y="1109179"/>
                  </a:lnTo>
                  <a:lnTo>
                    <a:pt x="486905" y="1099261"/>
                  </a:lnTo>
                  <a:lnTo>
                    <a:pt x="476935" y="1092657"/>
                  </a:lnTo>
                  <a:lnTo>
                    <a:pt x="465023" y="1090269"/>
                  </a:lnTo>
                  <a:lnTo>
                    <a:pt x="452628" y="1092809"/>
                  </a:lnTo>
                  <a:lnTo>
                    <a:pt x="442722" y="1099654"/>
                  </a:lnTo>
                  <a:lnTo>
                    <a:pt x="436143" y="1109624"/>
                  </a:lnTo>
                  <a:lnTo>
                    <a:pt x="433755" y="1121549"/>
                  </a:lnTo>
                  <a:lnTo>
                    <a:pt x="436206" y="1133462"/>
                  </a:lnTo>
                  <a:lnTo>
                    <a:pt x="436295" y="1133906"/>
                  </a:lnTo>
                  <a:lnTo>
                    <a:pt x="443141" y="1143812"/>
                  </a:lnTo>
                  <a:lnTo>
                    <a:pt x="453097" y="1150416"/>
                  </a:lnTo>
                  <a:lnTo>
                    <a:pt x="465023" y="1152804"/>
                  </a:lnTo>
                  <a:lnTo>
                    <a:pt x="476935" y="1150264"/>
                  </a:lnTo>
                  <a:lnTo>
                    <a:pt x="486905" y="1143431"/>
                  </a:lnTo>
                  <a:lnTo>
                    <a:pt x="493737" y="1133462"/>
                  </a:lnTo>
                  <a:lnTo>
                    <a:pt x="496277" y="1121549"/>
                  </a:lnTo>
                  <a:close/>
                </a:path>
                <a:path w="2146300" h="1372235">
                  <a:moveTo>
                    <a:pt x="496277" y="947483"/>
                  </a:moveTo>
                  <a:lnTo>
                    <a:pt x="493826" y="935558"/>
                  </a:lnTo>
                  <a:lnTo>
                    <a:pt x="493737" y="935113"/>
                  </a:lnTo>
                  <a:lnTo>
                    <a:pt x="486905" y="925195"/>
                  </a:lnTo>
                  <a:lnTo>
                    <a:pt x="476935" y="918603"/>
                  </a:lnTo>
                  <a:lnTo>
                    <a:pt x="465023" y="916203"/>
                  </a:lnTo>
                  <a:lnTo>
                    <a:pt x="452628" y="918743"/>
                  </a:lnTo>
                  <a:lnTo>
                    <a:pt x="442722" y="925588"/>
                  </a:lnTo>
                  <a:lnTo>
                    <a:pt x="436143" y="935558"/>
                  </a:lnTo>
                  <a:lnTo>
                    <a:pt x="433755" y="947483"/>
                  </a:lnTo>
                  <a:lnTo>
                    <a:pt x="436295" y="959840"/>
                  </a:lnTo>
                  <a:lnTo>
                    <a:pt x="443141" y="969759"/>
                  </a:lnTo>
                  <a:lnTo>
                    <a:pt x="453097" y="976350"/>
                  </a:lnTo>
                  <a:lnTo>
                    <a:pt x="465023" y="978750"/>
                  </a:lnTo>
                  <a:lnTo>
                    <a:pt x="476935" y="976795"/>
                  </a:lnTo>
                  <a:lnTo>
                    <a:pt x="486905" y="970153"/>
                  </a:lnTo>
                  <a:lnTo>
                    <a:pt x="493737" y="959980"/>
                  </a:lnTo>
                  <a:lnTo>
                    <a:pt x="496277" y="947483"/>
                  </a:lnTo>
                  <a:close/>
                </a:path>
                <a:path w="2146300" h="1372235">
                  <a:moveTo>
                    <a:pt x="496277" y="773417"/>
                  </a:moveTo>
                  <a:lnTo>
                    <a:pt x="493826" y="761504"/>
                  </a:lnTo>
                  <a:lnTo>
                    <a:pt x="493737" y="761060"/>
                  </a:lnTo>
                  <a:lnTo>
                    <a:pt x="486905" y="751141"/>
                  </a:lnTo>
                  <a:lnTo>
                    <a:pt x="476935" y="744550"/>
                  </a:lnTo>
                  <a:lnTo>
                    <a:pt x="465023" y="742149"/>
                  </a:lnTo>
                  <a:lnTo>
                    <a:pt x="452628" y="744689"/>
                  </a:lnTo>
                  <a:lnTo>
                    <a:pt x="442722" y="751535"/>
                  </a:lnTo>
                  <a:lnTo>
                    <a:pt x="436143" y="761504"/>
                  </a:lnTo>
                  <a:lnTo>
                    <a:pt x="433755" y="773417"/>
                  </a:lnTo>
                  <a:lnTo>
                    <a:pt x="436295" y="785774"/>
                  </a:lnTo>
                  <a:lnTo>
                    <a:pt x="443141" y="795693"/>
                  </a:lnTo>
                  <a:lnTo>
                    <a:pt x="453097" y="802297"/>
                  </a:lnTo>
                  <a:lnTo>
                    <a:pt x="465023" y="804684"/>
                  </a:lnTo>
                  <a:lnTo>
                    <a:pt x="476935" y="802728"/>
                  </a:lnTo>
                  <a:lnTo>
                    <a:pt x="486905" y="796086"/>
                  </a:lnTo>
                  <a:lnTo>
                    <a:pt x="493737" y="785926"/>
                  </a:lnTo>
                  <a:lnTo>
                    <a:pt x="496277" y="773417"/>
                  </a:lnTo>
                  <a:close/>
                </a:path>
                <a:path w="2146300" h="1372235">
                  <a:moveTo>
                    <a:pt x="496277" y="600405"/>
                  </a:moveTo>
                  <a:lnTo>
                    <a:pt x="465023" y="569188"/>
                  </a:lnTo>
                  <a:lnTo>
                    <a:pt x="452628" y="571728"/>
                  </a:lnTo>
                  <a:lnTo>
                    <a:pt x="442722" y="578561"/>
                  </a:lnTo>
                  <a:lnTo>
                    <a:pt x="436143" y="588505"/>
                  </a:lnTo>
                  <a:lnTo>
                    <a:pt x="433755" y="600405"/>
                  </a:lnTo>
                  <a:lnTo>
                    <a:pt x="436295" y="612317"/>
                  </a:lnTo>
                  <a:lnTo>
                    <a:pt x="443141" y="622287"/>
                  </a:lnTo>
                  <a:lnTo>
                    <a:pt x="453097" y="629132"/>
                  </a:lnTo>
                  <a:lnTo>
                    <a:pt x="465023" y="631659"/>
                  </a:lnTo>
                  <a:lnTo>
                    <a:pt x="476935" y="629272"/>
                  </a:lnTo>
                  <a:lnTo>
                    <a:pt x="486905" y="622681"/>
                  </a:lnTo>
                  <a:lnTo>
                    <a:pt x="493737" y="612762"/>
                  </a:lnTo>
                  <a:lnTo>
                    <a:pt x="496277" y="600405"/>
                  </a:lnTo>
                  <a:close/>
                </a:path>
                <a:path w="2146300" h="1372235">
                  <a:moveTo>
                    <a:pt x="496277" y="426275"/>
                  </a:moveTo>
                  <a:lnTo>
                    <a:pt x="465023" y="395020"/>
                  </a:lnTo>
                  <a:lnTo>
                    <a:pt x="452628" y="397560"/>
                  </a:lnTo>
                  <a:lnTo>
                    <a:pt x="442722" y="404393"/>
                  </a:lnTo>
                  <a:lnTo>
                    <a:pt x="436143" y="414350"/>
                  </a:lnTo>
                  <a:lnTo>
                    <a:pt x="433755" y="426275"/>
                  </a:lnTo>
                  <a:lnTo>
                    <a:pt x="436295" y="438670"/>
                  </a:lnTo>
                  <a:lnTo>
                    <a:pt x="443141" y="448627"/>
                  </a:lnTo>
                  <a:lnTo>
                    <a:pt x="453097" y="455256"/>
                  </a:lnTo>
                  <a:lnTo>
                    <a:pt x="465023" y="457657"/>
                  </a:lnTo>
                  <a:lnTo>
                    <a:pt x="476935" y="455663"/>
                  </a:lnTo>
                  <a:lnTo>
                    <a:pt x="486905" y="448995"/>
                  </a:lnTo>
                  <a:lnTo>
                    <a:pt x="493737" y="438810"/>
                  </a:lnTo>
                  <a:lnTo>
                    <a:pt x="496277" y="426275"/>
                  </a:lnTo>
                  <a:close/>
                </a:path>
                <a:path w="2146300" h="1372235">
                  <a:moveTo>
                    <a:pt x="657847" y="1294561"/>
                  </a:moveTo>
                  <a:lnTo>
                    <a:pt x="626592" y="1263281"/>
                  </a:lnTo>
                  <a:lnTo>
                    <a:pt x="614210" y="1265821"/>
                  </a:lnTo>
                  <a:lnTo>
                    <a:pt x="604291" y="1272667"/>
                  </a:lnTo>
                  <a:lnTo>
                    <a:pt x="597712" y="1282636"/>
                  </a:lnTo>
                  <a:lnTo>
                    <a:pt x="595337" y="1294561"/>
                  </a:lnTo>
                  <a:lnTo>
                    <a:pt x="597865" y="1306918"/>
                  </a:lnTo>
                  <a:lnTo>
                    <a:pt x="604710" y="1316837"/>
                  </a:lnTo>
                  <a:lnTo>
                    <a:pt x="614667" y="1323428"/>
                  </a:lnTo>
                  <a:lnTo>
                    <a:pt x="626592" y="1325829"/>
                  </a:lnTo>
                  <a:lnTo>
                    <a:pt x="638505" y="1323873"/>
                  </a:lnTo>
                  <a:lnTo>
                    <a:pt x="648474" y="1317231"/>
                  </a:lnTo>
                  <a:lnTo>
                    <a:pt x="655307" y="1307071"/>
                  </a:lnTo>
                  <a:lnTo>
                    <a:pt x="657847" y="1294561"/>
                  </a:lnTo>
                  <a:close/>
                </a:path>
                <a:path w="2146300" h="1372235">
                  <a:moveTo>
                    <a:pt x="657847" y="1121549"/>
                  </a:moveTo>
                  <a:lnTo>
                    <a:pt x="655396" y="1109624"/>
                  </a:lnTo>
                  <a:lnTo>
                    <a:pt x="655307" y="1109179"/>
                  </a:lnTo>
                  <a:lnTo>
                    <a:pt x="648474" y="1099261"/>
                  </a:lnTo>
                  <a:lnTo>
                    <a:pt x="638505" y="1092657"/>
                  </a:lnTo>
                  <a:lnTo>
                    <a:pt x="626592" y="1090269"/>
                  </a:lnTo>
                  <a:lnTo>
                    <a:pt x="614210" y="1092809"/>
                  </a:lnTo>
                  <a:lnTo>
                    <a:pt x="604291" y="1099654"/>
                  </a:lnTo>
                  <a:lnTo>
                    <a:pt x="597712" y="1109624"/>
                  </a:lnTo>
                  <a:lnTo>
                    <a:pt x="595337" y="1121549"/>
                  </a:lnTo>
                  <a:lnTo>
                    <a:pt x="597776" y="1133462"/>
                  </a:lnTo>
                  <a:lnTo>
                    <a:pt x="597865" y="1133906"/>
                  </a:lnTo>
                  <a:lnTo>
                    <a:pt x="604710" y="1143812"/>
                  </a:lnTo>
                  <a:lnTo>
                    <a:pt x="614667" y="1150416"/>
                  </a:lnTo>
                  <a:lnTo>
                    <a:pt x="626592" y="1152804"/>
                  </a:lnTo>
                  <a:lnTo>
                    <a:pt x="638505" y="1150264"/>
                  </a:lnTo>
                  <a:lnTo>
                    <a:pt x="648474" y="1143431"/>
                  </a:lnTo>
                  <a:lnTo>
                    <a:pt x="655307" y="1133462"/>
                  </a:lnTo>
                  <a:lnTo>
                    <a:pt x="657847" y="1121549"/>
                  </a:lnTo>
                  <a:close/>
                </a:path>
                <a:path w="2146300" h="1372235">
                  <a:moveTo>
                    <a:pt x="657847" y="947483"/>
                  </a:moveTo>
                  <a:lnTo>
                    <a:pt x="655396" y="935558"/>
                  </a:lnTo>
                  <a:lnTo>
                    <a:pt x="655307" y="935113"/>
                  </a:lnTo>
                  <a:lnTo>
                    <a:pt x="648474" y="925195"/>
                  </a:lnTo>
                  <a:lnTo>
                    <a:pt x="638505" y="918603"/>
                  </a:lnTo>
                  <a:lnTo>
                    <a:pt x="626592" y="916203"/>
                  </a:lnTo>
                  <a:lnTo>
                    <a:pt x="614210" y="918743"/>
                  </a:lnTo>
                  <a:lnTo>
                    <a:pt x="604291" y="925588"/>
                  </a:lnTo>
                  <a:lnTo>
                    <a:pt x="597712" y="935558"/>
                  </a:lnTo>
                  <a:lnTo>
                    <a:pt x="595325" y="947483"/>
                  </a:lnTo>
                  <a:lnTo>
                    <a:pt x="597865" y="959840"/>
                  </a:lnTo>
                  <a:lnTo>
                    <a:pt x="604710" y="969759"/>
                  </a:lnTo>
                  <a:lnTo>
                    <a:pt x="614667" y="976350"/>
                  </a:lnTo>
                  <a:lnTo>
                    <a:pt x="626592" y="978750"/>
                  </a:lnTo>
                  <a:lnTo>
                    <a:pt x="638505" y="976795"/>
                  </a:lnTo>
                  <a:lnTo>
                    <a:pt x="648474" y="970153"/>
                  </a:lnTo>
                  <a:lnTo>
                    <a:pt x="655307" y="959980"/>
                  </a:lnTo>
                  <a:lnTo>
                    <a:pt x="657847" y="947483"/>
                  </a:lnTo>
                  <a:close/>
                </a:path>
                <a:path w="2146300" h="1372235">
                  <a:moveTo>
                    <a:pt x="657847" y="773417"/>
                  </a:moveTo>
                  <a:lnTo>
                    <a:pt x="655396" y="761504"/>
                  </a:lnTo>
                  <a:lnTo>
                    <a:pt x="655307" y="761060"/>
                  </a:lnTo>
                  <a:lnTo>
                    <a:pt x="648474" y="751141"/>
                  </a:lnTo>
                  <a:lnTo>
                    <a:pt x="638505" y="744550"/>
                  </a:lnTo>
                  <a:lnTo>
                    <a:pt x="626592" y="742149"/>
                  </a:lnTo>
                  <a:lnTo>
                    <a:pt x="614197" y="744689"/>
                  </a:lnTo>
                  <a:lnTo>
                    <a:pt x="604291" y="751535"/>
                  </a:lnTo>
                  <a:lnTo>
                    <a:pt x="597712" y="761504"/>
                  </a:lnTo>
                  <a:lnTo>
                    <a:pt x="595325" y="773417"/>
                  </a:lnTo>
                  <a:lnTo>
                    <a:pt x="597865" y="785774"/>
                  </a:lnTo>
                  <a:lnTo>
                    <a:pt x="604710" y="795693"/>
                  </a:lnTo>
                  <a:lnTo>
                    <a:pt x="614667" y="802297"/>
                  </a:lnTo>
                  <a:lnTo>
                    <a:pt x="626592" y="804684"/>
                  </a:lnTo>
                  <a:lnTo>
                    <a:pt x="638505" y="802728"/>
                  </a:lnTo>
                  <a:lnTo>
                    <a:pt x="648474" y="796086"/>
                  </a:lnTo>
                  <a:lnTo>
                    <a:pt x="655307" y="785926"/>
                  </a:lnTo>
                  <a:lnTo>
                    <a:pt x="657847" y="773417"/>
                  </a:lnTo>
                  <a:close/>
                </a:path>
                <a:path w="2146300" h="1372235">
                  <a:moveTo>
                    <a:pt x="657847" y="600405"/>
                  </a:moveTo>
                  <a:lnTo>
                    <a:pt x="626592" y="569188"/>
                  </a:lnTo>
                  <a:lnTo>
                    <a:pt x="614197" y="571728"/>
                  </a:lnTo>
                  <a:lnTo>
                    <a:pt x="604291" y="578561"/>
                  </a:lnTo>
                  <a:lnTo>
                    <a:pt x="597712" y="588505"/>
                  </a:lnTo>
                  <a:lnTo>
                    <a:pt x="595325" y="600405"/>
                  </a:lnTo>
                  <a:lnTo>
                    <a:pt x="597865" y="612317"/>
                  </a:lnTo>
                  <a:lnTo>
                    <a:pt x="604710" y="622287"/>
                  </a:lnTo>
                  <a:lnTo>
                    <a:pt x="614667" y="629132"/>
                  </a:lnTo>
                  <a:lnTo>
                    <a:pt x="626592" y="631659"/>
                  </a:lnTo>
                  <a:lnTo>
                    <a:pt x="638505" y="629272"/>
                  </a:lnTo>
                  <a:lnTo>
                    <a:pt x="648474" y="622681"/>
                  </a:lnTo>
                  <a:lnTo>
                    <a:pt x="655307" y="612762"/>
                  </a:lnTo>
                  <a:lnTo>
                    <a:pt x="657847" y="600405"/>
                  </a:lnTo>
                  <a:close/>
                </a:path>
                <a:path w="2146300" h="1372235">
                  <a:moveTo>
                    <a:pt x="657847" y="426275"/>
                  </a:moveTo>
                  <a:lnTo>
                    <a:pt x="626592" y="395020"/>
                  </a:lnTo>
                  <a:lnTo>
                    <a:pt x="614197" y="397560"/>
                  </a:lnTo>
                  <a:lnTo>
                    <a:pt x="604291" y="404393"/>
                  </a:lnTo>
                  <a:lnTo>
                    <a:pt x="597712" y="414350"/>
                  </a:lnTo>
                  <a:lnTo>
                    <a:pt x="595325" y="426275"/>
                  </a:lnTo>
                  <a:lnTo>
                    <a:pt x="597865" y="438670"/>
                  </a:lnTo>
                  <a:lnTo>
                    <a:pt x="604710" y="448627"/>
                  </a:lnTo>
                  <a:lnTo>
                    <a:pt x="614667" y="455256"/>
                  </a:lnTo>
                  <a:lnTo>
                    <a:pt x="626592" y="457657"/>
                  </a:lnTo>
                  <a:lnTo>
                    <a:pt x="638505" y="455663"/>
                  </a:lnTo>
                  <a:lnTo>
                    <a:pt x="648474" y="448995"/>
                  </a:lnTo>
                  <a:lnTo>
                    <a:pt x="655307" y="438810"/>
                  </a:lnTo>
                  <a:lnTo>
                    <a:pt x="657847" y="426275"/>
                  </a:lnTo>
                  <a:close/>
                </a:path>
                <a:path w="2146300" h="1372235">
                  <a:moveTo>
                    <a:pt x="819416" y="1294561"/>
                  </a:moveTo>
                  <a:lnTo>
                    <a:pt x="788162" y="1263281"/>
                  </a:lnTo>
                  <a:lnTo>
                    <a:pt x="776249" y="1265821"/>
                  </a:lnTo>
                  <a:lnTo>
                    <a:pt x="766279" y="1272667"/>
                  </a:lnTo>
                  <a:lnTo>
                    <a:pt x="759447" y="1282636"/>
                  </a:lnTo>
                  <a:lnTo>
                    <a:pt x="756907" y="1294561"/>
                  </a:lnTo>
                  <a:lnTo>
                    <a:pt x="759447" y="1306918"/>
                  </a:lnTo>
                  <a:lnTo>
                    <a:pt x="766279" y="1316837"/>
                  </a:lnTo>
                  <a:lnTo>
                    <a:pt x="776249" y="1323428"/>
                  </a:lnTo>
                  <a:lnTo>
                    <a:pt x="788162" y="1325829"/>
                  </a:lnTo>
                  <a:lnTo>
                    <a:pt x="800074" y="1323428"/>
                  </a:lnTo>
                  <a:lnTo>
                    <a:pt x="810044" y="1316837"/>
                  </a:lnTo>
                  <a:lnTo>
                    <a:pt x="816876" y="1306918"/>
                  </a:lnTo>
                  <a:lnTo>
                    <a:pt x="819416" y="1294561"/>
                  </a:lnTo>
                  <a:close/>
                </a:path>
                <a:path w="2146300" h="1372235">
                  <a:moveTo>
                    <a:pt x="819416" y="1121549"/>
                  </a:moveTo>
                  <a:lnTo>
                    <a:pt x="816965" y="1109624"/>
                  </a:lnTo>
                  <a:lnTo>
                    <a:pt x="816876" y="1109179"/>
                  </a:lnTo>
                  <a:lnTo>
                    <a:pt x="810044" y="1099261"/>
                  </a:lnTo>
                  <a:lnTo>
                    <a:pt x="800074" y="1092657"/>
                  </a:lnTo>
                  <a:lnTo>
                    <a:pt x="788162" y="1090269"/>
                  </a:lnTo>
                  <a:lnTo>
                    <a:pt x="776249" y="1092809"/>
                  </a:lnTo>
                  <a:lnTo>
                    <a:pt x="766279" y="1099654"/>
                  </a:lnTo>
                  <a:lnTo>
                    <a:pt x="759447" y="1109624"/>
                  </a:lnTo>
                  <a:lnTo>
                    <a:pt x="756907" y="1121549"/>
                  </a:lnTo>
                  <a:lnTo>
                    <a:pt x="759358" y="1133462"/>
                  </a:lnTo>
                  <a:lnTo>
                    <a:pt x="759447" y="1133906"/>
                  </a:lnTo>
                  <a:lnTo>
                    <a:pt x="766279" y="1143812"/>
                  </a:lnTo>
                  <a:lnTo>
                    <a:pt x="776249" y="1150416"/>
                  </a:lnTo>
                  <a:lnTo>
                    <a:pt x="788162" y="1152804"/>
                  </a:lnTo>
                  <a:lnTo>
                    <a:pt x="800074" y="1150264"/>
                  </a:lnTo>
                  <a:lnTo>
                    <a:pt x="810044" y="1143431"/>
                  </a:lnTo>
                  <a:lnTo>
                    <a:pt x="816876" y="1133462"/>
                  </a:lnTo>
                  <a:lnTo>
                    <a:pt x="819416" y="1121549"/>
                  </a:lnTo>
                  <a:close/>
                </a:path>
                <a:path w="2146300" h="1372235">
                  <a:moveTo>
                    <a:pt x="819416" y="947483"/>
                  </a:moveTo>
                  <a:lnTo>
                    <a:pt x="816965" y="935558"/>
                  </a:lnTo>
                  <a:lnTo>
                    <a:pt x="816876" y="935113"/>
                  </a:lnTo>
                  <a:lnTo>
                    <a:pt x="810044" y="925195"/>
                  </a:lnTo>
                  <a:lnTo>
                    <a:pt x="800074" y="918603"/>
                  </a:lnTo>
                  <a:lnTo>
                    <a:pt x="788162" y="916203"/>
                  </a:lnTo>
                  <a:lnTo>
                    <a:pt x="776249" y="918743"/>
                  </a:lnTo>
                  <a:lnTo>
                    <a:pt x="766279" y="925588"/>
                  </a:lnTo>
                  <a:lnTo>
                    <a:pt x="759447" y="935558"/>
                  </a:lnTo>
                  <a:lnTo>
                    <a:pt x="756907" y="947483"/>
                  </a:lnTo>
                  <a:lnTo>
                    <a:pt x="759447" y="959840"/>
                  </a:lnTo>
                  <a:lnTo>
                    <a:pt x="766279" y="969759"/>
                  </a:lnTo>
                  <a:lnTo>
                    <a:pt x="776249" y="976350"/>
                  </a:lnTo>
                  <a:lnTo>
                    <a:pt x="788162" y="978750"/>
                  </a:lnTo>
                  <a:lnTo>
                    <a:pt x="800074" y="976350"/>
                  </a:lnTo>
                  <a:lnTo>
                    <a:pt x="810044" y="969759"/>
                  </a:lnTo>
                  <a:lnTo>
                    <a:pt x="816876" y="959840"/>
                  </a:lnTo>
                  <a:lnTo>
                    <a:pt x="819416" y="947483"/>
                  </a:lnTo>
                  <a:close/>
                </a:path>
                <a:path w="2146300" h="1372235">
                  <a:moveTo>
                    <a:pt x="819416" y="773417"/>
                  </a:moveTo>
                  <a:lnTo>
                    <a:pt x="816965" y="761504"/>
                  </a:lnTo>
                  <a:lnTo>
                    <a:pt x="816876" y="761060"/>
                  </a:lnTo>
                  <a:lnTo>
                    <a:pt x="810044" y="751141"/>
                  </a:lnTo>
                  <a:lnTo>
                    <a:pt x="800074" y="744550"/>
                  </a:lnTo>
                  <a:lnTo>
                    <a:pt x="788162" y="742149"/>
                  </a:lnTo>
                  <a:lnTo>
                    <a:pt x="776249" y="744689"/>
                  </a:lnTo>
                  <a:lnTo>
                    <a:pt x="766279" y="751535"/>
                  </a:lnTo>
                  <a:lnTo>
                    <a:pt x="759447" y="761504"/>
                  </a:lnTo>
                  <a:lnTo>
                    <a:pt x="756907" y="773417"/>
                  </a:lnTo>
                  <a:lnTo>
                    <a:pt x="759447" y="785774"/>
                  </a:lnTo>
                  <a:lnTo>
                    <a:pt x="766279" y="795693"/>
                  </a:lnTo>
                  <a:lnTo>
                    <a:pt x="776249" y="802297"/>
                  </a:lnTo>
                  <a:lnTo>
                    <a:pt x="788162" y="804684"/>
                  </a:lnTo>
                  <a:lnTo>
                    <a:pt x="800074" y="802297"/>
                  </a:lnTo>
                  <a:lnTo>
                    <a:pt x="810044" y="795693"/>
                  </a:lnTo>
                  <a:lnTo>
                    <a:pt x="816876" y="785774"/>
                  </a:lnTo>
                  <a:lnTo>
                    <a:pt x="819416" y="773417"/>
                  </a:lnTo>
                  <a:close/>
                </a:path>
                <a:path w="2146300" h="1372235">
                  <a:moveTo>
                    <a:pt x="819416" y="600405"/>
                  </a:moveTo>
                  <a:lnTo>
                    <a:pt x="788162" y="569188"/>
                  </a:lnTo>
                  <a:lnTo>
                    <a:pt x="776249" y="571728"/>
                  </a:lnTo>
                  <a:lnTo>
                    <a:pt x="766279" y="578561"/>
                  </a:lnTo>
                  <a:lnTo>
                    <a:pt x="759447" y="588505"/>
                  </a:lnTo>
                  <a:lnTo>
                    <a:pt x="756907" y="600405"/>
                  </a:lnTo>
                  <a:lnTo>
                    <a:pt x="759447" y="612317"/>
                  </a:lnTo>
                  <a:lnTo>
                    <a:pt x="766279" y="622287"/>
                  </a:lnTo>
                  <a:lnTo>
                    <a:pt x="776249" y="629132"/>
                  </a:lnTo>
                  <a:lnTo>
                    <a:pt x="788162" y="631659"/>
                  </a:lnTo>
                  <a:lnTo>
                    <a:pt x="800074" y="629272"/>
                  </a:lnTo>
                  <a:lnTo>
                    <a:pt x="810044" y="622681"/>
                  </a:lnTo>
                  <a:lnTo>
                    <a:pt x="816876" y="612762"/>
                  </a:lnTo>
                  <a:lnTo>
                    <a:pt x="819416" y="600405"/>
                  </a:lnTo>
                  <a:close/>
                </a:path>
                <a:path w="2146300" h="1372235">
                  <a:moveTo>
                    <a:pt x="819416" y="426275"/>
                  </a:moveTo>
                  <a:lnTo>
                    <a:pt x="788162" y="395020"/>
                  </a:lnTo>
                  <a:lnTo>
                    <a:pt x="776249" y="397560"/>
                  </a:lnTo>
                  <a:lnTo>
                    <a:pt x="766279" y="404393"/>
                  </a:lnTo>
                  <a:lnTo>
                    <a:pt x="759447" y="414350"/>
                  </a:lnTo>
                  <a:lnTo>
                    <a:pt x="756907" y="426275"/>
                  </a:lnTo>
                  <a:lnTo>
                    <a:pt x="759447" y="438670"/>
                  </a:lnTo>
                  <a:lnTo>
                    <a:pt x="766279" y="448627"/>
                  </a:lnTo>
                  <a:lnTo>
                    <a:pt x="776249" y="455256"/>
                  </a:lnTo>
                  <a:lnTo>
                    <a:pt x="788162" y="457657"/>
                  </a:lnTo>
                  <a:lnTo>
                    <a:pt x="800074" y="455256"/>
                  </a:lnTo>
                  <a:lnTo>
                    <a:pt x="810044" y="448627"/>
                  </a:lnTo>
                  <a:lnTo>
                    <a:pt x="816876" y="438670"/>
                  </a:lnTo>
                  <a:lnTo>
                    <a:pt x="819416" y="426275"/>
                  </a:lnTo>
                  <a:close/>
                </a:path>
                <a:path w="2146300" h="1372235">
                  <a:moveTo>
                    <a:pt x="819416" y="253352"/>
                  </a:moveTo>
                  <a:lnTo>
                    <a:pt x="788162" y="222097"/>
                  </a:lnTo>
                  <a:lnTo>
                    <a:pt x="776249" y="224637"/>
                  </a:lnTo>
                  <a:lnTo>
                    <a:pt x="766279" y="231470"/>
                  </a:lnTo>
                  <a:lnTo>
                    <a:pt x="759447" y="241427"/>
                  </a:lnTo>
                  <a:lnTo>
                    <a:pt x="756907" y="253352"/>
                  </a:lnTo>
                  <a:lnTo>
                    <a:pt x="759447" y="265264"/>
                  </a:lnTo>
                  <a:lnTo>
                    <a:pt x="766279" y="275221"/>
                  </a:lnTo>
                  <a:lnTo>
                    <a:pt x="776249" y="282054"/>
                  </a:lnTo>
                  <a:lnTo>
                    <a:pt x="788162" y="284594"/>
                  </a:lnTo>
                  <a:lnTo>
                    <a:pt x="800074" y="282054"/>
                  </a:lnTo>
                  <a:lnTo>
                    <a:pt x="810044" y="275221"/>
                  </a:lnTo>
                  <a:lnTo>
                    <a:pt x="816876" y="265264"/>
                  </a:lnTo>
                  <a:lnTo>
                    <a:pt x="819416" y="253352"/>
                  </a:lnTo>
                  <a:close/>
                </a:path>
                <a:path w="2146300" h="1372235">
                  <a:moveTo>
                    <a:pt x="980986" y="1294561"/>
                  </a:moveTo>
                  <a:lnTo>
                    <a:pt x="949731" y="1263281"/>
                  </a:lnTo>
                  <a:lnTo>
                    <a:pt x="937348" y="1265821"/>
                  </a:lnTo>
                  <a:lnTo>
                    <a:pt x="927430" y="1272667"/>
                  </a:lnTo>
                  <a:lnTo>
                    <a:pt x="920864" y="1282636"/>
                  </a:lnTo>
                  <a:lnTo>
                    <a:pt x="918476" y="1294561"/>
                  </a:lnTo>
                  <a:lnTo>
                    <a:pt x="921016" y="1306918"/>
                  </a:lnTo>
                  <a:lnTo>
                    <a:pt x="927849" y="1316837"/>
                  </a:lnTo>
                  <a:lnTo>
                    <a:pt x="937818" y="1323428"/>
                  </a:lnTo>
                  <a:lnTo>
                    <a:pt x="949731" y="1325829"/>
                  </a:lnTo>
                  <a:lnTo>
                    <a:pt x="962113" y="1323873"/>
                  </a:lnTo>
                  <a:lnTo>
                    <a:pt x="972032" y="1317231"/>
                  </a:lnTo>
                  <a:lnTo>
                    <a:pt x="978611" y="1307071"/>
                  </a:lnTo>
                  <a:lnTo>
                    <a:pt x="980986" y="1294561"/>
                  </a:lnTo>
                  <a:close/>
                </a:path>
                <a:path w="2146300" h="1372235">
                  <a:moveTo>
                    <a:pt x="980986" y="1121549"/>
                  </a:moveTo>
                  <a:lnTo>
                    <a:pt x="949731" y="1090269"/>
                  </a:lnTo>
                  <a:lnTo>
                    <a:pt x="937348" y="1092809"/>
                  </a:lnTo>
                  <a:lnTo>
                    <a:pt x="927430" y="1099654"/>
                  </a:lnTo>
                  <a:lnTo>
                    <a:pt x="920851" y="1109624"/>
                  </a:lnTo>
                  <a:lnTo>
                    <a:pt x="918476" y="1121549"/>
                  </a:lnTo>
                  <a:lnTo>
                    <a:pt x="920927" y="1133462"/>
                  </a:lnTo>
                  <a:lnTo>
                    <a:pt x="921016" y="1133906"/>
                  </a:lnTo>
                  <a:lnTo>
                    <a:pt x="927849" y="1143812"/>
                  </a:lnTo>
                  <a:lnTo>
                    <a:pt x="937818" y="1150416"/>
                  </a:lnTo>
                  <a:lnTo>
                    <a:pt x="949731" y="1152804"/>
                  </a:lnTo>
                  <a:lnTo>
                    <a:pt x="962113" y="1150264"/>
                  </a:lnTo>
                  <a:lnTo>
                    <a:pt x="972032" y="1143431"/>
                  </a:lnTo>
                  <a:lnTo>
                    <a:pt x="978611" y="1133462"/>
                  </a:lnTo>
                  <a:lnTo>
                    <a:pt x="980986" y="1121549"/>
                  </a:lnTo>
                  <a:close/>
                </a:path>
                <a:path w="2146300" h="1372235">
                  <a:moveTo>
                    <a:pt x="980986" y="947483"/>
                  </a:moveTo>
                  <a:lnTo>
                    <a:pt x="949731" y="916203"/>
                  </a:lnTo>
                  <a:lnTo>
                    <a:pt x="937348" y="918743"/>
                  </a:lnTo>
                  <a:lnTo>
                    <a:pt x="927430" y="925588"/>
                  </a:lnTo>
                  <a:lnTo>
                    <a:pt x="920851" y="935558"/>
                  </a:lnTo>
                  <a:lnTo>
                    <a:pt x="918476" y="947483"/>
                  </a:lnTo>
                  <a:lnTo>
                    <a:pt x="921016" y="959840"/>
                  </a:lnTo>
                  <a:lnTo>
                    <a:pt x="927849" y="969759"/>
                  </a:lnTo>
                  <a:lnTo>
                    <a:pt x="937818" y="976350"/>
                  </a:lnTo>
                  <a:lnTo>
                    <a:pt x="949731" y="978750"/>
                  </a:lnTo>
                  <a:lnTo>
                    <a:pt x="962113" y="976795"/>
                  </a:lnTo>
                  <a:lnTo>
                    <a:pt x="972032" y="970153"/>
                  </a:lnTo>
                  <a:lnTo>
                    <a:pt x="978611" y="959980"/>
                  </a:lnTo>
                  <a:lnTo>
                    <a:pt x="980986" y="947483"/>
                  </a:lnTo>
                  <a:close/>
                </a:path>
                <a:path w="2146300" h="1372235">
                  <a:moveTo>
                    <a:pt x="980986" y="773417"/>
                  </a:moveTo>
                  <a:lnTo>
                    <a:pt x="949731" y="742149"/>
                  </a:lnTo>
                  <a:lnTo>
                    <a:pt x="937348" y="744689"/>
                  </a:lnTo>
                  <a:lnTo>
                    <a:pt x="927430" y="751535"/>
                  </a:lnTo>
                  <a:lnTo>
                    <a:pt x="920851" y="761504"/>
                  </a:lnTo>
                  <a:lnTo>
                    <a:pt x="918476" y="773417"/>
                  </a:lnTo>
                  <a:lnTo>
                    <a:pt x="921016" y="785774"/>
                  </a:lnTo>
                  <a:lnTo>
                    <a:pt x="927849" y="795693"/>
                  </a:lnTo>
                  <a:lnTo>
                    <a:pt x="937818" y="802297"/>
                  </a:lnTo>
                  <a:lnTo>
                    <a:pt x="949731" y="804684"/>
                  </a:lnTo>
                  <a:lnTo>
                    <a:pt x="962113" y="802728"/>
                  </a:lnTo>
                  <a:lnTo>
                    <a:pt x="972032" y="796086"/>
                  </a:lnTo>
                  <a:lnTo>
                    <a:pt x="978611" y="785926"/>
                  </a:lnTo>
                  <a:lnTo>
                    <a:pt x="980986" y="773417"/>
                  </a:lnTo>
                  <a:close/>
                </a:path>
                <a:path w="2146300" h="1372235">
                  <a:moveTo>
                    <a:pt x="980986" y="600405"/>
                  </a:moveTo>
                  <a:lnTo>
                    <a:pt x="949731" y="569188"/>
                  </a:lnTo>
                  <a:lnTo>
                    <a:pt x="937348" y="571728"/>
                  </a:lnTo>
                  <a:lnTo>
                    <a:pt x="927430" y="578561"/>
                  </a:lnTo>
                  <a:lnTo>
                    <a:pt x="920851" y="588505"/>
                  </a:lnTo>
                  <a:lnTo>
                    <a:pt x="918476" y="600405"/>
                  </a:lnTo>
                  <a:lnTo>
                    <a:pt x="921016" y="612317"/>
                  </a:lnTo>
                  <a:lnTo>
                    <a:pt x="927849" y="622287"/>
                  </a:lnTo>
                  <a:lnTo>
                    <a:pt x="937818" y="629132"/>
                  </a:lnTo>
                  <a:lnTo>
                    <a:pt x="949731" y="631659"/>
                  </a:lnTo>
                  <a:lnTo>
                    <a:pt x="962113" y="629272"/>
                  </a:lnTo>
                  <a:lnTo>
                    <a:pt x="972032" y="622681"/>
                  </a:lnTo>
                  <a:lnTo>
                    <a:pt x="978611" y="612762"/>
                  </a:lnTo>
                  <a:lnTo>
                    <a:pt x="980986" y="600405"/>
                  </a:lnTo>
                  <a:close/>
                </a:path>
                <a:path w="2146300" h="1372235">
                  <a:moveTo>
                    <a:pt x="980986" y="426275"/>
                  </a:moveTo>
                  <a:lnTo>
                    <a:pt x="949731" y="395020"/>
                  </a:lnTo>
                  <a:lnTo>
                    <a:pt x="937348" y="397560"/>
                  </a:lnTo>
                  <a:lnTo>
                    <a:pt x="927430" y="404393"/>
                  </a:lnTo>
                  <a:lnTo>
                    <a:pt x="920851" y="414350"/>
                  </a:lnTo>
                  <a:lnTo>
                    <a:pt x="918476" y="426275"/>
                  </a:lnTo>
                  <a:lnTo>
                    <a:pt x="921016" y="438670"/>
                  </a:lnTo>
                  <a:lnTo>
                    <a:pt x="927849" y="448627"/>
                  </a:lnTo>
                  <a:lnTo>
                    <a:pt x="937818" y="455256"/>
                  </a:lnTo>
                  <a:lnTo>
                    <a:pt x="949731" y="457657"/>
                  </a:lnTo>
                  <a:lnTo>
                    <a:pt x="962113" y="455663"/>
                  </a:lnTo>
                  <a:lnTo>
                    <a:pt x="972032" y="448995"/>
                  </a:lnTo>
                  <a:lnTo>
                    <a:pt x="978611" y="438810"/>
                  </a:lnTo>
                  <a:lnTo>
                    <a:pt x="980986" y="426275"/>
                  </a:lnTo>
                  <a:close/>
                </a:path>
                <a:path w="2146300" h="1372235">
                  <a:moveTo>
                    <a:pt x="980986" y="253352"/>
                  </a:moveTo>
                  <a:lnTo>
                    <a:pt x="949731" y="222097"/>
                  </a:lnTo>
                  <a:lnTo>
                    <a:pt x="937348" y="224637"/>
                  </a:lnTo>
                  <a:lnTo>
                    <a:pt x="927430" y="231470"/>
                  </a:lnTo>
                  <a:lnTo>
                    <a:pt x="920851" y="241427"/>
                  </a:lnTo>
                  <a:lnTo>
                    <a:pt x="918476" y="253352"/>
                  </a:lnTo>
                  <a:lnTo>
                    <a:pt x="921016" y="265264"/>
                  </a:lnTo>
                  <a:lnTo>
                    <a:pt x="927849" y="275221"/>
                  </a:lnTo>
                  <a:lnTo>
                    <a:pt x="937818" y="282054"/>
                  </a:lnTo>
                  <a:lnTo>
                    <a:pt x="949731" y="284594"/>
                  </a:lnTo>
                  <a:lnTo>
                    <a:pt x="962113" y="282054"/>
                  </a:lnTo>
                  <a:lnTo>
                    <a:pt x="972032" y="275221"/>
                  </a:lnTo>
                  <a:lnTo>
                    <a:pt x="978611" y="265264"/>
                  </a:lnTo>
                  <a:lnTo>
                    <a:pt x="980986" y="253352"/>
                  </a:lnTo>
                  <a:close/>
                </a:path>
                <a:path w="2146300" h="1372235">
                  <a:moveTo>
                    <a:pt x="1142568" y="1294561"/>
                  </a:moveTo>
                  <a:lnTo>
                    <a:pt x="1111300" y="1263281"/>
                  </a:lnTo>
                  <a:lnTo>
                    <a:pt x="1099388" y="1265821"/>
                  </a:lnTo>
                  <a:lnTo>
                    <a:pt x="1089418" y="1272667"/>
                  </a:lnTo>
                  <a:lnTo>
                    <a:pt x="1082586" y="1282636"/>
                  </a:lnTo>
                  <a:lnTo>
                    <a:pt x="1080046" y="1294561"/>
                  </a:lnTo>
                  <a:lnTo>
                    <a:pt x="1082586" y="1306918"/>
                  </a:lnTo>
                  <a:lnTo>
                    <a:pt x="1089418" y="1316837"/>
                  </a:lnTo>
                  <a:lnTo>
                    <a:pt x="1099388" y="1323428"/>
                  </a:lnTo>
                  <a:lnTo>
                    <a:pt x="1111300" y="1325829"/>
                  </a:lnTo>
                  <a:lnTo>
                    <a:pt x="1123226" y="1323428"/>
                  </a:lnTo>
                  <a:lnTo>
                    <a:pt x="1133182" y="1316837"/>
                  </a:lnTo>
                  <a:lnTo>
                    <a:pt x="1140028" y="1306918"/>
                  </a:lnTo>
                  <a:lnTo>
                    <a:pt x="1142568" y="1294561"/>
                  </a:lnTo>
                  <a:close/>
                </a:path>
                <a:path w="2146300" h="1372235">
                  <a:moveTo>
                    <a:pt x="1142568" y="1121549"/>
                  </a:moveTo>
                  <a:lnTo>
                    <a:pt x="1140117" y="1109624"/>
                  </a:lnTo>
                  <a:lnTo>
                    <a:pt x="1140028" y="1109179"/>
                  </a:lnTo>
                  <a:lnTo>
                    <a:pt x="1133182" y="1099261"/>
                  </a:lnTo>
                  <a:lnTo>
                    <a:pt x="1123226" y="1092657"/>
                  </a:lnTo>
                  <a:lnTo>
                    <a:pt x="1111300" y="1090269"/>
                  </a:lnTo>
                  <a:lnTo>
                    <a:pt x="1099388" y="1092809"/>
                  </a:lnTo>
                  <a:lnTo>
                    <a:pt x="1089418" y="1099654"/>
                  </a:lnTo>
                  <a:lnTo>
                    <a:pt x="1082586" y="1109624"/>
                  </a:lnTo>
                  <a:lnTo>
                    <a:pt x="1080046" y="1121549"/>
                  </a:lnTo>
                  <a:lnTo>
                    <a:pt x="1082497" y="1133462"/>
                  </a:lnTo>
                  <a:lnTo>
                    <a:pt x="1082586" y="1133906"/>
                  </a:lnTo>
                  <a:lnTo>
                    <a:pt x="1089418" y="1143812"/>
                  </a:lnTo>
                  <a:lnTo>
                    <a:pt x="1099388" y="1150416"/>
                  </a:lnTo>
                  <a:lnTo>
                    <a:pt x="1111300" y="1152804"/>
                  </a:lnTo>
                  <a:lnTo>
                    <a:pt x="1123226" y="1150264"/>
                  </a:lnTo>
                  <a:lnTo>
                    <a:pt x="1133182" y="1143431"/>
                  </a:lnTo>
                  <a:lnTo>
                    <a:pt x="1140028" y="1133462"/>
                  </a:lnTo>
                  <a:lnTo>
                    <a:pt x="1142568" y="1121549"/>
                  </a:lnTo>
                  <a:close/>
                </a:path>
                <a:path w="2146300" h="1372235">
                  <a:moveTo>
                    <a:pt x="1142568" y="947483"/>
                  </a:moveTo>
                  <a:lnTo>
                    <a:pt x="1140117" y="935558"/>
                  </a:lnTo>
                  <a:lnTo>
                    <a:pt x="1140028" y="935113"/>
                  </a:lnTo>
                  <a:lnTo>
                    <a:pt x="1133182" y="925195"/>
                  </a:lnTo>
                  <a:lnTo>
                    <a:pt x="1123226" y="918603"/>
                  </a:lnTo>
                  <a:lnTo>
                    <a:pt x="1111300" y="916203"/>
                  </a:lnTo>
                  <a:lnTo>
                    <a:pt x="1099388" y="918743"/>
                  </a:lnTo>
                  <a:lnTo>
                    <a:pt x="1089418" y="925588"/>
                  </a:lnTo>
                  <a:lnTo>
                    <a:pt x="1082586" y="935558"/>
                  </a:lnTo>
                  <a:lnTo>
                    <a:pt x="1080046" y="947483"/>
                  </a:lnTo>
                  <a:lnTo>
                    <a:pt x="1082586" y="959840"/>
                  </a:lnTo>
                  <a:lnTo>
                    <a:pt x="1089418" y="969759"/>
                  </a:lnTo>
                  <a:lnTo>
                    <a:pt x="1099388" y="976350"/>
                  </a:lnTo>
                  <a:lnTo>
                    <a:pt x="1111300" y="978750"/>
                  </a:lnTo>
                  <a:lnTo>
                    <a:pt x="1123226" y="976350"/>
                  </a:lnTo>
                  <a:lnTo>
                    <a:pt x="1133182" y="969759"/>
                  </a:lnTo>
                  <a:lnTo>
                    <a:pt x="1140028" y="959840"/>
                  </a:lnTo>
                  <a:lnTo>
                    <a:pt x="1142568" y="947483"/>
                  </a:lnTo>
                  <a:close/>
                </a:path>
                <a:path w="2146300" h="1372235">
                  <a:moveTo>
                    <a:pt x="1142568" y="773417"/>
                  </a:moveTo>
                  <a:lnTo>
                    <a:pt x="1140117" y="761504"/>
                  </a:lnTo>
                  <a:lnTo>
                    <a:pt x="1140028" y="761060"/>
                  </a:lnTo>
                  <a:lnTo>
                    <a:pt x="1133182" y="751141"/>
                  </a:lnTo>
                  <a:lnTo>
                    <a:pt x="1123226" y="744550"/>
                  </a:lnTo>
                  <a:lnTo>
                    <a:pt x="1111300" y="742149"/>
                  </a:lnTo>
                  <a:lnTo>
                    <a:pt x="1099388" y="744689"/>
                  </a:lnTo>
                  <a:lnTo>
                    <a:pt x="1089418" y="751535"/>
                  </a:lnTo>
                  <a:lnTo>
                    <a:pt x="1082586" y="761504"/>
                  </a:lnTo>
                  <a:lnTo>
                    <a:pt x="1080046" y="773417"/>
                  </a:lnTo>
                  <a:lnTo>
                    <a:pt x="1082586" y="785774"/>
                  </a:lnTo>
                  <a:lnTo>
                    <a:pt x="1089418" y="795693"/>
                  </a:lnTo>
                  <a:lnTo>
                    <a:pt x="1099388" y="802297"/>
                  </a:lnTo>
                  <a:lnTo>
                    <a:pt x="1111300" y="804684"/>
                  </a:lnTo>
                  <a:lnTo>
                    <a:pt x="1123226" y="802297"/>
                  </a:lnTo>
                  <a:lnTo>
                    <a:pt x="1133182" y="795693"/>
                  </a:lnTo>
                  <a:lnTo>
                    <a:pt x="1140028" y="785774"/>
                  </a:lnTo>
                  <a:lnTo>
                    <a:pt x="1142568" y="773417"/>
                  </a:lnTo>
                  <a:close/>
                </a:path>
                <a:path w="2146300" h="1372235">
                  <a:moveTo>
                    <a:pt x="1142568" y="600405"/>
                  </a:moveTo>
                  <a:lnTo>
                    <a:pt x="1140117" y="588505"/>
                  </a:lnTo>
                  <a:lnTo>
                    <a:pt x="1140028" y="588048"/>
                  </a:lnTo>
                  <a:lnTo>
                    <a:pt x="1133182" y="578142"/>
                  </a:lnTo>
                  <a:lnTo>
                    <a:pt x="1123226" y="571576"/>
                  </a:lnTo>
                  <a:lnTo>
                    <a:pt x="1111300" y="569188"/>
                  </a:lnTo>
                  <a:lnTo>
                    <a:pt x="1099388" y="571728"/>
                  </a:lnTo>
                  <a:lnTo>
                    <a:pt x="1089418" y="578561"/>
                  </a:lnTo>
                  <a:lnTo>
                    <a:pt x="1082586" y="588505"/>
                  </a:lnTo>
                  <a:lnTo>
                    <a:pt x="1080046" y="600405"/>
                  </a:lnTo>
                  <a:lnTo>
                    <a:pt x="1082586" y="612317"/>
                  </a:lnTo>
                  <a:lnTo>
                    <a:pt x="1089418" y="622287"/>
                  </a:lnTo>
                  <a:lnTo>
                    <a:pt x="1099388" y="629132"/>
                  </a:lnTo>
                  <a:lnTo>
                    <a:pt x="1111300" y="631659"/>
                  </a:lnTo>
                  <a:lnTo>
                    <a:pt x="1123226" y="629272"/>
                  </a:lnTo>
                  <a:lnTo>
                    <a:pt x="1133182" y="622681"/>
                  </a:lnTo>
                  <a:lnTo>
                    <a:pt x="1140028" y="612762"/>
                  </a:lnTo>
                  <a:lnTo>
                    <a:pt x="1142568" y="600405"/>
                  </a:lnTo>
                  <a:close/>
                </a:path>
                <a:path w="2146300" h="1372235">
                  <a:moveTo>
                    <a:pt x="1142568" y="426275"/>
                  </a:moveTo>
                  <a:lnTo>
                    <a:pt x="1140104" y="414350"/>
                  </a:lnTo>
                  <a:lnTo>
                    <a:pt x="1140028" y="413943"/>
                  </a:lnTo>
                  <a:lnTo>
                    <a:pt x="1133182" y="404025"/>
                  </a:lnTo>
                  <a:lnTo>
                    <a:pt x="1123226" y="397421"/>
                  </a:lnTo>
                  <a:lnTo>
                    <a:pt x="1111300" y="395020"/>
                  </a:lnTo>
                  <a:lnTo>
                    <a:pt x="1099388" y="397560"/>
                  </a:lnTo>
                  <a:lnTo>
                    <a:pt x="1089418" y="404393"/>
                  </a:lnTo>
                  <a:lnTo>
                    <a:pt x="1082586" y="414350"/>
                  </a:lnTo>
                  <a:lnTo>
                    <a:pt x="1080046" y="426275"/>
                  </a:lnTo>
                  <a:lnTo>
                    <a:pt x="1082586" y="438670"/>
                  </a:lnTo>
                  <a:lnTo>
                    <a:pt x="1089418" y="448627"/>
                  </a:lnTo>
                  <a:lnTo>
                    <a:pt x="1099388" y="455256"/>
                  </a:lnTo>
                  <a:lnTo>
                    <a:pt x="1111300" y="457657"/>
                  </a:lnTo>
                  <a:lnTo>
                    <a:pt x="1123226" y="455256"/>
                  </a:lnTo>
                  <a:lnTo>
                    <a:pt x="1133182" y="448627"/>
                  </a:lnTo>
                  <a:lnTo>
                    <a:pt x="1140028" y="438670"/>
                  </a:lnTo>
                  <a:lnTo>
                    <a:pt x="1142568" y="426275"/>
                  </a:lnTo>
                  <a:close/>
                </a:path>
                <a:path w="2146300" h="1372235">
                  <a:moveTo>
                    <a:pt x="1142568" y="253352"/>
                  </a:moveTo>
                  <a:lnTo>
                    <a:pt x="1140117" y="241427"/>
                  </a:lnTo>
                  <a:lnTo>
                    <a:pt x="1140028" y="240969"/>
                  </a:lnTo>
                  <a:lnTo>
                    <a:pt x="1133182" y="231051"/>
                  </a:lnTo>
                  <a:lnTo>
                    <a:pt x="1123226" y="224485"/>
                  </a:lnTo>
                  <a:lnTo>
                    <a:pt x="1111300" y="222097"/>
                  </a:lnTo>
                  <a:lnTo>
                    <a:pt x="1099388" y="224637"/>
                  </a:lnTo>
                  <a:lnTo>
                    <a:pt x="1089418" y="231470"/>
                  </a:lnTo>
                  <a:lnTo>
                    <a:pt x="1082586" y="241427"/>
                  </a:lnTo>
                  <a:lnTo>
                    <a:pt x="1080046" y="253352"/>
                  </a:lnTo>
                  <a:lnTo>
                    <a:pt x="1082586" y="265264"/>
                  </a:lnTo>
                  <a:lnTo>
                    <a:pt x="1089418" y="275221"/>
                  </a:lnTo>
                  <a:lnTo>
                    <a:pt x="1099388" y="282054"/>
                  </a:lnTo>
                  <a:lnTo>
                    <a:pt x="1111300" y="284594"/>
                  </a:lnTo>
                  <a:lnTo>
                    <a:pt x="1123226" y="282054"/>
                  </a:lnTo>
                  <a:lnTo>
                    <a:pt x="1133182" y="275221"/>
                  </a:lnTo>
                  <a:lnTo>
                    <a:pt x="1140028" y="265264"/>
                  </a:lnTo>
                  <a:lnTo>
                    <a:pt x="1142568" y="253352"/>
                  </a:lnTo>
                  <a:close/>
                </a:path>
                <a:path w="2146300" h="1372235">
                  <a:moveTo>
                    <a:pt x="1142568" y="79311"/>
                  </a:moveTo>
                  <a:lnTo>
                    <a:pt x="1140028" y="67373"/>
                  </a:lnTo>
                  <a:lnTo>
                    <a:pt x="1133182" y="57365"/>
                  </a:lnTo>
                  <a:lnTo>
                    <a:pt x="1123226" y="50482"/>
                  </a:lnTo>
                  <a:lnTo>
                    <a:pt x="1111300" y="47929"/>
                  </a:lnTo>
                  <a:lnTo>
                    <a:pt x="1099388" y="50330"/>
                  </a:lnTo>
                  <a:lnTo>
                    <a:pt x="1089418" y="56946"/>
                  </a:lnTo>
                  <a:lnTo>
                    <a:pt x="1082586" y="66903"/>
                  </a:lnTo>
                  <a:lnTo>
                    <a:pt x="1080046" y="79311"/>
                  </a:lnTo>
                  <a:lnTo>
                    <a:pt x="1082446" y="91224"/>
                  </a:lnTo>
                  <a:lnTo>
                    <a:pt x="1089063" y="101193"/>
                  </a:lnTo>
                  <a:lnTo>
                    <a:pt x="1098981" y="108026"/>
                  </a:lnTo>
                  <a:lnTo>
                    <a:pt x="1111300" y="110566"/>
                  </a:lnTo>
                  <a:lnTo>
                    <a:pt x="1123696" y="108165"/>
                  </a:lnTo>
                  <a:lnTo>
                    <a:pt x="1133602" y="101549"/>
                  </a:lnTo>
                  <a:lnTo>
                    <a:pt x="1140180" y="91643"/>
                  </a:lnTo>
                  <a:lnTo>
                    <a:pt x="1142568" y="79311"/>
                  </a:lnTo>
                  <a:close/>
                </a:path>
                <a:path w="2146300" h="1372235">
                  <a:moveTo>
                    <a:pt x="1305242" y="1294561"/>
                  </a:moveTo>
                  <a:lnTo>
                    <a:pt x="1273987" y="1263281"/>
                  </a:lnTo>
                  <a:lnTo>
                    <a:pt x="1261605" y="1265821"/>
                  </a:lnTo>
                  <a:lnTo>
                    <a:pt x="1251686" y="1272667"/>
                  </a:lnTo>
                  <a:lnTo>
                    <a:pt x="1245108" y="1282636"/>
                  </a:lnTo>
                  <a:lnTo>
                    <a:pt x="1242733" y="1294561"/>
                  </a:lnTo>
                  <a:lnTo>
                    <a:pt x="1245273" y="1306918"/>
                  </a:lnTo>
                  <a:lnTo>
                    <a:pt x="1252105" y="1316837"/>
                  </a:lnTo>
                  <a:lnTo>
                    <a:pt x="1262075" y="1323428"/>
                  </a:lnTo>
                  <a:lnTo>
                    <a:pt x="1273987" y="1325829"/>
                  </a:lnTo>
                  <a:lnTo>
                    <a:pt x="1285900" y="1323873"/>
                  </a:lnTo>
                  <a:lnTo>
                    <a:pt x="1295869" y="1317231"/>
                  </a:lnTo>
                  <a:lnTo>
                    <a:pt x="1302702" y="1307071"/>
                  </a:lnTo>
                  <a:lnTo>
                    <a:pt x="1305242" y="1294561"/>
                  </a:lnTo>
                  <a:close/>
                </a:path>
                <a:path w="2146300" h="1372235">
                  <a:moveTo>
                    <a:pt x="1305242" y="1121549"/>
                  </a:moveTo>
                  <a:lnTo>
                    <a:pt x="1302791" y="1109624"/>
                  </a:lnTo>
                  <a:lnTo>
                    <a:pt x="1302702" y="1109179"/>
                  </a:lnTo>
                  <a:lnTo>
                    <a:pt x="1295869" y="1099261"/>
                  </a:lnTo>
                  <a:lnTo>
                    <a:pt x="1285900" y="1092657"/>
                  </a:lnTo>
                  <a:lnTo>
                    <a:pt x="1273987" y="1090269"/>
                  </a:lnTo>
                  <a:lnTo>
                    <a:pt x="1261605" y="1092809"/>
                  </a:lnTo>
                  <a:lnTo>
                    <a:pt x="1251686" y="1099654"/>
                  </a:lnTo>
                  <a:lnTo>
                    <a:pt x="1245108" y="1109624"/>
                  </a:lnTo>
                  <a:lnTo>
                    <a:pt x="1242733" y="1121549"/>
                  </a:lnTo>
                  <a:lnTo>
                    <a:pt x="1245184" y="1133462"/>
                  </a:lnTo>
                  <a:lnTo>
                    <a:pt x="1245273" y="1133906"/>
                  </a:lnTo>
                  <a:lnTo>
                    <a:pt x="1252105" y="1143812"/>
                  </a:lnTo>
                  <a:lnTo>
                    <a:pt x="1262075" y="1150416"/>
                  </a:lnTo>
                  <a:lnTo>
                    <a:pt x="1273987" y="1152804"/>
                  </a:lnTo>
                  <a:lnTo>
                    <a:pt x="1285900" y="1150264"/>
                  </a:lnTo>
                  <a:lnTo>
                    <a:pt x="1295869" y="1143431"/>
                  </a:lnTo>
                  <a:lnTo>
                    <a:pt x="1302702" y="1133462"/>
                  </a:lnTo>
                  <a:lnTo>
                    <a:pt x="1305242" y="1121549"/>
                  </a:lnTo>
                  <a:close/>
                </a:path>
                <a:path w="2146300" h="1372235">
                  <a:moveTo>
                    <a:pt x="1305242" y="947483"/>
                  </a:moveTo>
                  <a:lnTo>
                    <a:pt x="1302791" y="935558"/>
                  </a:lnTo>
                  <a:lnTo>
                    <a:pt x="1302702" y="935113"/>
                  </a:lnTo>
                  <a:lnTo>
                    <a:pt x="1295869" y="925195"/>
                  </a:lnTo>
                  <a:lnTo>
                    <a:pt x="1285900" y="918603"/>
                  </a:lnTo>
                  <a:lnTo>
                    <a:pt x="1273987" y="916203"/>
                  </a:lnTo>
                  <a:lnTo>
                    <a:pt x="1261605" y="918743"/>
                  </a:lnTo>
                  <a:lnTo>
                    <a:pt x="1251686" y="925588"/>
                  </a:lnTo>
                  <a:lnTo>
                    <a:pt x="1245108" y="935558"/>
                  </a:lnTo>
                  <a:lnTo>
                    <a:pt x="1242733" y="947483"/>
                  </a:lnTo>
                  <a:lnTo>
                    <a:pt x="1245273" y="959840"/>
                  </a:lnTo>
                  <a:lnTo>
                    <a:pt x="1252105" y="969759"/>
                  </a:lnTo>
                  <a:lnTo>
                    <a:pt x="1262075" y="976350"/>
                  </a:lnTo>
                  <a:lnTo>
                    <a:pt x="1273987" y="978750"/>
                  </a:lnTo>
                  <a:lnTo>
                    <a:pt x="1285900" y="976795"/>
                  </a:lnTo>
                  <a:lnTo>
                    <a:pt x="1295869" y="970153"/>
                  </a:lnTo>
                  <a:lnTo>
                    <a:pt x="1302702" y="959980"/>
                  </a:lnTo>
                  <a:lnTo>
                    <a:pt x="1305242" y="947483"/>
                  </a:lnTo>
                  <a:close/>
                </a:path>
                <a:path w="2146300" h="1372235">
                  <a:moveTo>
                    <a:pt x="1305242" y="773417"/>
                  </a:moveTo>
                  <a:lnTo>
                    <a:pt x="1302791" y="761504"/>
                  </a:lnTo>
                  <a:lnTo>
                    <a:pt x="1302702" y="761060"/>
                  </a:lnTo>
                  <a:lnTo>
                    <a:pt x="1295869" y="751141"/>
                  </a:lnTo>
                  <a:lnTo>
                    <a:pt x="1285900" y="744550"/>
                  </a:lnTo>
                  <a:lnTo>
                    <a:pt x="1273987" y="742149"/>
                  </a:lnTo>
                  <a:lnTo>
                    <a:pt x="1261605" y="744689"/>
                  </a:lnTo>
                  <a:lnTo>
                    <a:pt x="1251686" y="751535"/>
                  </a:lnTo>
                  <a:lnTo>
                    <a:pt x="1245108" y="761504"/>
                  </a:lnTo>
                  <a:lnTo>
                    <a:pt x="1242733" y="773417"/>
                  </a:lnTo>
                  <a:lnTo>
                    <a:pt x="1245273" y="785774"/>
                  </a:lnTo>
                  <a:lnTo>
                    <a:pt x="1252105" y="795693"/>
                  </a:lnTo>
                  <a:lnTo>
                    <a:pt x="1262075" y="802297"/>
                  </a:lnTo>
                  <a:lnTo>
                    <a:pt x="1273987" y="804684"/>
                  </a:lnTo>
                  <a:lnTo>
                    <a:pt x="1285900" y="802728"/>
                  </a:lnTo>
                  <a:lnTo>
                    <a:pt x="1295869" y="796086"/>
                  </a:lnTo>
                  <a:lnTo>
                    <a:pt x="1302702" y="785926"/>
                  </a:lnTo>
                  <a:lnTo>
                    <a:pt x="1305242" y="773417"/>
                  </a:lnTo>
                  <a:close/>
                </a:path>
                <a:path w="2146300" h="1372235">
                  <a:moveTo>
                    <a:pt x="1305242" y="600405"/>
                  </a:moveTo>
                  <a:lnTo>
                    <a:pt x="1273987" y="569188"/>
                  </a:lnTo>
                  <a:lnTo>
                    <a:pt x="1261605" y="571728"/>
                  </a:lnTo>
                  <a:lnTo>
                    <a:pt x="1251686" y="578561"/>
                  </a:lnTo>
                  <a:lnTo>
                    <a:pt x="1245108" y="588505"/>
                  </a:lnTo>
                  <a:lnTo>
                    <a:pt x="1242733" y="600405"/>
                  </a:lnTo>
                  <a:lnTo>
                    <a:pt x="1245273" y="612317"/>
                  </a:lnTo>
                  <a:lnTo>
                    <a:pt x="1252105" y="622287"/>
                  </a:lnTo>
                  <a:lnTo>
                    <a:pt x="1262075" y="629132"/>
                  </a:lnTo>
                  <a:lnTo>
                    <a:pt x="1273987" y="631659"/>
                  </a:lnTo>
                  <a:lnTo>
                    <a:pt x="1285900" y="629272"/>
                  </a:lnTo>
                  <a:lnTo>
                    <a:pt x="1295869" y="622681"/>
                  </a:lnTo>
                  <a:lnTo>
                    <a:pt x="1302702" y="612762"/>
                  </a:lnTo>
                  <a:lnTo>
                    <a:pt x="1305242" y="600405"/>
                  </a:lnTo>
                  <a:close/>
                </a:path>
                <a:path w="2146300" h="1372235">
                  <a:moveTo>
                    <a:pt x="1305242" y="426275"/>
                  </a:moveTo>
                  <a:lnTo>
                    <a:pt x="1273987" y="395020"/>
                  </a:lnTo>
                  <a:lnTo>
                    <a:pt x="1261605" y="397560"/>
                  </a:lnTo>
                  <a:lnTo>
                    <a:pt x="1251686" y="404393"/>
                  </a:lnTo>
                  <a:lnTo>
                    <a:pt x="1245108" y="414350"/>
                  </a:lnTo>
                  <a:lnTo>
                    <a:pt x="1242733" y="426275"/>
                  </a:lnTo>
                  <a:lnTo>
                    <a:pt x="1245273" y="438670"/>
                  </a:lnTo>
                  <a:lnTo>
                    <a:pt x="1252105" y="448627"/>
                  </a:lnTo>
                  <a:lnTo>
                    <a:pt x="1262075" y="455256"/>
                  </a:lnTo>
                  <a:lnTo>
                    <a:pt x="1273987" y="457657"/>
                  </a:lnTo>
                  <a:lnTo>
                    <a:pt x="1285900" y="455663"/>
                  </a:lnTo>
                  <a:lnTo>
                    <a:pt x="1295869" y="448995"/>
                  </a:lnTo>
                  <a:lnTo>
                    <a:pt x="1302702" y="438810"/>
                  </a:lnTo>
                  <a:lnTo>
                    <a:pt x="1305242" y="426275"/>
                  </a:lnTo>
                  <a:close/>
                </a:path>
                <a:path w="2146300" h="1372235">
                  <a:moveTo>
                    <a:pt x="1305242" y="253352"/>
                  </a:moveTo>
                  <a:lnTo>
                    <a:pt x="1273987" y="222097"/>
                  </a:lnTo>
                  <a:lnTo>
                    <a:pt x="1261605" y="224637"/>
                  </a:lnTo>
                  <a:lnTo>
                    <a:pt x="1251686" y="231470"/>
                  </a:lnTo>
                  <a:lnTo>
                    <a:pt x="1245108" y="241427"/>
                  </a:lnTo>
                  <a:lnTo>
                    <a:pt x="1242733" y="253352"/>
                  </a:lnTo>
                  <a:lnTo>
                    <a:pt x="1245273" y="265264"/>
                  </a:lnTo>
                  <a:lnTo>
                    <a:pt x="1252105" y="275221"/>
                  </a:lnTo>
                  <a:lnTo>
                    <a:pt x="1262075" y="282054"/>
                  </a:lnTo>
                  <a:lnTo>
                    <a:pt x="1273987" y="284594"/>
                  </a:lnTo>
                  <a:lnTo>
                    <a:pt x="1285900" y="282054"/>
                  </a:lnTo>
                  <a:lnTo>
                    <a:pt x="1295869" y="275221"/>
                  </a:lnTo>
                  <a:lnTo>
                    <a:pt x="1302702" y="265264"/>
                  </a:lnTo>
                  <a:lnTo>
                    <a:pt x="1305242" y="253352"/>
                  </a:lnTo>
                  <a:close/>
                </a:path>
                <a:path w="2146300" h="1372235">
                  <a:moveTo>
                    <a:pt x="1305242" y="79311"/>
                  </a:moveTo>
                  <a:lnTo>
                    <a:pt x="1273987" y="47929"/>
                  </a:lnTo>
                  <a:lnTo>
                    <a:pt x="1261605" y="50482"/>
                  </a:lnTo>
                  <a:lnTo>
                    <a:pt x="1251686" y="57365"/>
                  </a:lnTo>
                  <a:lnTo>
                    <a:pt x="1245108" y="67373"/>
                  </a:lnTo>
                  <a:lnTo>
                    <a:pt x="1242733" y="79311"/>
                  </a:lnTo>
                  <a:lnTo>
                    <a:pt x="1245273" y="91643"/>
                  </a:lnTo>
                  <a:lnTo>
                    <a:pt x="1252105" y="101549"/>
                  </a:lnTo>
                  <a:lnTo>
                    <a:pt x="1262075" y="108165"/>
                  </a:lnTo>
                  <a:lnTo>
                    <a:pt x="1273987" y="110566"/>
                  </a:lnTo>
                  <a:lnTo>
                    <a:pt x="1285900" y="108165"/>
                  </a:lnTo>
                  <a:lnTo>
                    <a:pt x="1295869" y="101549"/>
                  </a:lnTo>
                  <a:lnTo>
                    <a:pt x="1302702" y="91643"/>
                  </a:lnTo>
                  <a:lnTo>
                    <a:pt x="1305242" y="79311"/>
                  </a:lnTo>
                  <a:close/>
                </a:path>
                <a:path w="2146300" h="1372235">
                  <a:moveTo>
                    <a:pt x="1466811" y="1294561"/>
                  </a:moveTo>
                  <a:lnTo>
                    <a:pt x="1435557" y="1263281"/>
                  </a:lnTo>
                  <a:lnTo>
                    <a:pt x="1423174" y="1265821"/>
                  </a:lnTo>
                  <a:lnTo>
                    <a:pt x="1413256" y="1272667"/>
                  </a:lnTo>
                  <a:lnTo>
                    <a:pt x="1406677" y="1282636"/>
                  </a:lnTo>
                  <a:lnTo>
                    <a:pt x="1404302" y="1294561"/>
                  </a:lnTo>
                  <a:lnTo>
                    <a:pt x="1406842" y="1306918"/>
                  </a:lnTo>
                  <a:lnTo>
                    <a:pt x="1413675" y="1316837"/>
                  </a:lnTo>
                  <a:lnTo>
                    <a:pt x="1423644" y="1323428"/>
                  </a:lnTo>
                  <a:lnTo>
                    <a:pt x="1435557" y="1325829"/>
                  </a:lnTo>
                  <a:lnTo>
                    <a:pt x="1447469" y="1323873"/>
                  </a:lnTo>
                  <a:lnTo>
                    <a:pt x="1457439" y="1317231"/>
                  </a:lnTo>
                  <a:lnTo>
                    <a:pt x="1464271" y="1307071"/>
                  </a:lnTo>
                  <a:lnTo>
                    <a:pt x="1466811" y="1294561"/>
                  </a:lnTo>
                  <a:close/>
                </a:path>
                <a:path w="2146300" h="1372235">
                  <a:moveTo>
                    <a:pt x="1466811" y="1121549"/>
                  </a:moveTo>
                  <a:lnTo>
                    <a:pt x="1435557" y="1090269"/>
                  </a:lnTo>
                  <a:lnTo>
                    <a:pt x="1423174" y="1092809"/>
                  </a:lnTo>
                  <a:lnTo>
                    <a:pt x="1413256" y="1099654"/>
                  </a:lnTo>
                  <a:lnTo>
                    <a:pt x="1406677" y="1109624"/>
                  </a:lnTo>
                  <a:lnTo>
                    <a:pt x="1404302" y="1121549"/>
                  </a:lnTo>
                  <a:lnTo>
                    <a:pt x="1406753" y="1133462"/>
                  </a:lnTo>
                  <a:lnTo>
                    <a:pt x="1406842" y="1133906"/>
                  </a:lnTo>
                  <a:lnTo>
                    <a:pt x="1413675" y="1143812"/>
                  </a:lnTo>
                  <a:lnTo>
                    <a:pt x="1423644" y="1150416"/>
                  </a:lnTo>
                  <a:lnTo>
                    <a:pt x="1435557" y="1152804"/>
                  </a:lnTo>
                  <a:lnTo>
                    <a:pt x="1447469" y="1150264"/>
                  </a:lnTo>
                  <a:lnTo>
                    <a:pt x="1457439" y="1143431"/>
                  </a:lnTo>
                  <a:lnTo>
                    <a:pt x="1464271" y="1133462"/>
                  </a:lnTo>
                  <a:lnTo>
                    <a:pt x="1466811" y="1121549"/>
                  </a:lnTo>
                  <a:close/>
                </a:path>
                <a:path w="2146300" h="1372235">
                  <a:moveTo>
                    <a:pt x="1466811" y="947483"/>
                  </a:moveTo>
                  <a:lnTo>
                    <a:pt x="1435557" y="916203"/>
                  </a:lnTo>
                  <a:lnTo>
                    <a:pt x="1423174" y="918743"/>
                  </a:lnTo>
                  <a:lnTo>
                    <a:pt x="1413256" y="925588"/>
                  </a:lnTo>
                  <a:lnTo>
                    <a:pt x="1406677" y="935558"/>
                  </a:lnTo>
                  <a:lnTo>
                    <a:pt x="1404302" y="947483"/>
                  </a:lnTo>
                  <a:lnTo>
                    <a:pt x="1406842" y="959840"/>
                  </a:lnTo>
                  <a:lnTo>
                    <a:pt x="1413675" y="969759"/>
                  </a:lnTo>
                  <a:lnTo>
                    <a:pt x="1423644" y="976350"/>
                  </a:lnTo>
                  <a:lnTo>
                    <a:pt x="1435557" y="978750"/>
                  </a:lnTo>
                  <a:lnTo>
                    <a:pt x="1447469" y="976795"/>
                  </a:lnTo>
                  <a:lnTo>
                    <a:pt x="1457439" y="970153"/>
                  </a:lnTo>
                  <a:lnTo>
                    <a:pt x="1464271" y="959980"/>
                  </a:lnTo>
                  <a:lnTo>
                    <a:pt x="1466811" y="947483"/>
                  </a:lnTo>
                  <a:close/>
                </a:path>
                <a:path w="2146300" h="1372235">
                  <a:moveTo>
                    <a:pt x="1466811" y="773417"/>
                  </a:moveTo>
                  <a:lnTo>
                    <a:pt x="1435557" y="742149"/>
                  </a:lnTo>
                  <a:lnTo>
                    <a:pt x="1423174" y="744689"/>
                  </a:lnTo>
                  <a:lnTo>
                    <a:pt x="1413256" y="751535"/>
                  </a:lnTo>
                  <a:lnTo>
                    <a:pt x="1406677" y="761504"/>
                  </a:lnTo>
                  <a:lnTo>
                    <a:pt x="1404302" y="773417"/>
                  </a:lnTo>
                  <a:lnTo>
                    <a:pt x="1406842" y="785774"/>
                  </a:lnTo>
                  <a:lnTo>
                    <a:pt x="1413675" y="795693"/>
                  </a:lnTo>
                  <a:lnTo>
                    <a:pt x="1423644" y="802297"/>
                  </a:lnTo>
                  <a:lnTo>
                    <a:pt x="1435557" y="804684"/>
                  </a:lnTo>
                  <a:lnTo>
                    <a:pt x="1447469" y="802728"/>
                  </a:lnTo>
                  <a:lnTo>
                    <a:pt x="1457439" y="796086"/>
                  </a:lnTo>
                  <a:lnTo>
                    <a:pt x="1464271" y="785926"/>
                  </a:lnTo>
                  <a:lnTo>
                    <a:pt x="1466811" y="773417"/>
                  </a:lnTo>
                  <a:close/>
                </a:path>
                <a:path w="2146300" h="1372235">
                  <a:moveTo>
                    <a:pt x="1466811" y="600405"/>
                  </a:moveTo>
                  <a:lnTo>
                    <a:pt x="1435557" y="569188"/>
                  </a:lnTo>
                  <a:lnTo>
                    <a:pt x="1423174" y="571728"/>
                  </a:lnTo>
                  <a:lnTo>
                    <a:pt x="1413256" y="578561"/>
                  </a:lnTo>
                  <a:lnTo>
                    <a:pt x="1406677" y="588505"/>
                  </a:lnTo>
                  <a:lnTo>
                    <a:pt x="1404302" y="600405"/>
                  </a:lnTo>
                  <a:lnTo>
                    <a:pt x="1406842" y="612317"/>
                  </a:lnTo>
                  <a:lnTo>
                    <a:pt x="1413675" y="622287"/>
                  </a:lnTo>
                  <a:lnTo>
                    <a:pt x="1423644" y="629132"/>
                  </a:lnTo>
                  <a:lnTo>
                    <a:pt x="1435557" y="631659"/>
                  </a:lnTo>
                  <a:lnTo>
                    <a:pt x="1447469" y="629272"/>
                  </a:lnTo>
                  <a:lnTo>
                    <a:pt x="1457439" y="622681"/>
                  </a:lnTo>
                  <a:lnTo>
                    <a:pt x="1464271" y="612762"/>
                  </a:lnTo>
                  <a:lnTo>
                    <a:pt x="1466811" y="600405"/>
                  </a:lnTo>
                  <a:close/>
                </a:path>
                <a:path w="2146300" h="1372235">
                  <a:moveTo>
                    <a:pt x="1466811" y="426275"/>
                  </a:moveTo>
                  <a:lnTo>
                    <a:pt x="1435557" y="395020"/>
                  </a:lnTo>
                  <a:lnTo>
                    <a:pt x="1423174" y="397560"/>
                  </a:lnTo>
                  <a:lnTo>
                    <a:pt x="1413256" y="404393"/>
                  </a:lnTo>
                  <a:lnTo>
                    <a:pt x="1406677" y="414350"/>
                  </a:lnTo>
                  <a:lnTo>
                    <a:pt x="1404302" y="426275"/>
                  </a:lnTo>
                  <a:lnTo>
                    <a:pt x="1406842" y="438670"/>
                  </a:lnTo>
                  <a:lnTo>
                    <a:pt x="1413675" y="448627"/>
                  </a:lnTo>
                  <a:lnTo>
                    <a:pt x="1423644" y="455256"/>
                  </a:lnTo>
                  <a:lnTo>
                    <a:pt x="1435557" y="457657"/>
                  </a:lnTo>
                  <a:lnTo>
                    <a:pt x="1447469" y="455663"/>
                  </a:lnTo>
                  <a:lnTo>
                    <a:pt x="1457439" y="448995"/>
                  </a:lnTo>
                  <a:lnTo>
                    <a:pt x="1464271" y="438810"/>
                  </a:lnTo>
                  <a:lnTo>
                    <a:pt x="1466811" y="426275"/>
                  </a:lnTo>
                  <a:close/>
                </a:path>
                <a:path w="2146300" h="1372235">
                  <a:moveTo>
                    <a:pt x="1466811" y="253352"/>
                  </a:moveTo>
                  <a:lnTo>
                    <a:pt x="1435557" y="222097"/>
                  </a:lnTo>
                  <a:lnTo>
                    <a:pt x="1423174" y="224637"/>
                  </a:lnTo>
                  <a:lnTo>
                    <a:pt x="1413256" y="231470"/>
                  </a:lnTo>
                  <a:lnTo>
                    <a:pt x="1406677" y="241427"/>
                  </a:lnTo>
                  <a:lnTo>
                    <a:pt x="1404302" y="253352"/>
                  </a:lnTo>
                  <a:lnTo>
                    <a:pt x="1406842" y="265264"/>
                  </a:lnTo>
                  <a:lnTo>
                    <a:pt x="1413675" y="275221"/>
                  </a:lnTo>
                  <a:lnTo>
                    <a:pt x="1423644" y="282054"/>
                  </a:lnTo>
                  <a:lnTo>
                    <a:pt x="1435557" y="284594"/>
                  </a:lnTo>
                  <a:lnTo>
                    <a:pt x="1447469" y="282054"/>
                  </a:lnTo>
                  <a:lnTo>
                    <a:pt x="1457439" y="275221"/>
                  </a:lnTo>
                  <a:lnTo>
                    <a:pt x="1464271" y="265264"/>
                  </a:lnTo>
                  <a:lnTo>
                    <a:pt x="1466811" y="253352"/>
                  </a:lnTo>
                  <a:close/>
                </a:path>
                <a:path w="2146300" h="1372235">
                  <a:moveTo>
                    <a:pt x="1466811" y="79311"/>
                  </a:moveTo>
                  <a:lnTo>
                    <a:pt x="1435557" y="47929"/>
                  </a:lnTo>
                  <a:lnTo>
                    <a:pt x="1423174" y="50482"/>
                  </a:lnTo>
                  <a:lnTo>
                    <a:pt x="1413256" y="57365"/>
                  </a:lnTo>
                  <a:lnTo>
                    <a:pt x="1406677" y="67373"/>
                  </a:lnTo>
                  <a:lnTo>
                    <a:pt x="1404302" y="79311"/>
                  </a:lnTo>
                  <a:lnTo>
                    <a:pt x="1406842" y="91643"/>
                  </a:lnTo>
                  <a:lnTo>
                    <a:pt x="1413675" y="101549"/>
                  </a:lnTo>
                  <a:lnTo>
                    <a:pt x="1423644" y="108165"/>
                  </a:lnTo>
                  <a:lnTo>
                    <a:pt x="1435557" y="110566"/>
                  </a:lnTo>
                  <a:lnTo>
                    <a:pt x="1447469" y="108165"/>
                  </a:lnTo>
                  <a:lnTo>
                    <a:pt x="1457439" y="101549"/>
                  </a:lnTo>
                  <a:lnTo>
                    <a:pt x="1464271" y="91643"/>
                  </a:lnTo>
                  <a:lnTo>
                    <a:pt x="1466811" y="79311"/>
                  </a:lnTo>
                  <a:close/>
                </a:path>
                <a:path w="2146300" h="1372235">
                  <a:moveTo>
                    <a:pt x="1628394" y="1294561"/>
                  </a:moveTo>
                  <a:lnTo>
                    <a:pt x="1597126" y="1263281"/>
                  </a:lnTo>
                  <a:lnTo>
                    <a:pt x="1585214" y="1265821"/>
                  </a:lnTo>
                  <a:lnTo>
                    <a:pt x="1575244" y="1272667"/>
                  </a:lnTo>
                  <a:lnTo>
                    <a:pt x="1568411" y="1282636"/>
                  </a:lnTo>
                  <a:lnTo>
                    <a:pt x="1565871" y="1294561"/>
                  </a:lnTo>
                  <a:lnTo>
                    <a:pt x="1568411" y="1306918"/>
                  </a:lnTo>
                  <a:lnTo>
                    <a:pt x="1575244" y="1316837"/>
                  </a:lnTo>
                  <a:lnTo>
                    <a:pt x="1585214" y="1323428"/>
                  </a:lnTo>
                  <a:lnTo>
                    <a:pt x="1597126" y="1325829"/>
                  </a:lnTo>
                  <a:lnTo>
                    <a:pt x="1609051" y="1323428"/>
                  </a:lnTo>
                  <a:lnTo>
                    <a:pt x="1619008" y="1316837"/>
                  </a:lnTo>
                  <a:lnTo>
                    <a:pt x="1625854" y="1306918"/>
                  </a:lnTo>
                  <a:lnTo>
                    <a:pt x="1628394" y="1294561"/>
                  </a:lnTo>
                  <a:close/>
                </a:path>
                <a:path w="2146300" h="1372235">
                  <a:moveTo>
                    <a:pt x="1628394" y="1121549"/>
                  </a:moveTo>
                  <a:lnTo>
                    <a:pt x="1625942" y="1109624"/>
                  </a:lnTo>
                  <a:lnTo>
                    <a:pt x="1625854" y="1109179"/>
                  </a:lnTo>
                  <a:lnTo>
                    <a:pt x="1619008" y="1099261"/>
                  </a:lnTo>
                  <a:lnTo>
                    <a:pt x="1609051" y="1092657"/>
                  </a:lnTo>
                  <a:lnTo>
                    <a:pt x="1597126" y="1090269"/>
                  </a:lnTo>
                  <a:lnTo>
                    <a:pt x="1585214" y="1092809"/>
                  </a:lnTo>
                  <a:lnTo>
                    <a:pt x="1575244" y="1099654"/>
                  </a:lnTo>
                  <a:lnTo>
                    <a:pt x="1568411" y="1109624"/>
                  </a:lnTo>
                  <a:lnTo>
                    <a:pt x="1565871" y="1121549"/>
                  </a:lnTo>
                  <a:lnTo>
                    <a:pt x="1568323" y="1133462"/>
                  </a:lnTo>
                  <a:lnTo>
                    <a:pt x="1568411" y="1133906"/>
                  </a:lnTo>
                  <a:lnTo>
                    <a:pt x="1575244" y="1143812"/>
                  </a:lnTo>
                  <a:lnTo>
                    <a:pt x="1585214" y="1150416"/>
                  </a:lnTo>
                  <a:lnTo>
                    <a:pt x="1597126" y="1152804"/>
                  </a:lnTo>
                  <a:lnTo>
                    <a:pt x="1609051" y="1150264"/>
                  </a:lnTo>
                  <a:lnTo>
                    <a:pt x="1619008" y="1143431"/>
                  </a:lnTo>
                  <a:lnTo>
                    <a:pt x="1625854" y="1133462"/>
                  </a:lnTo>
                  <a:lnTo>
                    <a:pt x="1628394" y="1121549"/>
                  </a:lnTo>
                  <a:close/>
                </a:path>
                <a:path w="2146300" h="1372235">
                  <a:moveTo>
                    <a:pt x="1628394" y="947483"/>
                  </a:moveTo>
                  <a:lnTo>
                    <a:pt x="1625942" y="935558"/>
                  </a:lnTo>
                  <a:lnTo>
                    <a:pt x="1625854" y="935113"/>
                  </a:lnTo>
                  <a:lnTo>
                    <a:pt x="1619008" y="925195"/>
                  </a:lnTo>
                  <a:lnTo>
                    <a:pt x="1609051" y="918603"/>
                  </a:lnTo>
                  <a:lnTo>
                    <a:pt x="1597126" y="916203"/>
                  </a:lnTo>
                  <a:lnTo>
                    <a:pt x="1585214" y="918743"/>
                  </a:lnTo>
                  <a:lnTo>
                    <a:pt x="1575244" y="925588"/>
                  </a:lnTo>
                  <a:lnTo>
                    <a:pt x="1568411" y="935558"/>
                  </a:lnTo>
                  <a:lnTo>
                    <a:pt x="1565871" y="947483"/>
                  </a:lnTo>
                  <a:lnTo>
                    <a:pt x="1568411" y="959840"/>
                  </a:lnTo>
                  <a:lnTo>
                    <a:pt x="1575244" y="969759"/>
                  </a:lnTo>
                  <a:lnTo>
                    <a:pt x="1585214" y="976350"/>
                  </a:lnTo>
                  <a:lnTo>
                    <a:pt x="1597126" y="978750"/>
                  </a:lnTo>
                  <a:lnTo>
                    <a:pt x="1609051" y="976350"/>
                  </a:lnTo>
                  <a:lnTo>
                    <a:pt x="1619008" y="969759"/>
                  </a:lnTo>
                  <a:lnTo>
                    <a:pt x="1625854" y="959840"/>
                  </a:lnTo>
                  <a:lnTo>
                    <a:pt x="1628394" y="947483"/>
                  </a:lnTo>
                  <a:close/>
                </a:path>
                <a:path w="2146300" h="1372235">
                  <a:moveTo>
                    <a:pt x="1628394" y="773417"/>
                  </a:moveTo>
                  <a:lnTo>
                    <a:pt x="1625942" y="761504"/>
                  </a:lnTo>
                  <a:lnTo>
                    <a:pt x="1625854" y="761060"/>
                  </a:lnTo>
                  <a:lnTo>
                    <a:pt x="1619008" y="751141"/>
                  </a:lnTo>
                  <a:lnTo>
                    <a:pt x="1609051" y="744550"/>
                  </a:lnTo>
                  <a:lnTo>
                    <a:pt x="1597126" y="742149"/>
                  </a:lnTo>
                  <a:lnTo>
                    <a:pt x="1585214" y="744689"/>
                  </a:lnTo>
                  <a:lnTo>
                    <a:pt x="1575244" y="751535"/>
                  </a:lnTo>
                  <a:lnTo>
                    <a:pt x="1568411" y="761504"/>
                  </a:lnTo>
                  <a:lnTo>
                    <a:pt x="1565871" y="773417"/>
                  </a:lnTo>
                  <a:lnTo>
                    <a:pt x="1568411" y="785774"/>
                  </a:lnTo>
                  <a:lnTo>
                    <a:pt x="1575244" y="795693"/>
                  </a:lnTo>
                  <a:lnTo>
                    <a:pt x="1585214" y="802297"/>
                  </a:lnTo>
                  <a:lnTo>
                    <a:pt x="1597126" y="804684"/>
                  </a:lnTo>
                  <a:lnTo>
                    <a:pt x="1609051" y="802297"/>
                  </a:lnTo>
                  <a:lnTo>
                    <a:pt x="1619008" y="795693"/>
                  </a:lnTo>
                  <a:lnTo>
                    <a:pt x="1625854" y="785774"/>
                  </a:lnTo>
                  <a:lnTo>
                    <a:pt x="1628394" y="773417"/>
                  </a:lnTo>
                  <a:close/>
                </a:path>
                <a:path w="2146300" h="1372235">
                  <a:moveTo>
                    <a:pt x="1628394" y="600405"/>
                  </a:moveTo>
                  <a:lnTo>
                    <a:pt x="1625942" y="588505"/>
                  </a:lnTo>
                  <a:lnTo>
                    <a:pt x="1625854" y="588048"/>
                  </a:lnTo>
                  <a:lnTo>
                    <a:pt x="1619008" y="578142"/>
                  </a:lnTo>
                  <a:lnTo>
                    <a:pt x="1609051" y="571576"/>
                  </a:lnTo>
                  <a:lnTo>
                    <a:pt x="1597126" y="569188"/>
                  </a:lnTo>
                  <a:lnTo>
                    <a:pt x="1585214" y="571728"/>
                  </a:lnTo>
                  <a:lnTo>
                    <a:pt x="1575244" y="578561"/>
                  </a:lnTo>
                  <a:lnTo>
                    <a:pt x="1568411" y="588505"/>
                  </a:lnTo>
                  <a:lnTo>
                    <a:pt x="1565871" y="600405"/>
                  </a:lnTo>
                  <a:lnTo>
                    <a:pt x="1568411" y="612317"/>
                  </a:lnTo>
                  <a:lnTo>
                    <a:pt x="1575244" y="622287"/>
                  </a:lnTo>
                  <a:lnTo>
                    <a:pt x="1585214" y="629132"/>
                  </a:lnTo>
                  <a:lnTo>
                    <a:pt x="1597126" y="631659"/>
                  </a:lnTo>
                  <a:lnTo>
                    <a:pt x="1609051" y="629272"/>
                  </a:lnTo>
                  <a:lnTo>
                    <a:pt x="1619008" y="622681"/>
                  </a:lnTo>
                  <a:lnTo>
                    <a:pt x="1625854" y="612762"/>
                  </a:lnTo>
                  <a:lnTo>
                    <a:pt x="1628394" y="600405"/>
                  </a:lnTo>
                  <a:close/>
                </a:path>
                <a:path w="2146300" h="1372235">
                  <a:moveTo>
                    <a:pt x="1628394" y="426275"/>
                  </a:moveTo>
                  <a:lnTo>
                    <a:pt x="1625930" y="414350"/>
                  </a:lnTo>
                  <a:lnTo>
                    <a:pt x="1625854" y="413943"/>
                  </a:lnTo>
                  <a:lnTo>
                    <a:pt x="1619008" y="404025"/>
                  </a:lnTo>
                  <a:lnTo>
                    <a:pt x="1609051" y="397421"/>
                  </a:lnTo>
                  <a:lnTo>
                    <a:pt x="1597126" y="395020"/>
                  </a:lnTo>
                  <a:lnTo>
                    <a:pt x="1585214" y="397560"/>
                  </a:lnTo>
                  <a:lnTo>
                    <a:pt x="1575244" y="404393"/>
                  </a:lnTo>
                  <a:lnTo>
                    <a:pt x="1568411" y="414350"/>
                  </a:lnTo>
                  <a:lnTo>
                    <a:pt x="1565871" y="426275"/>
                  </a:lnTo>
                  <a:lnTo>
                    <a:pt x="1568411" y="438670"/>
                  </a:lnTo>
                  <a:lnTo>
                    <a:pt x="1575244" y="448627"/>
                  </a:lnTo>
                  <a:lnTo>
                    <a:pt x="1585214" y="455256"/>
                  </a:lnTo>
                  <a:lnTo>
                    <a:pt x="1597126" y="457657"/>
                  </a:lnTo>
                  <a:lnTo>
                    <a:pt x="1609051" y="455256"/>
                  </a:lnTo>
                  <a:lnTo>
                    <a:pt x="1619008" y="448627"/>
                  </a:lnTo>
                  <a:lnTo>
                    <a:pt x="1625854" y="438670"/>
                  </a:lnTo>
                  <a:lnTo>
                    <a:pt x="1628394" y="426275"/>
                  </a:lnTo>
                  <a:close/>
                </a:path>
                <a:path w="2146300" h="1372235">
                  <a:moveTo>
                    <a:pt x="1628394" y="253352"/>
                  </a:moveTo>
                  <a:lnTo>
                    <a:pt x="1625942" y="241427"/>
                  </a:lnTo>
                  <a:lnTo>
                    <a:pt x="1625854" y="240969"/>
                  </a:lnTo>
                  <a:lnTo>
                    <a:pt x="1619008" y="231051"/>
                  </a:lnTo>
                  <a:lnTo>
                    <a:pt x="1609051" y="224485"/>
                  </a:lnTo>
                  <a:lnTo>
                    <a:pt x="1597126" y="222097"/>
                  </a:lnTo>
                  <a:lnTo>
                    <a:pt x="1585214" y="224637"/>
                  </a:lnTo>
                  <a:lnTo>
                    <a:pt x="1575244" y="231470"/>
                  </a:lnTo>
                  <a:lnTo>
                    <a:pt x="1568411" y="241427"/>
                  </a:lnTo>
                  <a:lnTo>
                    <a:pt x="1565871" y="253352"/>
                  </a:lnTo>
                  <a:lnTo>
                    <a:pt x="1568411" y="265264"/>
                  </a:lnTo>
                  <a:lnTo>
                    <a:pt x="1575244" y="275221"/>
                  </a:lnTo>
                  <a:lnTo>
                    <a:pt x="1585214" y="282054"/>
                  </a:lnTo>
                  <a:lnTo>
                    <a:pt x="1597126" y="284594"/>
                  </a:lnTo>
                  <a:lnTo>
                    <a:pt x="1609051" y="282054"/>
                  </a:lnTo>
                  <a:lnTo>
                    <a:pt x="1619008" y="275221"/>
                  </a:lnTo>
                  <a:lnTo>
                    <a:pt x="1625854" y="265264"/>
                  </a:lnTo>
                  <a:lnTo>
                    <a:pt x="1628394" y="253352"/>
                  </a:lnTo>
                  <a:close/>
                </a:path>
                <a:path w="2146300" h="1372235">
                  <a:moveTo>
                    <a:pt x="1628394" y="79311"/>
                  </a:moveTo>
                  <a:lnTo>
                    <a:pt x="1625942" y="67373"/>
                  </a:lnTo>
                  <a:lnTo>
                    <a:pt x="1625854" y="66903"/>
                  </a:lnTo>
                  <a:lnTo>
                    <a:pt x="1619008" y="56946"/>
                  </a:lnTo>
                  <a:lnTo>
                    <a:pt x="1609051" y="50330"/>
                  </a:lnTo>
                  <a:lnTo>
                    <a:pt x="1597126" y="47929"/>
                  </a:lnTo>
                  <a:lnTo>
                    <a:pt x="1585214" y="50482"/>
                  </a:lnTo>
                  <a:lnTo>
                    <a:pt x="1575244" y="57365"/>
                  </a:lnTo>
                  <a:lnTo>
                    <a:pt x="1568411" y="67373"/>
                  </a:lnTo>
                  <a:lnTo>
                    <a:pt x="1565871" y="79311"/>
                  </a:lnTo>
                  <a:lnTo>
                    <a:pt x="1568411" y="91643"/>
                  </a:lnTo>
                  <a:lnTo>
                    <a:pt x="1575244" y="101549"/>
                  </a:lnTo>
                  <a:lnTo>
                    <a:pt x="1585214" y="108165"/>
                  </a:lnTo>
                  <a:lnTo>
                    <a:pt x="1597126" y="110566"/>
                  </a:lnTo>
                  <a:lnTo>
                    <a:pt x="1609051" y="108165"/>
                  </a:lnTo>
                  <a:lnTo>
                    <a:pt x="1619008" y="101549"/>
                  </a:lnTo>
                  <a:lnTo>
                    <a:pt x="1625854" y="91643"/>
                  </a:lnTo>
                  <a:lnTo>
                    <a:pt x="1628394" y="79311"/>
                  </a:lnTo>
                  <a:close/>
                </a:path>
                <a:path w="2146300" h="1372235">
                  <a:moveTo>
                    <a:pt x="1789963" y="1294561"/>
                  </a:moveTo>
                  <a:lnTo>
                    <a:pt x="1758696" y="1263281"/>
                  </a:lnTo>
                  <a:lnTo>
                    <a:pt x="1746377" y="1265821"/>
                  </a:lnTo>
                  <a:lnTo>
                    <a:pt x="1736458" y="1272667"/>
                  </a:lnTo>
                  <a:lnTo>
                    <a:pt x="1729841" y="1282636"/>
                  </a:lnTo>
                  <a:lnTo>
                    <a:pt x="1727441" y="1294561"/>
                  </a:lnTo>
                  <a:lnTo>
                    <a:pt x="1729981" y="1306918"/>
                  </a:lnTo>
                  <a:lnTo>
                    <a:pt x="1736826" y="1316837"/>
                  </a:lnTo>
                  <a:lnTo>
                    <a:pt x="1746783" y="1323428"/>
                  </a:lnTo>
                  <a:lnTo>
                    <a:pt x="1758696" y="1325829"/>
                  </a:lnTo>
                  <a:lnTo>
                    <a:pt x="1771091" y="1323873"/>
                  </a:lnTo>
                  <a:lnTo>
                    <a:pt x="1780997" y="1317231"/>
                  </a:lnTo>
                  <a:lnTo>
                    <a:pt x="1787575" y="1307071"/>
                  </a:lnTo>
                  <a:lnTo>
                    <a:pt x="1789963" y="1294561"/>
                  </a:lnTo>
                  <a:close/>
                </a:path>
                <a:path w="2146300" h="1372235">
                  <a:moveTo>
                    <a:pt x="1789963" y="1121549"/>
                  </a:moveTo>
                  <a:lnTo>
                    <a:pt x="1787512" y="1109624"/>
                  </a:lnTo>
                  <a:lnTo>
                    <a:pt x="1787423" y="1109179"/>
                  </a:lnTo>
                  <a:lnTo>
                    <a:pt x="1780578" y="1099261"/>
                  </a:lnTo>
                  <a:lnTo>
                    <a:pt x="1770621" y="1092657"/>
                  </a:lnTo>
                  <a:lnTo>
                    <a:pt x="1758696" y="1090269"/>
                  </a:lnTo>
                  <a:lnTo>
                    <a:pt x="1746377" y="1092809"/>
                  </a:lnTo>
                  <a:lnTo>
                    <a:pt x="1736458" y="1099654"/>
                  </a:lnTo>
                  <a:lnTo>
                    <a:pt x="1729841" y="1109624"/>
                  </a:lnTo>
                  <a:lnTo>
                    <a:pt x="1727441" y="1121549"/>
                  </a:lnTo>
                  <a:lnTo>
                    <a:pt x="1729892" y="1133462"/>
                  </a:lnTo>
                  <a:lnTo>
                    <a:pt x="1729981" y="1133906"/>
                  </a:lnTo>
                  <a:lnTo>
                    <a:pt x="1736826" y="1143812"/>
                  </a:lnTo>
                  <a:lnTo>
                    <a:pt x="1746783" y="1150416"/>
                  </a:lnTo>
                  <a:lnTo>
                    <a:pt x="1758696" y="1152804"/>
                  </a:lnTo>
                  <a:lnTo>
                    <a:pt x="1771091" y="1150264"/>
                  </a:lnTo>
                  <a:lnTo>
                    <a:pt x="1780997" y="1143431"/>
                  </a:lnTo>
                  <a:lnTo>
                    <a:pt x="1787575" y="1133462"/>
                  </a:lnTo>
                  <a:lnTo>
                    <a:pt x="1789963" y="1121549"/>
                  </a:lnTo>
                  <a:close/>
                </a:path>
                <a:path w="2146300" h="1372235">
                  <a:moveTo>
                    <a:pt x="1789963" y="947483"/>
                  </a:moveTo>
                  <a:lnTo>
                    <a:pt x="1787512" y="935558"/>
                  </a:lnTo>
                  <a:lnTo>
                    <a:pt x="1787423" y="935113"/>
                  </a:lnTo>
                  <a:lnTo>
                    <a:pt x="1780578" y="925195"/>
                  </a:lnTo>
                  <a:lnTo>
                    <a:pt x="1770621" y="918603"/>
                  </a:lnTo>
                  <a:lnTo>
                    <a:pt x="1758696" y="916203"/>
                  </a:lnTo>
                  <a:lnTo>
                    <a:pt x="1746377" y="918743"/>
                  </a:lnTo>
                  <a:lnTo>
                    <a:pt x="1736458" y="925588"/>
                  </a:lnTo>
                  <a:lnTo>
                    <a:pt x="1729841" y="935558"/>
                  </a:lnTo>
                  <a:lnTo>
                    <a:pt x="1727441" y="947483"/>
                  </a:lnTo>
                  <a:lnTo>
                    <a:pt x="1729981" y="959840"/>
                  </a:lnTo>
                  <a:lnTo>
                    <a:pt x="1736826" y="969759"/>
                  </a:lnTo>
                  <a:lnTo>
                    <a:pt x="1746783" y="976350"/>
                  </a:lnTo>
                  <a:lnTo>
                    <a:pt x="1758696" y="978750"/>
                  </a:lnTo>
                  <a:lnTo>
                    <a:pt x="1771091" y="976795"/>
                  </a:lnTo>
                  <a:lnTo>
                    <a:pt x="1780997" y="970153"/>
                  </a:lnTo>
                  <a:lnTo>
                    <a:pt x="1787575" y="959980"/>
                  </a:lnTo>
                  <a:lnTo>
                    <a:pt x="1789963" y="947483"/>
                  </a:lnTo>
                  <a:close/>
                </a:path>
                <a:path w="2146300" h="1372235">
                  <a:moveTo>
                    <a:pt x="1789963" y="773417"/>
                  </a:moveTo>
                  <a:lnTo>
                    <a:pt x="1787512" y="761504"/>
                  </a:lnTo>
                  <a:lnTo>
                    <a:pt x="1787423" y="761060"/>
                  </a:lnTo>
                  <a:lnTo>
                    <a:pt x="1780578" y="751141"/>
                  </a:lnTo>
                  <a:lnTo>
                    <a:pt x="1770621" y="744550"/>
                  </a:lnTo>
                  <a:lnTo>
                    <a:pt x="1758696" y="742149"/>
                  </a:lnTo>
                  <a:lnTo>
                    <a:pt x="1746377" y="744689"/>
                  </a:lnTo>
                  <a:lnTo>
                    <a:pt x="1736458" y="751535"/>
                  </a:lnTo>
                  <a:lnTo>
                    <a:pt x="1729841" y="761504"/>
                  </a:lnTo>
                  <a:lnTo>
                    <a:pt x="1727441" y="773417"/>
                  </a:lnTo>
                  <a:lnTo>
                    <a:pt x="1729981" y="785774"/>
                  </a:lnTo>
                  <a:lnTo>
                    <a:pt x="1736826" y="795693"/>
                  </a:lnTo>
                  <a:lnTo>
                    <a:pt x="1746783" y="802297"/>
                  </a:lnTo>
                  <a:lnTo>
                    <a:pt x="1758696" y="804684"/>
                  </a:lnTo>
                  <a:lnTo>
                    <a:pt x="1771091" y="802728"/>
                  </a:lnTo>
                  <a:lnTo>
                    <a:pt x="1780997" y="796086"/>
                  </a:lnTo>
                  <a:lnTo>
                    <a:pt x="1787575" y="785926"/>
                  </a:lnTo>
                  <a:lnTo>
                    <a:pt x="1789963" y="773417"/>
                  </a:lnTo>
                  <a:close/>
                </a:path>
                <a:path w="2146300" h="1372235">
                  <a:moveTo>
                    <a:pt x="1789963" y="600405"/>
                  </a:moveTo>
                  <a:lnTo>
                    <a:pt x="1787512" y="588505"/>
                  </a:lnTo>
                  <a:lnTo>
                    <a:pt x="1787423" y="588048"/>
                  </a:lnTo>
                  <a:lnTo>
                    <a:pt x="1780578" y="578142"/>
                  </a:lnTo>
                  <a:lnTo>
                    <a:pt x="1770621" y="571576"/>
                  </a:lnTo>
                  <a:lnTo>
                    <a:pt x="1758696" y="569188"/>
                  </a:lnTo>
                  <a:lnTo>
                    <a:pt x="1746377" y="571728"/>
                  </a:lnTo>
                  <a:lnTo>
                    <a:pt x="1736458" y="578561"/>
                  </a:lnTo>
                  <a:lnTo>
                    <a:pt x="1729841" y="588505"/>
                  </a:lnTo>
                  <a:lnTo>
                    <a:pt x="1727441" y="600405"/>
                  </a:lnTo>
                  <a:lnTo>
                    <a:pt x="1729981" y="612317"/>
                  </a:lnTo>
                  <a:lnTo>
                    <a:pt x="1736813" y="622287"/>
                  </a:lnTo>
                  <a:lnTo>
                    <a:pt x="1746783" y="629132"/>
                  </a:lnTo>
                  <a:lnTo>
                    <a:pt x="1758696" y="631672"/>
                  </a:lnTo>
                  <a:lnTo>
                    <a:pt x="1771091" y="629272"/>
                  </a:lnTo>
                  <a:lnTo>
                    <a:pt x="1780997" y="622681"/>
                  </a:lnTo>
                  <a:lnTo>
                    <a:pt x="1787575" y="612762"/>
                  </a:lnTo>
                  <a:lnTo>
                    <a:pt x="1789963" y="600405"/>
                  </a:lnTo>
                  <a:close/>
                </a:path>
                <a:path w="2146300" h="1372235">
                  <a:moveTo>
                    <a:pt x="1789963" y="426275"/>
                  </a:moveTo>
                  <a:lnTo>
                    <a:pt x="1787499" y="414350"/>
                  </a:lnTo>
                  <a:lnTo>
                    <a:pt x="1787423" y="413943"/>
                  </a:lnTo>
                  <a:lnTo>
                    <a:pt x="1780578" y="404025"/>
                  </a:lnTo>
                  <a:lnTo>
                    <a:pt x="1770621" y="397421"/>
                  </a:lnTo>
                  <a:lnTo>
                    <a:pt x="1758696" y="395020"/>
                  </a:lnTo>
                  <a:lnTo>
                    <a:pt x="1746377" y="397560"/>
                  </a:lnTo>
                  <a:lnTo>
                    <a:pt x="1736458" y="404393"/>
                  </a:lnTo>
                  <a:lnTo>
                    <a:pt x="1729841" y="414350"/>
                  </a:lnTo>
                  <a:lnTo>
                    <a:pt x="1727441" y="426275"/>
                  </a:lnTo>
                  <a:lnTo>
                    <a:pt x="1729981" y="438670"/>
                  </a:lnTo>
                  <a:lnTo>
                    <a:pt x="1736813" y="448627"/>
                  </a:lnTo>
                  <a:lnTo>
                    <a:pt x="1746783" y="455256"/>
                  </a:lnTo>
                  <a:lnTo>
                    <a:pt x="1758696" y="457657"/>
                  </a:lnTo>
                  <a:lnTo>
                    <a:pt x="1771091" y="455663"/>
                  </a:lnTo>
                  <a:lnTo>
                    <a:pt x="1780997" y="448995"/>
                  </a:lnTo>
                  <a:lnTo>
                    <a:pt x="1787575" y="438810"/>
                  </a:lnTo>
                  <a:lnTo>
                    <a:pt x="1789963" y="426275"/>
                  </a:lnTo>
                  <a:close/>
                </a:path>
                <a:path w="2146300" h="1372235">
                  <a:moveTo>
                    <a:pt x="1789963" y="253352"/>
                  </a:moveTo>
                  <a:lnTo>
                    <a:pt x="1787512" y="241427"/>
                  </a:lnTo>
                  <a:lnTo>
                    <a:pt x="1787423" y="240969"/>
                  </a:lnTo>
                  <a:lnTo>
                    <a:pt x="1780578" y="231051"/>
                  </a:lnTo>
                  <a:lnTo>
                    <a:pt x="1770621" y="224485"/>
                  </a:lnTo>
                  <a:lnTo>
                    <a:pt x="1758696" y="222097"/>
                  </a:lnTo>
                  <a:lnTo>
                    <a:pt x="1746377" y="224637"/>
                  </a:lnTo>
                  <a:lnTo>
                    <a:pt x="1736458" y="231470"/>
                  </a:lnTo>
                  <a:lnTo>
                    <a:pt x="1729841" y="241427"/>
                  </a:lnTo>
                  <a:lnTo>
                    <a:pt x="1727441" y="253352"/>
                  </a:lnTo>
                  <a:lnTo>
                    <a:pt x="1729981" y="265264"/>
                  </a:lnTo>
                  <a:lnTo>
                    <a:pt x="1736813" y="275221"/>
                  </a:lnTo>
                  <a:lnTo>
                    <a:pt x="1746783" y="282054"/>
                  </a:lnTo>
                  <a:lnTo>
                    <a:pt x="1758696" y="284594"/>
                  </a:lnTo>
                  <a:lnTo>
                    <a:pt x="1771091" y="282054"/>
                  </a:lnTo>
                  <a:lnTo>
                    <a:pt x="1780997" y="275221"/>
                  </a:lnTo>
                  <a:lnTo>
                    <a:pt x="1787575" y="265264"/>
                  </a:lnTo>
                  <a:lnTo>
                    <a:pt x="1789963" y="253352"/>
                  </a:lnTo>
                  <a:close/>
                </a:path>
                <a:path w="2146300" h="1372235">
                  <a:moveTo>
                    <a:pt x="1951672" y="1294561"/>
                  </a:moveTo>
                  <a:lnTo>
                    <a:pt x="1920278" y="1263281"/>
                  </a:lnTo>
                  <a:lnTo>
                    <a:pt x="1907946" y="1265821"/>
                  </a:lnTo>
                  <a:lnTo>
                    <a:pt x="1898027" y="1272667"/>
                  </a:lnTo>
                  <a:lnTo>
                    <a:pt x="1891423" y="1282636"/>
                  </a:lnTo>
                  <a:lnTo>
                    <a:pt x="1889010" y="1294561"/>
                  </a:lnTo>
                  <a:lnTo>
                    <a:pt x="1891550" y="1306918"/>
                  </a:lnTo>
                  <a:lnTo>
                    <a:pt x="1898396" y="1316837"/>
                  </a:lnTo>
                  <a:lnTo>
                    <a:pt x="1908352" y="1323428"/>
                  </a:lnTo>
                  <a:lnTo>
                    <a:pt x="1920278" y="1325829"/>
                  </a:lnTo>
                  <a:lnTo>
                    <a:pt x="1932686" y="1323873"/>
                  </a:lnTo>
                  <a:lnTo>
                    <a:pt x="1942642" y="1317231"/>
                  </a:lnTo>
                  <a:lnTo>
                    <a:pt x="1949259" y="1307071"/>
                  </a:lnTo>
                  <a:lnTo>
                    <a:pt x="1951672" y="1294561"/>
                  </a:lnTo>
                  <a:close/>
                </a:path>
                <a:path w="2146300" h="1372235">
                  <a:moveTo>
                    <a:pt x="1951672" y="1121549"/>
                  </a:moveTo>
                  <a:lnTo>
                    <a:pt x="1949221" y="1109624"/>
                  </a:lnTo>
                  <a:lnTo>
                    <a:pt x="1949132" y="1109179"/>
                  </a:lnTo>
                  <a:lnTo>
                    <a:pt x="1942274" y="1099261"/>
                  </a:lnTo>
                  <a:lnTo>
                    <a:pt x="1932266" y="1092657"/>
                  </a:lnTo>
                  <a:lnTo>
                    <a:pt x="1920278" y="1090269"/>
                  </a:lnTo>
                  <a:lnTo>
                    <a:pt x="1907946" y="1092809"/>
                  </a:lnTo>
                  <a:lnTo>
                    <a:pt x="1898027" y="1099654"/>
                  </a:lnTo>
                  <a:lnTo>
                    <a:pt x="1891423" y="1109624"/>
                  </a:lnTo>
                  <a:lnTo>
                    <a:pt x="1889010" y="1121549"/>
                  </a:lnTo>
                  <a:lnTo>
                    <a:pt x="1891461" y="1133462"/>
                  </a:lnTo>
                  <a:lnTo>
                    <a:pt x="1891550" y="1133906"/>
                  </a:lnTo>
                  <a:lnTo>
                    <a:pt x="1898396" y="1143812"/>
                  </a:lnTo>
                  <a:lnTo>
                    <a:pt x="1908352" y="1150416"/>
                  </a:lnTo>
                  <a:lnTo>
                    <a:pt x="1920278" y="1152804"/>
                  </a:lnTo>
                  <a:lnTo>
                    <a:pt x="1932686" y="1150264"/>
                  </a:lnTo>
                  <a:lnTo>
                    <a:pt x="1942642" y="1143431"/>
                  </a:lnTo>
                  <a:lnTo>
                    <a:pt x="1949259" y="1133462"/>
                  </a:lnTo>
                  <a:lnTo>
                    <a:pt x="1951672" y="1121549"/>
                  </a:lnTo>
                  <a:close/>
                </a:path>
                <a:path w="2146300" h="1372235">
                  <a:moveTo>
                    <a:pt x="1951672" y="947483"/>
                  </a:moveTo>
                  <a:lnTo>
                    <a:pt x="1949221" y="935558"/>
                  </a:lnTo>
                  <a:lnTo>
                    <a:pt x="1949132" y="935113"/>
                  </a:lnTo>
                  <a:lnTo>
                    <a:pt x="1942274" y="925195"/>
                  </a:lnTo>
                  <a:lnTo>
                    <a:pt x="1932266" y="918603"/>
                  </a:lnTo>
                  <a:lnTo>
                    <a:pt x="1920278" y="916203"/>
                  </a:lnTo>
                  <a:lnTo>
                    <a:pt x="1907946" y="918743"/>
                  </a:lnTo>
                  <a:lnTo>
                    <a:pt x="1898027" y="925588"/>
                  </a:lnTo>
                  <a:lnTo>
                    <a:pt x="1891411" y="935558"/>
                  </a:lnTo>
                  <a:lnTo>
                    <a:pt x="1889010" y="947483"/>
                  </a:lnTo>
                  <a:lnTo>
                    <a:pt x="1891550" y="959840"/>
                  </a:lnTo>
                  <a:lnTo>
                    <a:pt x="1898396" y="969759"/>
                  </a:lnTo>
                  <a:lnTo>
                    <a:pt x="1908352" y="976350"/>
                  </a:lnTo>
                  <a:lnTo>
                    <a:pt x="1920278" y="978750"/>
                  </a:lnTo>
                  <a:lnTo>
                    <a:pt x="1932686" y="976795"/>
                  </a:lnTo>
                  <a:lnTo>
                    <a:pt x="1942642" y="970153"/>
                  </a:lnTo>
                  <a:lnTo>
                    <a:pt x="1949259" y="959980"/>
                  </a:lnTo>
                  <a:lnTo>
                    <a:pt x="1951672" y="947483"/>
                  </a:lnTo>
                  <a:close/>
                </a:path>
                <a:path w="2146300" h="1372235">
                  <a:moveTo>
                    <a:pt x="1951672" y="773417"/>
                  </a:moveTo>
                  <a:lnTo>
                    <a:pt x="1949221" y="761504"/>
                  </a:lnTo>
                  <a:lnTo>
                    <a:pt x="1949132" y="761060"/>
                  </a:lnTo>
                  <a:lnTo>
                    <a:pt x="1942274" y="751141"/>
                  </a:lnTo>
                  <a:lnTo>
                    <a:pt x="1932266" y="744550"/>
                  </a:lnTo>
                  <a:lnTo>
                    <a:pt x="1920278" y="742162"/>
                  </a:lnTo>
                  <a:lnTo>
                    <a:pt x="1907946" y="744689"/>
                  </a:lnTo>
                  <a:lnTo>
                    <a:pt x="1898027" y="751535"/>
                  </a:lnTo>
                  <a:lnTo>
                    <a:pt x="1891411" y="761504"/>
                  </a:lnTo>
                  <a:lnTo>
                    <a:pt x="1889010" y="773417"/>
                  </a:lnTo>
                  <a:lnTo>
                    <a:pt x="1891550" y="785774"/>
                  </a:lnTo>
                  <a:lnTo>
                    <a:pt x="1898396" y="795693"/>
                  </a:lnTo>
                  <a:lnTo>
                    <a:pt x="1908352" y="802297"/>
                  </a:lnTo>
                  <a:lnTo>
                    <a:pt x="1920278" y="804684"/>
                  </a:lnTo>
                  <a:lnTo>
                    <a:pt x="1932686" y="802728"/>
                  </a:lnTo>
                  <a:lnTo>
                    <a:pt x="1942642" y="796086"/>
                  </a:lnTo>
                  <a:lnTo>
                    <a:pt x="1949259" y="785926"/>
                  </a:lnTo>
                  <a:lnTo>
                    <a:pt x="1951672" y="773417"/>
                  </a:lnTo>
                  <a:close/>
                </a:path>
                <a:path w="2146300" h="1372235">
                  <a:moveTo>
                    <a:pt x="1951672" y="600405"/>
                  </a:moveTo>
                  <a:lnTo>
                    <a:pt x="1949221" y="588505"/>
                  </a:lnTo>
                  <a:lnTo>
                    <a:pt x="1949132" y="588048"/>
                  </a:lnTo>
                  <a:lnTo>
                    <a:pt x="1942274" y="578142"/>
                  </a:lnTo>
                  <a:lnTo>
                    <a:pt x="1932266" y="571576"/>
                  </a:lnTo>
                  <a:lnTo>
                    <a:pt x="1920278" y="569188"/>
                  </a:lnTo>
                  <a:lnTo>
                    <a:pt x="1907946" y="571728"/>
                  </a:lnTo>
                  <a:lnTo>
                    <a:pt x="1898027" y="578561"/>
                  </a:lnTo>
                  <a:lnTo>
                    <a:pt x="1891411" y="588505"/>
                  </a:lnTo>
                  <a:lnTo>
                    <a:pt x="1889010" y="600405"/>
                  </a:lnTo>
                  <a:lnTo>
                    <a:pt x="1891550" y="612317"/>
                  </a:lnTo>
                  <a:lnTo>
                    <a:pt x="1898396" y="622287"/>
                  </a:lnTo>
                  <a:lnTo>
                    <a:pt x="1908352" y="629132"/>
                  </a:lnTo>
                  <a:lnTo>
                    <a:pt x="1920278" y="631672"/>
                  </a:lnTo>
                  <a:lnTo>
                    <a:pt x="1932686" y="629272"/>
                  </a:lnTo>
                  <a:lnTo>
                    <a:pt x="1942642" y="622681"/>
                  </a:lnTo>
                  <a:lnTo>
                    <a:pt x="1949259" y="612762"/>
                  </a:lnTo>
                  <a:lnTo>
                    <a:pt x="1951672" y="600405"/>
                  </a:lnTo>
                  <a:close/>
                </a:path>
                <a:path w="2146300" h="1372235">
                  <a:moveTo>
                    <a:pt x="1951672" y="426275"/>
                  </a:moveTo>
                  <a:lnTo>
                    <a:pt x="1949208" y="414350"/>
                  </a:lnTo>
                  <a:lnTo>
                    <a:pt x="1949132" y="413943"/>
                  </a:lnTo>
                  <a:lnTo>
                    <a:pt x="1942274" y="404025"/>
                  </a:lnTo>
                  <a:lnTo>
                    <a:pt x="1932266" y="397421"/>
                  </a:lnTo>
                  <a:lnTo>
                    <a:pt x="1920278" y="395020"/>
                  </a:lnTo>
                  <a:lnTo>
                    <a:pt x="1907946" y="397560"/>
                  </a:lnTo>
                  <a:lnTo>
                    <a:pt x="1898027" y="404393"/>
                  </a:lnTo>
                  <a:lnTo>
                    <a:pt x="1891411" y="414350"/>
                  </a:lnTo>
                  <a:lnTo>
                    <a:pt x="1889010" y="426275"/>
                  </a:lnTo>
                  <a:lnTo>
                    <a:pt x="1891550" y="438670"/>
                  </a:lnTo>
                  <a:lnTo>
                    <a:pt x="1898396" y="448627"/>
                  </a:lnTo>
                  <a:lnTo>
                    <a:pt x="1908352" y="455256"/>
                  </a:lnTo>
                  <a:lnTo>
                    <a:pt x="1920278" y="457657"/>
                  </a:lnTo>
                  <a:lnTo>
                    <a:pt x="1932686" y="455663"/>
                  </a:lnTo>
                  <a:lnTo>
                    <a:pt x="1942642" y="448995"/>
                  </a:lnTo>
                  <a:lnTo>
                    <a:pt x="1949259" y="438810"/>
                  </a:lnTo>
                  <a:lnTo>
                    <a:pt x="1951672" y="426275"/>
                  </a:lnTo>
                  <a:close/>
                </a:path>
                <a:path w="2146300" h="1372235">
                  <a:moveTo>
                    <a:pt x="1951672" y="253352"/>
                  </a:moveTo>
                  <a:lnTo>
                    <a:pt x="1949221" y="241427"/>
                  </a:lnTo>
                  <a:lnTo>
                    <a:pt x="1949132" y="240969"/>
                  </a:lnTo>
                  <a:lnTo>
                    <a:pt x="1942274" y="231051"/>
                  </a:lnTo>
                  <a:lnTo>
                    <a:pt x="1932266" y="224485"/>
                  </a:lnTo>
                  <a:lnTo>
                    <a:pt x="1920278" y="222097"/>
                  </a:lnTo>
                  <a:lnTo>
                    <a:pt x="1907946" y="224637"/>
                  </a:lnTo>
                  <a:lnTo>
                    <a:pt x="1898027" y="231470"/>
                  </a:lnTo>
                  <a:lnTo>
                    <a:pt x="1891411" y="241427"/>
                  </a:lnTo>
                  <a:lnTo>
                    <a:pt x="1889010" y="253352"/>
                  </a:lnTo>
                  <a:lnTo>
                    <a:pt x="1891550" y="265264"/>
                  </a:lnTo>
                  <a:lnTo>
                    <a:pt x="1898396" y="275221"/>
                  </a:lnTo>
                  <a:lnTo>
                    <a:pt x="1908352" y="282054"/>
                  </a:lnTo>
                  <a:lnTo>
                    <a:pt x="1920278" y="284594"/>
                  </a:lnTo>
                  <a:lnTo>
                    <a:pt x="1932686" y="282054"/>
                  </a:lnTo>
                  <a:lnTo>
                    <a:pt x="1942642" y="275221"/>
                  </a:lnTo>
                  <a:lnTo>
                    <a:pt x="1949259" y="265264"/>
                  </a:lnTo>
                  <a:lnTo>
                    <a:pt x="1951672" y="253352"/>
                  </a:lnTo>
                  <a:close/>
                </a:path>
                <a:path w="2146300" h="1372235">
                  <a:moveTo>
                    <a:pt x="2114219" y="1294561"/>
                  </a:moveTo>
                  <a:lnTo>
                    <a:pt x="2082952" y="1263281"/>
                  </a:lnTo>
                  <a:lnTo>
                    <a:pt x="2070633" y="1265821"/>
                  </a:lnTo>
                  <a:lnTo>
                    <a:pt x="2060714" y="1272667"/>
                  </a:lnTo>
                  <a:lnTo>
                    <a:pt x="2054098" y="1282636"/>
                  </a:lnTo>
                  <a:lnTo>
                    <a:pt x="2051697" y="1294561"/>
                  </a:lnTo>
                  <a:lnTo>
                    <a:pt x="2054237" y="1306918"/>
                  </a:lnTo>
                  <a:lnTo>
                    <a:pt x="2061070" y="1316837"/>
                  </a:lnTo>
                  <a:lnTo>
                    <a:pt x="2071039" y="1323428"/>
                  </a:lnTo>
                  <a:lnTo>
                    <a:pt x="2082952" y="1325829"/>
                  </a:lnTo>
                  <a:lnTo>
                    <a:pt x="2094877" y="1323873"/>
                  </a:lnTo>
                  <a:lnTo>
                    <a:pt x="2104834" y="1317231"/>
                  </a:lnTo>
                  <a:lnTo>
                    <a:pt x="2111679" y="1307071"/>
                  </a:lnTo>
                  <a:lnTo>
                    <a:pt x="2114219" y="1294561"/>
                  </a:lnTo>
                  <a:close/>
                </a:path>
                <a:path w="2146300" h="1372235">
                  <a:moveTo>
                    <a:pt x="2114219" y="1121549"/>
                  </a:moveTo>
                  <a:lnTo>
                    <a:pt x="2111768" y="1109624"/>
                  </a:lnTo>
                  <a:lnTo>
                    <a:pt x="2111679" y="1109179"/>
                  </a:lnTo>
                  <a:lnTo>
                    <a:pt x="2104834" y="1099261"/>
                  </a:lnTo>
                  <a:lnTo>
                    <a:pt x="2094877" y="1092657"/>
                  </a:lnTo>
                  <a:lnTo>
                    <a:pt x="2082952" y="1090269"/>
                  </a:lnTo>
                  <a:lnTo>
                    <a:pt x="2070633" y="1092809"/>
                  </a:lnTo>
                  <a:lnTo>
                    <a:pt x="2060714" y="1099654"/>
                  </a:lnTo>
                  <a:lnTo>
                    <a:pt x="2054098" y="1109624"/>
                  </a:lnTo>
                  <a:lnTo>
                    <a:pt x="2051697" y="1121549"/>
                  </a:lnTo>
                  <a:lnTo>
                    <a:pt x="2054148" y="1133462"/>
                  </a:lnTo>
                  <a:lnTo>
                    <a:pt x="2054237" y="1133906"/>
                  </a:lnTo>
                  <a:lnTo>
                    <a:pt x="2061070" y="1143812"/>
                  </a:lnTo>
                  <a:lnTo>
                    <a:pt x="2071039" y="1150416"/>
                  </a:lnTo>
                  <a:lnTo>
                    <a:pt x="2082952" y="1152804"/>
                  </a:lnTo>
                  <a:lnTo>
                    <a:pt x="2094877" y="1150264"/>
                  </a:lnTo>
                  <a:lnTo>
                    <a:pt x="2104834" y="1143431"/>
                  </a:lnTo>
                  <a:lnTo>
                    <a:pt x="2111679" y="1133462"/>
                  </a:lnTo>
                  <a:lnTo>
                    <a:pt x="2114219" y="1121549"/>
                  </a:lnTo>
                  <a:close/>
                </a:path>
                <a:path w="2146300" h="1372235">
                  <a:moveTo>
                    <a:pt x="2114219" y="947483"/>
                  </a:moveTo>
                  <a:lnTo>
                    <a:pt x="2111768" y="935558"/>
                  </a:lnTo>
                  <a:lnTo>
                    <a:pt x="2111679" y="935113"/>
                  </a:lnTo>
                  <a:lnTo>
                    <a:pt x="2104834" y="925195"/>
                  </a:lnTo>
                  <a:lnTo>
                    <a:pt x="2094877" y="918603"/>
                  </a:lnTo>
                  <a:lnTo>
                    <a:pt x="2082952" y="916203"/>
                  </a:lnTo>
                  <a:lnTo>
                    <a:pt x="2070633" y="918743"/>
                  </a:lnTo>
                  <a:lnTo>
                    <a:pt x="2060714" y="925588"/>
                  </a:lnTo>
                  <a:lnTo>
                    <a:pt x="2054098" y="935558"/>
                  </a:lnTo>
                  <a:lnTo>
                    <a:pt x="2051697" y="947483"/>
                  </a:lnTo>
                  <a:lnTo>
                    <a:pt x="2054237" y="959840"/>
                  </a:lnTo>
                  <a:lnTo>
                    <a:pt x="2061070" y="969759"/>
                  </a:lnTo>
                  <a:lnTo>
                    <a:pt x="2071039" y="976350"/>
                  </a:lnTo>
                  <a:lnTo>
                    <a:pt x="2082952" y="978750"/>
                  </a:lnTo>
                  <a:lnTo>
                    <a:pt x="2094877" y="976795"/>
                  </a:lnTo>
                  <a:lnTo>
                    <a:pt x="2104834" y="970153"/>
                  </a:lnTo>
                  <a:lnTo>
                    <a:pt x="2111679" y="959980"/>
                  </a:lnTo>
                  <a:lnTo>
                    <a:pt x="2114219" y="947483"/>
                  </a:lnTo>
                  <a:close/>
                </a:path>
                <a:path w="2146300" h="1372235">
                  <a:moveTo>
                    <a:pt x="2114219" y="773417"/>
                  </a:moveTo>
                  <a:lnTo>
                    <a:pt x="2111768" y="761504"/>
                  </a:lnTo>
                  <a:lnTo>
                    <a:pt x="2111679" y="761060"/>
                  </a:lnTo>
                  <a:lnTo>
                    <a:pt x="2104834" y="751141"/>
                  </a:lnTo>
                  <a:lnTo>
                    <a:pt x="2094877" y="744550"/>
                  </a:lnTo>
                  <a:lnTo>
                    <a:pt x="2082952" y="742162"/>
                  </a:lnTo>
                  <a:lnTo>
                    <a:pt x="2070633" y="744689"/>
                  </a:lnTo>
                  <a:lnTo>
                    <a:pt x="2060714" y="751535"/>
                  </a:lnTo>
                  <a:lnTo>
                    <a:pt x="2054098" y="761504"/>
                  </a:lnTo>
                  <a:lnTo>
                    <a:pt x="2051697" y="773417"/>
                  </a:lnTo>
                  <a:lnTo>
                    <a:pt x="2054237" y="785774"/>
                  </a:lnTo>
                  <a:lnTo>
                    <a:pt x="2061070" y="795693"/>
                  </a:lnTo>
                  <a:lnTo>
                    <a:pt x="2071039" y="802297"/>
                  </a:lnTo>
                  <a:lnTo>
                    <a:pt x="2082952" y="804684"/>
                  </a:lnTo>
                  <a:lnTo>
                    <a:pt x="2094877" y="802728"/>
                  </a:lnTo>
                  <a:lnTo>
                    <a:pt x="2104834" y="796086"/>
                  </a:lnTo>
                  <a:lnTo>
                    <a:pt x="2111679" y="785926"/>
                  </a:lnTo>
                  <a:lnTo>
                    <a:pt x="2114219" y="773417"/>
                  </a:lnTo>
                  <a:close/>
                </a:path>
                <a:path w="2146300" h="1372235">
                  <a:moveTo>
                    <a:pt x="2114219" y="600405"/>
                  </a:moveTo>
                  <a:lnTo>
                    <a:pt x="2111768" y="588505"/>
                  </a:lnTo>
                  <a:lnTo>
                    <a:pt x="2111679" y="588048"/>
                  </a:lnTo>
                  <a:lnTo>
                    <a:pt x="2104834" y="578142"/>
                  </a:lnTo>
                  <a:lnTo>
                    <a:pt x="2094877" y="571576"/>
                  </a:lnTo>
                  <a:lnTo>
                    <a:pt x="2082952" y="569188"/>
                  </a:lnTo>
                  <a:lnTo>
                    <a:pt x="2070633" y="571728"/>
                  </a:lnTo>
                  <a:lnTo>
                    <a:pt x="2060714" y="578561"/>
                  </a:lnTo>
                  <a:lnTo>
                    <a:pt x="2054098" y="588505"/>
                  </a:lnTo>
                  <a:lnTo>
                    <a:pt x="2051697" y="600405"/>
                  </a:lnTo>
                  <a:lnTo>
                    <a:pt x="2054237" y="612317"/>
                  </a:lnTo>
                  <a:lnTo>
                    <a:pt x="2061070" y="622287"/>
                  </a:lnTo>
                  <a:lnTo>
                    <a:pt x="2071039" y="629132"/>
                  </a:lnTo>
                  <a:lnTo>
                    <a:pt x="2082952" y="631672"/>
                  </a:lnTo>
                  <a:lnTo>
                    <a:pt x="2094877" y="629272"/>
                  </a:lnTo>
                  <a:lnTo>
                    <a:pt x="2104834" y="622681"/>
                  </a:lnTo>
                  <a:lnTo>
                    <a:pt x="2111679" y="612762"/>
                  </a:lnTo>
                  <a:lnTo>
                    <a:pt x="2114219" y="600405"/>
                  </a:lnTo>
                  <a:close/>
                </a:path>
                <a:path w="2146300" h="1372235">
                  <a:moveTo>
                    <a:pt x="2114219" y="426275"/>
                  </a:moveTo>
                  <a:lnTo>
                    <a:pt x="2111756" y="414350"/>
                  </a:lnTo>
                  <a:lnTo>
                    <a:pt x="2111679" y="413943"/>
                  </a:lnTo>
                  <a:lnTo>
                    <a:pt x="2104834" y="404025"/>
                  </a:lnTo>
                  <a:lnTo>
                    <a:pt x="2094877" y="397421"/>
                  </a:lnTo>
                  <a:lnTo>
                    <a:pt x="2082952" y="395020"/>
                  </a:lnTo>
                  <a:lnTo>
                    <a:pt x="2070633" y="397560"/>
                  </a:lnTo>
                  <a:lnTo>
                    <a:pt x="2060714" y="404393"/>
                  </a:lnTo>
                  <a:lnTo>
                    <a:pt x="2054098" y="414350"/>
                  </a:lnTo>
                  <a:lnTo>
                    <a:pt x="2051697" y="426275"/>
                  </a:lnTo>
                  <a:lnTo>
                    <a:pt x="2054237" y="438670"/>
                  </a:lnTo>
                  <a:lnTo>
                    <a:pt x="2061070" y="448627"/>
                  </a:lnTo>
                  <a:lnTo>
                    <a:pt x="2071039" y="455256"/>
                  </a:lnTo>
                  <a:lnTo>
                    <a:pt x="2082952" y="457657"/>
                  </a:lnTo>
                  <a:lnTo>
                    <a:pt x="2094877" y="455663"/>
                  </a:lnTo>
                  <a:lnTo>
                    <a:pt x="2104834" y="448995"/>
                  </a:lnTo>
                  <a:lnTo>
                    <a:pt x="2111679" y="438810"/>
                  </a:lnTo>
                  <a:lnTo>
                    <a:pt x="2114219" y="426275"/>
                  </a:lnTo>
                  <a:close/>
                </a:path>
                <a:path w="2146300" h="1372235">
                  <a:moveTo>
                    <a:pt x="2145830" y="244627"/>
                  </a:moveTo>
                  <a:lnTo>
                    <a:pt x="2084285" y="203860"/>
                  </a:lnTo>
                  <a:lnTo>
                    <a:pt x="2039150" y="177126"/>
                  </a:lnTo>
                  <a:lnTo>
                    <a:pt x="1993099" y="152222"/>
                  </a:lnTo>
                  <a:lnTo>
                    <a:pt x="1945703" y="128905"/>
                  </a:lnTo>
                  <a:lnTo>
                    <a:pt x="1897354" y="107365"/>
                  </a:lnTo>
                  <a:lnTo>
                    <a:pt x="1851075" y="88900"/>
                  </a:lnTo>
                  <a:lnTo>
                    <a:pt x="1804352" y="72148"/>
                  </a:lnTo>
                  <a:lnTo>
                    <a:pt x="1757172" y="57111"/>
                  </a:lnTo>
                  <a:lnTo>
                    <a:pt x="1709572" y="43815"/>
                  </a:lnTo>
                  <a:lnTo>
                    <a:pt x="1661553" y="32245"/>
                  </a:lnTo>
                  <a:lnTo>
                    <a:pt x="1613141" y="22440"/>
                  </a:lnTo>
                  <a:lnTo>
                    <a:pt x="1564347" y="14389"/>
                  </a:lnTo>
                  <a:lnTo>
                    <a:pt x="1515198" y="8115"/>
                  </a:lnTo>
                  <a:lnTo>
                    <a:pt x="1465681" y="3619"/>
                  </a:lnTo>
                  <a:lnTo>
                    <a:pt x="1415834" y="914"/>
                  </a:lnTo>
                  <a:lnTo>
                    <a:pt x="1365681" y="0"/>
                  </a:lnTo>
                  <a:lnTo>
                    <a:pt x="1315516" y="914"/>
                  </a:lnTo>
                  <a:lnTo>
                    <a:pt x="1265682" y="3619"/>
                  </a:lnTo>
                  <a:lnTo>
                    <a:pt x="1216190" y="8115"/>
                  </a:lnTo>
                  <a:lnTo>
                    <a:pt x="1167041" y="14389"/>
                  </a:lnTo>
                  <a:lnTo>
                    <a:pt x="1118260" y="22440"/>
                  </a:lnTo>
                  <a:lnTo>
                    <a:pt x="1069848" y="32245"/>
                  </a:lnTo>
                  <a:lnTo>
                    <a:pt x="1021842" y="43815"/>
                  </a:lnTo>
                  <a:lnTo>
                    <a:pt x="974242" y="57111"/>
                  </a:lnTo>
                  <a:lnTo>
                    <a:pt x="927061" y="72148"/>
                  </a:lnTo>
                  <a:lnTo>
                    <a:pt x="880313" y="88900"/>
                  </a:lnTo>
                  <a:lnTo>
                    <a:pt x="834009" y="107365"/>
                  </a:lnTo>
                  <a:lnTo>
                    <a:pt x="785710" y="128905"/>
                  </a:lnTo>
                  <a:lnTo>
                    <a:pt x="738441" y="152222"/>
                  </a:lnTo>
                  <a:lnTo>
                    <a:pt x="692238" y="177304"/>
                  </a:lnTo>
                  <a:lnTo>
                    <a:pt x="647103" y="204139"/>
                  </a:lnTo>
                  <a:lnTo>
                    <a:pt x="603072" y="232689"/>
                  </a:lnTo>
                  <a:lnTo>
                    <a:pt x="560171" y="262928"/>
                  </a:lnTo>
                  <a:lnTo>
                    <a:pt x="518414" y="294830"/>
                  </a:lnTo>
                  <a:lnTo>
                    <a:pt x="477837" y="328383"/>
                  </a:lnTo>
                  <a:lnTo>
                    <a:pt x="438442" y="363537"/>
                  </a:lnTo>
                  <a:lnTo>
                    <a:pt x="400278" y="400291"/>
                  </a:lnTo>
                  <a:lnTo>
                    <a:pt x="363296" y="438429"/>
                  </a:lnTo>
                  <a:lnTo>
                    <a:pt x="328002" y="477786"/>
                  </a:lnTo>
                  <a:lnTo>
                    <a:pt x="294411" y="518350"/>
                  </a:lnTo>
                  <a:lnTo>
                    <a:pt x="262521" y="560095"/>
                  </a:lnTo>
                  <a:lnTo>
                    <a:pt x="232346" y="602983"/>
                  </a:lnTo>
                  <a:lnTo>
                    <a:pt x="203898" y="647014"/>
                  </a:lnTo>
                  <a:lnTo>
                    <a:pt x="177165" y="692137"/>
                  </a:lnTo>
                  <a:lnTo>
                    <a:pt x="152158" y="738339"/>
                  </a:lnTo>
                  <a:lnTo>
                    <a:pt x="128892" y="785596"/>
                  </a:lnTo>
                  <a:lnTo>
                    <a:pt x="107378" y="833869"/>
                  </a:lnTo>
                  <a:lnTo>
                    <a:pt x="88900" y="879602"/>
                  </a:lnTo>
                  <a:lnTo>
                    <a:pt x="72136" y="925842"/>
                  </a:lnTo>
                  <a:lnTo>
                    <a:pt x="57099" y="972553"/>
                  </a:lnTo>
                  <a:lnTo>
                    <a:pt x="43789" y="1019733"/>
                  </a:lnTo>
                  <a:lnTo>
                    <a:pt x="32232" y="1067346"/>
                  </a:lnTo>
                  <a:lnTo>
                    <a:pt x="22428" y="1115390"/>
                  </a:lnTo>
                  <a:lnTo>
                    <a:pt x="14376" y="1163828"/>
                  </a:lnTo>
                  <a:lnTo>
                    <a:pt x="8102" y="1212659"/>
                  </a:lnTo>
                  <a:lnTo>
                    <a:pt x="3606" y="1261846"/>
                  </a:lnTo>
                  <a:lnTo>
                    <a:pt x="901" y="1311389"/>
                  </a:lnTo>
                  <a:lnTo>
                    <a:pt x="0" y="1361262"/>
                  </a:lnTo>
                  <a:lnTo>
                    <a:pt x="0" y="1371688"/>
                  </a:lnTo>
                  <a:lnTo>
                    <a:pt x="2145830" y="1371688"/>
                  </a:lnTo>
                  <a:lnTo>
                    <a:pt x="2145830" y="1350848"/>
                  </a:lnTo>
                  <a:lnTo>
                    <a:pt x="20853" y="1350848"/>
                  </a:lnTo>
                  <a:lnTo>
                    <a:pt x="22479" y="1297876"/>
                  </a:lnTo>
                  <a:lnTo>
                    <a:pt x="26111" y="1245311"/>
                  </a:lnTo>
                  <a:lnTo>
                    <a:pt x="31737" y="1193177"/>
                  </a:lnTo>
                  <a:lnTo>
                    <a:pt x="39370" y="1141488"/>
                  </a:lnTo>
                  <a:lnTo>
                    <a:pt x="48996" y="1090269"/>
                  </a:lnTo>
                  <a:lnTo>
                    <a:pt x="60629" y="1039558"/>
                  </a:lnTo>
                  <a:lnTo>
                    <a:pt x="74269" y="989368"/>
                  </a:lnTo>
                  <a:lnTo>
                    <a:pt x="89903" y="939736"/>
                  </a:lnTo>
                  <a:lnTo>
                    <a:pt x="107543" y="890676"/>
                  </a:lnTo>
                  <a:lnTo>
                    <a:pt x="127190" y="842213"/>
                  </a:lnTo>
                  <a:lnTo>
                    <a:pt x="148145" y="794562"/>
                  </a:lnTo>
                  <a:lnTo>
                    <a:pt x="170929" y="747928"/>
                  </a:lnTo>
                  <a:lnTo>
                    <a:pt x="195516" y="702348"/>
                  </a:lnTo>
                  <a:lnTo>
                    <a:pt x="221869" y="657847"/>
                  </a:lnTo>
                  <a:lnTo>
                    <a:pt x="249936" y="614451"/>
                  </a:lnTo>
                  <a:lnTo>
                    <a:pt x="279704" y="572173"/>
                  </a:lnTo>
                  <a:lnTo>
                    <a:pt x="311111" y="531050"/>
                  </a:lnTo>
                  <a:lnTo>
                    <a:pt x="344131" y="491109"/>
                  </a:lnTo>
                  <a:lnTo>
                    <a:pt x="378726" y="452386"/>
                  </a:lnTo>
                  <a:lnTo>
                    <a:pt x="414870" y="414883"/>
                  </a:lnTo>
                  <a:lnTo>
                    <a:pt x="452412" y="378485"/>
                  </a:lnTo>
                  <a:lnTo>
                    <a:pt x="491185" y="343725"/>
                  </a:lnTo>
                  <a:lnTo>
                    <a:pt x="531152" y="310616"/>
                  </a:lnTo>
                  <a:lnTo>
                    <a:pt x="572300" y="279171"/>
                  </a:lnTo>
                  <a:lnTo>
                    <a:pt x="614591" y="249402"/>
                  </a:lnTo>
                  <a:lnTo>
                    <a:pt x="657999" y="221322"/>
                  </a:lnTo>
                  <a:lnTo>
                    <a:pt x="702513" y="194945"/>
                  </a:lnTo>
                  <a:lnTo>
                    <a:pt x="747915" y="170370"/>
                  </a:lnTo>
                  <a:lnTo>
                    <a:pt x="794651" y="147358"/>
                  </a:lnTo>
                  <a:lnTo>
                    <a:pt x="842340" y="126123"/>
                  </a:lnTo>
                  <a:lnTo>
                    <a:pt x="887806" y="107950"/>
                  </a:lnTo>
                  <a:lnTo>
                    <a:pt x="933754" y="91490"/>
                  </a:lnTo>
                  <a:lnTo>
                    <a:pt x="980186" y="76720"/>
                  </a:lnTo>
                  <a:lnTo>
                    <a:pt x="1027074" y="63677"/>
                  </a:lnTo>
                  <a:lnTo>
                    <a:pt x="1074369" y="52349"/>
                  </a:lnTo>
                  <a:lnTo>
                    <a:pt x="1122070" y="42748"/>
                  </a:lnTo>
                  <a:lnTo>
                    <a:pt x="1170152" y="34874"/>
                  </a:lnTo>
                  <a:lnTo>
                    <a:pt x="1218565" y="28740"/>
                  </a:lnTo>
                  <a:lnTo>
                    <a:pt x="1267320" y="24358"/>
                  </a:lnTo>
                  <a:lnTo>
                    <a:pt x="1316355" y="21717"/>
                  </a:lnTo>
                  <a:lnTo>
                    <a:pt x="1365681" y="20840"/>
                  </a:lnTo>
                  <a:lnTo>
                    <a:pt x="1415021" y="21717"/>
                  </a:lnTo>
                  <a:lnTo>
                    <a:pt x="1464094" y="24358"/>
                  </a:lnTo>
                  <a:lnTo>
                    <a:pt x="1512849" y="28740"/>
                  </a:lnTo>
                  <a:lnTo>
                    <a:pt x="1561274" y="34874"/>
                  </a:lnTo>
                  <a:lnTo>
                    <a:pt x="1609344" y="42748"/>
                  </a:lnTo>
                  <a:lnTo>
                    <a:pt x="1657032" y="52349"/>
                  </a:lnTo>
                  <a:lnTo>
                    <a:pt x="1704327" y="63677"/>
                  </a:lnTo>
                  <a:lnTo>
                    <a:pt x="1751190" y="76720"/>
                  </a:lnTo>
                  <a:lnTo>
                    <a:pt x="1797608" y="91490"/>
                  </a:lnTo>
                  <a:lnTo>
                    <a:pt x="1843557" y="107950"/>
                  </a:lnTo>
                  <a:lnTo>
                    <a:pt x="1889010" y="126123"/>
                  </a:lnTo>
                  <a:lnTo>
                    <a:pt x="1936686" y="147358"/>
                  </a:lnTo>
                  <a:lnTo>
                    <a:pt x="1983333" y="170370"/>
                  </a:lnTo>
                  <a:lnTo>
                    <a:pt x="2028939" y="195122"/>
                  </a:lnTo>
                  <a:lnTo>
                    <a:pt x="2073452" y="221602"/>
                  </a:lnTo>
                  <a:lnTo>
                    <a:pt x="2116874" y="249770"/>
                  </a:lnTo>
                  <a:lnTo>
                    <a:pt x="2145830" y="270192"/>
                  </a:lnTo>
                  <a:lnTo>
                    <a:pt x="2145830" y="244627"/>
                  </a:lnTo>
                  <a:close/>
                </a:path>
              </a:pathLst>
            </a:custGeom>
            <a:solidFill>
              <a:srgbClr val="001B3B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393239" y="2691955"/>
            <a:ext cx="229367" cy="22820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7750835" y="2721122"/>
            <a:ext cx="260985" cy="260985"/>
          </a:xfrm>
          <a:custGeom>
            <a:avLst/>
            <a:gdLst/>
            <a:ahLst/>
            <a:cxnLst/>
            <a:rect l="l" t="t" r="r" b="b"/>
            <a:pathLst>
              <a:path w="260984" h="260985">
                <a:moveTo>
                  <a:pt x="80299" y="0"/>
                </a:moveTo>
                <a:lnTo>
                  <a:pt x="38482" y="25000"/>
                </a:lnTo>
                <a:lnTo>
                  <a:pt x="97943" y="121948"/>
                </a:lnTo>
                <a:lnTo>
                  <a:pt x="0" y="181395"/>
                </a:lnTo>
                <a:lnTo>
                  <a:pt x="25006" y="221952"/>
                </a:lnTo>
                <a:lnTo>
                  <a:pt x="121977" y="163616"/>
                </a:lnTo>
                <a:lnTo>
                  <a:pt x="181299" y="260564"/>
                </a:lnTo>
                <a:lnTo>
                  <a:pt x="222004" y="235563"/>
                </a:lnTo>
                <a:lnTo>
                  <a:pt x="163655" y="138615"/>
                </a:lnTo>
                <a:lnTo>
                  <a:pt x="260625" y="79169"/>
                </a:lnTo>
                <a:lnTo>
                  <a:pt x="236591" y="38612"/>
                </a:lnTo>
                <a:lnTo>
                  <a:pt x="138648" y="96947"/>
                </a:lnTo>
                <a:lnTo>
                  <a:pt x="80299" y="0"/>
                </a:lnTo>
                <a:close/>
              </a:path>
            </a:pathLst>
          </a:custGeom>
          <a:solidFill>
            <a:srgbClr val="00843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7001188" y="2723206"/>
            <a:ext cx="259715" cy="260985"/>
          </a:xfrm>
          <a:custGeom>
            <a:avLst/>
            <a:gdLst/>
            <a:ahLst/>
            <a:cxnLst/>
            <a:rect l="l" t="t" r="r" b="b"/>
            <a:pathLst>
              <a:path w="259715" h="260985">
                <a:moveTo>
                  <a:pt x="182410" y="0"/>
                </a:moveTo>
                <a:lnTo>
                  <a:pt x="121977" y="96947"/>
                </a:lnTo>
                <a:lnTo>
                  <a:pt x="25006" y="37501"/>
                </a:lnTo>
                <a:lnTo>
                  <a:pt x="0" y="78197"/>
                </a:lnTo>
                <a:lnTo>
                  <a:pt x="96970" y="137643"/>
                </a:lnTo>
                <a:lnTo>
                  <a:pt x="36537" y="234452"/>
                </a:lnTo>
                <a:lnTo>
                  <a:pt x="77243" y="260564"/>
                </a:lnTo>
                <a:lnTo>
                  <a:pt x="137676" y="163616"/>
                </a:lnTo>
                <a:lnTo>
                  <a:pt x="234646" y="223063"/>
                </a:lnTo>
                <a:lnTo>
                  <a:pt x="259653" y="182367"/>
                </a:lnTo>
                <a:lnTo>
                  <a:pt x="162682" y="123059"/>
                </a:lnTo>
                <a:lnTo>
                  <a:pt x="223115" y="26112"/>
                </a:lnTo>
                <a:lnTo>
                  <a:pt x="182410" y="0"/>
                </a:lnTo>
                <a:close/>
              </a:path>
            </a:pathLst>
          </a:custGeom>
          <a:solidFill>
            <a:srgbClr val="00843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5112161" y="4859877"/>
            <a:ext cx="838200" cy="154305"/>
          </a:xfrm>
          <a:custGeom>
            <a:avLst/>
            <a:gdLst/>
            <a:ahLst/>
            <a:cxnLst/>
            <a:rect l="l" t="t" r="r" b="b"/>
            <a:pathLst>
              <a:path w="838200" h="154304">
                <a:moveTo>
                  <a:pt x="687022" y="0"/>
                </a:moveTo>
                <a:lnTo>
                  <a:pt x="645389" y="12318"/>
                </a:lnTo>
                <a:lnTo>
                  <a:pt x="571310" y="84430"/>
                </a:lnTo>
                <a:lnTo>
                  <a:pt x="562508" y="90293"/>
                </a:lnTo>
                <a:lnTo>
                  <a:pt x="552536" y="92247"/>
                </a:lnTo>
                <a:lnTo>
                  <a:pt x="542566" y="90293"/>
                </a:lnTo>
                <a:lnTo>
                  <a:pt x="533772" y="84430"/>
                </a:lnTo>
                <a:lnTo>
                  <a:pt x="471227" y="21893"/>
                </a:lnTo>
                <a:lnTo>
                  <a:pt x="446560" y="5476"/>
                </a:lnTo>
                <a:lnTo>
                  <a:pt x="418574" y="4"/>
                </a:lnTo>
                <a:lnTo>
                  <a:pt x="390588" y="5476"/>
                </a:lnTo>
                <a:lnTo>
                  <a:pt x="365921" y="21893"/>
                </a:lnTo>
                <a:lnTo>
                  <a:pt x="303377" y="84430"/>
                </a:lnTo>
                <a:lnTo>
                  <a:pt x="294577" y="90293"/>
                </a:lnTo>
                <a:lnTo>
                  <a:pt x="284608" y="92247"/>
                </a:lnTo>
                <a:lnTo>
                  <a:pt x="274638" y="90293"/>
                </a:lnTo>
                <a:lnTo>
                  <a:pt x="265839" y="84430"/>
                </a:lnTo>
                <a:lnTo>
                  <a:pt x="203294" y="21893"/>
                </a:lnTo>
                <a:lnTo>
                  <a:pt x="178632" y="5476"/>
                </a:lnTo>
                <a:lnTo>
                  <a:pt x="150646" y="4"/>
                </a:lnTo>
                <a:lnTo>
                  <a:pt x="122660" y="5476"/>
                </a:lnTo>
                <a:lnTo>
                  <a:pt x="97997" y="21893"/>
                </a:lnTo>
                <a:lnTo>
                  <a:pt x="0" y="119868"/>
                </a:lnTo>
                <a:lnTo>
                  <a:pt x="34403" y="154263"/>
                </a:lnTo>
                <a:lnTo>
                  <a:pt x="132400" y="56289"/>
                </a:lnTo>
                <a:lnTo>
                  <a:pt x="141194" y="50426"/>
                </a:lnTo>
                <a:lnTo>
                  <a:pt x="151164" y="48472"/>
                </a:lnTo>
                <a:lnTo>
                  <a:pt x="161136" y="50426"/>
                </a:lnTo>
                <a:lnTo>
                  <a:pt x="169938" y="56289"/>
                </a:lnTo>
                <a:lnTo>
                  <a:pt x="232482" y="118826"/>
                </a:lnTo>
                <a:lnTo>
                  <a:pt x="257144" y="135242"/>
                </a:lnTo>
                <a:lnTo>
                  <a:pt x="285129" y="140713"/>
                </a:lnTo>
                <a:lnTo>
                  <a:pt x="313114" y="135242"/>
                </a:lnTo>
                <a:lnTo>
                  <a:pt x="337775" y="118826"/>
                </a:lnTo>
                <a:lnTo>
                  <a:pt x="400333" y="56289"/>
                </a:lnTo>
                <a:lnTo>
                  <a:pt x="409127" y="50426"/>
                </a:lnTo>
                <a:lnTo>
                  <a:pt x="419095" y="48472"/>
                </a:lnTo>
                <a:lnTo>
                  <a:pt x="429064" y="50426"/>
                </a:lnTo>
                <a:lnTo>
                  <a:pt x="437857" y="56289"/>
                </a:lnTo>
                <a:lnTo>
                  <a:pt x="500416" y="118826"/>
                </a:lnTo>
                <a:lnTo>
                  <a:pt x="525077" y="135242"/>
                </a:lnTo>
                <a:lnTo>
                  <a:pt x="553062" y="140713"/>
                </a:lnTo>
                <a:lnTo>
                  <a:pt x="581047" y="135242"/>
                </a:lnTo>
                <a:lnTo>
                  <a:pt x="605708" y="118826"/>
                </a:lnTo>
                <a:lnTo>
                  <a:pt x="668253" y="56289"/>
                </a:lnTo>
                <a:lnTo>
                  <a:pt x="677053" y="50426"/>
                </a:lnTo>
                <a:lnTo>
                  <a:pt x="687022" y="48472"/>
                </a:lnTo>
                <a:lnTo>
                  <a:pt x="696991" y="50426"/>
                </a:lnTo>
                <a:lnTo>
                  <a:pt x="705791" y="56289"/>
                </a:lnTo>
                <a:lnTo>
                  <a:pt x="803790" y="154263"/>
                </a:lnTo>
                <a:lnTo>
                  <a:pt x="838188" y="119868"/>
                </a:lnTo>
                <a:lnTo>
                  <a:pt x="740189" y="21893"/>
                </a:lnTo>
                <a:lnTo>
                  <a:pt x="728513" y="12318"/>
                </a:lnTo>
                <a:lnTo>
                  <a:pt x="715564" y="5476"/>
                </a:lnTo>
                <a:lnTo>
                  <a:pt x="701636" y="1369"/>
                </a:lnTo>
                <a:lnTo>
                  <a:pt x="687022" y="0"/>
                </a:lnTo>
                <a:close/>
              </a:path>
            </a:pathLst>
          </a:custGeom>
          <a:solidFill>
            <a:srgbClr val="00843C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7147380"/>
            <a:ext cx="2004819" cy="1700003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4464" y="6797230"/>
            <a:ext cx="229367" cy="228202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882061" y="6826398"/>
            <a:ext cx="260985" cy="260985"/>
          </a:xfrm>
          <a:custGeom>
            <a:avLst/>
            <a:gdLst/>
            <a:ahLst/>
            <a:cxnLst/>
            <a:rect l="l" t="t" r="r" b="b"/>
            <a:pathLst>
              <a:path w="260984" h="260984">
                <a:moveTo>
                  <a:pt x="80299" y="0"/>
                </a:moveTo>
                <a:lnTo>
                  <a:pt x="38482" y="25000"/>
                </a:lnTo>
                <a:lnTo>
                  <a:pt x="97943" y="121948"/>
                </a:lnTo>
                <a:lnTo>
                  <a:pt x="0" y="181395"/>
                </a:lnTo>
                <a:lnTo>
                  <a:pt x="25006" y="221952"/>
                </a:lnTo>
                <a:lnTo>
                  <a:pt x="121977" y="163616"/>
                </a:lnTo>
                <a:lnTo>
                  <a:pt x="181298" y="260564"/>
                </a:lnTo>
                <a:lnTo>
                  <a:pt x="222004" y="235563"/>
                </a:lnTo>
                <a:lnTo>
                  <a:pt x="163655" y="138615"/>
                </a:lnTo>
                <a:lnTo>
                  <a:pt x="260625" y="79169"/>
                </a:lnTo>
                <a:lnTo>
                  <a:pt x="236591" y="38612"/>
                </a:lnTo>
                <a:lnTo>
                  <a:pt x="138648" y="96947"/>
                </a:lnTo>
                <a:lnTo>
                  <a:pt x="80299" y="0"/>
                </a:lnTo>
                <a:close/>
              </a:path>
            </a:pathLst>
          </a:custGeom>
          <a:solidFill>
            <a:srgbClr val="00843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32414" y="6828480"/>
            <a:ext cx="259715" cy="260985"/>
          </a:xfrm>
          <a:custGeom>
            <a:avLst/>
            <a:gdLst/>
            <a:ahLst/>
            <a:cxnLst/>
            <a:rect l="l" t="t" r="r" b="b"/>
            <a:pathLst>
              <a:path w="259715" h="260984">
                <a:moveTo>
                  <a:pt x="182410" y="0"/>
                </a:moveTo>
                <a:lnTo>
                  <a:pt x="121977" y="96947"/>
                </a:lnTo>
                <a:lnTo>
                  <a:pt x="25006" y="37501"/>
                </a:lnTo>
                <a:lnTo>
                  <a:pt x="0" y="78197"/>
                </a:lnTo>
                <a:lnTo>
                  <a:pt x="96970" y="137643"/>
                </a:lnTo>
                <a:lnTo>
                  <a:pt x="36537" y="234452"/>
                </a:lnTo>
                <a:lnTo>
                  <a:pt x="77243" y="260564"/>
                </a:lnTo>
                <a:lnTo>
                  <a:pt x="137676" y="163616"/>
                </a:lnTo>
                <a:lnTo>
                  <a:pt x="234646" y="223063"/>
                </a:lnTo>
                <a:lnTo>
                  <a:pt x="259653" y="182367"/>
                </a:lnTo>
                <a:lnTo>
                  <a:pt x="162682" y="123059"/>
                </a:lnTo>
                <a:lnTo>
                  <a:pt x="223115" y="26112"/>
                </a:lnTo>
                <a:lnTo>
                  <a:pt x="182410" y="0"/>
                </a:lnTo>
                <a:close/>
              </a:path>
            </a:pathLst>
          </a:custGeom>
          <a:solidFill>
            <a:srgbClr val="00843C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4" name="object 14"/>
          <p:cNvGrpSpPr/>
          <p:nvPr/>
        </p:nvGrpSpPr>
        <p:grpSpPr>
          <a:xfrm>
            <a:off x="2182792" y="1715909"/>
            <a:ext cx="1169035" cy="1530985"/>
            <a:chOff x="2182792" y="1715909"/>
            <a:chExt cx="1169035" cy="1530985"/>
          </a:xfrm>
        </p:grpSpPr>
        <p:sp>
          <p:nvSpPr>
            <p:cNvPr id="15" name="object 15"/>
            <p:cNvSpPr/>
            <p:nvPr/>
          </p:nvSpPr>
          <p:spPr>
            <a:xfrm>
              <a:off x="2182787" y="1715909"/>
              <a:ext cx="1169035" cy="1177290"/>
            </a:xfrm>
            <a:custGeom>
              <a:avLst/>
              <a:gdLst/>
              <a:ahLst/>
              <a:cxnLst/>
              <a:rect l="l" t="t" r="r" b="b"/>
              <a:pathLst>
                <a:path w="1169035" h="1177289">
                  <a:moveTo>
                    <a:pt x="1168425" y="0"/>
                  </a:moveTo>
                  <a:lnTo>
                    <a:pt x="211340" y="0"/>
                  </a:lnTo>
                  <a:lnTo>
                    <a:pt x="211340" y="17856"/>
                  </a:lnTo>
                  <a:lnTo>
                    <a:pt x="211340" y="230543"/>
                  </a:lnTo>
                  <a:lnTo>
                    <a:pt x="0" y="230543"/>
                  </a:lnTo>
                  <a:lnTo>
                    <a:pt x="0" y="1177112"/>
                  </a:lnTo>
                  <a:lnTo>
                    <a:pt x="939685" y="1177112"/>
                  </a:lnTo>
                  <a:lnTo>
                    <a:pt x="939685" y="963637"/>
                  </a:lnTo>
                  <a:lnTo>
                    <a:pt x="1168425" y="963637"/>
                  </a:lnTo>
                  <a:lnTo>
                    <a:pt x="1168425" y="947064"/>
                  </a:lnTo>
                  <a:lnTo>
                    <a:pt x="939685" y="947064"/>
                  </a:lnTo>
                  <a:lnTo>
                    <a:pt x="939685" y="230543"/>
                  </a:lnTo>
                  <a:lnTo>
                    <a:pt x="228739" y="230543"/>
                  </a:lnTo>
                  <a:lnTo>
                    <a:pt x="228739" y="17856"/>
                  </a:lnTo>
                  <a:lnTo>
                    <a:pt x="1150988" y="17856"/>
                  </a:lnTo>
                  <a:lnTo>
                    <a:pt x="1150988" y="946696"/>
                  </a:lnTo>
                  <a:lnTo>
                    <a:pt x="1168425" y="946696"/>
                  </a:lnTo>
                  <a:lnTo>
                    <a:pt x="1168425" y="17856"/>
                  </a:lnTo>
                  <a:lnTo>
                    <a:pt x="1168425" y="17653"/>
                  </a:lnTo>
                  <a:lnTo>
                    <a:pt x="1168425" y="0"/>
                  </a:lnTo>
                  <a:close/>
                </a:path>
              </a:pathLst>
            </a:custGeom>
            <a:solidFill>
              <a:srgbClr val="0084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2272627" y="2163317"/>
              <a:ext cx="417830" cy="1083310"/>
            </a:xfrm>
            <a:custGeom>
              <a:avLst/>
              <a:gdLst/>
              <a:ahLst/>
              <a:cxnLst/>
              <a:rect l="l" t="t" r="r" b="b"/>
              <a:pathLst>
                <a:path w="417830" h="1083310">
                  <a:moveTo>
                    <a:pt x="66700" y="0"/>
                  </a:moveTo>
                  <a:lnTo>
                    <a:pt x="52197" y="0"/>
                  </a:lnTo>
                  <a:lnTo>
                    <a:pt x="50330" y="10439"/>
                  </a:lnTo>
                  <a:lnTo>
                    <a:pt x="45288" y="18821"/>
                  </a:lnTo>
                  <a:lnTo>
                    <a:pt x="37909" y="26009"/>
                  </a:lnTo>
                  <a:lnTo>
                    <a:pt x="18770" y="40817"/>
                  </a:lnTo>
                  <a:lnTo>
                    <a:pt x="9423" y="50266"/>
                  </a:lnTo>
                  <a:lnTo>
                    <a:pt x="2616" y="62128"/>
                  </a:lnTo>
                  <a:lnTo>
                    <a:pt x="0" y="77381"/>
                  </a:lnTo>
                  <a:lnTo>
                    <a:pt x="2616" y="92659"/>
                  </a:lnTo>
                  <a:lnTo>
                    <a:pt x="9423" y="104533"/>
                  </a:lnTo>
                  <a:lnTo>
                    <a:pt x="18770" y="113982"/>
                  </a:lnTo>
                  <a:lnTo>
                    <a:pt x="37909" y="128778"/>
                  </a:lnTo>
                  <a:lnTo>
                    <a:pt x="45288" y="135953"/>
                  </a:lnTo>
                  <a:lnTo>
                    <a:pt x="50330" y="144335"/>
                  </a:lnTo>
                  <a:lnTo>
                    <a:pt x="52197" y="154774"/>
                  </a:lnTo>
                  <a:lnTo>
                    <a:pt x="50330" y="165214"/>
                  </a:lnTo>
                  <a:lnTo>
                    <a:pt x="45288" y="173596"/>
                  </a:lnTo>
                  <a:lnTo>
                    <a:pt x="37909" y="180759"/>
                  </a:lnTo>
                  <a:lnTo>
                    <a:pt x="18770" y="195541"/>
                  </a:lnTo>
                  <a:lnTo>
                    <a:pt x="9423" y="204990"/>
                  </a:lnTo>
                  <a:lnTo>
                    <a:pt x="2616" y="216877"/>
                  </a:lnTo>
                  <a:lnTo>
                    <a:pt x="0" y="232156"/>
                  </a:lnTo>
                  <a:lnTo>
                    <a:pt x="2616" y="247408"/>
                  </a:lnTo>
                  <a:lnTo>
                    <a:pt x="9410" y="259283"/>
                  </a:lnTo>
                  <a:lnTo>
                    <a:pt x="18770" y="268732"/>
                  </a:lnTo>
                  <a:lnTo>
                    <a:pt x="37909" y="283514"/>
                  </a:lnTo>
                  <a:lnTo>
                    <a:pt x="45288" y="290677"/>
                  </a:lnTo>
                  <a:lnTo>
                    <a:pt x="50330" y="299072"/>
                  </a:lnTo>
                  <a:lnTo>
                    <a:pt x="52197" y="309499"/>
                  </a:lnTo>
                  <a:lnTo>
                    <a:pt x="50330" y="319938"/>
                  </a:lnTo>
                  <a:lnTo>
                    <a:pt x="45288" y="328333"/>
                  </a:lnTo>
                  <a:lnTo>
                    <a:pt x="37909" y="335508"/>
                  </a:lnTo>
                  <a:lnTo>
                    <a:pt x="18770" y="350304"/>
                  </a:lnTo>
                  <a:lnTo>
                    <a:pt x="9410" y="359752"/>
                  </a:lnTo>
                  <a:lnTo>
                    <a:pt x="2616" y="371614"/>
                  </a:lnTo>
                  <a:lnTo>
                    <a:pt x="0" y="386892"/>
                  </a:lnTo>
                  <a:lnTo>
                    <a:pt x="2616" y="402145"/>
                  </a:lnTo>
                  <a:lnTo>
                    <a:pt x="9423" y="414007"/>
                  </a:lnTo>
                  <a:lnTo>
                    <a:pt x="18770" y="423456"/>
                  </a:lnTo>
                  <a:lnTo>
                    <a:pt x="37909" y="438264"/>
                  </a:lnTo>
                  <a:lnTo>
                    <a:pt x="45288" y="445439"/>
                  </a:lnTo>
                  <a:lnTo>
                    <a:pt x="50330" y="453821"/>
                  </a:lnTo>
                  <a:lnTo>
                    <a:pt x="52197" y="464235"/>
                  </a:lnTo>
                  <a:lnTo>
                    <a:pt x="50330" y="474675"/>
                  </a:lnTo>
                  <a:lnTo>
                    <a:pt x="45288" y="483057"/>
                  </a:lnTo>
                  <a:lnTo>
                    <a:pt x="37909" y="490245"/>
                  </a:lnTo>
                  <a:lnTo>
                    <a:pt x="18770" y="505040"/>
                  </a:lnTo>
                  <a:lnTo>
                    <a:pt x="9423" y="514489"/>
                  </a:lnTo>
                  <a:lnTo>
                    <a:pt x="2616" y="526364"/>
                  </a:lnTo>
                  <a:lnTo>
                    <a:pt x="0" y="541616"/>
                  </a:lnTo>
                  <a:lnTo>
                    <a:pt x="2616" y="556882"/>
                  </a:lnTo>
                  <a:lnTo>
                    <a:pt x="9423" y="568756"/>
                  </a:lnTo>
                  <a:lnTo>
                    <a:pt x="18770" y="578192"/>
                  </a:lnTo>
                  <a:lnTo>
                    <a:pt x="37909" y="592988"/>
                  </a:lnTo>
                  <a:lnTo>
                    <a:pt x="45288" y="600176"/>
                  </a:lnTo>
                  <a:lnTo>
                    <a:pt x="50330" y="608571"/>
                  </a:lnTo>
                  <a:lnTo>
                    <a:pt x="52197" y="618998"/>
                  </a:lnTo>
                  <a:lnTo>
                    <a:pt x="50330" y="629437"/>
                  </a:lnTo>
                  <a:lnTo>
                    <a:pt x="45288" y="637819"/>
                  </a:lnTo>
                  <a:lnTo>
                    <a:pt x="37909" y="644994"/>
                  </a:lnTo>
                  <a:lnTo>
                    <a:pt x="18770" y="659777"/>
                  </a:lnTo>
                  <a:lnTo>
                    <a:pt x="9410" y="669226"/>
                  </a:lnTo>
                  <a:lnTo>
                    <a:pt x="2616" y="681101"/>
                  </a:lnTo>
                  <a:lnTo>
                    <a:pt x="0" y="696366"/>
                  </a:lnTo>
                  <a:lnTo>
                    <a:pt x="2616" y="711631"/>
                  </a:lnTo>
                  <a:lnTo>
                    <a:pt x="9410" y="723519"/>
                  </a:lnTo>
                  <a:lnTo>
                    <a:pt x="18770" y="732967"/>
                  </a:lnTo>
                  <a:lnTo>
                    <a:pt x="37909" y="747750"/>
                  </a:lnTo>
                  <a:lnTo>
                    <a:pt x="45288" y="754938"/>
                  </a:lnTo>
                  <a:lnTo>
                    <a:pt x="50330" y="763320"/>
                  </a:lnTo>
                  <a:lnTo>
                    <a:pt x="52197" y="773747"/>
                  </a:lnTo>
                  <a:lnTo>
                    <a:pt x="50330" y="784186"/>
                  </a:lnTo>
                  <a:lnTo>
                    <a:pt x="45288" y="792568"/>
                  </a:lnTo>
                  <a:lnTo>
                    <a:pt x="37909" y="799757"/>
                  </a:lnTo>
                  <a:lnTo>
                    <a:pt x="18770" y="814539"/>
                  </a:lnTo>
                  <a:lnTo>
                    <a:pt x="9423" y="823988"/>
                  </a:lnTo>
                  <a:lnTo>
                    <a:pt x="2616" y="835863"/>
                  </a:lnTo>
                  <a:lnTo>
                    <a:pt x="0" y="851128"/>
                  </a:lnTo>
                  <a:lnTo>
                    <a:pt x="2616" y="866394"/>
                  </a:lnTo>
                  <a:lnTo>
                    <a:pt x="9410" y="878281"/>
                  </a:lnTo>
                  <a:lnTo>
                    <a:pt x="18770" y="887730"/>
                  </a:lnTo>
                  <a:lnTo>
                    <a:pt x="37909" y="902512"/>
                  </a:lnTo>
                  <a:lnTo>
                    <a:pt x="45288" y="909701"/>
                  </a:lnTo>
                  <a:lnTo>
                    <a:pt x="50330" y="918083"/>
                  </a:lnTo>
                  <a:lnTo>
                    <a:pt x="52197" y="928509"/>
                  </a:lnTo>
                  <a:lnTo>
                    <a:pt x="50330" y="938949"/>
                  </a:lnTo>
                  <a:lnTo>
                    <a:pt x="45288" y="947343"/>
                  </a:lnTo>
                  <a:lnTo>
                    <a:pt x="37909" y="954519"/>
                  </a:lnTo>
                  <a:lnTo>
                    <a:pt x="18770" y="969314"/>
                  </a:lnTo>
                  <a:lnTo>
                    <a:pt x="9410" y="978763"/>
                  </a:lnTo>
                  <a:lnTo>
                    <a:pt x="2616" y="990638"/>
                  </a:lnTo>
                  <a:lnTo>
                    <a:pt x="0" y="1005916"/>
                  </a:lnTo>
                  <a:lnTo>
                    <a:pt x="2616" y="1021181"/>
                  </a:lnTo>
                  <a:lnTo>
                    <a:pt x="9410" y="1033056"/>
                  </a:lnTo>
                  <a:lnTo>
                    <a:pt x="18770" y="1042504"/>
                  </a:lnTo>
                  <a:lnTo>
                    <a:pt x="37909" y="1057300"/>
                  </a:lnTo>
                  <a:lnTo>
                    <a:pt x="45288" y="1064488"/>
                  </a:lnTo>
                  <a:lnTo>
                    <a:pt x="50330" y="1072870"/>
                  </a:lnTo>
                  <a:lnTo>
                    <a:pt x="52197" y="1083310"/>
                  </a:lnTo>
                  <a:lnTo>
                    <a:pt x="66700" y="1083310"/>
                  </a:lnTo>
                  <a:lnTo>
                    <a:pt x="64071" y="1068044"/>
                  </a:lnTo>
                  <a:lnTo>
                    <a:pt x="57277" y="1056157"/>
                  </a:lnTo>
                  <a:lnTo>
                    <a:pt x="47929" y="1046708"/>
                  </a:lnTo>
                  <a:lnTo>
                    <a:pt x="28790" y="1031913"/>
                  </a:lnTo>
                  <a:lnTo>
                    <a:pt x="21412" y="1024737"/>
                  </a:lnTo>
                  <a:lnTo>
                    <a:pt x="16370" y="1016342"/>
                  </a:lnTo>
                  <a:lnTo>
                    <a:pt x="14503" y="1005916"/>
                  </a:lnTo>
                  <a:lnTo>
                    <a:pt x="16370" y="995476"/>
                  </a:lnTo>
                  <a:lnTo>
                    <a:pt x="21412" y="987082"/>
                  </a:lnTo>
                  <a:lnTo>
                    <a:pt x="28790" y="979906"/>
                  </a:lnTo>
                  <a:lnTo>
                    <a:pt x="47929" y="965111"/>
                  </a:lnTo>
                  <a:lnTo>
                    <a:pt x="57277" y="955662"/>
                  </a:lnTo>
                  <a:lnTo>
                    <a:pt x="64071" y="943787"/>
                  </a:lnTo>
                  <a:lnTo>
                    <a:pt x="66700" y="928509"/>
                  </a:lnTo>
                  <a:lnTo>
                    <a:pt x="64071" y="913244"/>
                  </a:lnTo>
                  <a:lnTo>
                    <a:pt x="57277" y="901369"/>
                  </a:lnTo>
                  <a:lnTo>
                    <a:pt x="47929" y="891921"/>
                  </a:lnTo>
                  <a:lnTo>
                    <a:pt x="28790" y="877138"/>
                  </a:lnTo>
                  <a:lnTo>
                    <a:pt x="21412" y="869950"/>
                  </a:lnTo>
                  <a:lnTo>
                    <a:pt x="16370" y="861568"/>
                  </a:lnTo>
                  <a:lnTo>
                    <a:pt x="14503" y="851128"/>
                  </a:lnTo>
                  <a:lnTo>
                    <a:pt x="16370" y="840701"/>
                  </a:lnTo>
                  <a:lnTo>
                    <a:pt x="21412" y="832319"/>
                  </a:lnTo>
                  <a:lnTo>
                    <a:pt x="28790" y="825131"/>
                  </a:lnTo>
                  <a:lnTo>
                    <a:pt x="47929" y="810348"/>
                  </a:lnTo>
                  <a:lnTo>
                    <a:pt x="57277" y="800900"/>
                  </a:lnTo>
                  <a:lnTo>
                    <a:pt x="64071" y="789012"/>
                  </a:lnTo>
                  <a:lnTo>
                    <a:pt x="66700" y="773747"/>
                  </a:lnTo>
                  <a:lnTo>
                    <a:pt x="64071" y="758482"/>
                  </a:lnTo>
                  <a:lnTo>
                    <a:pt x="57277" y="746607"/>
                  </a:lnTo>
                  <a:lnTo>
                    <a:pt x="47929" y="737158"/>
                  </a:lnTo>
                  <a:lnTo>
                    <a:pt x="28790" y="722376"/>
                  </a:lnTo>
                  <a:lnTo>
                    <a:pt x="21412" y="715187"/>
                  </a:lnTo>
                  <a:lnTo>
                    <a:pt x="16370" y="706805"/>
                  </a:lnTo>
                  <a:lnTo>
                    <a:pt x="14503" y="696366"/>
                  </a:lnTo>
                  <a:lnTo>
                    <a:pt x="16370" y="685939"/>
                  </a:lnTo>
                  <a:lnTo>
                    <a:pt x="21412" y="677557"/>
                  </a:lnTo>
                  <a:lnTo>
                    <a:pt x="28790" y="670382"/>
                  </a:lnTo>
                  <a:lnTo>
                    <a:pt x="47929" y="655574"/>
                  </a:lnTo>
                  <a:lnTo>
                    <a:pt x="57277" y="646125"/>
                  </a:lnTo>
                  <a:lnTo>
                    <a:pt x="64071" y="634250"/>
                  </a:lnTo>
                  <a:lnTo>
                    <a:pt x="66700" y="618998"/>
                  </a:lnTo>
                  <a:lnTo>
                    <a:pt x="64071" y="603732"/>
                  </a:lnTo>
                  <a:lnTo>
                    <a:pt x="57277" y="591845"/>
                  </a:lnTo>
                  <a:lnTo>
                    <a:pt x="47929" y="582396"/>
                  </a:lnTo>
                  <a:lnTo>
                    <a:pt x="28790" y="567613"/>
                  </a:lnTo>
                  <a:lnTo>
                    <a:pt x="21412" y="560438"/>
                  </a:lnTo>
                  <a:lnTo>
                    <a:pt x="16370" y="552056"/>
                  </a:lnTo>
                  <a:lnTo>
                    <a:pt x="14503" y="541616"/>
                  </a:lnTo>
                  <a:lnTo>
                    <a:pt x="16370" y="531177"/>
                  </a:lnTo>
                  <a:lnTo>
                    <a:pt x="21412" y="522795"/>
                  </a:lnTo>
                  <a:lnTo>
                    <a:pt x="28790" y="515620"/>
                  </a:lnTo>
                  <a:lnTo>
                    <a:pt x="47929" y="500849"/>
                  </a:lnTo>
                  <a:lnTo>
                    <a:pt x="57277" y="491388"/>
                  </a:lnTo>
                  <a:lnTo>
                    <a:pt x="64071" y="479513"/>
                  </a:lnTo>
                  <a:lnTo>
                    <a:pt x="66700" y="464235"/>
                  </a:lnTo>
                  <a:lnTo>
                    <a:pt x="64071" y="448983"/>
                  </a:lnTo>
                  <a:lnTo>
                    <a:pt x="57277" y="437108"/>
                  </a:lnTo>
                  <a:lnTo>
                    <a:pt x="47929" y="427659"/>
                  </a:lnTo>
                  <a:lnTo>
                    <a:pt x="28790" y="412877"/>
                  </a:lnTo>
                  <a:lnTo>
                    <a:pt x="21412" y="405701"/>
                  </a:lnTo>
                  <a:lnTo>
                    <a:pt x="16370" y="397319"/>
                  </a:lnTo>
                  <a:lnTo>
                    <a:pt x="14503" y="386892"/>
                  </a:lnTo>
                  <a:lnTo>
                    <a:pt x="16370" y="376453"/>
                  </a:lnTo>
                  <a:lnTo>
                    <a:pt x="21412" y="368071"/>
                  </a:lnTo>
                  <a:lnTo>
                    <a:pt x="28790" y="360895"/>
                  </a:lnTo>
                  <a:lnTo>
                    <a:pt x="47929" y="346100"/>
                  </a:lnTo>
                  <a:lnTo>
                    <a:pt x="57277" y="336651"/>
                  </a:lnTo>
                  <a:lnTo>
                    <a:pt x="64071" y="324777"/>
                  </a:lnTo>
                  <a:lnTo>
                    <a:pt x="66700" y="309499"/>
                  </a:lnTo>
                  <a:lnTo>
                    <a:pt x="64071" y="294246"/>
                  </a:lnTo>
                  <a:lnTo>
                    <a:pt x="57277" y="282371"/>
                  </a:lnTo>
                  <a:lnTo>
                    <a:pt x="47929" y="272923"/>
                  </a:lnTo>
                  <a:lnTo>
                    <a:pt x="28790" y="258127"/>
                  </a:lnTo>
                  <a:lnTo>
                    <a:pt x="21412" y="250939"/>
                  </a:lnTo>
                  <a:lnTo>
                    <a:pt x="16370" y="242557"/>
                  </a:lnTo>
                  <a:lnTo>
                    <a:pt x="14503" y="232117"/>
                  </a:lnTo>
                  <a:lnTo>
                    <a:pt x="16370" y="221703"/>
                  </a:lnTo>
                  <a:lnTo>
                    <a:pt x="21412" y="213321"/>
                  </a:lnTo>
                  <a:lnTo>
                    <a:pt x="28790" y="206146"/>
                  </a:lnTo>
                  <a:lnTo>
                    <a:pt x="47929" y="191350"/>
                  </a:lnTo>
                  <a:lnTo>
                    <a:pt x="57277" y="181902"/>
                  </a:lnTo>
                  <a:lnTo>
                    <a:pt x="64071" y="170027"/>
                  </a:lnTo>
                  <a:lnTo>
                    <a:pt x="66700" y="154774"/>
                  </a:lnTo>
                  <a:lnTo>
                    <a:pt x="64071" y="139496"/>
                  </a:lnTo>
                  <a:lnTo>
                    <a:pt x="57277" y="127609"/>
                  </a:lnTo>
                  <a:lnTo>
                    <a:pt x="47929" y="118160"/>
                  </a:lnTo>
                  <a:lnTo>
                    <a:pt x="28790" y="103378"/>
                  </a:lnTo>
                  <a:lnTo>
                    <a:pt x="21412" y="96202"/>
                  </a:lnTo>
                  <a:lnTo>
                    <a:pt x="16370" y="87820"/>
                  </a:lnTo>
                  <a:lnTo>
                    <a:pt x="14503" y="77381"/>
                  </a:lnTo>
                  <a:lnTo>
                    <a:pt x="16370" y="66954"/>
                  </a:lnTo>
                  <a:lnTo>
                    <a:pt x="21412" y="58572"/>
                  </a:lnTo>
                  <a:lnTo>
                    <a:pt x="28790" y="51396"/>
                  </a:lnTo>
                  <a:lnTo>
                    <a:pt x="37642" y="44589"/>
                  </a:lnTo>
                  <a:lnTo>
                    <a:pt x="47929" y="36614"/>
                  </a:lnTo>
                  <a:lnTo>
                    <a:pt x="57277" y="27165"/>
                  </a:lnTo>
                  <a:lnTo>
                    <a:pt x="64071" y="15278"/>
                  </a:lnTo>
                  <a:lnTo>
                    <a:pt x="66700" y="0"/>
                  </a:lnTo>
                  <a:close/>
                </a:path>
                <a:path w="417830" h="1083310">
                  <a:moveTo>
                    <a:pt x="183642" y="0"/>
                  </a:moveTo>
                  <a:lnTo>
                    <a:pt x="169138" y="0"/>
                  </a:lnTo>
                  <a:lnTo>
                    <a:pt x="167259" y="10439"/>
                  </a:lnTo>
                  <a:lnTo>
                    <a:pt x="162217" y="18821"/>
                  </a:lnTo>
                  <a:lnTo>
                    <a:pt x="154838" y="26009"/>
                  </a:lnTo>
                  <a:lnTo>
                    <a:pt x="135699" y="40817"/>
                  </a:lnTo>
                  <a:lnTo>
                    <a:pt x="126352" y="50266"/>
                  </a:lnTo>
                  <a:lnTo>
                    <a:pt x="119557" y="62128"/>
                  </a:lnTo>
                  <a:lnTo>
                    <a:pt x="116928" y="77381"/>
                  </a:lnTo>
                  <a:lnTo>
                    <a:pt x="119557" y="92659"/>
                  </a:lnTo>
                  <a:lnTo>
                    <a:pt x="126352" y="104533"/>
                  </a:lnTo>
                  <a:lnTo>
                    <a:pt x="135699" y="113982"/>
                  </a:lnTo>
                  <a:lnTo>
                    <a:pt x="154851" y="128778"/>
                  </a:lnTo>
                  <a:lnTo>
                    <a:pt x="162217" y="135953"/>
                  </a:lnTo>
                  <a:lnTo>
                    <a:pt x="167271" y="144335"/>
                  </a:lnTo>
                  <a:lnTo>
                    <a:pt x="169138" y="154774"/>
                  </a:lnTo>
                  <a:lnTo>
                    <a:pt x="167259" y="165214"/>
                  </a:lnTo>
                  <a:lnTo>
                    <a:pt x="162217" y="173596"/>
                  </a:lnTo>
                  <a:lnTo>
                    <a:pt x="154838" y="180759"/>
                  </a:lnTo>
                  <a:lnTo>
                    <a:pt x="135699" y="195541"/>
                  </a:lnTo>
                  <a:lnTo>
                    <a:pt x="126352" y="204990"/>
                  </a:lnTo>
                  <a:lnTo>
                    <a:pt x="119557" y="216877"/>
                  </a:lnTo>
                  <a:lnTo>
                    <a:pt x="116928" y="232156"/>
                  </a:lnTo>
                  <a:lnTo>
                    <a:pt x="119557" y="247408"/>
                  </a:lnTo>
                  <a:lnTo>
                    <a:pt x="126352" y="259283"/>
                  </a:lnTo>
                  <a:lnTo>
                    <a:pt x="135699" y="268732"/>
                  </a:lnTo>
                  <a:lnTo>
                    <a:pt x="154851" y="283514"/>
                  </a:lnTo>
                  <a:lnTo>
                    <a:pt x="162217" y="290677"/>
                  </a:lnTo>
                  <a:lnTo>
                    <a:pt x="167271" y="299072"/>
                  </a:lnTo>
                  <a:lnTo>
                    <a:pt x="169138" y="309499"/>
                  </a:lnTo>
                  <a:lnTo>
                    <a:pt x="167259" y="319938"/>
                  </a:lnTo>
                  <a:lnTo>
                    <a:pt x="162217" y="328333"/>
                  </a:lnTo>
                  <a:lnTo>
                    <a:pt x="154838" y="335508"/>
                  </a:lnTo>
                  <a:lnTo>
                    <a:pt x="135699" y="350304"/>
                  </a:lnTo>
                  <a:lnTo>
                    <a:pt x="126352" y="359752"/>
                  </a:lnTo>
                  <a:lnTo>
                    <a:pt x="119557" y="371614"/>
                  </a:lnTo>
                  <a:lnTo>
                    <a:pt x="116928" y="386892"/>
                  </a:lnTo>
                  <a:lnTo>
                    <a:pt x="119557" y="402145"/>
                  </a:lnTo>
                  <a:lnTo>
                    <a:pt x="126352" y="414007"/>
                  </a:lnTo>
                  <a:lnTo>
                    <a:pt x="135699" y="423456"/>
                  </a:lnTo>
                  <a:lnTo>
                    <a:pt x="154851" y="438264"/>
                  </a:lnTo>
                  <a:lnTo>
                    <a:pt x="162217" y="445439"/>
                  </a:lnTo>
                  <a:lnTo>
                    <a:pt x="167271" y="453821"/>
                  </a:lnTo>
                  <a:lnTo>
                    <a:pt x="169138" y="464235"/>
                  </a:lnTo>
                  <a:lnTo>
                    <a:pt x="167259" y="474675"/>
                  </a:lnTo>
                  <a:lnTo>
                    <a:pt x="162217" y="483057"/>
                  </a:lnTo>
                  <a:lnTo>
                    <a:pt x="154838" y="490245"/>
                  </a:lnTo>
                  <a:lnTo>
                    <a:pt x="135699" y="505040"/>
                  </a:lnTo>
                  <a:lnTo>
                    <a:pt x="126352" y="514489"/>
                  </a:lnTo>
                  <a:lnTo>
                    <a:pt x="119557" y="526364"/>
                  </a:lnTo>
                  <a:lnTo>
                    <a:pt x="116928" y="541616"/>
                  </a:lnTo>
                  <a:lnTo>
                    <a:pt x="119557" y="556882"/>
                  </a:lnTo>
                  <a:lnTo>
                    <a:pt x="126352" y="568756"/>
                  </a:lnTo>
                  <a:lnTo>
                    <a:pt x="135699" y="578192"/>
                  </a:lnTo>
                  <a:lnTo>
                    <a:pt x="154851" y="592988"/>
                  </a:lnTo>
                  <a:lnTo>
                    <a:pt x="162217" y="600176"/>
                  </a:lnTo>
                  <a:lnTo>
                    <a:pt x="167271" y="608571"/>
                  </a:lnTo>
                  <a:lnTo>
                    <a:pt x="169138" y="618998"/>
                  </a:lnTo>
                  <a:lnTo>
                    <a:pt x="167259" y="629437"/>
                  </a:lnTo>
                  <a:lnTo>
                    <a:pt x="162217" y="637819"/>
                  </a:lnTo>
                  <a:lnTo>
                    <a:pt x="154838" y="644994"/>
                  </a:lnTo>
                  <a:lnTo>
                    <a:pt x="135699" y="659777"/>
                  </a:lnTo>
                  <a:lnTo>
                    <a:pt x="126352" y="669226"/>
                  </a:lnTo>
                  <a:lnTo>
                    <a:pt x="119557" y="681101"/>
                  </a:lnTo>
                  <a:lnTo>
                    <a:pt x="116928" y="696366"/>
                  </a:lnTo>
                  <a:lnTo>
                    <a:pt x="119557" y="711631"/>
                  </a:lnTo>
                  <a:lnTo>
                    <a:pt x="126352" y="723519"/>
                  </a:lnTo>
                  <a:lnTo>
                    <a:pt x="135699" y="732967"/>
                  </a:lnTo>
                  <a:lnTo>
                    <a:pt x="154838" y="747750"/>
                  </a:lnTo>
                  <a:lnTo>
                    <a:pt x="162217" y="754938"/>
                  </a:lnTo>
                  <a:lnTo>
                    <a:pt x="167259" y="763320"/>
                  </a:lnTo>
                  <a:lnTo>
                    <a:pt x="169138" y="773747"/>
                  </a:lnTo>
                  <a:lnTo>
                    <a:pt x="167259" y="784186"/>
                  </a:lnTo>
                  <a:lnTo>
                    <a:pt x="162217" y="792568"/>
                  </a:lnTo>
                  <a:lnTo>
                    <a:pt x="154838" y="799757"/>
                  </a:lnTo>
                  <a:lnTo>
                    <a:pt x="135699" y="814539"/>
                  </a:lnTo>
                  <a:lnTo>
                    <a:pt x="126352" y="823988"/>
                  </a:lnTo>
                  <a:lnTo>
                    <a:pt x="119557" y="835863"/>
                  </a:lnTo>
                  <a:lnTo>
                    <a:pt x="116928" y="851128"/>
                  </a:lnTo>
                  <a:lnTo>
                    <a:pt x="119557" y="866394"/>
                  </a:lnTo>
                  <a:lnTo>
                    <a:pt x="126352" y="878281"/>
                  </a:lnTo>
                  <a:lnTo>
                    <a:pt x="135699" y="887730"/>
                  </a:lnTo>
                  <a:lnTo>
                    <a:pt x="154838" y="902512"/>
                  </a:lnTo>
                  <a:lnTo>
                    <a:pt x="162217" y="909701"/>
                  </a:lnTo>
                  <a:lnTo>
                    <a:pt x="167259" y="918083"/>
                  </a:lnTo>
                  <a:lnTo>
                    <a:pt x="169138" y="928509"/>
                  </a:lnTo>
                  <a:lnTo>
                    <a:pt x="167259" y="938949"/>
                  </a:lnTo>
                  <a:lnTo>
                    <a:pt x="162217" y="947343"/>
                  </a:lnTo>
                  <a:lnTo>
                    <a:pt x="154838" y="954519"/>
                  </a:lnTo>
                  <a:lnTo>
                    <a:pt x="135699" y="969314"/>
                  </a:lnTo>
                  <a:lnTo>
                    <a:pt x="126352" y="978763"/>
                  </a:lnTo>
                  <a:lnTo>
                    <a:pt x="119557" y="990638"/>
                  </a:lnTo>
                  <a:lnTo>
                    <a:pt x="116928" y="1005916"/>
                  </a:lnTo>
                  <a:lnTo>
                    <a:pt x="119557" y="1021181"/>
                  </a:lnTo>
                  <a:lnTo>
                    <a:pt x="126352" y="1033056"/>
                  </a:lnTo>
                  <a:lnTo>
                    <a:pt x="135699" y="1042504"/>
                  </a:lnTo>
                  <a:lnTo>
                    <a:pt x="154838" y="1057300"/>
                  </a:lnTo>
                  <a:lnTo>
                    <a:pt x="162217" y="1064488"/>
                  </a:lnTo>
                  <a:lnTo>
                    <a:pt x="167259" y="1072870"/>
                  </a:lnTo>
                  <a:lnTo>
                    <a:pt x="169138" y="1083310"/>
                  </a:lnTo>
                  <a:lnTo>
                    <a:pt x="183642" y="1083310"/>
                  </a:lnTo>
                  <a:lnTo>
                    <a:pt x="181013" y="1068044"/>
                  </a:lnTo>
                  <a:lnTo>
                    <a:pt x="174218" y="1056157"/>
                  </a:lnTo>
                  <a:lnTo>
                    <a:pt x="164871" y="1046708"/>
                  </a:lnTo>
                  <a:lnTo>
                    <a:pt x="145719" y="1031913"/>
                  </a:lnTo>
                  <a:lnTo>
                    <a:pt x="138353" y="1024737"/>
                  </a:lnTo>
                  <a:lnTo>
                    <a:pt x="133299" y="1016342"/>
                  </a:lnTo>
                  <a:lnTo>
                    <a:pt x="131432" y="1005916"/>
                  </a:lnTo>
                  <a:lnTo>
                    <a:pt x="133299" y="995476"/>
                  </a:lnTo>
                  <a:lnTo>
                    <a:pt x="138353" y="987082"/>
                  </a:lnTo>
                  <a:lnTo>
                    <a:pt x="145719" y="979906"/>
                  </a:lnTo>
                  <a:lnTo>
                    <a:pt x="164871" y="965111"/>
                  </a:lnTo>
                  <a:lnTo>
                    <a:pt x="174218" y="955662"/>
                  </a:lnTo>
                  <a:lnTo>
                    <a:pt x="181013" y="943787"/>
                  </a:lnTo>
                  <a:lnTo>
                    <a:pt x="183642" y="928509"/>
                  </a:lnTo>
                  <a:lnTo>
                    <a:pt x="181013" y="913244"/>
                  </a:lnTo>
                  <a:lnTo>
                    <a:pt x="174218" y="901369"/>
                  </a:lnTo>
                  <a:lnTo>
                    <a:pt x="164871" y="891921"/>
                  </a:lnTo>
                  <a:lnTo>
                    <a:pt x="145719" y="877138"/>
                  </a:lnTo>
                  <a:lnTo>
                    <a:pt x="138353" y="869950"/>
                  </a:lnTo>
                  <a:lnTo>
                    <a:pt x="133299" y="861568"/>
                  </a:lnTo>
                  <a:lnTo>
                    <a:pt x="131432" y="851128"/>
                  </a:lnTo>
                  <a:lnTo>
                    <a:pt x="133299" y="840701"/>
                  </a:lnTo>
                  <a:lnTo>
                    <a:pt x="138353" y="832319"/>
                  </a:lnTo>
                  <a:lnTo>
                    <a:pt x="145719" y="825131"/>
                  </a:lnTo>
                  <a:lnTo>
                    <a:pt x="164871" y="810348"/>
                  </a:lnTo>
                  <a:lnTo>
                    <a:pt x="174218" y="800900"/>
                  </a:lnTo>
                  <a:lnTo>
                    <a:pt x="181013" y="789012"/>
                  </a:lnTo>
                  <a:lnTo>
                    <a:pt x="183642" y="773747"/>
                  </a:lnTo>
                  <a:lnTo>
                    <a:pt x="181013" y="758482"/>
                  </a:lnTo>
                  <a:lnTo>
                    <a:pt x="174218" y="746607"/>
                  </a:lnTo>
                  <a:lnTo>
                    <a:pt x="164871" y="737158"/>
                  </a:lnTo>
                  <a:lnTo>
                    <a:pt x="145719" y="722376"/>
                  </a:lnTo>
                  <a:lnTo>
                    <a:pt x="138353" y="715187"/>
                  </a:lnTo>
                  <a:lnTo>
                    <a:pt x="133299" y="706805"/>
                  </a:lnTo>
                  <a:lnTo>
                    <a:pt x="131432" y="696366"/>
                  </a:lnTo>
                  <a:lnTo>
                    <a:pt x="133299" y="685939"/>
                  </a:lnTo>
                  <a:lnTo>
                    <a:pt x="138353" y="677557"/>
                  </a:lnTo>
                  <a:lnTo>
                    <a:pt x="145719" y="670382"/>
                  </a:lnTo>
                  <a:lnTo>
                    <a:pt x="164871" y="655574"/>
                  </a:lnTo>
                  <a:lnTo>
                    <a:pt x="174218" y="646125"/>
                  </a:lnTo>
                  <a:lnTo>
                    <a:pt x="181013" y="634250"/>
                  </a:lnTo>
                  <a:lnTo>
                    <a:pt x="183642" y="618998"/>
                  </a:lnTo>
                  <a:lnTo>
                    <a:pt x="181013" y="603732"/>
                  </a:lnTo>
                  <a:lnTo>
                    <a:pt x="174218" y="591845"/>
                  </a:lnTo>
                  <a:lnTo>
                    <a:pt x="164871" y="582396"/>
                  </a:lnTo>
                  <a:lnTo>
                    <a:pt x="145719" y="567613"/>
                  </a:lnTo>
                  <a:lnTo>
                    <a:pt x="138353" y="560438"/>
                  </a:lnTo>
                  <a:lnTo>
                    <a:pt x="133299" y="552056"/>
                  </a:lnTo>
                  <a:lnTo>
                    <a:pt x="131432" y="541616"/>
                  </a:lnTo>
                  <a:lnTo>
                    <a:pt x="133299" y="531177"/>
                  </a:lnTo>
                  <a:lnTo>
                    <a:pt x="138353" y="522795"/>
                  </a:lnTo>
                  <a:lnTo>
                    <a:pt x="145719" y="515620"/>
                  </a:lnTo>
                  <a:lnTo>
                    <a:pt x="164871" y="500849"/>
                  </a:lnTo>
                  <a:lnTo>
                    <a:pt x="174218" y="491388"/>
                  </a:lnTo>
                  <a:lnTo>
                    <a:pt x="181013" y="479513"/>
                  </a:lnTo>
                  <a:lnTo>
                    <a:pt x="183642" y="464235"/>
                  </a:lnTo>
                  <a:lnTo>
                    <a:pt x="181013" y="448983"/>
                  </a:lnTo>
                  <a:lnTo>
                    <a:pt x="174218" y="437108"/>
                  </a:lnTo>
                  <a:lnTo>
                    <a:pt x="164871" y="427659"/>
                  </a:lnTo>
                  <a:lnTo>
                    <a:pt x="145719" y="412877"/>
                  </a:lnTo>
                  <a:lnTo>
                    <a:pt x="138341" y="405701"/>
                  </a:lnTo>
                  <a:lnTo>
                    <a:pt x="133299" y="397319"/>
                  </a:lnTo>
                  <a:lnTo>
                    <a:pt x="131432" y="386892"/>
                  </a:lnTo>
                  <a:lnTo>
                    <a:pt x="133299" y="376453"/>
                  </a:lnTo>
                  <a:lnTo>
                    <a:pt x="138353" y="368071"/>
                  </a:lnTo>
                  <a:lnTo>
                    <a:pt x="145719" y="360895"/>
                  </a:lnTo>
                  <a:lnTo>
                    <a:pt x="164871" y="346100"/>
                  </a:lnTo>
                  <a:lnTo>
                    <a:pt x="174218" y="336651"/>
                  </a:lnTo>
                  <a:lnTo>
                    <a:pt x="181013" y="324777"/>
                  </a:lnTo>
                  <a:lnTo>
                    <a:pt x="183642" y="309499"/>
                  </a:lnTo>
                  <a:lnTo>
                    <a:pt x="181013" y="294246"/>
                  </a:lnTo>
                  <a:lnTo>
                    <a:pt x="174218" y="282371"/>
                  </a:lnTo>
                  <a:lnTo>
                    <a:pt x="164871" y="272923"/>
                  </a:lnTo>
                  <a:lnTo>
                    <a:pt x="145719" y="258127"/>
                  </a:lnTo>
                  <a:lnTo>
                    <a:pt x="138341" y="250939"/>
                  </a:lnTo>
                  <a:lnTo>
                    <a:pt x="133299" y="242557"/>
                  </a:lnTo>
                  <a:lnTo>
                    <a:pt x="131432" y="232117"/>
                  </a:lnTo>
                  <a:lnTo>
                    <a:pt x="133299" y="221703"/>
                  </a:lnTo>
                  <a:lnTo>
                    <a:pt x="138353" y="213321"/>
                  </a:lnTo>
                  <a:lnTo>
                    <a:pt x="145719" y="206146"/>
                  </a:lnTo>
                  <a:lnTo>
                    <a:pt x="164871" y="191350"/>
                  </a:lnTo>
                  <a:lnTo>
                    <a:pt x="174218" y="181902"/>
                  </a:lnTo>
                  <a:lnTo>
                    <a:pt x="181013" y="170027"/>
                  </a:lnTo>
                  <a:lnTo>
                    <a:pt x="183642" y="154774"/>
                  </a:lnTo>
                  <a:lnTo>
                    <a:pt x="181013" y="139496"/>
                  </a:lnTo>
                  <a:lnTo>
                    <a:pt x="174218" y="127609"/>
                  </a:lnTo>
                  <a:lnTo>
                    <a:pt x="164871" y="118160"/>
                  </a:lnTo>
                  <a:lnTo>
                    <a:pt x="145719" y="103378"/>
                  </a:lnTo>
                  <a:lnTo>
                    <a:pt x="138341" y="96202"/>
                  </a:lnTo>
                  <a:lnTo>
                    <a:pt x="133299" y="87820"/>
                  </a:lnTo>
                  <a:lnTo>
                    <a:pt x="131432" y="77381"/>
                  </a:lnTo>
                  <a:lnTo>
                    <a:pt x="133299" y="66954"/>
                  </a:lnTo>
                  <a:lnTo>
                    <a:pt x="138341" y="58572"/>
                  </a:lnTo>
                  <a:lnTo>
                    <a:pt x="145719" y="51396"/>
                  </a:lnTo>
                  <a:lnTo>
                    <a:pt x="154584" y="44589"/>
                  </a:lnTo>
                  <a:lnTo>
                    <a:pt x="164871" y="36614"/>
                  </a:lnTo>
                  <a:lnTo>
                    <a:pt x="174218" y="27165"/>
                  </a:lnTo>
                  <a:lnTo>
                    <a:pt x="181013" y="15278"/>
                  </a:lnTo>
                  <a:lnTo>
                    <a:pt x="183642" y="0"/>
                  </a:lnTo>
                  <a:close/>
                </a:path>
                <a:path w="417830" h="1083310">
                  <a:moveTo>
                    <a:pt x="300583" y="0"/>
                  </a:moveTo>
                  <a:lnTo>
                    <a:pt x="286067" y="0"/>
                  </a:lnTo>
                  <a:lnTo>
                    <a:pt x="284200" y="10439"/>
                  </a:lnTo>
                  <a:lnTo>
                    <a:pt x="279146" y="18821"/>
                  </a:lnTo>
                  <a:lnTo>
                    <a:pt x="271780" y="26009"/>
                  </a:lnTo>
                  <a:lnTo>
                    <a:pt x="252641" y="40817"/>
                  </a:lnTo>
                  <a:lnTo>
                    <a:pt x="243293" y="50266"/>
                  </a:lnTo>
                  <a:lnTo>
                    <a:pt x="236486" y="62128"/>
                  </a:lnTo>
                  <a:lnTo>
                    <a:pt x="233870" y="77381"/>
                  </a:lnTo>
                  <a:lnTo>
                    <a:pt x="236486" y="92659"/>
                  </a:lnTo>
                  <a:lnTo>
                    <a:pt x="243293" y="104533"/>
                  </a:lnTo>
                  <a:lnTo>
                    <a:pt x="252641" y="113982"/>
                  </a:lnTo>
                  <a:lnTo>
                    <a:pt x="271780" y="128778"/>
                  </a:lnTo>
                  <a:lnTo>
                    <a:pt x="279158" y="135953"/>
                  </a:lnTo>
                  <a:lnTo>
                    <a:pt x="284200" y="144335"/>
                  </a:lnTo>
                  <a:lnTo>
                    <a:pt x="286067" y="154774"/>
                  </a:lnTo>
                  <a:lnTo>
                    <a:pt x="284200" y="165214"/>
                  </a:lnTo>
                  <a:lnTo>
                    <a:pt x="279158" y="173596"/>
                  </a:lnTo>
                  <a:lnTo>
                    <a:pt x="271780" y="180759"/>
                  </a:lnTo>
                  <a:lnTo>
                    <a:pt x="252641" y="195541"/>
                  </a:lnTo>
                  <a:lnTo>
                    <a:pt x="243293" y="204990"/>
                  </a:lnTo>
                  <a:lnTo>
                    <a:pt x="236486" y="216877"/>
                  </a:lnTo>
                  <a:lnTo>
                    <a:pt x="233870" y="232156"/>
                  </a:lnTo>
                  <a:lnTo>
                    <a:pt x="236486" y="247408"/>
                  </a:lnTo>
                  <a:lnTo>
                    <a:pt x="243281" y="259283"/>
                  </a:lnTo>
                  <a:lnTo>
                    <a:pt x="252641" y="268732"/>
                  </a:lnTo>
                  <a:lnTo>
                    <a:pt x="271780" y="283514"/>
                  </a:lnTo>
                  <a:lnTo>
                    <a:pt x="279158" y="290677"/>
                  </a:lnTo>
                  <a:lnTo>
                    <a:pt x="284200" y="299072"/>
                  </a:lnTo>
                  <a:lnTo>
                    <a:pt x="286067" y="309499"/>
                  </a:lnTo>
                  <a:lnTo>
                    <a:pt x="284200" y="319938"/>
                  </a:lnTo>
                  <a:lnTo>
                    <a:pt x="279158" y="328333"/>
                  </a:lnTo>
                  <a:lnTo>
                    <a:pt x="271780" y="335508"/>
                  </a:lnTo>
                  <a:lnTo>
                    <a:pt x="252641" y="350304"/>
                  </a:lnTo>
                  <a:lnTo>
                    <a:pt x="243281" y="359752"/>
                  </a:lnTo>
                  <a:lnTo>
                    <a:pt x="236486" y="371614"/>
                  </a:lnTo>
                  <a:lnTo>
                    <a:pt x="233870" y="386892"/>
                  </a:lnTo>
                  <a:lnTo>
                    <a:pt x="236486" y="402145"/>
                  </a:lnTo>
                  <a:lnTo>
                    <a:pt x="243293" y="414007"/>
                  </a:lnTo>
                  <a:lnTo>
                    <a:pt x="252641" y="423456"/>
                  </a:lnTo>
                  <a:lnTo>
                    <a:pt x="271780" y="438264"/>
                  </a:lnTo>
                  <a:lnTo>
                    <a:pt x="279158" y="445439"/>
                  </a:lnTo>
                  <a:lnTo>
                    <a:pt x="284200" y="453821"/>
                  </a:lnTo>
                  <a:lnTo>
                    <a:pt x="286067" y="464235"/>
                  </a:lnTo>
                  <a:lnTo>
                    <a:pt x="284200" y="474675"/>
                  </a:lnTo>
                  <a:lnTo>
                    <a:pt x="279158" y="483057"/>
                  </a:lnTo>
                  <a:lnTo>
                    <a:pt x="271780" y="490245"/>
                  </a:lnTo>
                  <a:lnTo>
                    <a:pt x="252641" y="505040"/>
                  </a:lnTo>
                  <a:lnTo>
                    <a:pt x="243293" y="514489"/>
                  </a:lnTo>
                  <a:lnTo>
                    <a:pt x="236486" y="526364"/>
                  </a:lnTo>
                  <a:lnTo>
                    <a:pt x="233870" y="541616"/>
                  </a:lnTo>
                  <a:lnTo>
                    <a:pt x="236486" y="556882"/>
                  </a:lnTo>
                  <a:lnTo>
                    <a:pt x="243293" y="568756"/>
                  </a:lnTo>
                  <a:lnTo>
                    <a:pt x="252641" y="578192"/>
                  </a:lnTo>
                  <a:lnTo>
                    <a:pt x="271780" y="592988"/>
                  </a:lnTo>
                  <a:lnTo>
                    <a:pt x="279158" y="600176"/>
                  </a:lnTo>
                  <a:lnTo>
                    <a:pt x="284200" y="608571"/>
                  </a:lnTo>
                  <a:lnTo>
                    <a:pt x="286067" y="618998"/>
                  </a:lnTo>
                  <a:lnTo>
                    <a:pt x="284200" y="629437"/>
                  </a:lnTo>
                  <a:lnTo>
                    <a:pt x="279158" y="637819"/>
                  </a:lnTo>
                  <a:lnTo>
                    <a:pt x="271780" y="644994"/>
                  </a:lnTo>
                  <a:lnTo>
                    <a:pt x="252641" y="659777"/>
                  </a:lnTo>
                  <a:lnTo>
                    <a:pt x="243281" y="669226"/>
                  </a:lnTo>
                  <a:lnTo>
                    <a:pt x="236486" y="681101"/>
                  </a:lnTo>
                  <a:lnTo>
                    <a:pt x="233870" y="696366"/>
                  </a:lnTo>
                  <a:lnTo>
                    <a:pt x="236486" y="711631"/>
                  </a:lnTo>
                  <a:lnTo>
                    <a:pt x="243281" y="723519"/>
                  </a:lnTo>
                  <a:lnTo>
                    <a:pt x="252641" y="732967"/>
                  </a:lnTo>
                  <a:lnTo>
                    <a:pt x="271780" y="747750"/>
                  </a:lnTo>
                  <a:lnTo>
                    <a:pt x="279158" y="754938"/>
                  </a:lnTo>
                  <a:lnTo>
                    <a:pt x="284200" y="763320"/>
                  </a:lnTo>
                  <a:lnTo>
                    <a:pt x="286067" y="773747"/>
                  </a:lnTo>
                  <a:lnTo>
                    <a:pt x="284200" y="784186"/>
                  </a:lnTo>
                  <a:lnTo>
                    <a:pt x="279158" y="792568"/>
                  </a:lnTo>
                  <a:lnTo>
                    <a:pt x="271780" y="799757"/>
                  </a:lnTo>
                  <a:lnTo>
                    <a:pt x="252641" y="814539"/>
                  </a:lnTo>
                  <a:lnTo>
                    <a:pt x="243293" y="823988"/>
                  </a:lnTo>
                  <a:lnTo>
                    <a:pt x="236486" y="835863"/>
                  </a:lnTo>
                  <a:lnTo>
                    <a:pt x="233870" y="851128"/>
                  </a:lnTo>
                  <a:lnTo>
                    <a:pt x="236486" y="866394"/>
                  </a:lnTo>
                  <a:lnTo>
                    <a:pt x="243281" y="878281"/>
                  </a:lnTo>
                  <a:lnTo>
                    <a:pt x="252641" y="887730"/>
                  </a:lnTo>
                  <a:lnTo>
                    <a:pt x="271780" y="902512"/>
                  </a:lnTo>
                  <a:lnTo>
                    <a:pt x="279158" y="909701"/>
                  </a:lnTo>
                  <a:lnTo>
                    <a:pt x="284200" y="918083"/>
                  </a:lnTo>
                  <a:lnTo>
                    <a:pt x="286067" y="928509"/>
                  </a:lnTo>
                  <a:lnTo>
                    <a:pt x="284200" y="938949"/>
                  </a:lnTo>
                  <a:lnTo>
                    <a:pt x="279158" y="947343"/>
                  </a:lnTo>
                  <a:lnTo>
                    <a:pt x="271780" y="954519"/>
                  </a:lnTo>
                  <a:lnTo>
                    <a:pt x="252641" y="969314"/>
                  </a:lnTo>
                  <a:lnTo>
                    <a:pt x="243281" y="978763"/>
                  </a:lnTo>
                  <a:lnTo>
                    <a:pt x="236486" y="990638"/>
                  </a:lnTo>
                  <a:lnTo>
                    <a:pt x="233870" y="1005916"/>
                  </a:lnTo>
                  <a:lnTo>
                    <a:pt x="236486" y="1021181"/>
                  </a:lnTo>
                  <a:lnTo>
                    <a:pt x="243281" y="1033056"/>
                  </a:lnTo>
                  <a:lnTo>
                    <a:pt x="252641" y="1042504"/>
                  </a:lnTo>
                  <a:lnTo>
                    <a:pt x="271780" y="1057300"/>
                  </a:lnTo>
                  <a:lnTo>
                    <a:pt x="279158" y="1064488"/>
                  </a:lnTo>
                  <a:lnTo>
                    <a:pt x="284200" y="1072870"/>
                  </a:lnTo>
                  <a:lnTo>
                    <a:pt x="286067" y="1083310"/>
                  </a:lnTo>
                  <a:lnTo>
                    <a:pt x="300583" y="1083310"/>
                  </a:lnTo>
                  <a:lnTo>
                    <a:pt x="297954" y="1068044"/>
                  </a:lnTo>
                  <a:lnTo>
                    <a:pt x="291160" y="1056157"/>
                  </a:lnTo>
                  <a:lnTo>
                    <a:pt x="281800" y="1046708"/>
                  </a:lnTo>
                  <a:lnTo>
                    <a:pt x="262661" y="1031913"/>
                  </a:lnTo>
                  <a:lnTo>
                    <a:pt x="255282" y="1024737"/>
                  </a:lnTo>
                  <a:lnTo>
                    <a:pt x="250240" y="1016342"/>
                  </a:lnTo>
                  <a:lnTo>
                    <a:pt x="248361" y="1005916"/>
                  </a:lnTo>
                  <a:lnTo>
                    <a:pt x="250240" y="995476"/>
                  </a:lnTo>
                  <a:lnTo>
                    <a:pt x="255282" y="987082"/>
                  </a:lnTo>
                  <a:lnTo>
                    <a:pt x="262661" y="979906"/>
                  </a:lnTo>
                  <a:lnTo>
                    <a:pt x="281800" y="965111"/>
                  </a:lnTo>
                  <a:lnTo>
                    <a:pt x="291160" y="955662"/>
                  </a:lnTo>
                  <a:lnTo>
                    <a:pt x="297954" y="943787"/>
                  </a:lnTo>
                  <a:lnTo>
                    <a:pt x="300583" y="928509"/>
                  </a:lnTo>
                  <a:lnTo>
                    <a:pt x="297954" y="913244"/>
                  </a:lnTo>
                  <a:lnTo>
                    <a:pt x="291160" y="901369"/>
                  </a:lnTo>
                  <a:lnTo>
                    <a:pt x="281800" y="891921"/>
                  </a:lnTo>
                  <a:lnTo>
                    <a:pt x="262661" y="877138"/>
                  </a:lnTo>
                  <a:lnTo>
                    <a:pt x="255282" y="869950"/>
                  </a:lnTo>
                  <a:lnTo>
                    <a:pt x="250240" y="861568"/>
                  </a:lnTo>
                  <a:lnTo>
                    <a:pt x="248361" y="851128"/>
                  </a:lnTo>
                  <a:lnTo>
                    <a:pt x="250240" y="840701"/>
                  </a:lnTo>
                  <a:lnTo>
                    <a:pt x="255282" y="832319"/>
                  </a:lnTo>
                  <a:lnTo>
                    <a:pt x="262661" y="825131"/>
                  </a:lnTo>
                  <a:lnTo>
                    <a:pt x="281800" y="810348"/>
                  </a:lnTo>
                  <a:lnTo>
                    <a:pt x="291160" y="800900"/>
                  </a:lnTo>
                  <a:lnTo>
                    <a:pt x="297954" y="789012"/>
                  </a:lnTo>
                  <a:lnTo>
                    <a:pt x="300583" y="773747"/>
                  </a:lnTo>
                  <a:lnTo>
                    <a:pt x="297954" y="758482"/>
                  </a:lnTo>
                  <a:lnTo>
                    <a:pt x="291160" y="746607"/>
                  </a:lnTo>
                  <a:lnTo>
                    <a:pt x="281800" y="737158"/>
                  </a:lnTo>
                  <a:lnTo>
                    <a:pt x="262661" y="722376"/>
                  </a:lnTo>
                  <a:lnTo>
                    <a:pt x="255282" y="715187"/>
                  </a:lnTo>
                  <a:lnTo>
                    <a:pt x="250240" y="706805"/>
                  </a:lnTo>
                  <a:lnTo>
                    <a:pt x="248361" y="696366"/>
                  </a:lnTo>
                  <a:lnTo>
                    <a:pt x="250240" y="685939"/>
                  </a:lnTo>
                  <a:lnTo>
                    <a:pt x="255282" y="677557"/>
                  </a:lnTo>
                  <a:lnTo>
                    <a:pt x="262661" y="670382"/>
                  </a:lnTo>
                  <a:lnTo>
                    <a:pt x="281800" y="655574"/>
                  </a:lnTo>
                  <a:lnTo>
                    <a:pt x="291160" y="646125"/>
                  </a:lnTo>
                  <a:lnTo>
                    <a:pt x="297954" y="634250"/>
                  </a:lnTo>
                  <a:lnTo>
                    <a:pt x="300583" y="618998"/>
                  </a:lnTo>
                  <a:lnTo>
                    <a:pt x="297954" y="603732"/>
                  </a:lnTo>
                  <a:lnTo>
                    <a:pt x="291160" y="591845"/>
                  </a:lnTo>
                  <a:lnTo>
                    <a:pt x="281800" y="582396"/>
                  </a:lnTo>
                  <a:lnTo>
                    <a:pt x="262661" y="567613"/>
                  </a:lnTo>
                  <a:lnTo>
                    <a:pt x="255282" y="560438"/>
                  </a:lnTo>
                  <a:lnTo>
                    <a:pt x="250240" y="552056"/>
                  </a:lnTo>
                  <a:lnTo>
                    <a:pt x="248361" y="541616"/>
                  </a:lnTo>
                  <a:lnTo>
                    <a:pt x="250240" y="531177"/>
                  </a:lnTo>
                  <a:lnTo>
                    <a:pt x="255282" y="522795"/>
                  </a:lnTo>
                  <a:lnTo>
                    <a:pt x="262661" y="515620"/>
                  </a:lnTo>
                  <a:lnTo>
                    <a:pt x="281800" y="500849"/>
                  </a:lnTo>
                  <a:lnTo>
                    <a:pt x="291160" y="491388"/>
                  </a:lnTo>
                  <a:lnTo>
                    <a:pt x="297954" y="479513"/>
                  </a:lnTo>
                  <a:lnTo>
                    <a:pt x="300583" y="464235"/>
                  </a:lnTo>
                  <a:lnTo>
                    <a:pt x="297954" y="448983"/>
                  </a:lnTo>
                  <a:lnTo>
                    <a:pt x="291160" y="437108"/>
                  </a:lnTo>
                  <a:lnTo>
                    <a:pt x="281800" y="427659"/>
                  </a:lnTo>
                  <a:lnTo>
                    <a:pt x="262661" y="412877"/>
                  </a:lnTo>
                  <a:lnTo>
                    <a:pt x="255282" y="405701"/>
                  </a:lnTo>
                  <a:lnTo>
                    <a:pt x="250240" y="397319"/>
                  </a:lnTo>
                  <a:lnTo>
                    <a:pt x="248361" y="386892"/>
                  </a:lnTo>
                  <a:lnTo>
                    <a:pt x="250240" y="376453"/>
                  </a:lnTo>
                  <a:lnTo>
                    <a:pt x="255282" y="368071"/>
                  </a:lnTo>
                  <a:lnTo>
                    <a:pt x="262661" y="360895"/>
                  </a:lnTo>
                  <a:lnTo>
                    <a:pt x="281800" y="346100"/>
                  </a:lnTo>
                  <a:lnTo>
                    <a:pt x="291160" y="336651"/>
                  </a:lnTo>
                  <a:lnTo>
                    <a:pt x="297954" y="324777"/>
                  </a:lnTo>
                  <a:lnTo>
                    <a:pt x="300583" y="309499"/>
                  </a:lnTo>
                  <a:lnTo>
                    <a:pt x="297954" y="294246"/>
                  </a:lnTo>
                  <a:lnTo>
                    <a:pt x="291160" y="282371"/>
                  </a:lnTo>
                  <a:lnTo>
                    <a:pt x="281800" y="272923"/>
                  </a:lnTo>
                  <a:lnTo>
                    <a:pt x="262661" y="258127"/>
                  </a:lnTo>
                  <a:lnTo>
                    <a:pt x="255282" y="250939"/>
                  </a:lnTo>
                  <a:lnTo>
                    <a:pt x="250240" y="242557"/>
                  </a:lnTo>
                  <a:lnTo>
                    <a:pt x="248361" y="232117"/>
                  </a:lnTo>
                  <a:lnTo>
                    <a:pt x="250240" y="221703"/>
                  </a:lnTo>
                  <a:lnTo>
                    <a:pt x="255282" y="213321"/>
                  </a:lnTo>
                  <a:lnTo>
                    <a:pt x="262661" y="206146"/>
                  </a:lnTo>
                  <a:lnTo>
                    <a:pt x="281800" y="191350"/>
                  </a:lnTo>
                  <a:lnTo>
                    <a:pt x="291160" y="181902"/>
                  </a:lnTo>
                  <a:lnTo>
                    <a:pt x="297954" y="170027"/>
                  </a:lnTo>
                  <a:lnTo>
                    <a:pt x="300583" y="154774"/>
                  </a:lnTo>
                  <a:lnTo>
                    <a:pt x="297954" y="139496"/>
                  </a:lnTo>
                  <a:lnTo>
                    <a:pt x="291160" y="127609"/>
                  </a:lnTo>
                  <a:lnTo>
                    <a:pt x="281800" y="118160"/>
                  </a:lnTo>
                  <a:lnTo>
                    <a:pt x="262661" y="103378"/>
                  </a:lnTo>
                  <a:lnTo>
                    <a:pt x="255282" y="96202"/>
                  </a:lnTo>
                  <a:lnTo>
                    <a:pt x="250240" y="87820"/>
                  </a:lnTo>
                  <a:lnTo>
                    <a:pt x="248361" y="77381"/>
                  </a:lnTo>
                  <a:lnTo>
                    <a:pt x="250240" y="66954"/>
                  </a:lnTo>
                  <a:lnTo>
                    <a:pt x="255282" y="58572"/>
                  </a:lnTo>
                  <a:lnTo>
                    <a:pt x="262661" y="51396"/>
                  </a:lnTo>
                  <a:lnTo>
                    <a:pt x="271513" y="44589"/>
                  </a:lnTo>
                  <a:lnTo>
                    <a:pt x="281800" y="36614"/>
                  </a:lnTo>
                  <a:lnTo>
                    <a:pt x="291160" y="27165"/>
                  </a:lnTo>
                  <a:lnTo>
                    <a:pt x="297954" y="15278"/>
                  </a:lnTo>
                  <a:lnTo>
                    <a:pt x="300583" y="0"/>
                  </a:lnTo>
                  <a:close/>
                </a:path>
                <a:path w="417830" h="1083310">
                  <a:moveTo>
                    <a:pt x="417499" y="0"/>
                  </a:moveTo>
                  <a:lnTo>
                    <a:pt x="402996" y="0"/>
                  </a:lnTo>
                  <a:lnTo>
                    <a:pt x="401129" y="10439"/>
                  </a:lnTo>
                  <a:lnTo>
                    <a:pt x="396087" y="18821"/>
                  </a:lnTo>
                  <a:lnTo>
                    <a:pt x="388708" y="26009"/>
                  </a:lnTo>
                  <a:lnTo>
                    <a:pt x="369570" y="40805"/>
                  </a:lnTo>
                  <a:lnTo>
                    <a:pt x="360222" y="50241"/>
                  </a:lnTo>
                  <a:lnTo>
                    <a:pt x="353428" y="62115"/>
                  </a:lnTo>
                  <a:lnTo>
                    <a:pt x="350812" y="77381"/>
                  </a:lnTo>
                  <a:lnTo>
                    <a:pt x="353428" y="92659"/>
                  </a:lnTo>
                  <a:lnTo>
                    <a:pt x="360222" y="104521"/>
                  </a:lnTo>
                  <a:lnTo>
                    <a:pt x="369570" y="113969"/>
                  </a:lnTo>
                  <a:lnTo>
                    <a:pt x="388708" y="128765"/>
                  </a:lnTo>
                  <a:lnTo>
                    <a:pt x="396087" y="135940"/>
                  </a:lnTo>
                  <a:lnTo>
                    <a:pt x="401129" y="144335"/>
                  </a:lnTo>
                  <a:lnTo>
                    <a:pt x="402996" y="154774"/>
                  </a:lnTo>
                  <a:lnTo>
                    <a:pt x="401129" y="165214"/>
                  </a:lnTo>
                  <a:lnTo>
                    <a:pt x="396087" y="173596"/>
                  </a:lnTo>
                  <a:lnTo>
                    <a:pt x="388708" y="180759"/>
                  </a:lnTo>
                  <a:lnTo>
                    <a:pt x="369570" y="195541"/>
                  </a:lnTo>
                  <a:lnTo>
                    <a:pt x="360222" y="204990"/>
                  </a:lnTo>
                  <a:lnTo>
                    <a:pt x="353428" y="216865"/>
                  </a:lnTo>
                  <a:lnTo>
                    <a:pt x="350812" y="232117"/>
                  </a:lnTo>
                  <a:lnTo>
                    <a:pt x="353428" y="247396"/>
                  </a:lnTo>
                  <a:lnTo>
                    <a:pt x="360222" y="259283"/>
                  </a:lnTo>
                  <a:lnTo>
                    <a:pt x="369570" y="268732"/>
                  </a:lnTo>
                  <a:lnTo>
                    <a:pt x="388708" y="283514"/>
                  </a:lnTo>
                  <a:lnTo>
                    <a:pt x="396087" y="290677"/>
                  </a:lnTo>
                  <a:lnTo>
                    <a:pt x="401129" y="299072"/>
                  </a:lnTo>
                  <a:lnTo>
                    <a:pt x="402996" y="309499"/>
                  </a:lnTo>
                  <a:lnTo>
                    <a:pt x="401129" y="319938"/>
                  </a:lnTo>
                  <a:lnTo>
                    <a:pt x="396087" y="328320"/>
                  </a:lnTo>
                  <a:lnTo>
                    <a:pt x="388708" y="335495"/>
                  </a:lnTo>
                  <a:lnTo>
                    <a:pt x="379844" y="342290"/>
                  </a:lnTo>
                  <a:lnTo>
                    <a:pt x="369570" y="350291"/>
                  </a:lnTo>
                  <a:lnTo>
                    <a:pt x="360222" y="359740"/>
                  </a:lnTo>
                  <a:lnTo>
                    <a:pt x="353428" y="371614"/>
                  </a:lnTo>
                  <a:lnTo>
                    <a:pt x="350812" y="386892"/>
                  </a:lnTo>
                  <a:lnTo>
                    <a:pt x="353428" y="402145"/>
                  </a:lnTo>
                  <a:lnTo>
                    <a:pt x="360222" y="414007"/>
                  </a:lnTo>
                  <a:lnTo>
                    <a:pt x="369570" y="423456"/>
                  </a:lnTo>
                  <a:lnTo>
                    <a:pt x="388708" y="438251"/>
                  </a:lnTo>
                  <a:lnTo>
                    <a:pt x="396087" y="445427"/>
                  </a:lnTo>
                  <a:lnTo>
                    <a:pt x="401129" y="453809"/>
                  </a:lnTo>
                  <a:lnTo>
                    <a:pt x="402996" y="464235"/>
                  </a:lnTo>
                  <a:lnTo>
                    <a:pt x="401129" y="474675"/>
                  </a:lnTo>
                  <a:lnTo>
                    <a:pt x="396087" y="483057"/>
                  </a:lnTo>
                  <a:lnTo>
                    <a:pt x="388708" y="490245"/>
                  </a:lnTo>
                  <a:lnTo>
                    <a:pt x="369570" y="505040"/>
                  </a:lnTo>
                  <a:lnTo>
                    <a:pt x="360222" y="514477"/>
                  </a:lnTo>
                  <a:lnTo>
                    <a:pt x="353428" y="526351"/>
                  </a:lnTo>
                  <a:lnTo>
                    <a:pt x="350812" y="541616"/>
                  </a:lnTo>
                  <a:lnTo>
                    <a:pt x="353428" y="556882"/>
                  </a:lnTo>
                  <a:lnTo>
                    <a:pt x="360222" y="568756"/>
                  </a:lnTo>
                  <a:lnTo>
                    <a:pt x="369570" y="578192"/>
                  </a:lnTo>
                  <a:lnTo>
                    <a:pt x="388708" y="592988"/>
                  </a:lnTo>
                  <a:lnTo>
                    <a:pt x="396087" y="600176"/>
                  </a:lnTo>
                  <a:lnTo>
                    <a:pt x="401129" y="608571"/>
                  </a:lnTo>
                  <a:lnTo>
                    <a:pt x="402996" y="618998"/>
                  </a:lnTo>
                  <a:lnTo>
                    <a:pt x="401129" y="629437"/>
                  </a:lnTo>
                  <a:lnTo>
                    <a:pt x="396087" y="637819"/>
                  </a:lnTo>
                  <a:lnTo>
                    <a:pt x="388708" y="644994"/>
                  </a:lnTo>
                  <a:lnTo>
                    <a:pt x="369570" y="659777"/>
                  </a:lnTo>
                  <a:lnTo>
                    <a:pt x="360222" y="669226"/>
                  </a:lnTo>
                  <a:lnTo>
                    <a:pt x="353428" y="681101"/>
                  </a:lnTo>
                  <a:lnTo>
                    <a:pt x="350812" y="696366"/>
                  </a:lnTo>
                  <a:lnTo>
                    <a:pt x="353428" y="711631"/>
                  </a:lnTo>
                  <a:lnTo>
                    <a:pt x="360222" y="723506"/>
                  </a:lnTo>
                  <a:lnTo>
                    <a:pt x="369570" y="732955"/>
                  </a:lnTo>
                  <a:lnTo>
                    <a:pt x="388708" y="747750"/>
                  </a:lnTo>
                  <a:lnTo>
                    <a:pt x="396087" y="754926"/>
                  </a:lnTo>
                  <a:lnTo>
                    <a:pt x="401129" y="763320"/>
                  </a:lnTo>
                  <a:lnTo>
                    <a:pt x="402996" y="773747"/>
                  </a:lnTo>
                  <a:lnTo>
                    <a:pt x="401129" y="784186"/>
                  </a:lnTo>
                  <a:lnTo>
                    <a:pt x="396087" y="792568"/>
                  </a:lnTo>
                  <a:lnTo>
                    <a:pt x="388708" y="799744"/>
                  </a:lnTo>
                  <a:lnTo>
                    <a:pt x="369570" y="814539"/>
                  </a:lnTo>
                  <a:lnTo>
                    <a:pt x="360222" y="823988"/>
                  </a:lnTo>
                  <a:lnTo>
                    <a:pt x="353428" y="835863"/>
                  </a:lnTo>
                  <a:lnTo>
                    <a:pt x="350812" y="851128"/>
                  </a:lnTo>
                  <a:lnTo>
                    <a:pt x="353428" y="866394"/>
                  </a:lnTo>
                  <a:lnTo>
                    <a:pt x="360222" y="878268"/>
                  </a:lnTo>
                  <a:lnTo>
                    <a:pt x="369570" y="887717"/>
                  </a:lnTo>
                  <a:lnTo>
                    <a:pt x="388708" y="902512"/>
                  </a:lnTo>
                  <a:lnTo>
                    <a:pt x="396087" y="909688"/>
                  </a:lnTo>
                  <a:lnTo>
                    <a:pt x="401129" y="918083"/>
                  </a:lnTo>
                  <a:lnTo>
                    <a:pt x="402996" y="928509"/>
                  </a:lnTo>
                  <a:lnTo>
                    <a:pt x="401129" y="938949"/>
                  </a:lnTo>
                  <a:lnTo>
                    <a:pt x="396087" y="947343"/>
                  </a:lnTo>
                  <a:lnTo>
                    <a:pt x="388708" y="954519"/>
                  </a:lnTo>
                  <a:lnTo>
                    <a:pt x="369570" y="969314"/>
                  </a:lnTo>
                  <a:lnTo>
                    <a:pt x="360222" y="978763"/>
                  </a:lnTo>
                  <a:lnTo>
                    <a:pt x="353428" y="990638"/>
                  </a:lnTo>
                  <a:lnTo>
                    <a:pt x="350812" y="1005903"/>
                  </a:lnTo>
                  <a:lnTo>
                    <a:pt x="353428" y="1021181"/>
                  </a:lnTo>
                  <a:lnTo>
                    <a:pt x="360222" y="1033056"/>
                  </a:lnTo>
                  <a:lnTo>
                    <a:pt x="369570" y="1042504"/>
                  </a:lnTo>
                  <a:lnTo>
                    <a:pt x="388708" y="1057300"/>
                  </a:lnTo>
                  <a:lnTo>
                    <a:pt x="396087" y="1064475"/>
                  </a:lnTo>
                  <a:lnTo>
                    <a:pt x="401129" y="1072870"/>
                  </a:lnTo>
                  <a:lnTo>
                    <a:pt x="402996" y="1083310"/>
                  </a:lnTo>
                  <a:lnTo>
                    <a:pt x="417499" y="1083310"/>
                  </a:lnTo>
                  <a:lnTo>
                    <a:pt x="414883" y="1068031"/>
                  </a:lnTo>
                  <a:lnTo>
                    <a:pt x="408089" y="1056157"/>
                  </a:lnTo>
                  <a:lnTo>
                    <a:pt x="398741" y="1046708"/>
                  </a:lnTo>
                  <a:lnTo>
                    <a:pt x="379590" y="1031913"/>
                  </a:lnTo>
                  <a:lnTo>
                    <a:pt x="372211" y="1024737"/>
                  </a:lnTo>
                  <a:lnTo>
                    <a:pt x="367169" y="1016342"/>
                  </a:lnTo>
                  <a:lnTo>
                    <a:pt x="365302" y="1005903"/>
                  </a:lnTo>
                  <a:lnTo>
                    <a:pt x="367169" y="995476"/>
                  </a:lnTo>
                  <a:lnTo>
                    <a:pt x="372211" y="987082"/>
                  </a:lnTo>
                  <a:lnTo>
                    <a:pt x="379590" y="979906"/>
                  </a:lnTo>
                  <a:lnTo>
                    <a:pt x="398741" y="965111"/>
                  </a:lnTo>
                  <a:lnTo>
                    <a:pt x="408089" y="955662"/>
                  </a:lnTo>
                  <a:lnTo>
                    <a:pt x="414883" y="943787"/>
                  </a:lnTo>
                  <a:lnTo>
                    <a:pt x="417499" y="928509"/>
                  </a:lnTo>
                  <a:lnTo>
                    <a:pt x="414883" y="913244"/>
                  </a:lnTo>
                  <a:lnTo>
                    <a:pt x="408089" y="901369"/>
                  </a:lnTo>
                  <a:lnTo>
                    <a:pt x="398741" y="891921"/>
                  </a:lnTo>
                  <a:lnTo>
                    <a:pt x="379590" y="877125"/>
                  </a:lnTo>
                  <a:lnTo>
                    <a:pt x="372211" y="869950"/>
                  </a:lnTo>
                  <a:lnTo>
                    <a:pt x="367169" y="861568"/>
                  </a:lnTo>
                  <a:lnTo>
                    <a:pt x="365302" y="851128"/>
                  </a:lnTo>
                  <a:lnTo>
                    <a:pt x="367169" y="840701"/>
                  </a:lnTo>
                  <a:lnTo>
                    <a:pt x="372211" y="832307"/>
                  </a:lnTo>
                  <a:lnTo>
                    <a:pt x="379590" y="825131"/>
                  </a:lnTo>
                  <a:lnTo>
                    <a:pt x="398741" y="810336"/>
                  </a:lnTo>
                  <a:lnTo>
                    <a:pt x="408089" y="800887"/>
                  </a:lnTo>
                  <a:lnTo>
                    <a:pt x="414883" y="789012"/>
                  </a:lnTo>
                  <a:lnTo>
                    <a:pt x="417499" y="773747"/>
                  </a:lnTo>
                  <a:lnTo>
                    <a:pt x="414883" y="758482"/>
                  </a:lnTo>
                  <a:lnTo>
                    <a:pt x="408089" y="746607"/>
                  </a:lnTo>
                  <a:lnTo>
                    <a:pt x="398741" y="737158"/>
                  </a:lnTo>
                  <a:lnTo>
                    <a:pt x="379590" y="722363"/>
                  </a:lnTo>
                  <a:lnTo>
                    <a:pt x="372211" y="715187"/>
                  </a:lnTo>
                  <a:lnTo>
                    <a:pt x="367169" y="706805"/>
                  </a:lnTo>
                  <a:lnTo>
                    <a:pt x="365302" y="696366"/>
                  </a:lnTo>
                  <a:lnTo>
                    <a:pt x="367169" y="685939"/>
                  </a:lnTo>
                  <a:lnTo>
                    <a:pt x="372211" y="677557"/>
                  </a:lnTo>
                  <a:lnTo>
                    <a:pt x="379590" y="670382"/>
                  </a:lnTo>
                  <a:lnTo>
                    <a:pt x="398741" y="655574"/>
                  </a:lnTo>
                  <a:lnTo>
                    <a:pt x="408089" y="646125"/>
                  </a:lnTo>
                  <a:lnTo>
                    <a:pt x="414883" y="634250"/>
                  </a:lnTo>
                  <a:lnTo>
                    <a:pt x="417499" y="618998"/>
                  </a:lnTo>
                  <a:lnTo>
                    <a:pt x="414883" y="603732"/>
                  </a:lnTo>
                  <a:lnTo>
                    <a:pt x="408089" y="591845"/>
                  </a:lnTo>
                  <a:lnTo>
                    <a:pt x="398741" y="582396"/>
                  </a:lnTo>
                  <a:lnTo>
                    <a:pt x="379590" y="567613"/>
                  </a:lnTo>
                  <a:lnTo>
                    <a:pt x="372211" y="560438"/>
                  </a:lnTo>
                  <a:lnTo>
                    <a:pt x="367169" y="552056"/>
                  </a:lnTo>
                  <a:lnTo>
                    <a:pt x="365302" y="541616"/>
                  </a:lnTo>
                  <a:lnTo>
                    <a:pt x="367169" y="531177"/>
                  </a:lnTo>
                  <a:lnTo>
                    <a:pt x="372211" y="522795"/>
                  </a:lnTo>
                  <a:lnTo>
                    <a:pt x="379590" y="515620"/>
                  </a:lnTo>
                  <a:lnTo>
                    <a:pt x="398741" y="500849"/>
                  </a:lnTo>
                  <a:lnTo>
                    <a:pt x="408089" y="491388"/>
                  </a:lnTo>
                  <a:lnTo>
                    <a:pt x="414883" y="479513"/>
                  </a:lnTo>
                  <a:lnTo>
                    <a:pt x="417499" y="464235"/>
                  </a:lnTo>
                  <a:lnTo>
                    <a:pt x="414883" y="448983"/>
                  </a:lnTo>
                  <a:lnTo>
                    <a:pt x="408089" y="437108"/>
                  </a:lnTo>
                  <a:lnTo>
                    <a:pt x="398741" y="427659"/>
                  </a:lnTo>
                  <a:lnTo>
                    <a:pt x="379590" y="412877"/>
                  </a:lnTo>
                  <a:lnTo>
                    <a:pt x="372211" y="405701"/>
                  </a:lnTo>
                  <a:lnTo>
                    <a:pt x="367169" y="397319"/>
                  </a:lnTo>
                  <a:lnTo>
                    <a:pt x="365302" y="386892"/>
                  </a:lnTo>
                  <a:lnTo>
                    <a:pt x="367169" y="376453"/>
                  </a:lnTo>
                  <a:lnTo>
                    <a:pt x="372211" y="368071"/>
                  </a:lnTo>
                  <a:lnTo>
                    <a:pt x="379590" y="360895"/>
                  </a:lnTo>
                  <a:lnTo>
                    <a:pt x="388467" y="354101"/>
                  </a:lnTo>
                  <a:lnTo>
                    <a:pt x="398741" y="346100"/>
                  </a:lnTo>
                  <a:lnTo>
                    <a:pt x="408089" y="336651"/>
                  </a:lnTo>
                  <a:lnTo>
                    <a:pt x="414883" y="324777"/>
                  </a:lnTo>
                  <a:lnTo>
                    <a:pt x="417499" y="309499"/>
                  </a:lnTo>
                  <a:lnTo>
                    <a:pt x="414883" y="294246"/>
                  </a:lnTo>
                  <a:lnTo>
                    <a:pt x="408089" y="282371"/>
                  </a:lnTo>
                  <a:lnTo>
                    <a:pt x="398741" y="272923"/>
                  </a:lnTo>
                  <a:lnTo>
                    <a:pt x="379590" y="258127"/>
                  </a:lnTo>
                  <a:lnTo>
                    <a:pt x="372211" y="250939"/>
                  </a:lnTo>
                  <a:lnTo>
                    <a:pt x="367169" y="242557"/>
                  </a:lnTo>
                  <a:lnTo>
                    <a:pt x="365302" y="232117"/>
                  </a:lnTo>
                  <a:lnTo>
                    <a:pt x="367169" y="221703"/>
                  </a:lnTo>
                  <a:lnTo>
                    <a:pt x="372211" y="213309"/>
                  </a:lnTo>
                  <a:lnTo>
                    <a:pt x="379590" y="206133"/>
                  </a:lnTo>
                  <a:lnTo>
                    <a:pt x="388467" y="199326"/>
                  </a:lnTo>
                  <a:lnTo>
                    <a:pt x="398741" y="191350"/>
                  </a:lnTo>
                  <a:lnTo>
                    <a:pt x="408089" y="181902"/>
                  </a:lnTo>
                  <a:lnTo>
                    <a:pt x="414883" y="170027"/>
                  </a:lnTo>
                  <a:lnTo>
                    <a:pt x="417499" y="154774"/>
                  </a:lnTo>
                  <a:lnTo>
                    <a:pt x="414883" y="139496"/>
                  </a:lnTo>
                  <a:lnTo>
                    <a:pt x="408089" y="127609"/>
                  </a:lnTo>
                  <a:lnTo>
                    <a:pt x="398741" y="118160"/>
                  </a:lnTo>
                  <a:lnTo>
                    <a:pt x="379590" y="103378"/>
                  </a:lnTo>
                  <a:lnTo>
                    <a:pt x="372211" y="96202"/>
                  </a:lnTo>
                  <a:lnTo>
                    <a:pt x="367169" y="87820"/>
                  </a:lnTo>
                  <a:lnTo>
                    <a:pt x="365302" y="77381"/>
                  </a:lnTo>
                  <a:lnTo>
                    <a:pt x="367169" y="66954"/>
                  </a:lnTo>
                  <a:lnTo>
                    <a:pt x="372211" y="58572"/>
                  </a:lnTo>
                  <a:lnTo>
                    <a:pt x="379590" y="51396"/>
                  </a:lnTo>
                  <a:lnTo>
                    <a:pt x="398741" y="36614"/>
                  </a:lnTo>
                  <a:lnTo>
                    <a:pt x="408089" y="27165"/>
                  </a:lnTo>
                  <a:lnTo>
                    <a:pt x="414883" y="15278"/>
                  </a:lnTo>
                  <a:lnTo>
                    <a:pt x="417499" y="0"/>
                  </a:lnTo>
                  <a:close/>
                </a:path>
              </a:pathLst>
            </a:custGeom>
            <a:solidFill>
              <a:srgbClr val="12294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16003082" y="8068284"/>
            <a:ext cx="807720" cy="1056005"/>
            <a:chOff x="16003082" y="8068284"/>
            <a:chExt cx="807720" cy="1056005"/>
          </a:xfrm>
        </p:grpSpPr>
        <p:sp>
          <p:nvSpPr>
            <p:cNvPr id="18" name="object 18"/>
            <p:cNvSpPr/>
            <p:nvPr/>
          </p:nvSpPr>
          <p:spPr>
            <a:xfrm>
              <a:off x="16003080" y="8068284"/>
              <a:ext cx="807720" cy="812165"/>
            </a:xfrm>
            <a:custGeom>
              <a:avLst/>
              <a:gdLst/>
              <a:ahLst/>
              <a:cxnLst/>
              <a:rect l="l" t="t" r="r" b="b"/>
              <a:pathLst>
                <a:path w="807719" h="812165">
                  <a:moveTo>
                    <a:pt x="807478" y="0"/>
                  </a:moveTo>
                  <a:lnTo>
                    <a:pt x="146050" y="0"/>
                  </a:lnTo>
                  <a:lnTo>
                    <a:pt x="146050" y="12738"/>
                  </a:lnTo>
                  <a:lnTo>
                    <a:pt x="146050" y="159359"/>
                  </a:lnTo>
                  <a:lnTo>
                    <a:pt x="0" y="159359"/>
                  </a:lnTo>
                  <a:lnTo>
                    <a:pt x="0" y="811923"/>
                  </a:lnTo>
                  <a:lnTo>
                    <a:pt x="649401" y="811923"/>
                  </a:lnTo>
                  <a:lnTo>
                    <a:pt x="649401" y="664565"/>
                  </a:lnTo>
                  <a:lnTo>
                    <a:pt x="807478" y="664565"/>
                  </a:lnTo>
                  <a:lnTo>
                    <a:pt x="807478" y="653097"/>
                  </a:lnTo>
                  <a:lnTo>
                    <a:pt x="649401" y="653097"/>
                  </a:lnTo>
                  <a:lnTo>
                    <a:pt x="649401" y="159359"/>
                  </a:lnTo>
                  <a:lnTo>
                    <a:pt x="158076" y="159359"/>
                  </a:lnTo>
                  <a:lnTo>
                    <a:pt x="158076" y="12738"/>
                  </a:lnTo>
                  <a:lnTo>
                    <a:pt x="795426" y="12738"/>
                  </a:lnTo>
                  <a:lnTo>
                    <a:pt x="795426" y="653072"/>
                  </a:lnTo>
                  <a:lnTo>
                    <a:pt x="807478" y="653072"/>
                  </a:lnTo>
                  <a:lnTo>
                    <a:pt x="807478" y="12738"/>
                  </a:lnTo>
                  <a:lnTo>
                    <a:pt x="807478" y="12585"/>
                  </a:lnTo>
                  <a:lnTo>
                    <a:pt x="807478" y="0"/>
                  </a:lnTo>
                  <a:close/>
                </a:path>
              </a:pathLst>
            </a:custGeom>
            <a:solidFill>
              <a:srgbClr val="0084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6065157" y="8377148"/>
              <a:ext cx="288925" cy="747395"/>
            </a:xfrm>
            <a:custGeom>
              <a:avLst/>
              <a:gdLst/>
              <a:ahLst/>
              <a:cxnLst/>
              <a:rect l="l" t="t" r="r" b="b"/>
              <a:pathLst>
                <a:path w="288925" h="747395">
                  <a:moveTo>
                    <a:pt x="46101" y="0"/>
                  </a:moveTo>
                  <a:lnTo>
                    <a:pt x="36080" y="0"/>
                  </a:lnTo>
                  <a:lnTo>
                    <a:pt x="34785" y="7200"/>
                  </a:lnTo>
                  <a:lnTo>
                    <a:pt x="31305" y="12979"/>
                  </a:lnTo>
                  <a:lnTo>
                    <a:pt x="26200" y="17932"/>
                  </a:lnTo>
                  <a:lnTo>
                    <a:pt x="12979" y="28143"/>
                  </a:lnTo>
                  <a:lnTo>
                    <a:pt x="6515" y="34658"/>
                  </a:lnTo>
                  <a:lnTo>
                    <a:pt x="1816" y="42837"/>
                  </a:lnTo>
                  <a:lnTo>
                    <a:pt x="0" y="53352"/>
                  </a:lnTo>
                  <a:lnTo>
                    <a:pt x="1816" y="63881"/>
                  </a:lnTo>
                  <a:lnTo>
                    <a:pt x="6515" y="72072"/>
                  </a:lnTo>
                  <a:lnTo>
                    <a:pt x="12979" y="78587"/>
                  </a:lnTo>
                  <a:lnTo>
                    <a:pt x="26200" y="88785"/>
                  </a:lnTo>
                  <a:lnTo>
                    <a:pt x="31305" y="93726"/>
                  </a:lnTo>
                  <a:lnTo>
                    <a:pt x="34785" y="99504"/>
                  </a:lnTo>
                  <a:lnTo>
                    <a:pt x="36080" y="106705"/>
                  </a:lnTo>
                  <a:lnTo>
                    <a:pt x="34785" y="113893"/>
                  </a:lnTo>
                  <a:lnTo>
                    <a:pt x="31305" y="119672"/>
                  </a:lnTo>
                  <a:lnTo>
                    <a:pt x="26200" y="124625"/>
                  </a:lnTo>
                  <a:lnTo>
                    <a:pt x="12979" y="134810"/>
                  </a:lnTo>
                  <a:lnTo>
                    <a:pt x="6515" y="141325"/>
                  </a:lnTo>
                  <a:lnTo>
                    <a:pt x="1816" y="149517"/>
                  </a:lnTo>
                  <a:lnTo>
                    <a:pt x="0" y="160045"/>
                  </a:lnTo>
                  <a:lnTo>
                    <a:pt x="1816" y="170561"/>
                  </a:lnTo>
                  <a:lnTo>
                    <a:pt x="6515" y="178752"/>
                  </a:lnTo>
                  <a:lnTo>
                    <a:pt x="12979" y="185267"/>
                  </a:lnTo>
                  <a:lnTo>
                    <a:pt x="26200" y="195453"/>
                  </a:lnTo>
                  <a:lnTo>
                    <a:pt x="31305" y="200393"/>
                  </a:lnTo>
                  <a:lnTo>
                    <a:pt x="34785" y="206184"/>
                  </a:lnTo>
                  <a:lnTo>
                    <a:pt x="36080" y="213372"/>
                  </a:lnTo>
                  <a:lnTo>
                    <a:pt x="34785" y="220573"/>
                  </a:lnTo>
                  <a:lnTo>
                    <a:pt x="31305" y="226352"/>
                  </a:lnTo>
                  <a:lnTo>
                    <a:pt x="26200" y="231305"/>
                  </a:lnTo>
                  <a:lnTo>
                    <a:pt x="12979" y="241503"/>
                  </a:lnTo>
                  <a:lnTo>
                    <a:pt x="6515" y="248018"/>
                  </a:lnTo>
                  <a:lnTo>
                    <a:pt x="1816" y="256197"/>
                  </a:lnTo>
                  <a:lnTo>
                    <a:pt x="0" y="266725"/>
                  </a:lnTo>
                  <a:lnTo>
                    <a:pt x="1816" y="277241"/>
                  </a:lnTo>
                  <a:lnTo>
                    <a:pt x="6515" y="285419"/>
                  </a:lnTo>
                  <a:lnTo>
                    <a:pt x="12979" y="291934"/>
                  </a:lnTo>
                  <a:lnTo>
                    <a:pt x="26200" y="302145"/>
                  </a:lnTo>
                  <a:lnTo>
                    <a:pt x="31305" y="307086"/>
                  </a:lnTo>
                  <a:lnTo>
                    <a:pt x="34785" y="312864"/>
                  </a:lnTo>
                  <a:lnTo>
                    <a:pt x="36080" y="320040"/>
                  </a:lnTo>
                  <a:lnTo>
                    <a:pt x="34785" y="327240"/>
                  </a:lnTo>
                  <a:lnTo>
                    <a:pt x="31305" y="333019"/>
                  </a:lnTo>
                  <a:lnTo>
                    <a:pt x="26200" y="337972"/>
                  </a:lnTo>
                  <a:lnTo>
                    <a:pt x="12979" y="348183"/>
                  </a:lnTo>
                  <a:lnTo>
                    <a:pt x="6515" y="354698"/>
                  </a:lnTo>
                  <a:lnTo>
                    <a:pt x="1816" y="362877"/>
                  </a:lnTo>
                  <a:lnTo>
                    <a:pt x="0" y="373392"/>
                  </a:lnTo>
                  <a:lnTo>
                    <a:pt x="1816" y="383921"/>
                  </a:lnTo>
                  <a:lnTo>
                    <a:pt x="6515" y="392099"/>
                  </a:lnTo>
                  <a:lnTo>
                    <a:pt x="12979" y="398614"/>
                  </a:lnTo>
                  <a:lnTo>
                    <a:pt x="26200" y="408813"/>
                  </a:lnTo>
                  <a:lnTo>
                    <a:pt x="31305" y="413766"/>
                  </a:lnTo>
                  <a:lnTo>
                    <a:pt x="34785" y="419544"/>
                  </a:lnTo>
                  <a:lnTo>
                    <a:pt x="36080" y="426745"/>
                  </a:lnTo>
                  <a:lnTo>
                    <a:pt x="34785" y="433933"/>
                  </a:lnTo>
                  <a:lnTo>
                    <a:pt x="31305" y="439724"/>
                  </a:lnTo>
                  <a:lnTo>
                    <a:pt x="26200" y="444665"/>
                  </a:lnTo>
                  <a:lnTo>
                    <a:pt x="12979" y="454850"/>
                  </a:lnTo>
                  <a:lnTo>
                    <a:pt x="6515" y="461365"/>
                  </a:lnTo>
                  <a:lnTo>
                    <a:pt x="1816" y="469557"/>
                  </a:lnTo>
                  <a:lnTo>
                    <a:pt x="0" y="480085"/>
                  </a:lnTo>
                  <a:lnTo>
                    <a:pt x="1816" y="490601"/>
                  </a:lnTo>
                  <a:lnTo>
                    <a:pt x="6515" y="498792"/>
                  </a:lnTo>
                  <a:lnTo>
                    <a:pt x="12979" y="505307"/>
                  </a:lnTo>
                  <a:lnTo>
                    <a:pt x="26200" y="515505"/>
                  </a:lnTo>
                  <a:lnTo>
                    <a:pt x="31305" y="520458"/>
                  </a:lnTo>
                  <a:lnTo>
                    <a:pt x="34785" y="526237"/>
                  </a:lnTo>
                  <a:lnTo>
                    <a:pt x="36080" y="533425"/>
                  </a:lnTo>
                  <a:lnTo>
                    <a:pt x="34785" y="540626"/>
                  </a:lnTo>
                  <a:lnTo>
                    <a:pt x="31305" y="546404"/>
                  </a:lnTo>
                  <a:lnTo>
                    <a:pt x="26212" y="551357"/>
                  </a:lnTo>
                  <a:lnTo>
                    <a:pt x="12979" y="561555"/>
                  </a:lnTo>
                  <a:lnTo>
                    <a:pt x="6515" y="568058"/>
                  </a:lnTo>
                  <a:lnTo>
                    <a:pt x="1816" y="576249"/>
                  </a:lnTo>
                  <a:lnTo>
                    <a:pt x="0" y="586778"/>
                  </a:lnTo>
                  <a:lnTo>
                    <a:pt x="1816" y="597306"/>
                  </a:lnTo>
                  <a:lnTo>
                    <a:pt x="6515" y="605485"/>
                  </a:lnTo>
                  <a:lnTo>
                    <a:pt x="12979" y="612000"/>
                  </a:lnTo>
                  <a:lnTo>
                    <a:pt x="26200" y="622198"/>
                  </a:lnTo>
                  <a:lnTo>
                    <a:pt x="31305" y="627151"/>
                  </a:lnTo>
                  <a:lnTo>
                    <a:pt x="34785" y="632929"/>
                  </a:lnTo>
                  <a:lnTo>
                    <a:pt x="36080" y="640118"/>
                  </a:lnTo>
                  <a:lnTo>
                    <a:pt x="34785" y="647319"/>
                  </a:lnTo>
                  <a:lnTo>
                    <a:pt x="31305" y="653097"/>
                  </a:lnTo>
                  <a:lnTo>
                    <a:pt x="26200" y="658050"/>
                  </a:lnTo>
                  <a:lnTo>
                    <a:pt x="12979" y="668248"/>
                  </a:lnTo>
                  <a:lnTo>
                    <a:pt x="6515" y="674763"/>
                  </a:lnTo>
                  <a:lnTo>
                    <a:pt x="1816" y="682955"/>
                  </a:lnTo>
                  <a:lnTo>
                    <a:pt x="0" y="693483"/>
                  </a:lnTo>
                  <a:lnTo>
                    <a:pt x="1816" y="704011"/>
                  </a:lnTo>
                  <a:lnTo>
                    <a:pt x="6515" y="712190"/>
                  </a:lnTo>
                  <a:lnTo>
                    <a:pt x="12979" y="718705"/>
                  </a:lnTo>
                  <a:lnTo>
                    <a:pt x="26200" y="728916"/>
                  </a:lnTo>
                  <a:lnTo>
                    <a:pt x="31305" y="733856"/>
                  </a:lnTo>
                  <a:lnTo>
                    <a:pt x="34785" y="739648"/>
                  </a:lnTo>
                  <a:lnTo>
                    <a:pt x="36080" y="746836"/>
                  </a:lnTo>
                  <a:lnTo>
                    <a:pt x="46101" y="746836"/>
                  </a:lnTo>
                  <a:lnTo>
                    <a:pt x="44284" y="736307"/>
                  </a:lnTo>
                  <a:lnTo>
                    <a:pt x="39598" y="728129"/>
                  </a:lnTo>
                  <a:lnTo>
                    <a:pt x="33134" y="721614"/>
                  </a:lnTo>
                  <a:lnTo>
                    <a:pt x="19900" y="711403"/>
                  </a:lnTo>
                  <a:lnTo>
                    <a:pt x="14808" y="706462"/>
                  </a:lnTo>
                  <a:lnTo>
                    <a:pt x="11315" y="700671"/>
                  </a:lnTo>
                  <a:lnTo>
                    <a:pt x="10033" y="693483"/>
                  </a:lnTo>
                  <a:lnTo>
                    <a:pt x="11315" y="686282"/>
                  </a:lnTo>
                  <a:lnTo>
                    <a:pt x="14808" y="680504"/>
                  </a:lnTo>
                  <a:lnTo>
                    <a:pt x="19900" y="675551"/>
                  </a:lnTo>
                  <a:lnTo>
                    <a:pt x="33134" y="665353"/>
                  </a:lnTo>
                  <a:lnTo>
                    <a:pt x="39598" y="658837"/>
                  </a:lnTo>
                  <a:lnTo>
                    <a:pt x="44284" y="650646"/>
                  </a:lnTo>
                  <a:lnTo>
                    <a:pt x="46101" y="640118"/>
                  </a:lnTo>
                  <a:lnTo>
                    <a:pt x="44284" y="629602"/>
                  </a:lnTo>
                  <a:lnTo>
                    <a:pt x="39585" y="621411"/>
                  </a:lnTo>
                  <a:lnTo>
                    <a:pt x="33134" y="614895"/>
                  </a:lnTo>
                  <a:lnTo>
                    <a:pt x="19900" y="604697"/>
                  </a:lnTo>
                  <a:lnTo>
                    <a:pt x="14808" y="599757"/>
                  </a:lnTo>
                  <a:lnTo>
                    <a:pt x="11315" y="593966"/>
                  </a:lnTo>
                  <a:lnTo>
                    <a:pt x="10033" y="586778"/>
                  </a:lnTo>
                  <a:lnTo>
                    <a:pt x="11315" y="579589"/>
                  </a:lnTo>
                  <a:lnTo>
                    <a:pt x="14808" y="573798"/>
                  </a:lnTo>
                  <a:lnTo>
                    <a:pt x="19900" y="568858"/>
                  </a:lnTo>
                  <a:lnTo>
                    <a:pt x="33134" y="558660"/>
                  </a:lnTo>
                  <a:lnTo>
                    <a:pt x="39598" y="552145"/>
                  </a:lnTo>
                  <a:lnTo>
                    <a:pt x="44284" y="543953"/>
                  </a:lnTo>
                  <a:lnTo>
                    <a:pt x="46101" y="533425"/>
                  </a:lnTo>
                  <a:lnTo>
                    <a:pt x="44284" y="522909"/>
                  </a:lnTo>
                  <a:lnTo>
                    <a:pt x="39585" y="514718"/>
                  </a:lnTo>
                  <a:lnTo>
                    <a:pt x="33134" y="508203"/>
                  </a:lnTo>
                  <a:lnTo>
                    <a:pt x="19900" y="498005"/>
                  </a:lnTo>
                  <a:lnTo>
                    <a:pt x="14808" y="493064"/>
                  </a:lnTo>
                  <a:lnTo>
                    <a:pt x="11315" y="487273"/>
                  </a:lnTo>
                  <a:lnTo>
                    <a:pt x="10033" y="480085"/>
                  </a:lnTo>
                  <a:lnTo>
                    <a:pt x="11315" y="472897"/>
                  </a:lnTo>
                  <a:lnTo>
                    <a:pt x="14808" y="467118"/>
                  </a:lnTo>
                  <a:lnTo>
                    <a:pt x="19900" y="462165"/>
                  </a:lnTo>
                  <a:lnTo>
                    <a:pt x="33134" y="451954"/>
                  </a:lnTo>
                  <a:lnTo>
                    <a:pt x="39585" y="445439"/>
                  </a:lnTo>
                  <a:lnTo>
                    <a:pt x="44284" y="437261"/>
                  </a:lnTo>
                  <a:lnTo>
                    <a:pt x="46101" y="426745"/>
                  </a:lnTo>
                  <a:lnTo>
                    <a:pt x="44284" y="416217"/>
                  </a:lnTo>
                  <a:lnTo>
                    <a:pt x="39598" y="408025"/>
                  </a:lnTo>
                  <a:lnTo>
                    <a:pt x="33134" y="401510"/>
                  </a:lnTo>
                  <a:lnTo>
                    <a:pt x="19900" y="391312"/>
                  </a:lnTo>
                  <a:lnTo>
                    <a:pt x="14808" y="386372"/>
                  </a:lnTo>
                  <a:lnTo>
                    <a:pt x="11315" y="380593"/>
                  </a:lnTo>
                  <a:lnTo>
                    <a:pt x="10033" y="373392"/>
                  </a:lnTo>
                  <a:lnTo>
                    <a:pt x="11315" y="366204"/>
                  </a:lnTo>
                  <a:lnTo>
                    <a:pt x="14808" y="360426"/>
                  </a:lnTo>
                  <a:lnTo>
                    <a:pt x="19900" y="355473"/>
                  </a:lnTo>
                  <a:lnTo>
                    <a:pt x="33134" y="345287"/>
                  </a:lnTo>
                  <a:lnTo>
                    <a:pt x="39585" y="338772"/>
                  </a:lnTo>
                  <a:lnTo>
                    <a:pt x="44284" y="330581"/>
                  </a:lnTo>
                  <a:lnTo>
                    <a:pt x="46101" y="320040"/>
                  </a:lnTo>
                  <a:lnTo>
                    <a:pt x="44284" y="309524"/>
                  </a:lnTo>
                  <a:lnTo>
                    <a:pt x="39585" y="301345"/>
                  </a:lnTo>
                  <a:lnTo>
                    <a:pt x="33134" y="294830"/>
                  </a:lnTo>
                  <a:lnTo>
                    <a:pt x="19900" y="284645"/>
                  </a:lnTo>
                  <a:lnTo>
                    <a:pt x="14808" y="279692"/>
                  </a:lnTo>
                  <a:lnTo>
                    <a:pt x="11315" y="273913"/>
                  </a:lnTo>
                  <a:lnTo>
                    <a:pt x="10033" y="266725"/>
                  </a:lnTo>
                  <a:lnTo>
                    <a:pt x="11315" y="259524"/>
                  </a:lnTo>
                  <a:lnTo>
                    <a:pt x="14808" y="253746"/>
                  </a:lnTo>
                  <a:lnTo>
                    <a:pt x="19900" y="248805"/>
                  </a:lnTo>
                  <a:lnTo>
                    <a:pt x="33134" y="238607"/>
                  </a:lnTo>
                  <a:lnTo>
                    <a:pt x="39585" y="232092"/>
                  </a:lnTo>
                  <a:lnTo>
                    <a:pt x="44284" y="223901"/>
                  </a:lnTo>
                  <a:lnTo>
                    <a:pt x="46101" y="213372"/>
                  </a:lnTo>
                  <a:lnTo>
                    <a:pt x="44284" y="202857"/>
                  </a:lnTo>
                  <a:lnTo>
                    <a:pt x="39585" y="194678"/>
                  </a:lnTo>
                  <a:lnTo>
                    <a:pt x="33134" y="188163"/>
                  </a:lnTo>
                  <a:lnTo>
                    <a:pt x="19900" y="177952"/>
                  </a:lnTo>
                  <a:lnTo>
                    <a:pt x="14808" y="172999"/>
                  </a:lnTo>
                  <a:lnTo>
                    <a:pt x="11315" y="167220"/>
                  </a:lnTo>
                  <a:lnTo>
                    <a:pt x="10033" y="160020"/>
                  </a:lnTo>
                  <a:lnTo>
                    <a:pt x="11315" y="152844"/>
                  </a:lnTo>
                  <a:lnTo>
                    <a:pt x="14808" y="147066"/>
                  </a:lnTo>
                  <a:lnTo>
                    <a:pt x="19900" y="142125"/>
                  </a:lnTo>
                  <a:lnTo>
                    <a:pt x="33134" y="131914"/>
                  </a:lnTo>
                  <a:lnTo>
                    <a:pt x="39585" y="125399"/>
                  </a:lnTo>
                  <a:lnTo>
                    <a:pt x="44284" y="117221"/>
                  </a:lnTo>
                  <a:lnTo>
                    <a:pt x="46101" y="106705"/>
                  </a:lnTo>
                  <a:lnTo>
                    <a:pt x="44284" y="96177"/>
                  </a:lnTo>
                  <a:lnTo>
                    <a:pt x="39598" y="87972"/>
                  </a:lnTo>
                  <a:lnTo>
                    <a:pt x="33134" y="81457"/>
                  </a:lnTo>
                  <a:lnTo>
                    <a:pt x="19900" y="71272"/>
                  </a:lnTo>
                  <a:lnTo>
                    <a:pt x="14808" y="66332"/>
                  </a:lnTo>
                  <a:lnTo>
                    <a:pt x="11315" y="60553"/>
                  </a:lnTo>
                  <a:lnTo>
                    <a:pt x="10020" y="53352"/>
                  </a:lnTo>
                  <a:lnTo>
                    <a:pt x="11315" y="46151"/>
                  </a:lnTo>
                  <a:lnTo>
                    <a:pt x="14808" y="40373"/>
                  </a:lnTo>
                  <a:lnTo>
                    <a:pt x="19900" y="35433"/>
                  </a:lnTo>
                  <a:lnTo>
                    <a:pt x="26022" y="30746"/>
                  </a:lnTo>
                  <a:lnTo>
                    <a:pt x="33134" y="25247"/>
                  </a:lnTo>
                  <a:lnTo>
                    <a:pt x="39585" y="18732"/>
                  </a:lnTo>
                  <a:lnTo>
                    <a:pt x="44284" y="10528"/>
                  </a:lnTo>
                  <a:lnTo>
                    <a:pt x="46101" y="0"/>
                  </a:lnTo>
                  <a:close/>
                </a:path>
                <a:path w="288925" h="747395">
                  <a:moveTo>
                    <a:pt x="126911" y="0"/>
                  </a:moveTo>
                  <a:lnTo>
                    <a:pt x="116890" y="0"/>
                  </a:lnTo>
                  <a:lnTo>
                    <a:pt x="115595" y="7200"/>
                  </a:lnTo>
                  <a:lnTo>
                    <a:pt x="112115" y="12979"/>
                  </a:lnTo>
                  <a:lnTo>
                    <a:pt x="107022" y="17932"/>
                  </a:lnTo>
                  <a:lnTo>
                    <a:pt x="93789" y="28143"/>
                  </a:lnTo>
                  <a:lnTo>
                    <a:pt x="87325" y="34658"/>
                  </a:lnTo>
                  <a:lnTo>
                    <a:pt x="82626" y="42837"/>
                  </a:lnTo>
                  <a:lnTo>
                    <a:pt x="80822" y="53352"/>
                  </a:lnTo>
                  <a:lnTo>
                    <a:pt x="82626" y="63881"/>
                  </a:lnTo>
                  <a:lnTo>
                    <a:pt x="87325" y="72072"/>
                  </a:lnTo>
                  <a:lnTo>
                    <a:pt x="93789" y="78587"/>
                  </a:lnTo>
                  <a:lnTo>
                    <a:pt x="107022" y="88785"/>
                  </a:lnTo>
                  <a:lnTo>
                    <a:pt x="112115" y="93726"/>
                  </a:lnTo>
                  <a:lnTo>
                    <a:pt x="115608" y="99504"/>
                  </a:lnTo>
                  <a:lnTo>
                    <a:pt x="116890" y="106705"/>
                  </a:lnTo>
                  <a:lnTo>
                    <a:pt x="115595" y="113893"/>
                  </a:lnTo>
                  <a:lnTo>
                    <a:pt x="112115" y="119672"/>
                  </a:lnTo>
                  <a:lnTo>
                    <a:pt x="107022" y="124625"/>
                  </a:lnTo>
                  <a:lnTo>
                    <a:pt x="93789" y="134810"/>
                  </a:lnTo>
                  <a:lnTo>
                    <a:pt x="87325" y="141325"/>
                  </a:lnTo>
                  <a:lnTo>
                    <a:pt x="82626" y="149517"/>
                  </a:lnTo>
                  <a:lnTo>
                    <a:pt x="80822" y="160045"/>
                  </a:lnTo>
                  <a:lnTo>
                    <a:pt x="82626" y="170561"/>
                  </a:lnTo>
                  <a:lnTo>
                    <a:pt x="87325" y="178752"/>
                  </a:lnTo>
                  <a:lnTo>
                    <a:pt x="93789" y="185267"/>
                  </a:lnTo>
                  <a:lnTo>
                    <a:pt x="107022" y="195453"/>
                  </a:lnTo>
                  <a:lnTo>
                    <a:pt x="112115" y="200393"/>
                  </a:lnTo>
                  <a:lnTo>
                    <a:pt x="115608" y="206184"/>
                  </a:lnTo>
                  <a:lnTo>
                    <a:pt x="116890" y="213372"/>
                  </a:lnTo>
                  <a:lnTo>
                    <a:pt x="115595" y="220573"/>
                  </a:lnTo>
                  <a:lnTo>
                    <a:pt x="112115" y="226352"/>
                  </a:lnTo>
                  <a:lnTo>
                    <a:pt x="107022" y="231305"/>
                  </a:lnTo>
                  <a:lnTo>
                    <a:pt x="93789" y="241503"/>
                  </a:lnTo>
                  <a:lnTo>
                    <a:pt x="87325" y="248018"/>
                  </a:lnTo>
                  <a:lnTo>
                    <a:pt x="82626" y="256197"/>
                  </a:lnTo>
                  <a:lnTo>
                    <a:pt x="80822" y="266725"/>
                  </a:lnTo>
                  <a:lnTo>
                    <a:pt x="82626" y="277241"/>
                  </a:lnTo>
                  <a:lnTo>
                    <a:pt x="87325" y="285419"/>
                  </a:lnTo>
                  <a:lnTo>
                    <a:pt x="93789" y="291934"/>
                  </a:lnTo>
                  <a:lnTo>
                    <a:pt x="107022" y="302145"/>
                  </a:lnTo>
                  <a:lnTo>
                    <a:pt x="112115" y="307086"/>
                  </a:lnTo>
                  <a:lnTo>
                    <a:pt x="115608" y="312864"/>
                  </a:lnTo>
                  <a:lnTo>
                    <a:pt x="116890" y="320040"/>
                  </a:lnTo>
                  <a:lnTo>
                    <a:pt x="115595" y="327240"/>
                  </a:lnTo>
                  <a:lnTo>
                    <a:pt x="112115" y="333019"/>
                  </a:lnTo>
                  <a:lnTo>
                    <a:pt x="107022" y="337972"/>
                  </a:lnTo>
                  <a:lnTo>
                    <a:pt x="93789" y="348183"/>
                  </a:lnTo>
                  <a:lnTo>
                    <a:pt x="87325" y="354698"/>
                  </a:lnTo>
                  <a:lnTo>
                    <a:pt x="82638" y="362877"/>
                  </a:lnTo>
                  <a:lnTo>
                    <a:pt x="80822" y="373392"/>
                  </a:lnTo>
                  <a:lnTo>
                    <a:pt x="82638" y="383921"/>
                  </a:lnTo>
                  <a:lnTo>
                    <a:pt x="87325" y="392099"/>
                  </a:lnTo>
                  <a:lnTo>
                    <a:pt x="93789" y="398614"/>
                  </a:lnTo>
                  <a:lnTo>
                    <a:pt x="107022" y="408813"/>
                  </a:lnTo>
                  <a:lnTo>
                    <a:pt x="112115" y="413766"/>
                  </a:lnTo>
                  <a:lnTo>
                    <a:pt x="115608" y="419544"/>
                  </a:lnTo>
                  <a:lnTo>
                    <a:pt x="116890" y="426745"/>
                  </a:lnTo>
                  <a:lnTo>
                    <a:pt x="115608" y="433933"/>
                  </a:lnTo>
                  <a:lnTo>
                    <a:pt x="112115" y="439724"/>
                  </a:lnTo>
                  <a:lnTo>
                    <a:pt x="107022" y="444665"/>
                  </a:lnTo>
                  <a:lnTo>
                    <a:pt x="93789" y="454850"/>
                  </a:lnTo>
                  <a:lnTo>
                    <a:pt x="87325" y="461365"/>
                  </a:lnTo>
                  <a:lnTo>
                    <a:pt x="82626" y="469557"/>
                  </a:lnTo>
                  <a:lnTo>
                    <a:pt x="80822" y="480085"/>
                  </a:lnTo>
                  <a:lnTo>
                    <a:pt x="82626" y="490601"/>
                  </a:lnTo>
                  <a:lnTo>
                    <a:pt x="87325" y="498792"/>
                  </a:lnTo>
                  <a:lnTo>
                    <a:pt x="93789" y="505307"/>
                  </a:lnTo>
                  <a:lnTo>
                    <a:pt x="107022" y="515505"/>
                  </a:lnTo>
                  <a:lnTo>
                    <a:pt x="112115" y="520458"/>
                  </a:lnTo>
                  <a:lnTo>
                    <a:pt x="115608" y="526237"/>
                  </a:lnTo>
                  <a:lnTo>
                    <a:pt x="116890" y="533425"/>
                  </a:lnTo>
                  <a:lnTo>
                    <a:pt x="115608" y="540626"/>
                  </a:lnTo>
                  <a:lnTo>
                    <a:pt x="112115" y="546404"/>
                  </a:lnTo>
                  <a:lnTo>
                    <a:pt x="107022" y="551357"/>
                  </a:lnTo>
                  <a:lnTo>
                    <a:pt x="93789" y="561555"/>
                  </a:lnTo>
                  <a:lnTo>
                    <a:pt x="87325" y="568058"/>
                  </a:lnTo>
                  <a:lnTo>
                    <a:pt x="82638" y="576249"/>
                  </a:lnTo>
                  <a:lnTo>
                    <a:pt x="80822" y="586778"/>
                  </a:lnTo>
                  <a:lnTo>
                    <a:pt x="82638" y="597306"/>
                  </a:lnTo>
                  <a:lnTo>
                    <a:pt x="87325" y="605485"/>
                  </a:lnTo>
                  <a:lnTo>
                    <a:pt x="93789" y="612000"/>
                  </a:lnTo>
                  <a:lnTo>
                    <a:pt x="107022" y="622198"/>
                  </a:lnTo>
                  <a:lnTo>
                    <a:pt x="112115" y="627151"/>
                  </a:lnTo>
                  <a:lnTo>
                    <a:pt x="115608" y="632929"/>
                  </a:lnTo>
                  <a:lnTo>
                    <a:pt x="116890" y="640118"/>
                  </a:lnTo>
                  <a:lnTo>
                    <a:pt x="115608" y="647319"/>
                  </a:lnTo>
                  <a:lnTo>
                    <a:pt x="112115" y="653097"/>
                  </a:lnTo>
                  <a:lnTo>
                    <a:pt x="107022" y="658050"/>
                  </a:lnTo>
                  <a:lnTo>
                    <a:pt x="93789" y="668248"/>
                  </a:lnTo>
                  <a:lnTo>
                    <a:pt x="87325" y="674763"/>
                  </a:lnTo>
                  <a:lnTo>
                    <a:pt x="82638" y="682955"/>
                  </a:lnTo>
                  <a:lnTo>
                    <a:pt x="80822" y="693483"/>
                  </a:lnTo>
                  <a:lnTo>
                    <a:pt x="82638" y="704011"/>
                  </a:lnTo>
                  <a:lnTo>
                    <a:pt x="87325" y="712190"/>
                  </a:lnTo>
                  <a:lnTo>
                    <a:pt x="93789" y="718705"/>
                  </a:lnTo>
                  <a:lnTo>
                    <a:pt x="107022" y="728916"/>
                  </a:lnTo>
                  <a:lnTo>
                    <a:pt x="112115" y="733856"/>
                  </a:lnTo>
                  <a:lnTo>
                    <a:pt x="115608" y="739648"/>
                  </a:lnTo>
                  <a:lnTo>
                    <a:pt x="116890" y="746836"/>
                  </a:lnTo>
                  <a:lnTo>
                    <a:pt x="126911" y="746836"/>
                  </a:lnTo>
                  <a:lnTo>
                    <a:pt x="125107" y="736307"/>
                  </a:lnTo>
                  <a:lnTo>
                    <a:pt x="120408" y="728129"/>
                  </a:lnTo>
                  <a:lnTo>
                    <a:pt x="113944" y="721614"/>
                  </a:lnTo>
                  <a:lnTo>
                    <a:pt x="100711" y="711403"/>
                  </a:lnTo>
                  <a:lnTo>
                    <a:pt x="95618" y="706462"/>
                  </a:lnTo>
                  <a:lnTo>
                    <a:pt x="92125" y="700671"/>
                  </a:lnTo>
                  <a:lnTo>
                    <a:pt x="90843" y="693483"/>
                  </a:lnTo>
                  <a:lnTo>
                    <a:pt x="92125" y="686282"/>
                  </a:lnTo>
                  <a:lnTo>
                    <a:pt x="95618" y="680504"/>
                  </a:lnTo>
                  <a:lnTo>
                    <a:pt x="100711" y="675551"/>
                  </a:lnTo>
                  <a:lnTo>
                    <a:pt x="113944" y="665353"/>
                  </a:lnTo>
                  <a:lnTo>
                    <a:pt x="120408" y="658837"/>
                  </a:lnTo>
                  <a:lnTo>
                    <a:pt x="125107" y="650646"/>
                  </a:lnTo>
                  <a:lnTo>
                    <a:pt x="126911" y="640118"/>
                  </a:lnTo>
                  <a:lnTo>
                    <a:pt x="125107" y="629602"/>
                  </a:lnTo>
                  <a:lnTo>
                    <a:pt x="120408" y="621411"/>
                  </a:lnTo>
                  <a:lnTo>
                    <a:pt x="113944" y="614895"/>
                  </a:lnTo>
                  <a:lnTo>
                    <a:pt x="100711" y="604697"/>
                  </a:lnTo>
                  <a:lnTo>
                    <a:pt x="95618" y="599757"/>
                  </a:lnTo>
                  <a:lnTo>
                    <a:pt x="92125" y="593966"/>
                  </a:lnTo>
                  <a:lnTo>
                    <a:pt x="90843" y="586778"/>
                  </a:lnTo>
                  <a:lnTo>
                    <a:pt x="92125" y="579589"/>
                  </a:lnTo>
                  <a:lnTo>
                    <a:pt x="95618" y="573798"/>
                  </a:lnTo>
                  <a:lnTo>
                    <a:pt x="100711" y="568858"/>
                  </a:lnTo>
                  <a:lnTo>
                    <a:pt x="113944" y="558660"/>
                  </a:lnTo>
                  <a:lnTo>
                    <a:pt x="120408" y="552145"/>
                  </a:lnTo>
                  <a:lnTo>
                    <a:pt x="125107" y="543953"/>
                  </a:lnTo>
                  <a:lnTo>
                    <a:pt x="126911" y="533425"/>
                  </a:lnTo>
                  <a:lnTo>
                    <a:pt x="125107" y="522909"/>
                  </a:lnTo>
                  <a:lnTo>
                    <a:pt x="120408" y="514718"/>
                  </a:lnTo>
                  <a:lnTo>
                    <a:pt x="113944" y="508203"/>
                  </a:lnTo>
                  <a:lnTo>
                    <a:pt x="100711" y="498005"/>
                  </a:lnTo>
                  <a:lnTo>
                    <a:pt x="95618" y="493064"/>
                  </a:lnTo>
                  <a:lnTo>
                    <a:pt x="92125" y="487273"/>
                  </a:lnTo>
                  <a:lnTo>
                    <a:pt x="90843" y="480085"/>
                  </a:lnTo>
                  <a:lnTo>
                    <a:pt x="92125" y="472897"/>
                  </a:lnTo>
                  <a:lnTo>
                    <a:pt x="95618" y="467118"/>
                  </a:lnTo>
                  <a:lnTo>
                    <a:pt x="100711" y="462165"/>
                  </a:lnTo>
                  <a:lnTo>
                    <a:pt x="113944" y="451954"/>
                  </a:lnTo>
                  <a:lnTo>
                    <a:pt x="120408" y="445439"/>
                  </a:lnTo>
                  <a:lnTo>
                    <a:pt x="125107" y="437261"/>
                  </a:lnTo>
                  <a:lnTo>
                    <a:pt x="126911" y="426745"/>
                  </a:lnTo>
                  <a:lnTo>
                    <a:pt x="125107" y="416217"/>
                  </a:lnTo>
                  <a:lnTo>
                    <a:pt x="120408" y="408025"/>
                  </a:lnTo>
                  <a:lnTo>
                    <a:pt x="113944" y="401510"/>
                  </a:lnTo>
                  <a:lnTo>
                    <a:pt x="100711" y="391312"/>
                  </a:lnTo>
                  <a:lnTo>
                    <a:pt x="95618" y="386372"/>
                  </a:lnTo>
                  <a:lnTo>
                    <a:pt x="92125" y="380593"/>
                  </a:lnTo>
                  <a:lnTo>
                    <a:pt x="90843" y="373392"/>
                  </a:lnTo>
                  <a:lnTo>
                    <a:pt x="92125" y="366204"/>
                  </a:lnTo>
                  <a:lnTo>
                    <a:pt x="95618" y="360426"/>
                  </a:lnTo>
                  <a:lnTo>
                    <a:pt x="100711" y="355473"/>
                  </a:lnTo>
                  <a:lnTo>
                    <a:pt x="113944" y="345287"/>
                  </a:lnTo>
                  <a:lnTo>
                    <a:pt x="120408" y="338772"/>
                  </a:lnTo>
                  <a:lnTo>
                    <a:pt x="125107" y="330581"/>
                  </a:lnTo>
                  <a:lnTo>
                    <a:pt x="126911" y="320040"/>
                  </a:lnTo>
                  <a:lnTo>
                    <a:pt x="125107" y="309524"/>
                  </a:lnTo>
                  <a:lnTo>
                    <a:pt x="120408" y="301345"/>
                  </a:lnTo>
                  <a:lnTo>
                    <a:pt x="113944" y="294830"/>
                  </a:lnTo>
                  <a:lnTo>
                    <a:pt x="100711" y="284645"/>
                  </a:lnTo>
                  <a:lnTo>
                    <a:pt x="95618" y="279692"/>
                  </a:lnTo>
                  <a:lnTo>
                    <a:pt x="92125" y="273913"/>
                  </a:lnTo>
                  <a:lnTo>
                    <a:pt x="90843" y="266725"/>
                  </a:lnTo>
                  <a:lnTo>
                    <a:pt x="92125" y="259524"/>
                  </a:lnTo>
                  <a:lnTo>
                    <a:pt x="95618" y="253746"/>
                  </a:lnTo>
                  <a:lnTo>
                    <a:pt x="100711" y="248805"/>
                  </a:lnTo>
                  <a:lnTo>
                    <a:pt x="113944" y="238607"/>
                  </a:lnTo>
                  <a:lnTo>
                    <a:pt x="120408" y="232092"/>
                  </a:lnTo>
                  <a:lnTo>
                    <a:pt x="125107" y="223901"/>
                  </a:lnTo>
                  <a:lnTo>
                    <a:pt x="126911" y="213372"/>
                  </a:lnTo>
                  <a:lnTo>
                    <a:pt x="125107" y="202857"/>
                  </a:lnTo>
                  <a:lnTo>
                    <a:pt x="120408" y="194678"/>
                  </a:lnTo>
                  <a:lnTo>
                    <a:pt x="113944" y="188163"/>
                  </a:lnTo>
                  <a:lnTo>
                    <a:pt x="100711" y="177952"/>
                  </a:lnTo>
                  <a:lnTo>
                    <a:pt x="95618" y="172999"/>
                  </a:lnTo>
                  <a:lnTo>
                    <a:pt x="92125" y="167220"/>
                  </a:lnTo>
                  <a:lnTo>
                    <a:pt x="90843" y="160020"/>
                  </a:lnTo>
                  <a:lnTo>
                    <a:pt x="92125" y="152844"/>
                  </a:lnTo>
                  <a:lnTo>
                    <a:pt x="95618" y="147066"/>
                  </a:lnTo>
                  <a:lnTo>
                    <a:pt x="100711" y="142125"/>
                  </a:lnTo>
                  <a:lnTo>
                    <a:pt x="113944" y="131914"/>
                  </a:lnTo>
                  <a:lnTo>
                    <a:pt x="120408" y="125399"/>
                  </a:lnTo>
                  <a:lnTo>
                    <a:pt x="125107" y="117221"/>
                  </a:lnTo>
                  <a:lnTo>
                    <a:pt x="126911" y="106705"/>
                  </a:lnTo>
                  <a:lnTo>
                    <a:pt x="125107" y="96177"/>
                  </a:lnTo>
                  <a:lnTo>
                    <a:pt x="120408" y="87972"/>
                  </a:lnTo>
                  <a:lnTo>
                    <a:pt x="113944" y="81457"/>
                  </a:lnTo>
                  <a:lnTo>
                    <a:pt x="100711" y="71272"/>
                  </a:lnTo>
                  <a:lnTo>
                    <a:pt x="95618" y="66332"/>
                  </a:lnTo>
                  <a:lnTo>
                    <a:pt x="92125" y="60553"/>
                  </a:lnTo>
                  <a:lnTo>
                    <a:pt x="90843" y="53352"/>
                  </a:lnTo>
                  <a:lnTo>
                    <a:pt x="92125" y="46151"/>
                  </a:lnTo>
                  <a:lnTo>
                    <a:pt x="95618" y="40373"/>
                  </a:lnTo>
                  <a:lnTo>
                    <a:pt x="100711" y="35433"/>
                  </a:lnTo>
                  <a:lnTo>
                    <a:pt x="106832" y="30746"/>
                  </a:lnTo>
                  <a:lnTo>
                    <a:pt x="113944" y="25247"/>
                  </a:lnTo>
                  <a:lnTo>
                    <a:pt x="120408" y="18732"/>
                  </a:lnTo>
                  <a:lnTo>
                    <a:pt x="125107" y="10528"/>
                  </a:lnTo>
                  <a:lnTo>
                    <a:pt x="126911" y="0"/>
                  </a:lnTo>
                  <a:close/>
                </a:path>
                <a:path w="288925" h="747395">
                  <a:moveTo>
                    <a:pt x="207733" y="0"/>
                  </a:moveTo>
                  <a:lnTo>
                    <a:pt x="197700" y="0"/>
                  </a:lnTo>
                  <a:lnTo>
                    <a:pt x="196418" y="7200"/>
                  </a:lnTo>
                  <a:lnTo>
                    <a:pt x="192925" y="12979"/>
                  </a:lnTo>
                  <a:lnTo>
                    <a:pt x="187833" y="17932"/>
                  </a:lnTo>
                  <a:lnTo>
                    <a:pt x="174599" y="28143"/>
                  </a:lnTo>
                  <a:lnTo>
                    <a:pt x="168135" y="34658"/>
                  </a:lnTo>
                  <a:lnTo>
                    <a:pt x="163449" y="42837"/>
                  </a:lnTo>
                  <a:lnTo>
                    <a:pt x="161632" y="53352"/>
                  </a:lnTo>
                  <a:lnTo>
                    <a:pt x="163449" y="63881"/>
                  </a:lnTo>
                  <a:lnTo>
                    <a:pt x="168135" y="72072"/>
                  </a:lnTo>
                  <a:lnTo>
                    <a:pt x="174599" y="78587"/>
                  </a:lnTo>
                  <a:lnTo>
                    <a:pt x="187833" y="88785"/>
                  </a:lnTo>
                  <a:lnTo>
                    <a:pt x="192925" y="93726"/>
                  </a:lnTo>
                  <a:lnTo>
                    <a:pt x="196418" y="99504"/>
                  </a:lnTo>
                  <a:lnTo>
                    <a:pt x="197700" y="106705"/>
                  </a:lnTo>
                  <a:lnTo>
                    <a:pt x="196418" y="113893"/>
                  </a:lnTo>
                  <a:lnTo>
                    <a:pt x="192925" y="119672"/>
                  </a:lnTo>
                  <a:lnTo>
                    <a:pt x="187833" y="124625"/>
                  </a:lnTo>
                  <a:lnTo>
                    <a:pt x="174599" y="134810"/>
                  </a:lnTo>
                  <a:lnTo>
                    <a:pt x="168135" y="141325"/>
                  </a:lnTo>
                  <a:lnTo>
                    <a:pt x="163449" y="149517"/>
                  </a:lnTo>
                  <a:lnTo>
                    <a:pt x="161632" y="160045"/>
                  </a:lnTo>
                  <a:lnTo>
                    <a:pt x="163449" y="170561"/>
                  </a:lnTo>
                  <a:lnTo>
                    <a:pt x="168135" y="178752"/>
                  </a:lnTo>
                  <a:lnTo>
                    <a:pt x="174599" y="185267"/>
                  </a:lnTo>
                  <a:lnTo>
                    <a:pt x="187833" y="195453"/>
                  </a:lnTo>
                  <a:lnTo>
                    <a:pt x="192925" y="200393"/>
                  </a:lnTo>
                  <a:lnTo>
                    <a:pt x="196418" y="206184"/>
                  </a:lnTo>
                  <a:lnTo>
                    <a:pt x="197700" y="213372"/>
                  </a:lnTo>
                  <a:lnTo>
                    <a:pt x="196418" y="220573"/>
                  </a:lnTo>
                  <a:lnTo>
                    <a:pt x="192925" y="226352"/>
                  </a:lnTo>
                  <a:lnTo>
                    <a:pt x="187833" y="231305"/>
                  </a:lnTo>
                  <a:lnTo>
                    <a:pt x="174599" y="241503"/>
                  </a:lnTo>
                  <a:lnTo>
                    <a:pt x="168135" y="248018"/>
                  </a:lnTo>
                  <a:lnTo>
                    <a:pt x="163449" y="256197"/>
                  </a:lnTo>
                  <a:lnTo>
                    <a:pt x="161632" y="266725"/>
                  </a:lnTo>
                  <a:lnTo>
                    <a:pt x="163449" y="277241"/>
                  </a:lnTo>
                  <a:lnTo>
                    <a:pt x="168135" y="285419"/>
                  </a:lnTo>
                  <a:lnTo>
                    <a:pt x="174599" y="291934"/>
                  </a:lnTo>
                  <a:lnTo>
                    <a:pt x="187833" y="302145"/>
                  </a:lnTo>
                  <a:lnTo>
                    <a:pt x="192925" y="307086"/>
                  </a:lnTo>
                  <a:lnTo>
                    <a:pt x="196418" y="312864"/>
                  </a:lnTo>
                  <a:lnTo>
                    <a:pt x="197700" y="320040"/>
                  </a:lnTo>
                  <a:lnTo>
                    <a:pt x="196418" y="327240"/>
                  </a:lnTo>
                  <a:lnTo>
                    <a:pt x="192925" y="333019"/>
                  </a:lnTo>
                  <a:lnTo>
                    <a:pt x="187833" y="337972"/>
                  </a:lnTo>
                  <a:lnTo>
                    <a:pt x="174599" y="348183"/>
                  </a:lnTo>
                  <a:lnTo>
                    <a:pt x="168135" y="354698"/>
                  </a:lnTo>
                  <a:lnTo>
                    <a:pt x="163449" y="362877"/>
                  </a:lnTo>
                  <a:lnTo>
                    <a:pt x="161632" y="373392"/>
                  </a:lnTo>
                  <a:lnTo>
                    <a:pt x="163449" y="383921"/>
                  </a:lnTo>
                  <a:lnTo>
                    <a:pt x="168135" y="392099"/>
                  </a:lnTo>
                  <a:lnTo>
                    <a:pt x="174599" y="398614"/>
                  </a:lnTo>
                  <a:lnTo>
                    <a:pt x="187833" y="408813"/>
                  </a:lnTo>
                  <a:lnTo>
                    <a:pt x="192925" y="413766"/>
                  </a:lnTo>
                  <a:lnTo>
                    <a:pt x="196418" y="419544"/>
                  </a:lnTo>
                  <a:lnTo>
                    <a:pt x="197700" y="426745"/>
                  </a:lnTo>
                  <a:lnTo>
                    <a:pt x="196418" y="433933"/>
                  </a:lnTo>
                  <a:lnTo>
                    <a:pt x="192925" y="439724"/>
                  </a:lnTo>
                  <a:lnTo>
                    <a:pt x="187833" y="444665"/>
                  </a:lnTo>
                  <a:lnTo>
                    <a:pt x="174599" y="454850"/>
                  </a:lnTo>
                  <a:lnTo>
                    <a:pt x="168135" y="461365"/>
                  </a:lnTo>
                  <a:lnTo>
                    <a:pt x="163449" y="469557"/>
                  </a:lnTo>
                  <a:lnTo>
                    <a:pt x="161632" y="480085"/>
                  </a:lnTo>
                  <a:lnTo>
                    <a:pt x="163449" y="490601"/>
                  </a:lnTo>
                  <a:lnTo>
                    <a:pt x="168135" y="498792"/>
                  </a:lnTo>
                  <a:lnTo>
                    <a:pt x="174599" y="505307"/>
                  </a:lnTo>
                  <a:lnTo>
                    <a:pt x="187833" y="515505"/>
                  </a:lnTo>
                  <a:lnTo>
                    <a:pt x="192925" y="520458"/>
                  </a:lnTo>
                  <a:lnTo>
                    <a:pt x="196418" y="526237"/>
                  </a:lnTo>
                  <a:lnTo>
                    <a:pt x="197700" y="533425"/>
                  </a:lnTo>
                  <a:lnTo>
                    <a:pt x="196418" y="540626"/>
                  </a:lnTo>
                  <a:lnTo>
                    <a:pt x="192925" y="546404"/>
                  </a:lnTo>
                  <a:lnTo>
                    <a:pt x="187833" y="551357"/>
                  </a:lnTo>
                  <a:lnTo>
                    <a:pt x="174599" y="561555"/>
                  </a:lnTo>
                  <a:lnTo>
                    <a:pt x="168135" y="568058"/>
                  </a:lnTo>
                  <a:lnTo>
                    <a:pt x="163449" y="576249"/>
                  </a:lnTo>
                  <a:lnTo>
                    <a:pt x="161632" y="586778"/>
                  </a:lnTo>
                  <a:lnTo>
                    <a:pt x="163449" y="597306"/>
                  </a:lnTo>
                  <a:lnTo>
                    <a:pt x="168135" y="605485"/>
                  </a:lnTo>
                  <a:lnTo>
                    <a:pt x="174599" y="612000"/>
                  </a:lnTo>
                  <a:lnTo>
                    <a:pt x="187833" y="622198"/>
                  </a:lnTo>
                  <a:lnTo>
                    <a:pt x="192925" y="627151"/>
                  </a:lnTo>
                  <a:lnTo>
                    <a:pt x="196418" y="632929"/>
                  </a:lnTo>
                  <a:lnTo>
                    <a:pt x="197700" y="640118"/>
                  </a:lnTo>
                  <a:lnTo>
                    <a:pt x="196418" y="647319"/>
                  </a:lnTo>
                  <a:lnTo>
                    <a:pt x="192925" y="653097"/>
                  </a:lnTo>
                  <a:lnTo>
                    <a:pt x="187833" y="658050"/>
                  </a:lnTo>
                  <a:lnTo>
                    <a:pt x="174599" y="668248"/>
                  </a:lnTo>
                  <a:lnTo>
                    <a:pt x="168135" y="674763"/>
                  </a:lnTo>
                  <a:lnTo>
                    <a:pt x="163449" y="682955"/>
                  </a:lnTo>
                  <a:lnTo>
                    <a:pt x="161632" y="693483"/>
                  </a:lnTo>
                  <a:lnTo>
                    <a:pt x="163449" y="704011"/>
                  </a:lnTo>
                  <a:lnTo>
                    <a:pt x="168135" y="712190"/>
                  </a:lnTo>
                  <a:lnTo>
                    <a:pt x="174599" y="718705"/>
                  </a:lnTo>
                  <a:lnTo>
                    <a:pt x="187833" y="728916"/>
                  </a:lnTo>
                  <a:lnTo>
                    <a:pt x="192925" y="733856"/>
                  </a:lnTo>
                  <a:lnTo>
                    <a:pt x="196418" y="739648"/>
                  </a:lnTo>
                  <a:lnTo>
                    <a:pt x="197700" y="746836"/>
                  </a:lnTo>
                  <a:lnTo>
                    <a:pt x="207733" y="746836"/>
                  </a:lnTo>
                  <a:lnTo>
                    <a:pt x="205917" y="736307"/>
                  </a:lnTo>
                  <a:lnTo>
                    <a:pt x="201218" y="728129"/>
                  </a:lnTo>
                  <a:lnTo>
                    <a:pt x="194754" y="721614"/>
                  </a:lnTo>
                  <a:lnTo>
                    <a:pt x="181521" y="711403"/>
                  </a:lnTo>
                  <a:lnTo>
                    <a:pt x="176428" y="706462"/>
                  </a:lnTo>
                  <a:lnTo>
                    <a:pt x="172948" y="700671"/>
                  </a:lnTo>
                  <a:lnTo>
                    <a:pt x="171653" y="693483"/>
                  </a:lnTo>
                  <a:lnTo>
                    <a:pt x="172948" y="686282"/>
                  </a:lnTo>
                  <a:lnTo>
                    <a:pt x="176428" y="680504"/>
                  </a:lnTo>
                  <a:lnTo>
                    <a:pt x="181521" y="675551"/>
                  </a:lnTo>
                  <a:lnTo>
                    <a:pt x="194754" y="665353"/>
                  </a:lnTo>
                  <a:lnTo>
                    <a:pt x="201218" y="658837"/>
                  </a:lnTo>
                  <a:lnTo>
                    <a:pt x="205917" y="650646"/>
                  </a:lnTo>
                  <a:lnTo>
                    <a:pt x="207733" y="640118"/>
                  </a:lnTo>
                  <a:lnTo>
                    <a:pt x="205917" y="629602"/>
                  </a:lnTo>
                  <a:lnTo>
                    <a:pt x="201218" y="621411"/>
                  </a:lnTo>
                  <a:lnTo>
                    <a:pt x="194754" y="614895"/>
                  </a:lnTo>
                  <a:lnTo>
                    <a:pt x="181521" y="604697"/>
                  </a:lnTo>
                  <a:lnTo>
                    <a:pt x="176428" y="599757"/>
                  </a:lnTo>
                  <a:lnTo>
                    <a:pt x="172935" y="593966"/>
                  </a:lnTo>
                  <a:lnTo>
                    <a:pt x="171653" y="586778"/>
                  </a:lnTo>
                  <a:lnTo>
                    <a:pt x="172935" y="579589"/>
                  </a:lnTo>
                  <a:lnTo>
                    <a:pt x="176428" y="573798"/>
                  </a:lnTo>
                  <a:lnTo>
                    <a:pt x="181521" y="568858"/>
                  </a:lnTo>
                  <a:lnTo>
                    <a:pt x="194754" y="558660"/>
                  </a:lnTo>
                  <a:lnTo>
                    <a:pt x="201218" y="552145"/>
                  </a:lnTo>
                  <a:lnTo>
                    <a:pt x="205917" y="543953"/>
                  </a:lnTo>
                  <a:lnTo>
                    <a:pt x="207733" y="533425"/>
                  </a:lnTo>
                  <a:lnTo>
                    <a:pt x="205917" y="522909"/>
                  </a:lnTo>
                  <a:lnTo>
                    <a:pt x="201218" y="514718"/>
                  </a:lnTo>
                  <a:lnTo>
                    <a:pt x="194754" y="508203"/>
                  </a:lnTo>
                  <a:lnTo>
                    <a:pt x="181521" y="498005"/>
                  </a:lnTo>
                  <a:lnTo>
                    <a:pt x="176428" y="493064"/>
                  </a:lnTo>
                  <a:lnTo>
                    <a:pt x="172935" y="487273"/>
                  </a:lnTo>
                  <a:lnTo>
                    <a:pt x="171653" y="480085"/>
                  </a:lnTo>
                  <a:lnTo>
                    <a:pt x="172935" y="472897"/>
                  </a:lnTo>
                  <a:lnTo>
                    <a:pt x="176428" y="467118"/>
                  </a:lnTo>
                  <a:lnTo>
                    <a:pt x="181521" y="462165"/>
                  </a:lnTo>
                  <a:lnTo>
                    <a:pt x="194754" y="451954"/>
                  </a:lnTo>
                  <a:lnTo>
                    <a:pt x="201218" y="445439"/>
                  </a:lnTo>
                  <a:lnTo>
                    <a:pt x="205917" y="437261"/>
                  </a:lnTo>
                  <a:lnTo>
                    <a:pt x="207733" y="426745"/>
                  </a:lnTo>
                  <a:lnTo>
                    <a:pt x="205917" y="416217"/>
                  </a:lnTo>
                  <a:lnTo>
                    <a:pt x="201218" y="408025"/>
                  </a:lnTo>
                  <a:lnTo>
                    <a:pt x="194754" y="401510"/>
                  </a:lnTo>
                  <a:lnTo>
                    <a:pt x="181521" y="391312"/>
                  </a:lnTo>
                  <a:lnTo>
                    <a:pt x="176428" y="386372"/>
                  </a:lnTo>
                  <a:lnTo>
                    <a:pt x="172935" y="380593"/>
                  </a:lnTo>
                  <a:lnTo>
                    <a:pt x="171653" y="373392"/>
                  </a:lnTo>
                  <a:lnTo>
                    <a:pt x="172935" y="366204"/>
                  </a:lnTo>
                  <a:lnTo>
                    <a:pt x="176428" y="360426"/>
                  </a:lnTo>
                  <a:lnTo>
                    <a:pt x="181521" y="355473"/>
                  </a:lnTo>
                  <a:lnTo>
                    <a:pt x="194754" y="345287"/>
                  </a:lnTo>
                  <a:lnTo>
                    <a:pt x="201218" y="338772"/>
                  </a:lnTo>
                  <a:lnTo>
                    <a:pt x="205917" y="330581"/>
                  </a:lnTo>
                  <a:lnTo>
                    <a:pt x="207733" y="320040"/>
                  </a:lnTo>
                  <a:lnTo>
                    <a:pt x="205917" y="309524"/>
                  </a:lnTo>
                  <a:lnTo>
                    <a:pt x="201218" y="301345"/>
                  </a:lnTo>
                  <a:lnTo>
                    <a:pt x="194754" y="294830"/>
                  </a:lnTo>
                  <a:lnTo>
                    <a:pt x="181521" y="284645"/>
                  </a:lnTo>
                  <a:lnTo>
                    <a:pt x="176428" y="279692"/>
                  </a:lnTo>
                  <a:lnTo>
                    <a:pt x="172935" y="273913"/>
                  </a:lnTo>
                  <a:lnTo>
                    <a:pt x="171653" y="266725"/>
                  </a:lnTo>
                  <a:lnTo>
                    <a:pt x="172935" y="259524"/>
                  </a:lnTo>
                  <a:lnTo>
                    <a:pt x="176428" y="253746"/>
                  </a:lnTo>
                  <a:lnTo>
                    <a:pt x="181521" y="248805"/>
                  </a:lnTo>
                  <a:lnTo>
                    <a:pt x="194754" y="238607"/>
                  </a:lnTo>
                  <a:lnTo>
                    <a:pt x="201218" y="232092"/>
                  </a:lnTo>
                  <a:lnTo>
                    <a:pt x="205917" y="223901"/>
                  </a:lnTo>
                  <a:lnTo>
                    <a:pt x="207733" y="213372"/>
                  </a:lnTo>
                  <a:lnTo>
                    <a:pt x="205917" y="202857"/>
                  </a:lnTo>
                  <a:lnTo>
                    <a:pt x="201218" y="194678"/>
                  </a:lnTo>
                  <a:lnTo>
                    <a:pt x="194754" y="188163"/>
                  </a:lnTo>
                  <a:lnTo>
                    <a:pt x="181521" y="177952"/>
                  </a:lnTo>
                  <a:lnTo>
                    <a:pt x="176428" y="172999"/>
                  </a:lnTo>
                  <a:lnTo>
                    <a:pt x="172935" y="167220"/>
                  </a:lnTo>
                  <a:lnTo>
                    <a:pt x="171653" y="160020"/>
                  </a:lnTo>
                  <a:lnTo>
                    <a:pt x="172935" y="152844"/>
                  </a:lnTo>
                  <a:lnTo>
                    <a:pt x="176428" y="147066"/>
                  </a:lnTo>
                  <a:lnTo>
                    <a:pt x="181521" y="142125"/>
                  </a:lnTo>
                  <a:lnTo>
                    <a:pt x="194754" y="131914"/>
                  </a:lnTo>
                  <a:lnTo>
                    <a:pt x="201218" y="125399"/>
                  </a:lnTo>
                  <a:lnTo>
                    <a:pt x="205917" y="117221"/>
                  </a:lnTo>
                  <a:lnTo>
                    <a:pt x="207733" y="106705"/>
                  </a:lnTo>
                  <a:lnTo>
                    <a:pt x="205917" y="96177"/>
                  </a:lnTo>
                  <a:lnTo>
                    <a:pt x="201218" y="87972"/>
                  </a:lnTo>
                  <a:lnTo>
                    <a:pt x="194754" y="81457"/>
                  </a:lnTo>
                  <a:lnTo>
                    <a:pt x="181521" y="71272"/>
                  </a:lnTo>
                  <a:lnTo>
                    <a:pt x="176428" y="66332"/>
                  </a:lnTo>
                  <a:lnTo>
                    <a:pt x="172935" y="60553"/>
                  </a:lnTo>
                  <a:lnTo>
                    <a:pt x="171653" y="53352"/>
                  </a:lnTo>
                  <a:lnTo>
                    <a:pt x="172935" y="46151"/>
                  </a:lnTo>
                  <a:lnTo>
                    <a:pt x="176428" y="40373"/>
                  </a:lnTo>
                  <a:lnTo>
                    <a:pt x="181521" y="35433"/>
                  </a:lnTo>
                  <a:lnTo>
                    <a:pt x="187642" y="30746"/>
                  </a:lnTo>
                  <a:lnTo>
                    <a:pt x="194754" y="25247"/>
                  </a:lnTo>
                  <a:lnTo>
                    <a:pt x="201218" y="18732"/>
                  </a:lnTo>
                  <a:lnTo>
                    <a:pt x="205917" y="10528"/>
                  </a:lnTo>
                  <a:lnTo>
                    <a:pt x="207733" y="0"/>
                  </a:lnTo>
                  <a:close/>
                </a:path>
                <a:path w="288925" h="747395">
                  <a:moveTo>
                    <a:pt x="288531" y="0"/>
                  </a:moveTo>
                  <a:lnTo>
                    <a:pt x="278511" y="0"/>
                  </a:lnTo>
                  <a:lnTo>
                    <a:pt x="277228" y="7200"/>
                  </a:lnTo>
                  <a:lnTo>
                    <a:pt x="273735" y="12979"/>
                  </a:lnTo>
                  <a:lnTo>
                    <a:pt x="268643" y="17932"/>
                  </a:lnTo>
                  <a:lnTo>
                    <a:pt x="255409" y="28130"/>
                  </a:lnTo>
                  <a:lnTo>
                    <a:pt x="248958" y="34645"/>
                  </a:lnTo>
                  <a:lnTo>
                    <a:pt x="244259" y="42824"/>
                  </a:lnTo>
                  <a:lnTo>
                    <a:pt x="242443" y="53352"/>
                  </a:lnTo>
                  <a:lnTo>
                    <a:pt x="244259" y="63881"/>
                  </a:lnTo>
                  <a:lnTo>
                    <a:pt x="248958" y="72059"/>
                  </a:lnTo>
                  <a:lnTo>
                    <a:pt x="255409" y="78574"/>
                  </a:lnTo>
                  <a:lnTo>
                    <a:pt x="268643" y="88773"/>
                  </a:lnTo>
                  <a:lnTo>
                    <a:pt x="273735" y="93726"/>
                  </a:lnTo>
                  <a:lnTo>
                    <a:pt x="277228" y="99504"/>
                  </a:lnTo>
                  <a:lnTo>
                    <a:pt x="278511" y="106705"/>
                  </a:lnTo>
                  <a:lnTo>
                    <a:pt x="277228" y="113893"/>
                  </a:lnTo>
                  <a:lnTo>
                    <a:pt x="273735" y="119672"/>
                  </a:lnTo>
                  <a:lnTo>
                    <a:pt x="268643" y="124625"/>
                  </a:lnTo>
                  <a:lnTo>
                    <a:pt x="255409" y="134810"/>
                  </a:lnTo>
                  <a:lnTo>
                    <a:pt x="248958" y="141325"/>
                  </a:lnTo>
                  <a:lnTo>
                    <a:pt x="244259" y="149504"/>
                  </a:lnTo>
                  <a:lnTo>
                    <a:pt x="242443" y="160020"/>
                  </a:lnTo>
                  <a:lnTo>
                    <a:pt x="244259" y="170561"/>
                  </a:lnTo>
                  <a:lnTo>
                    <a:pt x="248958" y="178752"/>
                  </a:lnTo>
                  <a:lnTo>
                    <a:pt x="255409" y="185267"/>
                  </a:lnTo>
                  <a:lnTo>
                    <a:pt x="268643" y="195453"/>
                  </a:lnTo>
                  <a:lnTo>
                    <a:pt x="273735" y="200393"/>
                  </a:lnTo>
                  <a:lnTo>
                    <a:pt x="277228" y="206184"/>
                  </a:lnTo>
                  <a:lnTo>
                    <a:pt x="278511" y="213372"/>
                  </a:lnTo>
                  <a:lnTo>
                    <a:pt x="277228" y="220573"/>
                  </a:lnTo>
                  <a:lnTo>
                    <a:pt x="273735" y="226352"/>
                  </a:lnTo>
                  <a:lnTo>
                    <a:pt x="268643" y="231292"/>
                  </a:lnTo>
                  <a:lnTo>
                    <a:pt x="262509" y="235978"/>
                  </a:lnTo>
                  <a:lnTo>
                    <a:pt x="255409" y="241490"/>
                  </a:lnTo>
                  <a:lnTo>
                    <a:pt x="248958" y="248005"/>
                  </a:lnTo>
                  <a:lnTo>
                    <a:pt x="244259" y="256197"/>
                  </a:lnTo>
                  <a:lnTo>
                    <a:pt x="242443" y="266725"/>
                  </a:lnTo>
                  <a:lnTo>
                    <a:pt x="244259" y="277241"/>
                  </a:lnTo>
                  <a:lnTo>
                    <a:pt x="248958" y="285419"/>
                  </a:lnTo>
                  <a:lnTo>
                    <a:pt x="255409" y="291934"/>
                  </a:lnTo>
                  <a:lnTo>
                    <a:pt x="268643" y="302133"/>
                  </a:lnTo>
                  <a:lnTo>
                    <a:pt x="273735" y="307086"/>
                  </a:lnTo>
                  <a:lnTo>
                    <a:pt x="277228" y="312864"/>
                  </a:lnTo>
                  <a:lnTo>
                    <a:pt x="278511" y="320040"/>
                  </a:lnTo>
                  <a:lnTo>
                    <a:pt x="277228" y="327240"/>
                  </a:lnTo>
                  <a:lnTo>
                    <a:pt x="273735" y="333019"/>
                  </a:lnTo>
                  <a:lnTo>
                    <a:pt x="268643" y="337972"/>
                  </a:lnTo>
                  <a:lnTo>
                    <a:pt x="255409" y="348183"/>
                  </a:lnTo>
                  <a:lnTo>
                    <a:pt x="248958" y="354685"/>
                  </a:lnTo>
                  <a:lnTo>
                    <a:pt x="244259" y="362864"/>
                  </a:lnTo>
                  <a:lnTo>
                    <a:pt x="242443" y="373392"/>
                  </a:lnTo>
                  <a:lnTo>
                    <a:pt x="244259" y="383921"/>
                  </a:lnTo>
                  <a:lnTo>
                    <a:pt x="248958" y="392099"/>
                  </a:lnTo>
                  <a:lnTo>
                    <a:pt x="255409" y="398614"/>
                  </a:lnTo>
                  <a:lnTo>
                    <a:pt x="268643" y="408813"/>
                  </a:lnTo>
                  <a:lnTo>
                    <a:pt x="273735" y="413766"/>
                  </a:lnTo>
                  <a:lnTo>
                    <a:pt x="277228" y="419544"/>
                  </a:lnTo>
                  <a:lnTo>
                    <a:pt x="278511" y="426745"/>
                  </a:lnTo>
                  <a:lnTo>
                    <a:pt x="277228" y="433933"/>
                  </a:lnTo>
                  <a:lnTo>
                    <a:pt x="273735" y="439724"/>
                  </a:lnTo>
                  <a:lnTo>
                    <a:pt x="268643" y="444665"/>
                  </a:lnTo>
                  <a:lnTo>
                    <a:pt x="255409" y="454850"/>
                  </a:lnTo>
                  <a:lnTo>
                    <a:pt x="248958" y="461365"/>
                  </a:lnTo>
                  <a:lnTo>
                    <a:pt x="244259" y="469557"/>
                  </a:lnTo>
                  <a:lnTo>
                    <a:pt x="242443" y="480085"/>
                  </a:lnTo>
                  <a:lnTo>
                    <a:pt x="244259" y="490601"/>
                  </a:lnTo>
                  <a:lnTo>
                    <a:pt x="248958" y="498792"/>
                  </a:lnTo>
                  <a:lnTo>
                    <a:pt x="255409" y="505307"/>
                  </a:lnTo>
                  <a:lnTo>
                    <a:pt x="268643" y="515505"/>
                  </a:lnTo>
                  <a:lnTo>
                    <a:pt x="273735" y="520458"/>
                  </a:lnTo>
                  <a:lnTo>
                    <a:pt x="277228" y="526237"/>
                  </a:lnTo>
                  <a:lnTo>
                    <a:pt x="278511" y="533425"/>
                  </a:lnTo>
                  <a:lnTo>
                    <a:pt x="277228" y="540626"/>
                  </a:lnTo>
                  <a:lnTo>
                    <a:pt x="273735" y="546404"/>
                  </a:lnTo>
                  <a:lnTo>
                    <a:pt x="268643" y="551345"/>
                  </a:lnTo>
                  <a:lnTo>
                    <a:pt x="255409" y="561543"/>
                  </a:lnTo>
                  <a:lnTo>
                    <a:pt x="248958" y="568058"/>
                  </a:lnTo>
                  <a:lnTo>
                    <a:pt x="244259" y="576249"/>
                  </a:lnTo>
                  <a:lnTo>
                    <a:pt x="242443" y="586778"/>
                  </a:lnTo>
                  <a:lnTo>
                    <a:pt x="244259" y="597293"/>
                  </a:lnTo>
                  <a:lnTo>
                    <a:pt x="248958" y="605485"/>
                  </a:lnTo>
                  <a:lnTo>
                    <a:pt x="255409" y="612000"/>
                  </a:lnTo>
                  <a:lnTo>
                    <a:pt x="268643" y="622198"/>
                  </a:lnTo>
                  <a:lnTo>
                    <a:pt x="273735" y="627151"/>
                  </a:lnTo>
                  <a:lnTo>
                    <a:pt x="277228" y="632929"/>
                  </a:lnTo>
                  <a:lnTo>
                    <a:pt x="278511" y="640118"/>
                  </a:lnTo>
                  <a:lnTo>
                    <a:pt x="277228" y="647319"/>
                  </a:lnTo>
                  <a:lnTo>
                    <a:pt x="273735" y="653097"/>
                  </a:lnTo>
                  <a:lnTo>
                    <a:pt x="268643" y="658050"/>
                  </a:lnTo>
                  <a:lnTo>
                    <a:pt x="255409" y="668248"/>
                  </a:lnTo>
                  <a:lnTo>
                    <a:pt x="248958" y="674763"/>
                  </a:lnTo>
                  <a:lnTo>
                    <a:pt x="244259" y="682955"/>
                  </a:lnTo>
                  <a:lnTo>
                    <a:pt x="242443" y="693483"/>
                  </a:lnTo>
                  <a:lnTo>
                    <a:pt x="244259" y="703999"/>
                  </a:lnTo>
                  <a:lnTo>
                    <a:pt x="248958" y="712190"/>
                  </a:lnTo>
                  <a:lnTo>
                    <a:pt x="255409" y="718705"/>
                  </a:lnTo>
                  <a:lnTo>
                    <a:pt x="268643" y="728903"/>
                  </a:lnTo>
                  <a:lnTo>
                    <a:pt x="273735" y="733856"/>
                  </a:lnTo>
                  <a:lnTo>
                    <a:pt x="277228" y="739648"/>
                  </a:lnTo>
                  <a:lnTo>
                    <a:pt x="278511" y="746836"/>
                  </a:lnTo>
                  <a:lnTo>
                    <a:pt x="288531" y="746836"/>
                  </a:lnTo>
                  <a:lnTo>
                    <a:pt x="286727" y="736307"/>
                  </a:lnTo>
                  <a:lnTo>
                    <a:pt x="282028" y="728116"/>
                  </a:lnTo>
                  <a:lnTo>
                    <a:pt x="275577" y="721601"/>
                  </a:lnTo>
                  <a:lnTo>
                    <a:pt x="262343" y="711403"/>
                  </a:lnTo>
                  <a:lnTo>
                    <a:pt x="257238" y="706462"/>
                  </a:lnTo>
                  <a:lnTo>
                    <a:pt x="253758" y="700671"/>
                  </a:lnTo>
                  <a:lnTo>
                    <a:pt x="252463" y="693483"/>
                  </a:lnTo>
                  <a:lnTo>
                    <a:pt x="253758" y="686282"/>
                  </a:lnTo>
                  <a:lnTo>
                    <a:pt x="257238" y="680504"/>
                  </a:lnTo>
                  <a:lnTo>
                    <a:pt x="262343" y="675551"/>
                  </a:lnTo>
                  <a:lnTo>
                    <a:pt x="275577" y="665353"/>
                  </a:lnTo>
                  <a:lnTo>
                    <a:pt x="282028" y="658837"/>
                  </a:lnTo>
                  <a:lnTo>
                    <a:pt x="286727" y="650646"/>
                  </a:lnTo>
                  <a:lnTo>
                    <a:pt x="288531" y="640118"/>
                  </a:lnTo>
                  <a:lnTo>
                    <a:pt x="286727" y="629602"/>
                  </a:lnTo>
                  <a:lnTo>
                    <a:pt x="282028" y="621411"/>
                  </a:lnTo>
                  <a:lnTo>
                    <a:pt x="275577" y="614895"/>
                  </a:lnTo>
                  <a:lnTo>
                    <a:pt x="262343" y="604697"/>
                  </a:lnTo>
                  <a:lnTo>
                    <a:pt x="257238" y="599744"/>
                  </a:lnTo>
                  <a:lnTo>
                    <a:pt x="253758" y="593966"/>
                  </a:lnTo>
                  <a:lnTo>
                    <a:pt x="252463" y="586778"/>
                  </a:lnTo>
                  <a:lnTo>
                    <a:pt x="253758" y="579577"/>
                  </a:lnTo>
                  <a:lnTo>
                    <a:pt x="257238" y="573798"/>
                  </a:lnTo>
                  <a:lnTo>
                    <a:pt x="262343" y="568858"/>
                  </a:lnTo>
                  <a:lnTo>
                    <a:pt x="275577" y="558660"/>
                  </a:lnTo>
                  <a:lnTo>
                    <a:pt x="282028" y="552145"/>
                  </a:lnTo>
                  <a:lnTo>
                    <a:pt x="286727" y="543953"/>
                  </a:lnTo>
                  <a:lnTo>
                    <a:pt x="288531" y="533425"/>
                  </a:lnTo>
                  <a:lnTo>
                    <a:pt x="286727" y="522909"/>
                  </a:lnTo>
                  <a:lnTo>
                    <a:pt x="282028" y="514718"/>
                  </a:lnTo>
                  <a:lnTo>
                    <a:pt x="275577" y="508203"/>
                  </a:lnTo>
                  <a:lnTo>
                    <a:pt x="262343" y="498005"/>
                  </a:lnTo>
                  <a:lnTo>
                    <a:pt x="257238" y="493052"/>
                  </a:lnTo>
                  <a:lnTo>
                    <a:pt x="253758" y="487273"/>
                  </a:lnTo>
                  <a:lnTo>
                    <a:pt x="252463" y="480085"/>
                  </a:lnTo>
                  <a:lnTo>
                    <a:pt x="253758" y="472897"/>
                  </a:lnTo>
                  <a:lnTo>
                    <a:pt x="257238" y="467118"/>
                  </a:lnTo>
                  <a:lnTo>
                    <a:pt x="262343" y="462165"/>
                  </a:lnTo>
                  <a:lnTo>
                    <a:pt x="275577" y="451954"/>
                  </a:lnTo>
                  <a:lnTo>
                    <a:pt x="282028" y="445439"/>
                  </a:lnTo>
                  <a:lnTo>
                    <a:pt x="286727" y="437261"/>
                  </a:lnTo>
                  <a:lnTo>
                    <a:pt x="288531" y="426745"/>
                  </a:lnTo>
                  <a:lnTo>
                    <a:pt x="286727" y="416217"/>
                  </a:lnTo>
                  <a:lnTo>
                    <a:pt x="282028" y="408025"/>
                  </a:lnTo>
                  <a:lnTo>
                    <a:pt x="275577" y="401510"/>
                  </a:lnTo>
                  <a:lnTo>
                    <a:pt x="262343" y="391312"/>
                  </a:lnTo>
                  <a:lnTo>
                    <a:pt x="257238" y="386372"/>
                  </a:lnTo>
                  <a:lnTo>
                    <a:pt x="253758" y="380593"/>
                  </a:lnTo>
                  <a:lnTo>
                    <a:pt x="252463" y="373392"/>
                  </a:lnTo>
                  <a:lnTo>
                    <a:pt x="253758" y="366204"/>
                  </a:lnTo>
                  <a:lnTo>
                    <a:pt x="257238" y="360426"/>
                  </a:lnTo>
                  <a:lnTo>
                    <a:pt x="262343" y="355473"/>
                  </a:lnTo>
                  <a:lnTo>
                    <a:pt x="275577" y="345287"/>
                  </a:lnTo>
                  <a:lnTo>
                    <a:pt x="282028" y="338772"/>
                  </a:lnTo>
                  <a:lnTo>
                    <a:pt x="286727" y="330581"/>
                  </a:lnTo>
                  <a:lnTo>
                    <a:pt x="288531" y="320040"/>
                  </a:lnTo>
                  <a:lnTo>
                    <a:pt x="286727" y="309524"/>
                  </a:lnTo>
                  <a:lnTo>
                    <a:pt x="282028" y="301345"/>
                  </a:lnTo>
                  <a:lnTo>
                    <a:pt x="275577" y="294830"/>
                  </a:lnTo>
                  <a:lnTo>
                    <a:pt x="262343" y="284645"/>
                  </a:lnTo>
                  <a:lnTo>
                    <a:pt x="257238" y="279692"/>
                  </a:lnTo>
                  <a:lnTo>
                    <a:pt x="253758" y="273913"/>
                  </a:lnTo>
                  <a:lnTo>
                    <a:pt x="252463" y="266725"/>
                  </a:lnTo>
                  <a:lnTo>
                    <a:pt x="253758" y="259524"/>
                  </a:lnTo>
                  <a:lnTo>
                    <a:pt x="257238" y="253746"/>
                  </a:lnTo>
                  <a:lnTo>
                    <a:pt x="262343" y="248805"/>
                  </a:lnTo>
                  <a:lnTo>
                    <a:pt x="268465" y="244119"/>
                  </a:lnTo>
                  <a:lnTo>
                    <a:pt x="275577" y="238607"/>
                  </a:lnTo>
                  <a:lnTo>
                    <a:pt x="282028" y="232092"/>
                  </a:lnTo>
                  <a:lnTo>
                    <a:pt x="286727" y="223901"/>
                  </a:lnTo>
                  <a:lnTo>
                    <a:pt x="288531" y="213372"/>
                  </a:lnTo>
                  <a:lnTo>
                    <a:pt x="286727" y="202857"/>
                  </a:lnTo>
                  <a:lnTo>
                    <a:pt x="282028" y="194678"/>
                  </a:lnTo>
                  <a:lnTo>
                    <a:pt x="275577" y="188163"/>
                  </a:lnTo>
                  <a:lnTo>
                    <a:pt x="262343" y="177952"/>
                  </a:lnTo>
                  <a:lnTo>
                    <a:pt x="257238" y="172999"/>
                  </a:lnTo>
                  <a:lnTo>
                    <a:pt x="253758" y="167220"/>
                  </a:lnTo>
                  <a:lnTo>
                    <a:pt x="252463" y="160020"/>
                  </a:lnTo>
                  <a:lnTo>
                    <a:pt x="253758" y="152844"/>
                  </a:lnTo>
                  <a:lnTo>
                    <a:pt x="257238" y="147066"/>
                  </a:lnTo>
                  <a:lnTo>
                    <a:pt x="262343" y="142113"/>
                  </a:lnTo>
                  <a:lnTo>
                    <a:pt x="268465" y="137414"/>
                  </a:lnTo>
                  <a:lnTo>
                    <a:pt x="275577" y="131914"/>
                  </a:lnTo>
                  <a:lnTo>
                    <a:pt x="282028" y="125399"/>
                  </a:lnTo>
                  <a:lnTo>
                    <a:pt x="286727" y="117221"/>
                  </a:lnTo>
                  <a:lnTo>
                    <a:pt x="288531" y="106705"/>
                  </a:lnTo>
                  <a:lnTo>
                    <a:pt x="286727" y="96177"/>
                  </a:lnTo>
                  <a:lnTo>
                    <a:pt x="282028" y="87972"/>
                  </a:lnTo>
                  <a:lnTo>
                    <a:pt x="275577" y="81457"/>
                  </a:lnTo>
                  <a:lnTo>
                    <a:pt x="262343" y="71272"/>
                  </a:lnTo>
                  <a:lnTo>
                    <a:pt x="257238" y="66332"/>
                  </a:lnTo>
                  <a:lnTo>
                    <a:pt x="253758" y="60553"/>
                  </a:lnTo>
                  <a:lnTo>
                    <a:pt x="252463" y="53352"/>
                  </a:lnTo>
                  <a:lnTo>
                    <a:pt x="253758" y="46151"/>
                  </a:lnTo>
                  <a:lnTo>
                    <a:pt x="257238" y="40373"/>
                  </a:lnTo>
                  <a:lnTo>
                    <a:pt x="262343" y="35433"/>
                  </a:lnTo>
                  <a:lnTo>
                    <a:pt x="275577" y="25247"/>
                  </a:lnTo>
                  <a:lnTo>
                    <a:pt x="282028" y="18732"/>
                  </a:lnTo>
                  <a:lnTo>
                    <a:pt x="286727" y="10528"/>
                  </a:lnTo>
                  <a:lnTo>
                    <a:pt x="288531" y="0"/>
                  </a:lnTo>
                  <a:close/>
                </a:path>
              </a:pathLst>
            </a:custGeom>
            <a:solidFill>
              <a:srgbClr val="12294A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0" name="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707429" y="1715744"/>
            <a:ext cx="636344" cy="530991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020206" y="5144317"/>
            <a:ext cx="436893" cy="350838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940704" y="1389413"/>
            <a:ext cx="4130630" cy="4102099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550915" y="6095619"/>
            <a:ext cx="7994650" cy="1983104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D0D0CE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15520830" y="3042106"/>
            <a:ext cx="2767330" cy="1700530"/>
            <a:chOff x="15520830" y="3042106"/>
            <a:chExt cx="2767330" cy="1700530"/>
          </a:xfrm>
        </p:grpSpPr>
        <p:sp>
          <p:nvSpPr>
            <p:cNvPr id="4" name="object 4"/>
            <p:cNvSpPr/>
            <p:nvPr/>
          </p:nvSpPr>
          <p:spPr>
            <a:xfrm>
              <a:off x="15520830" y="3382951"/>
              <a:ext cx="2719070" cy="1359535"/>
            </a:xfrm>
            <a:custGeom>
              <a:avLst/>
              <a:gdLst/>
              <a:ahLst/>
              <a:cxnLst/>
              <a:rect l="l" t="t" r="r" b="b"/>
              <a:pathLst>
                <a:path w="2719069" h="1359535">
                  <a:moveTo>
                    <a:pt x="1359491" y="0"/>
                  </a:moveTo>
                  <a:lnTo>
                    <a:pt x="1310741" y="858"/>
                  </a:lnTo>
                  <a:lnTo>
                    <a:pt x="1262421" y="3413"/>
                  </a:lnTo>
                  <a:lnTo>
                    <a:pt x="1214562" y="7637"/>
                  </a:lnTo>
                  <a:lnTo>
                    <a:pt x="1167191" y="13501"/>
                  </a:lnTo>
                  <a:lnTo>
                    <a:pt x="1120337" y="20975"/>
                  </a:lnTo>
                  <a:lnTo>
                    <a:pt x="1074029" y="30032"/>
                  </a:lnTo>
                  <a:lnTo>
                    <a:pt x="1028297" y="40642"/>
                  </a:lnTo>
                  <a:lnTo>
                    <a:pt x="983167" y="52776"/>
                  </a:lnTo>
                  <a:lnTo>
                    <a:pt x="938671" y="66406"/>
                  </a:lnTo>
                  <a:lnTo>
                    <a:pt x="894835" y="81504"/>
                  </a:lnTo>
                  <a:lnTo>
                    <a:pt x="851690" y="98039"/>
                  </a:lnTo>
                  <a:lnTo>
                    <a:pt x="809264" y="115984"/>
                  </a:lnTo>
                  <a:lnTo>
                    <a:pt x="767585" y="135309"/>
                  </a:lnTo>
                  <a:lnTo>
                    <a:pt x="726682" y="155986"/>
                  </a:lnTo>
                  <a:lnTo>
                    <a:pt x="686585" y="177986"/>
                  </a:lnTo>
                  <a:lnTo>
                    <a:pt x="647321" y="201281"/>
                  </a:lnTo>
                  <a:lnTo>
                    <a:pt x="608921" y="225841"/>
                  </a:lnTo>
                  <a:lnTo>
                    <a:pt x="571412" y="251637"/>
                  </a:lnTo>
                  <a:lnTo>
                    <a:pt x="534823" y="278642"/>
                  </a:lnTo>
                  <a:lnTo>
                    <a:pt x="499183" y="306825"/>
                  </a:lnTo>
                  <a:lnTo>
                    <a:pt x="464522" y="336159"/>
                  </a:lnTo>
                  <a:lnTo>
                    <a:pt x="430867" y="366614"/>
                  </a:lnTo>
                  <a:lnTo>
                    <a:pt x="398247" y="398163"/>
                  </a:lnTo>
                  <a:lnTo>
                    <a:pt x="366692" y="430775"/>
                  </a:lnTo>
                  <a:lnTo>
                    <a:pt x="336230" y="464422"/>
                  </a:lnTo>
                  <a:lnTo>
                    <a:pt x="306889" y="499076"/>
                  </a:lnTo>
                  <a:lnTo>
                    <a:pt x="278699" y="534707"/>
                  </a:lnTo>
                  <a:lnTo>
                    <a:pt x="251689" y="571287"/>
                  </a:lnTo>
                  <a:lnTo>
                    <a:pt x="225887" y="608787"/>
                  </a:lnTo>
                  <a:lnTo>
                    <a:pt x="201322" y="647178"/>
                  </a:lnTo>
                  <a:lnTo>
                    <a:pt x="178022" y="686432"/>
                  </a:lnTo>
                  <a:lnTo>
                    <a:pt x="156018" y="726519"/>
                  </a:lnTo>
                  <a:lnTo>
                    <a:pt x="135336" y="767412"/>
                  </a:lnTo>
                  <a:lnTo>
                    <a:pt x="116007" y="809080"/>
                  </a:lnTo>
                  <a:lnTo>
                    <a:pt x="98058" y="851496"/>
                  </a:lnTo>
                  <a:lnTo>
                    <a:pt x="81520" y="894630"/>
                  </a:lnTo>
                  <a:lnTo>
                    <a:pt x="66419" y="938454"/>
                  </a:lnTo>
                  <a:lnTo>
                    <a:pt x="52786" y="982939"/>
                  </a:lnTo>
                  <a:lnTo>
                    <a:pt x="40650" y="1028056"/>
                  </a:lnTo>
                  <a:lnTo>
                    <a:pt x="30038" y="1073776"/>
                  </a:lnTo>
                  <a:lnTo>
                    <a:pt x="20979" y="1120071"/>
                  </a:lnTo>
                  <a:lnTo>
                    <a:pt x="13503" y="1166912"/>
                  </a:lnTo>
                  <a:lnTo>
                    <a:pt x="7639" y="1214270"/>
                  </a:lnTo>
                  <a:lnTo>
                    <a:pt x="3414" y="1262116"/>
                  </a:lnTo>
                  <a:lnTo>
                    <a:pt x="858" y="1310422"/>
                  </a:lnTo>
                  <a:lnTo>
                    <a:pt x="0" y="1359158"/>
                  </a:lnTo>
                  <a:lnTo>
                    <a:pt x="2718887" y="1359158"/>
                  </a:lnTo>
                  <a:lnTo>
                    <a:pt x="2718028" y="1310422"/>
                  </a:lnTo>
                  <a:lnTo>
                    <a:pt x="2715473" y="1262116"/>
                  </a:lnTo>
                  <a:lnTo>
                    <a:pt x="2711248" y="1214270"/>
                  </a:lnTo>
                  <a:lnTo>
                    <a:pt x="2705384" y="1166912"/>
                  </a:lnTo>
                  <a:lnTo>
                    <a:pt x="2697909" y="1120072"/>
                  </a:lnTo>
                  <a:lnTo>
                    <a:pt x="2688851" y="1073777"/>
                  </a:lnTo>
                  <a:lnTo>
                    <a:pt x="2678240" y="1028056"/>
                  </a:lnTo>
                  <a:lnTo>
                    <a:pt x="2666104" y="982939"/>
                  </a:lnTo>
                  <a:lnTo>
                    <a:pt x="2652472" y="938454"/>
                  </a:lnTo>
                  <a:lnTo>
                    <a:pt x="2637373" y="894630"/>
                  </a:lnTo>
                  <a:lnTo>
                    <a:pt x="2620836" y="851496"/>
                  </a:lnTo>
                  <a:lnTo>
                    <a:pt x="2602889" y="809080"/>
                  </a:lnTo>
                  <a:lnTo>
                    <a:pt x="2583561" y="767412"/>
                  </a:lnTo>
                  <a:lnTo>
                    <a:pt x="2562881" y="726520"/>
                  </a:lnTo>
                  <a:lnTo>
                    <a:pt x="2540878" y="686432"/>
                  </a:lnTo>
                  <a:lnTo>
                    <a:pt x="2517581" y="647178"/>
                  </a:lnTo>
                  <a:lnTo>
                    <a:pt x="2493018" y="608787"/>
                  </a:lnTo>
                  <a:lnTo>
                    <a:pt x="2467218" y="571287"/>
                  </a:lnTo>
                  <a:lnTo>
                    <a:pt x="2440209" y="534707"/>
                  </a:lnTo>
                  <a:lnTo>
                    <a:pt x="2412022" y="499076"/>
                  </a:lnTo>
                  <a:lnTo>
                    <a:pt x="2382684" y="464422"/>
                  </a:lnTo>
                  <a:lnTo>
                    <a:pt x="2352224" y="430775"/>
                  </a:lnTo>
                  <a:lnTo>
                    <a:pt x="2320671" y="398163"/>
                  </a:lnTo>
                  <a:lnTo>
                    <a:pt x="2288054" y="366615"/>
                  </a:lnTo>
                  <a:lnTo>
                    <a:pt x="2254401" y="336159"/>
                  </a:lnTo>
                  <a:lnTo>
                    <a:pt x="2219742" y="306825"/>
                  </a:lnTo>
                  <a:lnTo>
                    <a:pt x="2184105" y="278642"/>
                  </a:lnTo>
                  <a:lnTo>
                    <a:pt x="2147519" y="251637"/>
                  </a:lnTo>
                  <a:lnTo>
                    <a:pt x="2110013" y="225841"/>
                  </a:lnTo>
                  <a:lnTo>
                    <a:pt x="2071615" y="201281"/>
                  </a:lnTo>
                  <a:lnTo>
                    <a:pt x="2032354" y="177986"/>
                  </a:lnTo>
                  <a:lnTo>
                    <a:pt x="1992260" y="155986"/>
                  </a:lnTo>
                  <a:lnTo>
                    <a:pt x="1951360" y="135309"/>
                  </a:lnTo>
                  <a:lnTo>
                    <a:pt x="1909684" y="115984"/>
                  </a:lnTo>
                  <a:lnTo>
                    <a:pt x="1867261" y="98039"/>
                  </a:lnTo>
                  <a:lnTo>
                    <a:pt x="1824118" y="81504"/>
                  </a:lnTo>
                  <a:lnTo>
                    <a:pt x="1780286" y="66407"/>
                  </a:lnTo>
                  <a:lnTo>
                    <a:pt x="1735792" y="52776"/>
                  </a:lnTo>
                  <a:lnTo>
                    <a:pt x="1690666" y="40642"/>
                  </a:lnTo>
                  <a:lnTo>
                    <a:pt x="1644936" y="30032"/>
                  </a:lnTo>
                  <a:lnTo>
                    <a:pt x="1598631" y="20975"/>
                  </a:lnTo>
                  <a:lnTo>
                    <a:pt x="1551780" y="13501"/>
                  </a:lnTo>
                  <a:lnTo>
                    <a:pt x="1504412" y="7637"/>
                  </a:lnTo>
                  <a:lnTo>
                    <a:pt x="1456555" y="3413"/>
                  </a:lnTo>
                  <a:lnTo>
                    <a:pt x="1408238" y="858"/>
                  </a:lnTo>
                  <a:lnTo>
                    <a:pt x="1359491" y="0"/>
                  </a:lnTo>
                  <a:close/>
                </a:path>
              </a:pathLst>
            </a:custGeom>
            <a:solidFill>
              <a:srgbClr val="FFB81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6142170" y="3042106"/>
              <a:ext cx="2146300" cy="1372235"/>
            </a:xfrm>
            <a:custGeom>
              <a:avLst/>
              <a:gdLst/>
              <a:ahLst/>
              <a:cxnLst/>
              <a:rect l="l" t="t" r="r" b="b"/>
              <a:pathLst>
                <a:path w="2146300" h="1372235">
                  <a:moveTo>
                    <a:pt x="172021" y="1294561"/>
                  </a:moveTo>
                  <a:lnTo>
                    <a:pt x="140741" y="1263281"/>
                  </a:lnTo>
                  <a:lnTo>
                    <a:pt x="128371" y="1265821"/>
                  </a:lnTo>
                  <a:lnTo>
                    <a:pt x="118452" y="1272667"/>
                  </a:lnTo>
                  <a:lnTo>
                    <a:pt x="111861" y="1282636"/>
                  </a:lnTo>
                  <a:lnTo>
                    <a:pt x="109461" y="1294561"/>
                  </a:lnTo>
                  <a:lnTo>
                    <a:pt x="112001" y="1306918"/>
                  </a:lnTo>
                  <a:lnTo>
                    <a:pt x="118846" y="1316837"/>
                  </a:lnTo>
                  <a:lnTo>
                    <a:pt x="128816" y="1323428"/>
                  </a:lnTo>
                  <a:lnTo>
                    <a:pt x="140741" y="1325829"/>
                  </a:lnTo>
                  <a:lnTo>
                    <a:pt x="153098" y="1323873"/>
                  </a:lnTo>
                  <a:lnTo>
                    <a:pt x="163029" y="1317231"/>
                  </a:lnTo>
                  <a:lnTo>
                    <a:pt x="169621" y="1307071"/>
                  </a:lnTo>
                  <a:lnTo>
                    <a:pt x="172021" y="1294561"/>
                  </a:lnTo>
                  <a:close/>
                </a:path>
                <a:path w="2146300" h="1372235">
                  <a:moveTo>
                    <a:pt x="172021" y="1121549"/>
                  </a:moveTo>
                  <a:lnTo>
                    <a:pt x="169570" y="1109624"/>
                  </a:lnTo>
                  <a:lnTo>
                    <a:pt x="169481" y="1109179"/>
                  </a:lnTo>
                  <a:lnTo>
                    <a:pt x="162636" y="1099261"/>
                  </a:lnTo>
                  <a:lnTo>
                    <a:pt x="152666" y="1092657"/>
                  </a:lnTo>
                  <a:lnTo>
                    <a:pt x="140741" y="1090269"/>
                  </a:lnTo>
                  <a:lnTo>
                    <a:pt x="128371" y="1092809"/>
                  </a:lnTo>
                  <a:lnTo>
                    <a:pt x="118452" y="1099654"/>
                  </a:lnTo>
                  <a:lnTo>
                    <a:pt x="111861" y="1109624"/>
                  </a:lnTo>
                  <a:lnTo>
                    <a:pt x="109461" y="1121549"/>
                  </a:lnTo>
                  <a:lnTo>
                    <a:pt x="111912" y="1133462"/>
                  </a:lnTo>
                  <a:lnTo>
                    <a:pt x="112001" y="1133906"/>
                  </a:lnTo>
                  <a:lnTo>
                    <a:pt x="118846" y="1143812"/>
                  </a:lnTo>
                  <a:lnTo>
                    <a:pt x="128816" y="1150416"/>
                  </a:lnTo>
                  <a:lnTo>
                    <a:pt x="140741" y="1152804"/>
                  </a:lnTo>
                  <a:lnTo>
                    <a:pt x="153098" y="1150264"/>
                  </a:lnTo>
                  <a:lnTo>
                    <a:pt x="163029" y="1143431"/>
                  </a:lnTo>
                  <a:lnTo>
                    <a:pt x="169621" y="1133462"/>
                  </a:lnTo>
                  <a:lnTo>
                    <a:pt x="172021" y="1121549"/>
                  </a:lnTo>
                  <a:close/>
                </a:path>
                <a:path w="2146300" h="1372235">
                  <a:moveTo>
                    <a:pt x="172021" y="947483"/>
                  </a:moveTo>
                  <a:lnTo>
                    <a:pt x="169570" y="935558"/>
                  </a:lnTo>
                  <a:lnTo>
                    <a:pt x="169481" y="935113"/>
                  </a:lnTo>
                  <a:lnTo>
                    <a:pt x="162636" y="925195"/>
                  </a:lnTo>
                  <a:lnTo>
                    <a:pt x="152666" y="918603"/>
                  </a:lnTo>
                  <a:lnTo>
                    <a:pt x="140741" y="916203"/>
                  </a:lnTo>
                  <a:lnTo>
                    <a:pt x="128371" y="918743"/>
                  </a:lnTo>
                  <a:lnTo>
                    <a:pt x="118452" y="925588"/>
                  </a:lnTo>
                  <a:lnTo>
                    <a:pt x="111861" y="935558"/>
                  </a:lnTo>
                  <a:lnTo>
                    <a:pt x="109461" y="947483"/>
                  </a:lnTo>
                  <a:lnTo>
                    <a:pt x="112001" y="959840"/>
                  </a:lnTo>
                  <a:lnTo>
                    <a:pt x="118846" y="969759"/>
                  </a:lnTo>
                  <a:lnTo>
                    <a:pt x="128816" y="976350"/>
                  </a:lnTo>
                  <a:lnTo>
                    <a:pt x="140741" y="978750"/>
                  </a:lnTo>
                  <a:lnTo>
                    <a:pt x="153098" y="976795"/>
                  </a:lnTo>
                  <a:lnTo>
                    <a:pt x="163029" y="970153"/>
                  </a:lnTo>
                  <a:lnTo>
                    <a:pt x="169621" y="959980"/>
                  </a:lnTo>
                  <a:lnTo>
                    <a:pt x="172021" y="947483"/>
                  </a:lnTo>
                  <a:close/>
                </a:path>
                <a:path w="2146300" h="1372235">
                  <a:moveTo>
                    <a:pt x="333603" y="1294561"/>
                  </a:moveTo>
                  <a:lnTo>
                    <a:pt x="302336" y="1263281"/>
                  </a:lnTo>
                  <a:lnTo>
                    <a:pt x="289966" y="1265821"/>
                  </a:lnTo>
                  <a:lnTo>
                    <a:pt x="280047" y="1272667"/>
                  </a:lnTo>
                  <a:lnTo>
                    <a:pt x="273456" y="1282636"/>
                  </a:lnTo>
                  <a:lnTo>
                    <a:pt x="271068" y="1294561"/>
                  </a:lnTo>
                  <a:lnTo>
                    <a:pt x="273608" y="1306918"/>
                  </a:lnTo>
                  <a:lnTo>
                    <a:pt x="280441" y="1316837"/>
                  </a:lnTo>
                  <a:lnTo>
                    <a:pt x="290410" y="1323428"/>
                  </a:lnTo>
                  <a:lnTo>
                    <a:pt x="302336" y="1325829"/>
                  </a:lnTo>
                  <a:lnTo>
                    <a:pt x="314706" y="1323873"/>
                  </a:lnTo>
                  <a:lnTo>
                    <a:pt x="324624" y="1317231"/>
                  </a:lnTo>
                  <a:lnTo>
                    <a:pt x="331216" y="1307071"/>
                  </a:lnTo>
                  <a:lnTo>
                    <a:pt x="333603" y="1294561"/>
                  </a:lnTo>
                  <a:close/>
                </a:path>
                <a:path w="2146300" h="1372235">
                  <a:moveTo>
                    <a:pt x="333603" y="1121549"/>
                  </a:moveTo>
                  <a:lnTo>
                    <a:pt x="331152" y="1109624"/>
                  </a:lnTo>
                  <a:lnTo>
                    <a:pt x="331063" y="1109179"/>
                  </a:lnTo>
                  <a:lnTo>
                    <a:pt x="324231" y="1099261"/>
                  </a:lnTo>
                  <a:lnTo>
                    <a:pt x="314261" y="1092657"/>
                  </a:lnTo>
                  <a:lnTo>
                    <a:pt x="302336" y="1090269"/>
                  </a:lnTo>
                  <a:lnTo>
                    <a:pt x="289966" y="1092809"/>
                  </a:lnTo>
                  <a:lnTo>
                    <a:pt x="280047" y="1099654"/>
                  </a:lnTo>
                  <a:lnTo>
                    <a:pt x="273456" y="1109624"/>
                  </a:lnTo>
                  <a:lnTo>
                    <a:pt x="271068" y="1121549"/>
                  </a:lnTo>
                  <a:lnTo>
                    <a:pt x="273507" y="1133462"/>
                  </a:lnTo>
                  <a:lnTo>
                    <a:pt x="273608" y="1133906"/>
                  </a:lnTo>
                  <a:lnTo>
                    <a:pt x="280441" y="1143812"/>
                  </a:lnTo>
                  <a:lnTo>
                    <a:pt x="290410" y="1150416"/>
                  </a:lnTo>
                  <a:lnTo>
                    <a:pt x="302336" y="1152804"/>
                  </a:lnTo>
                  <a:lnTo>
                    <a:pt x="314706" y="1150264"/>
                  </a:lnTo>
                  <a:lnTo>
                    <a:pt x="324624" y="1143431"/>
                  </a:lnTo>
                  <a:lnTo>
                    <a:pt x="331216" y="1133462"/>
                  </a:lnTo>
                  <a:lnTo>
                    <a:pt x="333603" y="1121549"/>
                  </a:lnTo>
                  <a:close/>
                </a:path>
                <a:path w="2146300" h="1372235">
                  <a:moveTo>
                    <a:pt x="333603" y="947483"/>
                  </a:moveTo>
                  <a:lnTo>
                    <a:pt x="331152" y="935558"/>
                  </a:lnTo>
                  <a:lnTo>
                    <a:pt x="331063" y="935113"/>
                  </a:lnTo>
                  <a:lnTo>
                    <a:pt x="324231" y="925195"/>
                  </a:lnTo>
                  <a:lnTo>
                    <a:pt x="314261" y="918603"/>
                  </a:lnTo>
                  <a:lnTo>
                    <a:pt x="302336" y="916203"/>
                  </a:lnTo>
                  <a:lnTo>
                    <a:pt x="289966" y="918743"/>
                  </a:lnTo>
                  <a:lnTo>
                    <a:pt x="280047" y="925588"/>
                  </a:lnTo>
                  <a:lnTo>
                    <a:pt x="273456" y="935558"/>
                  </a:lnTo>
                  <a:lnTo>
                    <a:pt x="271068" y="947483"/>
                  </a:lnTo>
                  <a:lnTo>
                    <a:pt x="273608" y="959840"/>
                  </a:lnTo>
                  <a:lnTo>
                    <a:pt x="280441" y="969759"/>
                  </a:lnTo>
                  <a:lnTo>
                    <a:pt x="290410" y="976350"/>
                  </a:lnTo>
                  <a:lnTo>
                    <a:pt x="302336" y="978750"/>
                  </a:lnTo>
                  <a:lnTo>
                    <a:pt x="314706" y="976795"/>
                  </a:lnTo>
                  <a:lnTo>
                    <a:pt x="324624" y="970153"/>
                  </a:lnTo>
                  <a:lnTo>
                    <a:pt x="331216" y="959980"/>
                  </a:lnTo>
                  <a:lnTo>
                    <a:pt x="333603" y="947483"/>
                  </a:lnTo>
                  <a:close/>
                </a:path>
                <a:path w="2146300" h="1372235">
                  <a:moveTo>
                    <a:pt x="333603" y="773417"/>
                  </a:moveTo>
                  <a:lnTo>
                    <a:pt x="331152" y="761504"/>
                  </a:lnTo>
                  <a:lnTo>
                    <a:pt x="331063" y="761060"/>
                  </a:lnTo>
                  <a:lnTo>
                    <a:pt x="324231" y="751141"/>
                  </a:lnTo>
                  <a:lnTo>
                    <a:pt x="314261" y="744550"/>
                  </a:lnTo>
                  <a:lnTo>
                    <a:pt x="302336" y="742149"/>
                  </a:lnTo>
                  <a:lnTo>
                    <a:pt x="289966" y="744689"/>
                  </a:lnTo>
                  <a:lnTo>
                    <a:pt x="280047" y="751535"/>
                  </a:lnTo>
                  <a:lnTo>
                    <a:pt x="273456" y="761504"/>
                  </a:lnTo>
                  <a:lnTo>
                    <a:pt x="271068" y="773417"/>
                  </a:lnTo>
                  <a:lnTo>
                    <a:pt x="273608" y="785774"/>
                  </a:lnTo>
                  <a:lnTo>
                    <a:pt x="280441" y="795693"/>
                  </a:lnTo>
                  <a:lnTo>
                    <a:pt x="290410" y="802297"/>
                  </a:lnTo>
                  <a:lnTo>
                    <a:pt x="302336" y="804684"/>
                  </a:lnTo>
                  <a:lnTo>
                    <a:pt x="314706" y="802728"/>
                  </a:lnTo>
                  <a:lnTo>
                    <a:pt x="324624" y="796086"/>
                  </a:lnTo>
                  <a:lnTo>
                    <a:pt x="331216" y="785926"/>
                  </a:lnTo>
                  <a:lnTo>
                    <a:pt x="333603" y="773417"/>
                  </a:lnTo>
                  <a:close/>
                </a:path>
                <a:path w="2146300" h="1372235">
                  <a:moveTo>
                    <a:pt x="333603" y="600405"/>
                  </a:moveTo>
                  <a:lnTo>
                    <a:pt x="302336" y="569188"/>
                  </a:lnTo>
                  <a:lnTo>
                    <a:pt x="289966" y="571728"/>
                  </a:lnTo>
                  <a:lnTo>
                    <a:pt x="280047" y="578561"/>
                  </a:lnTo>
                  <a:lnTo>
                    <a:pt x="273456" y="588505"/>
                  </a:lnTo>
                  <a:lnTo>
                    <a:pt x="271068" y="600405"/>
                  </a:lnTo>
                  <a:lnTo>
                    <a:pt x="273608" y="612317"/>
                  </a:lnTo>
                  <a:lnTo>
                    <a:pt x="280441" y="622287"/>
                  </a:lnTo>
                  <a:lnTo>
                    <a:pt x="290410" y="629132"/>
                  </a:lnTo>
                  <a:lnTo>
                    <a:pt x="302336" y="631659"/>
                  </a:lnTo>
                  <a:lnTo>
                    <a:pt x="314706" y="629272"/>
                  </a:lnTo>
                  <a:lnTo>
                    <a:pt x="324624" y="622681"/>
                  </a:lnTo>
                  <a:lnTo>
                    <a:pt x="331216" y="612762"/>
                  </a:lnTo>
                  <a:lnTo>
                    <a:pt x="333603" y="600405"/>
                  </a:lnTo>
                  <a:close/>
                </a:path>
                <a:path w="2146300" h="1372235">
                  <a:moveTo>
                    <a:pt x="496277" y="1294561"/>
                  </a:moveTo>
                  <a:lnTo>
                    <a:pt x="465023" y="1263281"/>
                  </a:lnTo>
                  <a:lnTo>
                    <a:pt x="452628" y="1265821"/>
                  </a:lnTo>
                  <a:lnTo>
                    <a:pt x="442722" y="1272667"/>
                  </a:lnTo>
                  <a:lnTo>
                    <a:pt x="436143" y="1282636"/>
                  </a:lnTo>
                  <a:lnTo>
                    <a:pt x="433755" y="1294561"/>
                  </a:lnTo>
                  <a:lnTo>
                    <a:pt x="436295" y="1306918"/>
                  </a:lnTo>
                  <a:lnTo>
                    <a:pt x="443141" y="1316837"/>
                  </a:lnTo>
                  <a:lnTo>
                    <a:pt x="453097" y="1323428"/>
                  </a:lnTo>
                  <a:lnTo>
                    <a:pt x="465023" y="1325829"/>
                  </a:lnTo>
                  <a:lnTo>
                    <a:pt x="476935" y="1323873"/>
                  </a:lnTo>
                  <a:lnTo>
                    <a:pt x="486905" y="1317231"/>
                  </a:lnTo>
                  <a:lnTo>
                    <a:pt x="493737" y="1307071"/>
                  </a:lnTo>
                  <a:lnTo>
                    <a:pt x="496277" y="1294561"/>
                  </a:lnTo>
                  <a:close/>
                </a:path>
                <a:path w="2146300" h="1372235">
                  <a:moveTo>
                    <a:pt x="496277" y="1121549"/>
                  </a:moveTo>
                  <a:lnTo>
                    <a:pt x="493826" y="1109624"/>
                  </a:lnTo>
                  <a:lnTo>
                    <a:pt x="493737" y="1109179"/>
                  </a:lnTo>
                  <a:lnTo>
                    <a:pt x="486905" y="1099261"/>
                  </a:lnTo>
                  <a:lnTo>
                    <a:pt x="476935" y="1092657"/>
                  </a:lnTo>
                  <a:lnTo>
                    <a:pt x="465023" y="1090269"/>
                  </a:lnTo>
                  <a:lnTo>
                    <a:pt x="452628" y="1092809"/>
                  </a:lnTo>
                  <a:lnTo>
                    <a:pt x="442722" y="1099654"/>
                  </a:lnTo>
                  <a:lnTo>
                    <a:pt x="436143" y="1109624"/>
                  </a:lnTo>
                  <a:lnTo>
                    <a:pt x="433755" y="1121549"/>
                  </a:lnTo>
                  <a:lnTo>
                    <a:pt x="436206" y="1133462"/>
                  </a:lnTo>
                  <a:lnTo>
                    <a:pt x="436295" y="1133906"/>
                  </a:lnTo>
                  <a:lnTo>
                    <a:pt x="443141" y="1143812"/>
                  </a:lnTo>
                  <a:lnTo>
                    <a:pt x="453097" y="1150416"/>
                  </a:lnTo>
                  <a:lnTo>
                    <a:pt x="465023" y="1152804"/>
                  </a:lnTo>
                  <a:lnTo>
                    <a:pt x="476935" y="1150264"/>
                  </a:lnTo>
                  <a:lnTo>
                    <a:pt x="486905" y="1143431"/>
                  </a:lnTo>
                  <a:lnTo>
                    <a:pt x="493737" y="1133462"/>
                  </a:lnTo>
                  <a:lnTo>
                    <a:pt x="496277" y="1121549"/>
                  </a:lnTo>
                  <a:close/>
                </a:path>
                <a:path w="2146300" h="1372235">
                  <a:moveTo>
                    <a:pt x="496277" y="947483"/>
                  </a:moveTo>
                  <a:lnTo>
                    <a:pt x="493826" y="935558"/>
                  </a:lnTo>
                  <a:lnTo>
                    <a:pt x="493737" y="935113"/>
                  </a:lnTo>
                  <a:lnTo>
                    <a:pt x="486905" y="925195"/>
                  </a:lnTo>
                  <a:lnTo>
                    <a:pt x="476935" y="918603"/>
                  </a:lnTo>
                  <a:lnTo>
                    <a:pt x="465023" y="916203"/>
                  </a:lnTo>
                  <a:lnTo>
                    <a:pt x="452628" y="918743"/>
                  </a:lnTo>
                  <a:lnTo>
                    <a:pt x="442722" y="925588"/>
                  </a:lnTo>
                  <a:lnTo>
                    <a:pt x="436143" y="935558"/>
                  </a:lnTo>
                  <a:lnTo>
                    <a:pt x="433755" y="947483"/>
                  </a:lnTo>
                  <a:lnTo>
                    <a:pt x="436295" y="959840"/>
                  </a:lnTo>
                  <a:lnTo>
                    <a:pt x="443141" y="969759"/>
                  </a:lnTo>
                  <a:lnTo>
                    <a:pt x="453097" y="976350"/>
                  </a:lnTo>
                  <a:lnTo>
                    <a:pt x="465023" y="978750"/>
                  </a:lnTo>
                  <a:lnTo>
                    <a:pt x="476935" y="976795"/>
                  </a:lnTo>
                  <a:lnTo>
                    <a:pt x="486905" y="970153"/>
                  </a:lnTo>
                  <a:lnTo>
                    <a:pt x="493737" y="959980"/>
                  </a:lnTo>
                  <a:lnTo>
                    <a:pt x="496277" y="947483"/>
                  </a:lnTo>
                  <a:close/>
                </a:path>
                <a:path w="2146300" h="1372235">
                  <a:moveTo>
                    <a:pt x="496277" y="773417"/>
                  </a:moveTo>
                  <a:lnTo>
                    <a:pt x="493826" y="761504"/>
                  </a:lnTo>
                  <a:lnTo>
                    <a:pt x="493737" y="761060"/>
                  </a:lnTo>
                  <a:lnTo>
                    <a:pt x="486905" y="751141"/>
                  </a:lnTo>
                  <a:lnTo>
                    <a:pt x="476935" y="744550"/>
                  </a:lnTo>
                  <a:lnTo>
                    <a:pt x="465023" y="742149"/>
                  </a:lnTo>
                  <a:lnTo>
                    <a:pt x="452628" y="744689"/>
                  </a:lnTo>
                  <a:lnTo>
                    <a:pt x="442722" y="751535"/>
                  </a:lnTo>
                  <a:lnTo>
                    <a:pt x="436143" y="761504"/>
                  </a:lnTo>
                  <a:lnTo>
                    <a:pt x="433755" y="773417"/>
                  </a:lnTo>
                  <a:lnTo>
                    <a:pt x="436295" y="785774"/>
                  </a:lnTo>
                  <a:lnTo>
                    <a:pt x="443141" y="795693"/>
                  </a:lnTo>
                  <a:lnTo>
                    <a:pt x="453097" y="802297"/>
                  </a:lnTo>
                  <a:lnTo>
                    <a:pt x="465023" y="804684"/>
                  </a:lnTo>
                  <a:lnTo>
                    <a:pt x="476935" y="802728"/>
                  </a:lnTo>
                  <a:lnTo>
                    <a:pt x="486905" y="796086"/>
                  </a:lnTo>
                  <a:lnTo>
                    <a:pt x="493737" y="785926"/>
                  </a:lnTo>
                  <a:lnTo>
                    <a:pt x="496277" y="773417"/>
                  </a:lnTo>
                  <a:close/>
                </a:path>
                <a:path w="2146300" h="1372235">
                  <a:moveTo>
                    <a:pt x="496277" y="600405"/>
                  </a:moveTo>
                  <a:lnTo>
                    <a:pt x="465023" y="569188"/>
                  </a:lnTo>
                  <a:lnTo>
                    <a:pt x="452628" y="571728"/>
                  </a:lnTo>
                  <a:lnTo>
                    <a:pt x="442722" y="578561"/>
                  </a:lnTo>
                  <a:lnTo>
                    <a:pt x="436143" y="588505"/>
                  </a:lnTo>
                  <a:lnTo>
                    <a:pt x="433755" y="600405"/>
                  </a:lnTo>
                  <a:lnTo>
                    <a:pt x="436295" y="612317"/>
                  </a:lnTo>
                  <a:lnTo>
                    <a:pt x="443141" y="622287"/>
                  </a:lnTo>
                  <a:lnTo>
                    <a:pt x="453097" y="629132"/>
                  </a:lnTo>
                  <a:lnTo>
                    <a:pt x="465023" y="631659"/>
                  </a:lnTo>
                  <a:lnTo>
                    <a:pt x="476935" y="629272"/>
                  </a:lnTo>
                  <a:lnTo>
                    <a:pt x="486905" y="622681"/>
                  </a:lnTo>
                  <a:lnTo>
                    <a:pt x="493737" y="612762"/>
                  </a:lnTo>
                  <a:lnTo>
                    <a:pt x="496277" y="600405"/>
                  </a:lnTo>
                  <a:close/>
                </a:path>
                <a:path w="2146300" h="1372235">
                  <a:moveTo>
                    <a:pt x="496277" y="426275"/>
                  </a:moveTo>
                  <a:lnTo>
                    <a:pt x="465023" y="395020"/>
                  </a:lnTo>
                  <a:lnTo>
                    <a:pt x="452628" y="397560"/>
                  </a:lnTo>
                  <a:lnTo>
                    <a:pt x="442722" y="404393"/>
                  </a:lnTo>
                  <a:lnTo>
                    <a:pt x="436143" y="414350"/>
                  </a:lnTo>
                  <a:lnTo>
                    <a:pt x="433755" y="426275"/>
                  </a:lnTo>
                  <a:lnTo>
                    <a:pt x="436295" y="438670"/>
                  </a:lnTo>
                  <a:lnTo>
                    <a:pt x="443141" y="448627"/>
                  </a:lnTo>
                  <a:lnTo>
                    <a:pt x="453097" y="455256"/>
                  </a:lnTo>
                  <a:lnTo>
                    <a:pt x="465023" y="457657"/>
                  </a:lnTo>
                  <a:lnTo>
                    <a:pt x="476935" y="455663"/>
                  </a:lnTo>
                  <a:lnTo>
                    <a:pt x="486905" y="448995"/>
                  </a:lnTo>
                  <a:lnTo>
                    <a:pt x="493737" y="438810"/>
                  </a:lnTo>
                  <a:lnTo>
                    <a:pt x="496277" y="426275"/>
                  </a:lnTo>
                  <a:close/>
                </a:path>
                <a:path w="2146300" h="1372235">
                  <a:moveTo>
                    <a:pt x="657847" y="1294561"/>
                  </a:moveTo>
                  <a:lnTo>
                    <a:pt x="626592" y="1263281"/>
                  </a:lnTo>
                  <a:lnTo>
                    <a:pt x="614210" y="1265821"/>
                  </a:lnTo>
                  <a:lnTo>
                    <a:pt x="604291" y="1272667"/>
                  </a:lnTo>
                  <a:lnTo>
                    <a:pt x="597712" y="1282636"/>
                  </a:lnTo>
                  <a:lnTo>
                    <a:pt x="595337" y="1294561"/>
                  </a:lnTo>
                  <a:lnTo>
                    <a:pt x="597865" y="1306918"/>
                  </a:lnTo>
                  <a:lnTo>
                    <a:pt x="604710" y="1316837"/>
                  </a:lnTo>
                  <a:lnTo>
                    <a:pt x="614667" y="1323428"/>
                  </a:lnTo>
                  <a:lnTo>
                    <a:pt x="626592" y="1325829"/>
                  </a:lnTo>
                  <a:lnTo>
                    <a:pt x="638505" y="1323873"/>
                  </a:lnTo>
                  <a:lnTo>
                    <a:pt x="648474" y="1317231"/>
                  </a:lnTo>
                  <a:lnTo>
                    <a:pt x="655307" y="1307071"/>
                  </a:lnTo>
                  <a:lnTo>
                    <a:pt x="657847" y="1294561"/>
                  </a:lnTo>
                  <a:close/>
                </a:path>
                <a:path w="2146300" h="1372235">
                  <a:moveTo>
                    <a:pt x="657847" y="1121549"/>
                  </a:moveTo>
                  <a:lnTo>
                    <a:pt x="655396" y="1109624"/>
                  </a:lnTo>
                  <a:lnTo>
                    <a:pt x="655307" y="1109179"/>
                  </a:lnTo>
                  <a:lnTo>
                    <a:pt x="648474" y="1099261"/>
                  </a:lnTo>
                  <a:lnTo>
                    <a:pt x="638505" y="1092657"/>
                  </a:lnTo>
                  <a:lnTo>
                    <a:pt x="626592" y="1090269"/>
                  </a:lnTo>
                  <a:lnTo>
                    <a:pt x="614210" y="1092809"/>
                  </a:lnTo>
                  <a:lnTo>
                    <a:pt x="604291" y="1099654"/>
                  </a:lnTo>
                  <a:lnTo>
                    <a:pt x="597712" y="1109624"/>
                  </a:lnTo>
                  <a:lnTo>
                    <a:pt x="595337" y="1121549"/>
                  </a:lnTo>
                  <a:lnTo>
                    <a:pt x="597776" y="1133462"/>
                  </a:lnTo>
                  <a:lnTo>
                    <a:pt x="597865" y="1133906"/>
                  </a:lnTo>
                  <a:lnTo>
                    <a:pt x="604710" y="1143812"/>
                  </a:lnTo>
                  <a:lnTo>
                    <a:pt x="614667" y="1150416"/>
                  </a:lnTo>
                  <a:lnTo>
                    <a:pt x="626592" y="1152804"/>
                  </a:lnTo>
                  <a:lnTo>
                    <a:pt x="638505" y="1150264"/>
                  </a:lnTo>
                  <a:lnTo>
                    <a:pt x="648474" y="1143431"/>
                  </a:lnTo>
                  <a:lnTo>
                    <a:pt x="655307" y="1133462"/>
                  </a:lnTo>
                  <a:lnTo>
                    <a:pt x="657847" y="1121549"/>
                  </a:lnTo>
                  <a:close/>
                </a:path>
                <a:path w="2146300" h="1372235">
                  <a:moveTo>
                    <a:pt x="657847" y="947483"/>
                  </a:moveTo>
                  <a:lnTo>
                    <a:pt x="655396" y="935558"/>
                  </a:lnTo>
                  <a:lnTo>
                    <a:pt x="655307" y="935113"/>
                  </a:lnTo>
                  <a:lnTo>
                    <a:pt x="648474" y="925195"/>
                  </a:lnTo>
                  <a:lnTo>
                    <a:pt x="638505" y="918603"/>
                  </a:lnTo>
                  <a:lnTo>
                    <a:pt x="626592" y="916203"/>
                  </a:lnTo>
                  <a:lnTo>
                    <a:pt x="614210" y="918743"/>
                  </a:lnTo>
                  <a:lnTo>
                    <a:pt x="604291" y="925588"/>
                  </a:lnTo>
                  <a:lnTo>
                    <a:pt x="597712" y="935558"/>
                  </a:lnTo>
                  <a:lnTo>
                    <a:pt x="595325" y="947483"/>
                  </a:lnTo>
                  <a:lnTo>
                    <a:pt x="597865" y="959840"/>
                  </a:lnTo>
                  <a:lnTo>
                    <a:pt x="604710" y="969759"/>
                  </a:lnTo>
                  <a:lnTo>
                    <a:pt x="614667" y="976350"/>
                  </a:lnTo>
                  <a:lnTo>
                    <a:pt x="626592" y="978750"/>
                  </a:lnTo>
                  <a:lnTo>
                    <a:pt x="638505" y="976795"/>
                  </a:lnTo>
                  <a:lnTo>
                    <a:pt x="648474" y="970153"/>
                  </a:lnTo>
                  <a:lnTo>
                    <a:pt x="655307" y="959980"/>
                  </a:lnTo>
                  <a:lnTo>
                    <a:pt x="657847" y="947483"/>
                  </a:lnTo>
                  <a:close/>
                </a:path>
                <a:path w="2146300" h="1372235">
                  <a:moveTo>
                    <a:pt x="657847" y="773417"/>
                  </a:moveTo>
                  <a:lnTo>
                    <a:pt x="655396" y="761504"/>
                  </a:lnTo>
                  <a:lnTo>
                    <a:pt x="655307" y="761060"/>
                  </a:lnTo>
                  <a:lnTo>
                    <a:pt x="648474" y="751141"/>
                  </a:lnTo>
                  <a:lnTo>
                    <a:pt x="638505" y="744550"/>
                  </a:lnTo>
                  <a:lnTo>
                    <a:pt x="626592" y="742149"/>
                  </a:lnTo>
                  <a:lnTo>
                    <a:pt x="614197" y="744689"/>
                  </a:lnTo>
                  <a:lnTo>
                    <a:pt x="604291" y="751535"/>
                  </a:lnTo>
                  <a:lnTo>
                    <a:pt x="597712" y="761504"/>
                  </a:lnTo>
                  <a:lnTo>
                    <a:pt x="595325" y="773417"/>
                  </a:lnTo>
                  <a:lnTo>
                    <a:pt x="597865" y="785774"/>
                  </a:lnTo>
                  <a:lnTo>
                    <a:pt x="604710" y="795693"/>
                  </a:lnTo>
                  <a:lnTo>
                    <a:pt x="614667" y="802297"/>
                  </a:lnTo>
                  <a:lnTo>
                    <a:pt x="626592" y="804684"/>
                  </a:lnTo>
                  <a:lnTo>
                    <a:pt x="638505" y="802728"/>
                  </a:lnTo>
                  <a:lnTo>
                    <a:pt x="648474" y="796086"/>
                  </a:lnTo>
                  <a:lnTo>
                    <a:pt x="655307" y="785926"/>
                  </a:lnTo>
                  <a:lnTo>
                    <a:pt x="657847" y="773417"/>
                  </a:lnTo>
                  <a:close/>
                </a:path>
                <a:path w="2146300" h="1372235">
                  <a:moveTo>
                    <a:pt x="657847" y="600405"/>
                  </a:moveTo>
                  <a:lnTo>
                    <a:pt x="626592" y="569188"/>
                  </a:lnTo>
                  <a:lnTo>
                    <a:pt x="614197" y="571728"/>
                  </a:lnTo>
                  <a:lnTo>
                    <a:pt x="604291" y="578561"/>
                  </a:lnTo>
                  <a:lnTo>
                    <a:pt x="597712" y="588505"/>
                  </a:lnTo>
                  <a:lnTo>
                    <a:pt x="595325" y="600405"/>
                  </a:lnTo>
                  <a:lnTo>
                    <a:pt x="597865" y="612317"/>
                  </a:lnTo>
                  <a:lnTo>
                    <a:pt x="604710" y="622287"/>
                  </a:lnTo>
                  <a:lnTo>
                    <a:pt x="614667" y="629132"/>
                  </a:lnTo>
                  <a:lnTo>
                    <a:pt x="626592" y="631659"/>
                  </a:lnTo>
                  <a:lnTo>
                    <a:pt x="638505" y="629272"/>
                  </a:lnTo>
                  <a:lnTo>
                    <a:pt x="648474" y="622681"/>
                  </a:lnTo>
                  <a:lnTo>
                    <a:pt x="655307" y="612762"/>
                  </a:lnTo>
                  <a:lnTo>
                    <a:pt x="657847" y="600405"/>
                  </a:lnTo>
                  <a:close/>
                </a:path>
                <a:path w="2146300" h="1372235">
                  <a:moveTo>
                    <a:pt x="657847" y="426275"/>
                  </a:moveTo>
                  <a:lnTo>
                    <a:pt x="626592" y="395020"/>
                  </a:lnTo>
                  <a:lnTo>
                    <a:pt x="614197" y="397560"/>
                  </a:lnTo>
                  <a:lnTo>
                    <a:pt x="604291" y="404393"/>
                  </a:lnTo>
                  <a:lnTo>
                    <a:pt x="597712" y="414350"/>
                  </a:lnTo>
                  <a:lnTo>
                    <a:pt x="595325" y="426275"/>
                  </a:lnTo>
                  <a:lnTo>
                    <a:pt x="597865" y="438670"/>
                  </a:lnTo>
                  <a:lnTo>
                    <a:pt x="604710" y="448627"/>
                  </a:lnTo>
                  <a:lnTo>
                    <a:pt x="614667" y="455256"/>
                  </a:lnTo>
                  <a:lnTo>
                    <a:pt x="626592" y="457657"/>
                  </a:lnTo>
                  <a:lnTo>
                    <a:pt x="638505" y="455663"/>
                  </a:lnTo>
                  <a:lnTo>
                    <a:pt x="648474" y="448995"/>
                  </a:lnTo>
                  <a:lnTo>
                    <a:pt x="655307" y="438810"/>
                  </a:lnTo>
                  <a:lnTo>
                    <a:pt x="657847" y="426275"/>
                  </a:lnTo>
                  <a:close/>
                </a:path>
                <a:path w="2146300" h="1372235">
                  <a:moveTo>
                    <a:pt x="819416" y="1294561"/>
                  </a:moveTo>
                  <a:lnTo>
                    <a:pt x="788162" y="1263281"/>
                  </a:lnTo>
                  <a:lnTo>
                    <a:pt x="776249" y="1265821"/>
                  </a:lnTo>
                  <a:lnTo>
                    <a:pt x="766279" y="1272667"/>
                  </a:lnTo>
                  <a:lnTo>
                    <a:pt x="759447" y="1282636"/>
                  </a:lnTo>
                  <a:lnTo>
                    <a:pt x="756907" y="1294561"/>
                  </a:lnTo>
                  <a:lnTo>
                    <a:pt x="759447" y="1306918"/>
                  </a:lnTo>
                  <a:lnTo>
                    <a:pt x="766279" y="1316837"/>
                  </a:lnTo>
                  <a:lnTo>
                    <a:pt x="776249" y="1323428"/>
                  </a:lnTo>
                  <a:lnTo>
                    <a:pt x="788162" y="1325829"/>
                  </a:lnTo>
                  <a:lnTo>
                    <a:pt x="800074" y="1323428"/>
                  </a:lnTo>
                  <a:lnTo>
                    <a:pt x="810044" y="1316837"/>
                  </a:lnTo>
                  <a:lnTo>
                    <a:pt x="816876" y="1306918"/>
                  </a:lnTo>
                  <a:lnTo>
                    <a:pt x="819416" y="1294561"/>
                  </a:lnTo>
                  <a:close/>
                </a:path>
                <a:path w="2146300" h="1372235">
                  <a:moveTo>
                    <a:pt x="819416" y="1121549"/>
                  </a:moveTo>
                  <a:lnTo>
                    <a:pt x="816965" y="1109624"/>
                  </a:lnTo>
                  <a:lnTo>
                    <a:pt x="816876" y="1109179"/>
                  </a:lnTo>
                  <a:lnTo>
                    <a:pt x="810044" y="1099261"/>
                  </a:lnTo>
                  <a:lnTo>
                    <a:pt x="800074" y="1092657"/>
                  </a:lnTo>
                  <a:lnTo>
                    <a:pt x="788162" y="1090269"/>
                  </a:lnTo>
                  <a:lnTo>
                    <a:pt x="776249" y="1092809"/>
                  </a:lnTo>
                  <a:lnTo>
                    <a:pt x="766279" y="1099654"/>
                  </a:lnTo>
                  <a:lnTo>
                    <a:pt x="759447" y="1109624"/>
                  </a:lnTo>
                  <a:lnTo>
                    <a:pt x="756907" y="1121549"/>
                  </a:lnTo>
                  <a:lnTo>
                    <a:pt x="759358" y="1133462"/>
                  </a:lnTo>
                  <a:lnTo>
                    <a:pt x="759447" y="1133906"/>
                  </a:lnTo>
                  <a:lnTo>
                    <a:pt x="766279" y="1143812"/>
                  </a:lnTo>
                  <a:lnTo>
                    <a:pt x="776249" y="1150416"/>
                  </a:lnTo>
                  <a:lnTo>
                    <a:pt x="788162" y="1152804"/>
                  </a:lnTo>
                  <a:lnTo>
                    <a:pt x="800074" y="1150264"/>
                  </a:lnTo>
                  <a:lnTo>
                    <a:pt x="810044" y="1143431"/>
                  </a:lnTo>
                  <a:lnTo>
                    <a:pt x="816876" y="1133462"/>
                  </a:lnTo>
                  <a:lnTo>
                    <a:pt x="819416" y="1121549"/>
                  </a:lnTo>
                  <a:close/>
                </a:path>
                <a:path w="2146300" h="1372235">
                  <a:moveTo>
                    <a:pt x="819416" y="947483"/>
                  </a:moveTo>
                  <a:lnTo>
                    <a:pt x="816965" y="935558"/>
                  </a:lnTo>
                  <a:lnTo>
                    <a:pt x="816876" y="935113"/>
                  </a:lnTo>
                  <a:lnTo>
                    <a:pt x="810044" y="925195"/>
                  </a:lnTo>
                  <a:lnTo>
                    <a:pt x="800074" y="918603"/>
                  </a:lnTo>
                  <a:lnTo>
                    <a:pt x="788162" y="916203"/>
                  </a:lnTo>
                  <a:lnTo>
                    <a:pt x="776249" y="918743"/>
                  </a:lnTo>
                  <a:lnTo>
                    <a:pt x="766279" y="925588"/>
                  </a:lnTo>
                  <a:lnTo>
                    <a:pt x="759447" y="935558"/>
                  </a:lnTo>
                  <a:lnTo>
                    <a:pt x="756907" y="947483"/>
                  </a:lnTo>
                  <a:lnTo>
                    <a:pt x="759447" y="959840"/>
                  </a:lnTo>
                  <a:lnTo>
                    <a:pt x="766279" y="969759"/>
                  </a:lnTo>
                  <a:lnTo>
                    <a:pt x="776249" y="976350"/>
                  </a:lnTo>
                  <a:lnTo>
                    <a:pt x="788162" y="978750"/>
                  </a:lnTo>
                  <a:lnTo>
                    <a:pt x="800074" y="976350"/>
                  </a:lnTo>
                  <a:lnTo>
                    <a:pt x="810044" y="969759"/>
                  </a:lnTo>
                  <a:lnTo>
                    <a:pt x="816876" y="959840"/>
                  </a:lnTo>
                  <a:lnTo>
                    <a:pt x="819416" y="947483"/>
                  </a:lnTo>
                  <a:close/>
                </a:path>
                <a:path w="2146300" h="1372235">
                  <a:moveTo>
                    <a:pt x="819416" y="773417"/>
                  </a:moveTo>
                  <a:lnTo>
                    <a:pt x="816965" y="761504"/>
                  </a:lnTo>
                  <a:lnTo>
                    <a:pt x="816876" y="761060"/>
                  </a:lnTo>
                  <a:lnTo>
                    <a:pt x="810044" y="751141"/>
                  </a:lnTo>
                  <a:lnTo>
                    <a:pt x="800074" y="744550"/>
                  </a:lnTo>
                  <a:lnTo>
                    <a:pt x="788162" y="742149"/>
                  </a:lnTo>
                  <a:lnTo>
                    <a:pt x="776249" y="744689"/>
                  </a:lnTo>
                  <a:lnTo>
                    <a:pt x="766279" y="751535"/>
                  </a:lnTo>
                  <a:lnTo>
                    <a:pt x="759447" y="761504"/>
                  </a:lnTo>
                  <a:lnTo>
                    <a:pt x="756907" y="773417"/>
                  </a:lnTo>
                  <a:lnTo>
                    <a:pt x="759447" y="785774"/>
                  </a:lnTo>
                  <a:lnTo>
                    <a:pt x="766279" y="795693"/>
                  </a:lnTo>
                  <a:lnTo>
                    <a:pt x="776249" y="802297"/>
                  </a:lnTo>
                  <a:lnTo>
                    <a:pt x="788162" y="804684"/>
                  </a:lnTo>
                  <a:lnTo>
                    <a:pt x="800074" y="802297"/>
                  </a:lnTo>
                  <a:lnTo>
                    <a:pt x="810044" y="795693"/>
                  </a:lnTo>
                  <a:lnTo>
                    <a:pt x="816876" y="785774"/>
                  </a:lnTo>
                  <a:lnTo>
                    <a:pt x="819416" y="773417"/>
                  </a:lnTo>
                  <a:close/>
                </a:path>
                <a:path w="2146300" h="1372235">
                  <a:moveTo>
                    <a:pt x="819416" y="600405"/>
                  </a:moveTo>
                  <a:lnTo>
                    <a:pt x="788162" y="569188"/>
                  </a:lnTo>
                  <a:lnTo>
                    <a:pt x="776249" y="571728"/>
                  </a:lnTo>
                  <a:lnTo>
                    <a:pt x="766279" y="578561"/>
                  </a:lnTo>
                  <a:lnTo>
                    <a:pt x="759447" y="588505"/>
                  </a:lnTo>
                  <a:lnTo>
                    <a:pt x="756907" y="600405"/>
                  </a:lnTo>
                  <a:lnTo>
                    <a:pt x="759447" y="612317"/>
                  </a:lnTo>
                  <a:lnTo>
                    <a:pt x="766279" y="622287"/>
                  </a:lnTo>
                  <a:lnTo>
                    <a:pt x="776249" y="629132"/>
                  </a:lnTo>
                  <a:lnTo>
                    <a:pt x="788162" y="631659"/>
                  </a:lnTo>
                  <a:lnTo>
                    <a:pt x="800074" y="629272"/>
                  </a:lnTo>
                  <a:lnTo>
                    <a:pt x="810044" y="622681"/>
                  </a:lnTo>
                  <a:lnTo>
                    <a:pt x="816876" y="612762"/>
                  </a:lnTo>
                  <a:lnTo>
                    <a:pt x="819416" y="600405"/>
                  </a:lnTo>
                  <a:close/>
                </a:path>
                <a:path w="2146300" h="1372235">
                  <a:moveTo>
                    <a:pt x="819416" y="426275"/>
                  </a:moveTo>
                  <a:lnTo>
                    <a:pt x="788162" y="395020"/>
                  </a:lnTo>
                  <a:lnTo>
                    <a:pt x="776249" y="397560"/>
                  </a:lnTo>
                  <a:lnTo>
                    <a:pt x="766279" y="404393"/>
                  </a:lnTo>
                  <a:lnTo>
                    <a:pt x="759447" y="414350"/>
                  </a:lnTo>
                  <a:lnTo>
                    <a:pt x="756907" y="426275"/>
                  </a:lnTo>
                  <a:lnTo>
                    <a:pt x="759447" y="438670"/>
                  </a:lnTo>
                  <a:lnTo>
                    <a:pt x="766279" y="448627"/>
                  </a:lnTo>
                  <a:lnTo>
                    <a:pt x="776249" y="455256"/>
                  </a:lnTo>
                  <a:lnTo>
                    <a:pt x="788162" y="457657"/>
                  </a:lnTo>
                  <a:lnTo>
                    <a:pt x="800074" y="455256"/>
                  </a:lnTo>
                  <a:lnTo>
                    <a:pt x="810044" y="448627"/>
                  </a:lnTo>
                  <a:lnTo>
                    <a:pt x="816876" y="438670"/>
                  </a:lnTo>
                  <a:lnTo>
                    <a:pt x="819416" y="426275"/>
                  </a:lnTo>
                  <a:close/>
                </a:path>
                <a:path w="2146300" h="1372235">
                  <a:moveTo>
                    <a:pt x="819416" y="253352"/>
                  </a:moveTo>
                  <a:lnTo>
                    <a:pt x="788162" y="222097"/>
                  </a:lnTo>
                  <a:lnTo>
                    <a:pt x="776249" y="224637"/>
                  </a:lnTo>
                  <a:lnTo>
                    <a:pt x="766279" y="231470"/>
                  </a:lnTo>
                  <a:lnTo>
                    <a:pt x="759447" y="241427"/>
                  </a:lnTo>
                  <a:lnTo>
                    <a:pt x="756907" y="253352"/>
                  </a:lnTo>
                  <a:lnTo>
                    <a:pt x="759447" y="265264"/>
                  </a:lnTo>
                  <a:lnTo>
                    <a:pt x="766279" y="275221"/>
                  </a:lnTo>
                  <a:lnTo>
                    <a:pt x="776249" y="282054"/>
                  </a:lnTo>
                  <a:lnTo>
                    <a:pt x="788162" y="284594"/>
                  </a:lnTo>
                  <a:lnTo>
                    <a:pt x="800074" y="282054"/>
                  </a:lnTo>
                  <a:lnTo>
                    <a:pt x="810044" y="275221"/>
                  </a:lnTo>
                  <a:lnTo>
                    <a:pt x="816876" y="265264"/>
                  </a:lnTo>
                  <a:lnTo>
                    <a:pt x="819416" y="253352"/>
                  </a:lnTo>
                  <a:close/>
                </a:path>
                <a:path w="2146300" h="1372235">
                  <a:moveTo>
                    <a:pt x="980986" y="1294561"/>
                  </a:moveTo>
                  <a:lnTo>
                    <a:pt x="949731" y="1263281"/>
                  </a:lnTo>
                  <a:lnTo>
                    <a:pt x="937348" y="1265821"/>
                  </a:lnTo>
                  <a:lnTo>
                    <a:pt x="927430" y="1272667"/>
                  </a:lnTo>
                  <a:lnTo>
                    <a:pt x="920864" y="1282636"/>
                  </a:lnTo>
                  <a:lnTo>
                    <a:pt x="918476" y="1294561"/>
                  </a:lnTo>
                  <a:lnTo>
                    <a:pt x="921016" y="1306918"/>
                  </a:lnTo>
                  <a:lnTo>
                    <a:pt x="927849" y="1316837"/>
                  </a:lnTo>
                  <a:lnTo>
                    <a:pt x="937818" y="1323428"/>
                  </a:lnTo>
                  <a:lnTo>
                    <a:pt x="949731" y="1325829"/>
                  </a:lnTo>
                  <a:lnTo>
                    <a:pt x="962113" y="1323873"/>
                  </a:lnTo>
                  <a:lnTo>
                    <a:pt x="972032" y="1317231"/>
                  </a:lnTo>
                  <a:lnTo>
                    <a:pt x="978611" y="1307071"/>
                  </a:lnTo>
                  <a:lnTo>
                    <a:pt x="980986" y="1294561"/>
                  </a:lnTo>
                  <a:close/>
                </a:path>
                <a:path w="2146300" h="1372235">
                  <a:moveTo>
                    <a:pt x="980986" y="1121549"/>
                  </a:moveTo>
                  <a:lnTo>
                    <a:pt x="949731" y="1090269"/>
                  </a:lnTo>
                  <a:lnTo>
                    <a:pt x="937348" y="1092809"/>
                  </a:lnTo>
                  <a:lnTo>
                    <a:pt x="927430" y="1099654"/>
                  </a:lnTo>
                  <a:lnTo>
                    <a:pt x="920851" y="1109624"/>
                  </a:lnTo>
                  <a:lnTo>
                    <a:pt x="918476" y="1121549"/>
                  </a:lnTo>
                  <a:lnTo>
                    <a:pt x="920927" y="1133462"/>
                  </a:lnTo>
                  <a:lnTo>
                    <a:pt x="921016" y="1133906"/>
                  </a:lnTo>
                  <a:lnTo>
                    <a:pt x="927849" y="1143812"/>
                  </a:lnTo>
                  <a:lnTo>
                    <a:pt x="937818" y="1150416"/>
                  </a:lnTo>
                  <a:lnTo>
                    <a:pt x="949731" y="1152804"/>
                  </a:lnTo>
                  <a:lnTo>
                    <a:pt x="962113" y="1150264"/>
                  </a:lnTo>
                  <a:lnTo>
                    <a:pt x="972032" y="1143431"/>
                  </a:lnTo>
                  <a:lnTo>
                    <a:pt x="978611" y="1133462"/>
                  </a:lnTo>
                  <a:lnTo>
                    <a:pt x="980986" y="1121549"/>
                  </a:lnTo>
                  <a:close/>
                </a:path>
                <a:path w="2146300" h="1372235">
                  <a:moveTo>
                    <a:pt x="980986" y="947483"/>
                  </a:moveTo>
                  <a:lnTo>
                    <a:pt x="949731" y="916203"/>
                  </a:lnTo>
                  <a:lnTo>
                    <a:pt x="937348" y="918743"/>
                  </a:lnTo>
                  <a:lnTo>
                    <a:pt x="927430" y="925588"/>
                  </a:lnTo>
                  <a:lnTo>
                    <a:pt x="920851" y="935558"/>
                  </a:lnTo>
                  <a:lnTo>
                    <a:pt x="918476" y="947483"/>
                  </a:lnTo>
                  <a:lnTo>
                    <a:pt x="921016" y="959840"/>
                  </a:lnTo>
                  <a:lnTo>
                    <a:pt x="927849" y="969759"/>
                  </a:lnTo>
                  <a:lnTo>
                    <a:pt x="937818" y="976350"/>
                  </a:lnTo>
                  <a:lnTo>
                    <a:pt x="949731" y="978750"/>
                  </a:lnTo>
                  <a:lnTo>
                    <a:pt x="962113" y="976795"/>
                  </a:lnTo>
                  <a:lnTo>
                    <a:pt x="972032" y="970153"/>
                  </a:lnTo>
                  <a:lnTo>
                    <a:pt x="978611" y="959980"/>
                  </a:lnTo>
                  <a:lnTo>
                    <a:pt x="980986" y="947483"/>
                  </a:lnTo>
                  <a:close/>
                </a:path>
                <a:path w="2146300" h="1372235">
                  <a:moveTo>
                    <a:pt x="980986" y="773417"/>
                  </a:moveTo>
                  <a:lnTo>
                    <a:pt x="949731" y="742149"/>
                  </a:lnTo>
                  <a:lnTo>
                    <a:pt x="937348" y="744689"/>
                  </a:lnTo>
                  <a:lnTo>
                    <a:pt x="927430" y="751535"/>
                  </a:lnTo>
                  <a:lnTo>
                    <a:pt x="920851" y="761504"/>
                  </a:lnTo>
                  <a:lnTo>
                    <a:pt x="918476" y="773417"/>
                  </a:lnTo>
                  <a:lnTo>
                    <a:pt x="921016" y="785774"/>
                  </a:lnTo>
                  <a:lnTo>
                    <a:pt x="927849" y="795693"/>
                  </a:lnTo>
                  <a:lnTo>
                    <a:pt x="937818" y="802297"/>
                  </a:lnTo>
                  <a:lnTo>
                    <a:pt x="949731" y="804684"/>
                  </a:lnTo>
                  <a:lnTo>
                    <a:pt x="962113" y="802728"/>
                  </a:lnTo>
                  <a:lnTo>
                    <a:pt x="972032" y="796086"/>
                  </a:lnTo>
                  <a:lnTo>
                    <a:pt x="978611" y="785926"/>
                  </a:lnTo>
                  <a:lnTo>
                    <a:pt x="980986" y="773417"/>
                  </a:lnTo>
                  <a:close/>
                </a:path>
                <a:path w="2146300" h="1372235">
                  <a:moveTo>
                    <a:pt x="980986" y="600405"/>
                  </a:moveTo>
                  <a:lnTo>
                    <a:pt x="949731" y="569188"/>
                  </a:lnTo>
                  <a:lnTo>
                    <a:pt x="937348" y="571728"/>
                  </a:lnTo>
                  <a:lnTo>
                    <a:pt x="927430" y="578561"/>
                  </a:lnTo>
                  <a:lnTo>
                    <a:pt x="920851" y="588505"/>
                  </a:lnTo>
                  <a:lnTo>
                    <a:pt x="918476" y="600405"/>
                  </a:lnTo>
                  <a:lnTo>
                    <a:pt x="921016" y="612317"/>
                  </a:lnTo>
                  <a:lnTo>
                    <a:pt x="927849" y="622287"/>
                  </a:lnTo>
                  <a:lnTo>
                    <a:pt x="937818" y="629132"/>
                  </a:lnTo>
                  <a:lnTo>
                    <a:pt x="949731" y="631659"/>
                  </a:lnTo>
                  <a:lnTo>
                    <a:pt x="962113" y="629272"/>
                  </a:lnTo>
                  <a:lnTo>
                    <a:pt x="972032" y="622681"/>
                  </a:lnTo>
                  <a:lnTo>
                    <a:pt x="978611" y="612762"/>
                  </a:lnTo>
                  <a:lnTo>
                    <a:pt x="980986" y="600405"/>
                  </a:lnTo>
                  <a:close/>
                </a:path>
                <a:path w="2146300" h="1372235">
                  <a:moveTo>
                    <a:pt x="980986" y="426275"/>
                  </a:moveTo>
                  <a:lnTo>
                    <a:pt x="949731" y="395020"/>
                  </a:lnTo>
                  <a:lnTo>
                    <a:pt x="937348" y="397560"/>
                  </a:lnTo>
                  <a:lnTo>
                    <a:pt x="927430" y="404393"/>
                  </a:lnTo>
                  <a:lnTo>
                    <a:pt x="920851" y="414350"/>
                  </a:lnTo>
                  <a:lnTo>
                    <a:pt x="918476" y="426275"/>
                  </a:lnTo>
                  <a:lnTo>
                    <a:pt x="921016" y="438670"/>
                  </a:lnTo>
                  <a:lnTo>
                    <a:pt x="927849" y="448627"/>
                  </a:lnTo>
                  <a:lnTo>
                    <a:pt x="937818" y="455256"/>
                  </a:lnTo>
                  <a:lnTo>
                    <a:pt x="949731" y="457657"/>
                  </a:lnTo>
                  <a:lnTo>
                    <a:pt x="962113" y="455663"/>
                  </a:lnTo>
                  <a:lnTo>
                    <a:pt x="972032" y="448995"/>
                  </a:lnTo>
                  <a:lnTo>
                    <a:pt x="978611" y="438810"/>
                  </a:lnTo>
                  <a:lnTo>
                    <a:pt x="980986" y="426275"/>
                  </a:lnTo>
                  <a:close/>
                </a:path>
                <a:path w="2146300" h="1372235">
                  <a:moveTo>
                    <a:pt x="980986" y="253352"/>
                  </a:moveTo>
                  <a:lnTo>
                    <a:pt x="949731" y="222097"/>
                  </a:lnTo>
                  <a:lnTo>
                    <a:pt x="937348" y="224637"/>
                  </a:lnTo>
                  <a:lnTo>
                    <a:pt x="927430" y="231470"/>
                  </a:lnTo>
                  <a:lnTo>
                    <a:pt x="920851" y="241427"/>
                  </a:lnTo>
                  <a:lnTo>
                    <a:pt x="918476" y="253352"/>
                  </a:lnTo>
                  <a:lnTo>
                    <a:pt x="921016" y="265264"/>
                  </a:lnTo>
                  <a:lnTo>
                    <a:pt x="927849" y="275221"/>
                  </a:lnTo>
                  <a:lnTo>
                    <a:pt x="937818" y="282054"/>
                  </a:lnTo>
                  <a:lnTo>
                    <a:pt x="949731" y="284594"/>
                  </a:lnTo>
                  <a:lnTo>
                    <a:pt x="962113" y="282054"/>
                  </a:lnTo>
                  <a:lnTo>
                    <a:pt x="972032" y="275221"/>
                  </a:lnTo>
                  <a:lnTo>
                    <a:pt x="978611" y="265264"/>
                  </a:lnTo>
                  <a:lnTo>
                    <a:pt x="980986" y="253352"/>
                  </a:lnTo>
                  <a:close/>
                </a:path>
                <a:path w="2146300" h="1372235">
                  <a:moveTo>
                    <a:pt x="1142568" y="1294561"/>
                  </a:moveTo>
                  <a:lnTo>
                    <a:pt x="1111300" y="1263281"/>
                  </a:lnTo>
                  <a:lnTo>
                    <a:pt x="1099388" y="1265821"/>
                  </a:lnTo>
                  <a:lnTo>
                    <a:pt x="1089418" y="1272667"/>
                  </a:lnTo>
                  <a:lnTo>
                    <a:pt x="1082586" y="1282636"/>
                  </a:lnTo>
                  <a:lnTo>
                    <a:pt x="1080046" y="1294561"/>
                  </a:lnTo>
                  <a:lnTo>
                    <a:pt x="1082586" y="1306918"/>
                  </a:lnTo>
                  <a:lnTo>
                    <a:pt x="1089418" y="1316837"/>
                  </a:lnTo>
                  <a:lnTo>
                    <a:pt x="1099388" y="1323428"/>
                  </a:lnTo>
                  <a:lnTo>
                    <a:pt x="1111300" y="1325829"/>
                  </a:lnTo>
                  <a:lnTo>
                    <a:pt x="1123226" y="1323428"/>
                  </a:lnTo>
                  <a:lnTo>
                    <a:pt x="1133182" y="1316837"/>
                  </a:lnTo>
                  <a:lnTo>
                    <a:pt x="1140028" y="1306918"/>
                  </a:lnTo>
                  <a:lnTo>
                    <a:pt x="1142568" y="1294561"/>
                  </a:lnTo>
                  <a:close/>
                </a:path>
                <a:path w="2146300" h="1372235">
                  <a:moveTo>
                    <a:pt x="1142568" y="1121549"/>
                  </a:moveTo>
                  <a:lnTo>
                    <a:pt x="1140117" y="1109624"/>
                  </a:lnTo>
                  <a:lnTo>
                    <a:pt x="1140028" y="1109179"/>
                  </a:lnTo>
                  <a:lnTo>
                    <a:pt x="1133182" y="1099261"/>
                  </a:lnTo>
                  <a:lnTo>
                    <a:pt x="1123226" y="1092657"/>
                  </a:lnTo>
                  <a:lnTo>
                    <a:pt x="1111300" y="1090269"/>
                  </a:lnTo>
                  <a:lnTo>
                    <a:pt x="1099388" y="1092809"/>
                  </a:lnTo>
                  <a:lnTo>
                    <a:pt x="1089418" y="1099654"/>
                  </a:lnTo>
                  <a:lnTo>
                    <a:pt x="1082586" y="1109624"/>
                  </a:lnTo>
                  <a:lnTo>
                    <a:pt x="1080046" y="1121549"/>
                  </a:lnTo>
                  <a:lnTo>
                    <a:pt x="1082497" y="1133462"/>
                  </a:lnTo>
                  <a:lnTo>
                    <a:pt x="1082586" y="1133906"/>
                  </a:lnTo>
                  <a:lnTo>
                    <a:pt x="1089418" y="1143812"/>
                  </a:lnTo>
                  <a:lnTo>
                    <a:pt x="1099388" y="1150416"/>
                  </a:lnTo>
                  <a:lnTo>
                    <a:pt x="1111300" y="1152804"/>
                  </a:lnTo>
                  <a:lnTo>
                    <a:pt x="1123226" y="1150264"/>
                  </a:lnTo>
                  <a:lnTo>
                    <a:pt x="1133182" y="1143431"/>
                  </a:lnTo>
                  <a:lnTo>
                    <a:pt x="1140028" y="1133462"/>
                  </a:lnTo>
                  <a:lnTo>
                    <a:pt x="1142568" y="1121549"/>
                  </a:lnTo>
                  <a:close/>
                </a:path>
                <a:path w="2146300" h="1372235">
                  <a:moveTo>
                    <a:pt x="1142568" y="947483"/>
                  </a:moveTo>
                  <a:lnTo>
                    <a:pt x="1140117" y="935558"/>
                  </a:lnTo>
                  <a:lnTo>
                    <a:pt x="1140028" y="935113"/>
                  </a:lnTo>
                  <a:lnTo>
                    <a:pt x="1133182" y="925195"/>
                  </a:lnTo>
                  <a:lnTo>
                    <a:pt x="1123226" y="918603"/>
                  </a:lnTo>
                  <a:lnTo>
                    <a:pt x="1111300" y="916203"/>
                  </a:lnTo>
                  <a:lnTo>
                    <a:pt x="1099388" y="918743"/>
                  </a:lnTo>
                  <a:lnTo>
                    <a:pt x="1089418" y="925588"/>
                  </a:lnTo>
                  <a:lnTo>
                    <a:pt x="1082586" y="935558"/>
                  </a:lnTo>
                  <a:lnTo>
                    <a:pt x="1080046" y="947483"/>
                  </a:lnTo>
                  <a:lnTo>
                    <a:pt x="1082586" y="959840"/>
                  </a:lnTo>
                  <a:lnTo>
                    <a:pt x="1089418" y="969759"/>
                  </a:lnTo>
                  <a:lnTo>
                    <a:pt x="1099388" y="976350"/>
                  </a:lnTo>
                  <a:lnTo>
                    <a:pt x="1111300" y="978750"/>
                  </a:lnTo>
                  <a:lnTo>
                    <a:pt x="1123226" y="976350"/>
                  </a:lnTo>
                  <a:lnTo>
                    <a:pt x="1133182" y="969759"/>
                  </a:lnTo>
                  <a:lnTo>
                    <a:pt x="1140028" y="959840"/>
                  </a:lnTo>
                  <a:lnTo>
                    <a:pt x="1142568" y="947483"/>
                  </a:lnTo>
                  <a:close/>
                </a:path>
                <a:path w="2146300" h="1372235">
                  <a:moveTo>
                    <a:pt x="1142568" y="773417"/>
                  </a:moveTo>
                  <a:lnTo>
                    <a:pt x="1140117" y="761504"/>
                  </a:lnTo>
                  <a:lnTo>
                    <a:pt x="1140028" y="761060"/>
                  </a:lnTo>
                  <a:lnTo>
                    <a:pt x="1133182" y="751141"/>
                  </a:lnTo>
                  <a:lnTo>
                    <a:pt x="1123226" y="744550"/>
                  </a:lnTo>
                  <a:lnTo>
                    <a:pt x="1111300" y="742149"/>
                  </a:lnTo>
                  <a:lnTo>
                    <a:pt x="1099388" y="744689"/>
                  </a:lnTo>
                  <a:lnTo>
                    <a:pt x="1089418" y="751535"/>
                  </a:lnTo>
                  <a:lnTo>
                    <a:pt x="1082586" y="761504"/>
                  </a:lnTo>
                  <a:lnTo>
                    <a:pt x="1080046" y="773417"/>
                  </a:lnTo>
                  <a:lnTo>
                    <a:pt x="1082586" y="785774"/>
                  </a:lnTo>
                  <a:lnTo>
                    <a:pt x="1089418" y="795693"/>
                  </a:lnTo>
                  <a:lnTo>
                    <a:pt x="1099388" y="802297"/>
                  </a:lnTo>
                  <a:lnTo>
                    <a:pt x="1111300" y="804684"/>
                  </a:lnTo>
                  <a:lnTo>
                    <a:pt x="1123226" y="802297"/>
                  </a:lnTo>
                  <a:lnTo>
                    <a:pt x="1133182" y="795693"/>
                  </a:lnTo>
                  <a:lnTo>
                    <a:pt x="1140028" y="785774"/>
                  </a:lnTo>
                  <a:lnTo>
                    <a:pt x="1142568" y="773417"/>
                  </a:lnTo>
                  <a:close/>
                </a:path>
                <a:path w="2146300" h="1372235">
                  <a:moveTo>
                    <a:pt x="1142568" y="600405"/>
                  </a:moveTo>
                  <a:lnTo>
                    <a:pt x="1140117" y="588505"/>
                  </a:lnTo>
                  <a:lnTo>
                    <a:pt x="1140028" y="588048"/>
                  </a:lnTo>
                  <a:lnTo>
                    <a:pt x="1133182" y="578142"/>
                  </a:lnTo>
                  <a:lnTo>
                    <a:pt x="1123226" y="571576"/>
                  </a:lnTo>
                  <a:lnTo>
                    <a:pt x="1111300" y="569188"/>
                  </a:lnTo>
                  <a:lnTo>
                    <a:pt x="1099388" y="571728"/>
                  </a:lnTo>
                  <a:lnTo>
                    <a:pt x="1089418" y="578561"/>
                  </a:lnTo>
                  <a:lnTo>
                    <a:pt x="1082586" y="588505"/>
                  </a:lnTo>
                  <a:lnTo>
                    <a:pt x="1080046" y="600405"/>
                  </a:lnTo>
                  <a:lnTo>
                    <a:pt x="1082586" y="612317"/>
                  </a:lnTo>
                  <a:lnTo>
                    <a:pt x="1089418" y="622287"/>
                  </a:lnTo>
                  <a:lnTo>
                    <a:pt x="1099388" y="629132"/>
                  </a:lnTo>
                  <a:lnTo>
                    <a:pt x="1111300" y="631659"/>
                  </a:lnTo>
                  <a:lnTo>
                    <a:pt x="1123226" y="629272"/>
                  </a:lnTo>
                  <a:lnTo>
                    <a:pt x="1133182" y="622681"/>
                  </a:lnTo>
                  <a:lnTo>
                    <a:pt x="1140028" y="612762"/>
                  </a:lnTo>
                  <a:lnTo>
                    <a:pt x="1142568" y="600405"/>
                  </a:lnTo>
                  <a:close/>
                </a:path>
                <a:path w="2146300" h="1372235">
                  <a:moveTo>
                    <a:pt x="1142568" y="426275"/>
                  </a:moveTo>
                  <a:lnTo>
                    <a:pt x="1140104" y="414350"/>
                  </a:lnTo>
                  <a:lnTo>
                    <a:pt x="1140028" y="413943"/>
                  </a:lnTo>
                  <a:lnTo>
                    <a:pt x="1133182" y="404025"/>
                  </a:lnTo>
                  <a:lnTo>
                    <a:pt x="1123226" y="397421"/>
                  </a:lnTo>
                  <a:lnTo>
                    <a:pt x="1111300" y="395020"/>
                  </a:lnTo>
                  <a:lnTo>
                    <a:pt x="1099388" y="397560"/>
                  </a:lnTo>
                  <a:lnTo>
                    <a:pt x="1089418" y="404393"/>
                  </a:lnTo>
                  <a:lnTo>
                    <a:pt x="1082586" y="414350"/>
                  </a:lnTo>
                  <a:lnTo>
                    <a:pt x="1080046" y="426275"/>
                  </a:lnTo>
                  <a:lnTo>
                    <a:pt x="1082586" y="438670"/>
                  </a:lnTo>
                  <a:lnTo>
                    <a:pt x="1089418" y="448627"/>
                  </a:lnTo>
                  <a:lnTo>
                    <a:pt x="1099388" y="455256"/>
                  </a:lnTo>
                  <a:lnTo>
                    <a:pt x="1111300" y="457657"/>
                  </a:lnTo>
                  <a:lnTo>
                    <a:pt x="1123226" y="455256"/>
                  </a:lnTo>
                  <a:lnTo>
                    <a:pt x="1133182" y="448627"/>
                  </a:lnTo>
                  <a:lnTo>
                    <a:pt x="1140028" y="438670"/>
                  </a:lnTo>
                  <a:lnTo>
                    <a:pt x="1142568" y="426275"/>
                  </a:lnTo>
                  <a:close/>
                </a:path>
                <a:path w="2146300" h="1372235">
                  <a:moveTo>
                    <a:pt x="1142568" y="253352"/>
                  </a:moveTo>
                  <a:lnTo>
                    <a:pt x="1140117" y="241427"/>
                  </a:lnTo>
                  <a:lnTo>
                    <a:pt x="1140028" y="240969"/>
                  </a:lnTo>
                  <a:lnTo>
                    <a:pt x="1133182" y="231051"/>
                  </a:lnTo>
                  <a:lnTo>
                    <a:pt x="1123226" y="224485"/>
                  </a:lnTo>
                  <a:lnTo>
                    <a:pt x="1111300" y="222097"/>
                  </a:lnTo>
                  <a:lnTo>
                    <a:pt x="1099388" y="224637"/>
                  </a:lnTo>
                  <a:lnTo>
                    <a:pt x="1089418" y="231470"/>
                  </a:lnTo>
                  <a:lnTo>
                    <a:pt x="1082586" y="241427"/>
                  </a:lnTo>
                  <a:lnTo>
                    <a:pt x="1080046" y="253352"/>
                  </a:lnTo>
                  <a:lnTo>
                    <a:pt x="1082586" y="265264"/>
                  </a:lnTo>
                  <a:lnTo>
                    <a:pt x="1089418" y="275221"/>
                  </a:lnTo>
                  <a:lnTo>
                    <a:pt x="1099388" y="282054"/>
                  </a:lnTo>
                  <a:lnTo>
                    <a:pt x="1111300" y="284594"/>
                  </a:lnTo>
                  <a:lnTo>
                    <a:pt x="1123226" y="282054"/>
                  </a:lnTo>
                  <a:lnTo>
                    <a:pt x="1133182" y="275221"/>
                  </a:lnTo>
                  <a:lnTo>
                    <a:pt x="1140028" y="265264"/>
                  </a:lnTo>
                  <a:lnTo>
                    <a:pt x="1142568" y="253352"/>
                  </a:lnTo>
                  <a:close/>
                </a:path>
                <a:path w="2146300" h="1372235">
                  <a:moveTo>
                    <a:pt x="1142568" y="79311"/>
                  </a:moveTo>
                  <a:lnTo>
                    <a:pt x="1140028" y="67373"/>
                  </a:lnTo>
                  <a:lnTo>
                    <a:pt x="1133182" y="57365"/>
                  </a:lnTo>
                  <a:lnTo>
                    <a:pt x="1123226" y="50482"/>
                  </a:lnTo>
                  <a:lnTo>
                    <a:pt x="1111300" y="47929"/>
                  </a:lnTo>
                  <a:lnTo>
                    <a:pt x="1099388" y="50330"/>
                  </a:lnTo>
                  <a:lnTo>
                    <a:pt x="1089418" y="56946"/>
                  </a:lnTo>
                  <a:lnTo>
                    <a:pt x="1082586" y="66903"/>
                  </a:lnTo>
                  <a:lnTo>
                    <a:pt x="1080046" y="79311"/>
                  </a:lnTo>
                  <a:lnTo>
                    <a:pt x="1082446" y="91224"/>
                  </a:lnTo>
                  <a:lnTo>
                    <a:pt x="1089063" y="101193"/>
                  </a:lnTo>
                  <a:lnTo>
                    <a:pt x="1098981" y="108026"/>
                  </a:lnTo>
                  <a:lnTo>
                    <a:pt x="1111300" y="110566"/>
                  </a:lnTo>
                  <a:lnTo>
                    <a:pt x="1123696" y="108165"/>
                  </a:lnTo>
                  <a:lnTo>
                    <a:pt x="1133602" y="101549"/>
                  </a:lnTo>
                  <a:lnTo>
                    <a:pt x="1140180" y="91643"/>
                  </a:lnTo>
                  <a:lnTo>
                    <a:pt x="1142568" y="79311"/>
                  </a:lnTo>
                  <a:close/>
                </a:path>
                <a:path w="2146300" h="1372235">
                  <a:moveTo>
                    <a:pt x="1305242" y="1294561"/>
                  </a:moveTo>
                  <a:lnTo>
                    <a:pt x="1273987" y="1263281"/>
                  </a:lnTo>
                  <a:lnTo>
                    <a:pt x="1261605" y="1265821"/>
                  </a:lnTo>
                  <a:lnTo>
                    <a:pt x="1251686" y="1272667"/>
                  </a:lnTo>
                  <a:lnTo>
                    <a:pt x="1245108" y="1282636"/>
                  </a:lnTo>
                  <a:lnTo>
                    <a:pt x="1242733" y="1294561"/>
                  </a:lnTo>
                  <a:lnTo>
                    <a:pt x="1245273" y="1306918"/>
                  </a:lnTo>
                  <a:lnTo>
                    <a:pt x="1252105" y="1316837"/>
                  </a:lnTo>
                  <a:lnTo>
                    <a:pt x="1262075" y="1323428"/>
                  </a:lnTo>
                  <a:lnTo>
                    <a:pt x="1273987" y="1325829"/>
                  </a:lnTo>
                  <a:lnTo>
                    <a:pt x="1285900" y="1323873"/>
                  </a:lnTo>
                  <a:lnTo>
                    <a:pt x="1295869" y="1317231"/>
                  </a:lnTo>
                  <a:lnTo>
                    <a:pt x="1302702" y="1307071"/>
                  </a:lnTo>
                  <a:lnTo>
                    <a:pt x="1305242" y="1294561"/>
                  </a:lnTo>
                  <a:close/>
                </a:path>
                <a:path w="2146300" h="1372235">
                  <a:moveTo>
                    <a:pt x="1305242" y="1121549"/>
                  </a:moveTo>
                  <a:lnTo>
                    <a:pt x="1302791" y="1109624"/>
                  </a:lnTo>
                  <a:lnTo>
                    <a:pt x="1302702" y="1109179"/>
                  </a:lnTo>
                  <a:lnTo>
                    <a:pt x="1295869" y="1099261"/>
                  </a:lnTo>
                  <a:lnTo>
                    <a:pt x="1285900" y="1092657"/>
                  </a:lnTo>
                  <a:lnTo>
                    <a:pt x="1273987" y="1090269"/>
                  </a:lnTo>
                  <a:lnTo>
                    <a:pt x="1261605" y="1092809"/>
                  </a:lnTo>
                  <a:lnTo>
                    <a:pt x="1251686" y="1099654"/>
                  </a:lnTo>
                  <a:lnTo>
                    <a:pt x="1245108" y="1109624"/>
                  </a:lnTo>
                  <a:lnTo>
                    <a:pt x="1242733" y="1121549"/>
                  </a:lnTo>
                  <a:lnTo>
                    <a:pt x="1245184" y="1133462"/>
                  </a:lnTo>
                  <a:lnTo>
                    <a:pt x="1245273" y="1133906"/>
                  </a:lnTo>
                  <a:lnTo>
                    <a:pt x="1252105" y="1143812"/>
                  </a:lnTo>
                  <a:lnTo>
                    <a:pt x="1262075" y="1150416"/>
                  </a:lnTo>
                  <a:lnTo>
                    <a:pt x="1273987" y="1152804"/>
                  </a:lnTo>
                  <a:lnTo>
                    <a:pt x="1285900" y="1150264"/>
                  </a:lnTo>
                  <a:lnTo>
                    <a:pt x="1295869" y="1143431"/>
                  </a:lnTo>
                  <a:lnTo>
                    <a:pt x="1302702" y="1133462"/>
                  </a:lnTo>
                  <a:lnTo>
                    <a:pt x="1305242" y="1121549"/>
                  </a:lnTo>
                  <a:close/>
                </a:path>
                <a:path w="2146300" h="1372235">
                  <a:moveTo>
                    <a:pt x="1305242" y="947483"/>
                  </a:moveTo>
                  <a:lnTo>
                    <a:pt x="1302791" y="935558"/>
                  </a:lnTo>
                  <a:lnTo>
                    <a:pt x="1302702" y="935113"/>
                  </a:lnTo>
                  <a:lnTo>
                    <a:pt x="1295869" y="925195"/>
                  </a:lnTo>
                  <a:lnTo>
                    <a:pt x="1285900" y="918603"/>
                  </a:lnTo>
                  <a:lnTo>
                    <a:pt x="1273987" y="916203"/>
                  </a:lnTo>
                  <a:lnTo>
                    <a:pt x="1261605" y="918743"/>
                  </a:lnTo>
                  <a:lnTo>
                    <a:pt x="1251686" y="925588"/>
                  </a:lnTo>
                  <a:lnTo>
                    <a:pt x="1245108" y="935558"/>
                  </a:lnTo>
                  <a:lnTo>
                    <a:pt x="1242733" y="947483"/>
                  </a:lnTo>
                  <a:lnTo>
                    <a:pt x="1245273" y="959840"/>
                  </a:lnTo>
                  <a:lnTo>
                    <a:pt x="1252105" y="969759"/>
                  </a:lnTo>
                  <a:lnTo>
                    <a:pt x="1262075" y="976350"/>
                  </a:lnTo>
                  <a:lnTo>
                    <a:pt x="1273987" y="978750"/>
                  </a:lnTo>
                  <a:lnTo>
                    <a:pt x="1285900" y="976795"/>
                  </a:lnTo>
                  <a:lnTo>
                    <a:pt x="1295869" y="970153"/>
                  </a:lnTo>
                  <a:lnTo>
                    <a:pt x="1302702" y="959980"/>
                  </a:lnTo>
                  <a:lnTo>
                    <a:pt x="1305242" y="947483"/>
                  </a:lnTo>
                  <a:close/>
                </a:path>
                <a:path w="2146300" h="1372235">
                  <a:moveTo>
                    <a:pt x="1305242" y="773417"/>
                  </a:moveTo>
                  <a:lnTo>
                    <a:pt x="1302791" y="761504"/>
                  </a:lnTo>
                  <a:lnTo>
                    <a:pt x="1302702" y="761060"/>
                  </a:lnTo>
                  <a:lnTo>
                    <a:pt x="1295869" y="751141"/>
                  </a:lnTo>
                  <a:lnTo>
                    <a:pt x="1285900" y="744550"/>
                  </a:lnTo>
                  <a:lnTo>
                    <a:pt x="1273987" y="742149"/>
                  </a:lnTo>
                  <a:lnTo>
                    <a:pt x="1261605" y="744689"/>
                  </a:lnTo>
                  <a:lnTo>
                    <a:pt x="1251686" y="751535"/>
                  </a:lnTo>
                  <a:lnTo>
                    <a:pt x="1245108" y="761504"/>
                  </a:lnTo>
                  <a:lnTo>
                    <a:pt x="1242733" y="773417"/>
                  </a:lnTo>
                  <a:lnTo>
                    <a:pt x="1245273" y="785774"/>
                  </a:lnTo>
                  <a:lnTo>
                    <a:pt x="1252105" y="795693"/>
                  </a:lnTo>
                  <a:lnTo>
                    <a:pt x="1262075" y="802297"/>
                  </a:lnTo>
                  <a:lnTo>
                    <a:pt x="1273987" y="804684"/>
                  </a:lnTo>
                  <a:lnTo>
                    <a:pt x="1285900" y="802728"/>
                  </a:lnTo>
                  <a:lnTo>
                    <a:pt x="1295869" y="796086"/>
                  </a:lnTo>
                  <a:lnTo>
                    <a:pt x="1302702" y="785926"/>
                  </a:lnTo>
                  <a:lnTo>
                    <a:pt x="1305242" y="773417"/>
                  </a:lnTo>
                  <a:close/>
                </a:path>
                <a:path w="2146300" h="1372235">
                  <a:moveTo>
                    <a:pt x="1305242" y="600405"/>
                  </a:moveTo>
                  <a:lnTo>
                    <a:pt x="1273987" y="569188"/>
                  </a:lnTo>
                  <a:lnTo>
                    <a:pt x="1261605" y="571728"/>
                  </a:lnTo>
                  <a:lnTo>
                    <a:pt x="1251686" y="578561"/>
                  </a:lnTo>
                  <a:lnTo>
                    <a:pt x="1245108" y="588505"/>
                  </a:lnTo>
                  <a:lnTo>
                    <a:pt x="1242733" y="600405"/>
                  </a:lnTo>
                  <a:lnTo>
                    <a:pt x="1245273" y="612317"/>
                  </a:lnTo>
                  <a:lnTo>
                    <a:pt x="1252105" y="622287"/>
                  </a:lnTo>
                  <a:lnTo>
                    <a:pt x="1262075" y="629132"/>
                  </a:lnTo>
                  <a:lnTo>
                    <a:pt x="1273987" y="631659"/>
                  </a:lnTo>
                  <a:lnTo>
                    <a:pt x="1285900" y="629272"/>
                  </a:lnTo>
                  <a:lnTo>
                    <a:pt x="1295869" y="622681"/>
                  </a:lnTo>
                  <a:lnTo>
                    <a:pt x="1302702" y="612762"/>
                  </a:lnTo>
                  <a:lnTo>
                    <a:pt x="1305242" y="600405"/>
                  </a:lnTo>
                  <a:close/>
                </a:path>
                <a:path w="2146300" h="1372235">
                  <a:moveTo>
                    <a:pt x="1305242" y="426275"/>
                  </a:moveTo>
                  <a:lnTo>
                    <a:pt x="1273987" y="395020"/>
                  </a:lnTo>
                  <a:lnTo>
                    <a:pt x="1261605" y="397560"/>
                  </a:lnTo>
                  <a:lnTo>
                    <a:pt x="1251686" y="404393"/>
                  </a:lnTo>
                  <a:lnTo>
                    <a:pt x="1245108" y="414350"/>
                  </a:lnTo>
                  <a:lnTo>
                    <a:pt x="1242733" y="426275"/>
                  </a:lnTo>
                  <a:lnTo>
                    <a:pt x="1245273" y="438670"/>
                  </a:lnTo>
                  <a:lnTo>
                    <a:pt x="1252105" y="448627"/>
                  </a:lnTo>
                  <a:lnTo>
                    <a:pt x="1262075" y="455256"/>
                  </a:lnTo>
                  <a:lnTo>
                    <a:pt x="1273987" y="457657"/>
                  </a:lnTo>
                  <a:lnTo>
                    <a:pt x="1285900" y="455663"/>
                  </a:lnTo>
                  <a:lnTo>
                    <a:pt x="1295869" y="448995"/>
                  </a:lnTo>
                  <a:lnTo>
                    <a:pt x="1302702" y="438810"/>
                  </a:lnTo>
                  <a:lnTo>
                    <a:pt x="1305242" y="426275"/>
                  </a:lnTo>
                  <a:close/>
                </a:path>
                <a:path w="2146300" h="1372235">
                  <a:moveTo>
                    <a:pt x="1305242" y="253352"/>
                  </a:moveTo>
                  <a:lnTo>
                    <a:pt x="1273987" y="222097"/>
                  </a:lnTo>
                  <a:lnTo>
                    <a:pt x="1261605" y="224637"/>
                  </a:lnTo>
                  <a:lnTo>
                    <a:pt x="1251686" y="231470"/>
                  </a:lnTo>
                  <a:lnTo>
                    <a:pt x="1245108" y="241427"/>
                  </a:lnTo>
                  <a:lnTo>
                    <a:pt x="1242733" y="253352"/>
                  </a:lnTo>
                  <a:lnTo>
                    <a:pt x="1245273" y="265264"/>
                  </a:lnTo>
                  <a:lnTo>
                    <a:pt x="1252105" y="275221"/>
                  </a:lnTo>
                  <a:lnTo>
                    <a:pt x="1262075" y="282054"/>
                  </a:lnTo>
                  <a:lnTo>
                    <a:pt x="1273987" y="284594"/>
                  </a:lnTo>
                  <a:lnTo>
                    <a:pt x="1285900" y="282054"/>
                  </a:lnTo>
                  <a:lnTo>
                    <a:pt x="1295869" y="275221"/>
                  </a:lnTo>
                  <a:lnTo>
                    <a:pt x="1302702" y="265264"/>
                  </a:lnTo>
                  <a:lnTo>
                    <a:pt x="1305242" y="253352"/>
                  </a:lnTo>
                  <a:close/>
                </a:path>
                <a:path w="2146300" h="1372235">
                  <a:moveTo>
                    <a:pt x="1305242" y="79311"/>
                  </a:moveTo>
                  <a:lnTo>
                    <a:pt x="1273987" y="47929"/>
                  </a:lnTo>
                  <a:lnTo>
                    <a:pt x="1261605" y="50482"/>
                  </a:lnTo>
                  <a:lnTo>
                    <a:pt x="1251686" y="57365"/>
                  </a:lnTo>
                  <a:lnTo>
                    <a:pt x="1245108" y="67373"/>
                  </a:lnTo>
                  <a:lnTo>
                    <a:pt x="1242733" y="79311"/>
                  </a:lnTo>
                  <a:lnTo>
                    <a:pt x="1245273" y="91643"/>
                  </a:lnTo>
                  <a:lnTo>
                    <a:pt x="1252105" y="101549"/>
                  </a:lnTo>
                  <a:lnTo>
                    <a:pt x="1262075" y="108165"/>
                  </a:lnTo>
                  <a:lnTo>
                    <a:pt x="1273987" y="110566"/>
                  </a:lnTo>
                  <a:lnTo>
                    <a:pt x="1285900" y="108165"/>
                  </a:lnTo>
                  <a:lnTo>
                    <a:pt x="1295869" y="101549"/>
                  </a:lnTo>
                  <a:lnTo>
                    <a:pt x="1302702" y="91643"/>
                  </a:lnTo>
                  <a:lnTo>
                    <a:pt x="1305242" y="79311"/>
                  </a:lnTo>
                  <a:close/>
                </a:path>
                <a:path w="2146300" h="1372235">
                  <a:moveTo>
                    <a:pt x="1466811" y="1294561"/>
                  </a:moveTo>
                  <a:lnTo>
                    <a:pt x="1435557" y="1263281"/>
                  </a:lnTo>
                  <a:lnTo>
                    <a:pt x="1423174" y="1265821"/>
                  </a:lnTo>
                  <a:lnTo>
                    <a:pt x="1413256" y="1272667"/>
                  </a:lnTo>
                  <a:lnTo>
                    <a:pt x="1406677" y="1282636"/>
                  </a:lnTo>
                  <a:lnTo>
                    <a:pt x="1404302" y="1294561"/>
                  </a:lnTo>
                  <a:lnTo>
                    <a:pt x="1406842" y="1306918"/>
                  </a:lnTo>
                  <a:lnTo>
                    <a:pt x="1413675" y="1316837"/>
                  </a:lnTo>
                  <a:lnTo>
                    <a:pt x="1423644" y="1323428"/>
                  </a:lnTo>
                  <a:lnTo>
                    <a:pt x="1435557" y="1325829"/>
                  </a:lnTo>
                  <a:lnTo>
                    <a:pt x="1447469" y="1323873"/>
                  </a:lnTo>
                  <a:lnTo>
                    <a:pt x="1457439" y="1317231"/>
                  </a:lnTo>
                  <a:lnTo>
                    <a:pt x="1464271" y="1307071"/>
                  </a:lnTo>
                  <a:lnTo>
                    <a:pt x="1466811" y="1294561"/>
                  </a:lnTo>
                  <a:close/>
                </a:path>
                <a:path w="2146300" h="1372235">
                  <a:moveTo>
                    <a:pt x="1466811" y="1121549"/>
                  </a:moveTo>
                  <a:lnTo>
                    <a:pt x="1435557" y="1090269"/>
                  </a:lnTo>
                  <a:lnTo>
                    <a:pt x="1423174" y="1092809"/>
                  </a:lnTo>
                  <a:lnTo>
                    <a:pt x="1413256" y="1099654"/>
                  </a:lnTo>
                  <a:lnTo>
                    <a:pt x="1406677" y="1109624"/>
                  </a:lnTo>
                  <a:lnTo>
                    <a:pt x="1404302" y="1121549"/>
                  </a:lnTo>
                  <a:lnTo>
                    <a:pt x="1406753" y="1133462"/>
                  </a:lnTo>
                  <a:lnTo>
                    <a:pt x="1406842" y="1133906"/>
                  </a:lnTo>
                  <a:lnTo>
                    <a:pt x="1413675" y="1143812"/>
                  </a:lnTo>
                  <a:lnTo>
                    <a:pt x="1423644" y="1150416"/>
                  </a:lnTo>
                  <a:lnTo>
                    <a:pt x="1435557" y="1152804"/>
                  </a:lnTo>
                  <a:lnTo>
                    <a:pt x="1447469" y="1150264"/>
                  </a:lnTo>
                  <a:lnTo>
                    <a:pt x="1457439" y="1143431"/>
                  </a:lnTo>
                  <a:lnTo>
                    <a:pt x="1464271" y="1133462"/>
                  </a:lnTo>
                  <a:lnTo>
                    <a:pt x="1466811" y="1121549"/>
                  </a:lnTo>
                  <a:close/>
                </a:path>
                <a:path w="2146300" h="1372235">
                  <a:moveTo>
                    <a:pt x="1466811" y="947483"/>
                  </a:moveTo>
                  <a:lnTo>
                    <a:pt x="1435557" y="916203"/>
                  </a:lnTo>
                  <a:lnTo>
                    <a:pt x="1423174" y="918743"/>
                  </a:lnTo>
                  <a:lnTo>
                    <a:pt x="1413256" y="925588"/>
                  </a:lnTo>
                  <a:lnTo>
                    <a:pt x="1406677" y="935558"/>
                  </a:lnTo>
                  <a:lnTo>
                    <a:pt x="1404302" y="947483"/>
                  </a:lnTo>
                  <a:lnTo>
                    <a:pt x="1406842" y="959840"/>
                  </a:lnTo>
                  <a:lnTo>
                    <a:pt x="1413675" y="969759"/>
                  </a:lnTo>
                  <a:lnTo>
                    <a:pt x="1423644" y="976350"/>
                  </a:lnTo>
                  <a:lnTo>
                    <a:pt x="1435557" y="978750"/>
                  </a:lnTo>
                  <a:lnTo>
                    <a:pt x="1447469" y="976795"/>
                  </a:lnTo>
                  <a:lnTo>
                    <a:pt x="1457439" y="970153"/>
                  </a:lnTo>
                  <a:lnTo>
                    <a:pt x="1464271" y="959980"/>
                  </a:lnTo>
                  <a:lnTo>
                    <a:pt x="1466811" y="947483"/>
                  </a:lnTo>
                  <a:close/>
                </a:path>
                <a:path w="2146300" h="1372235">
                  <a:moveTo>
                    <a:pt x="1466811" y="773417"/>
                  </a:moveTo>
                  <a:lnTo>
                    <a:pt x="1435557" y="742149"/>
                  </a:lnTo>
                  <a:lnTo>
                    <a:pt x="1423174" y="744689"/>
                  </a:lnTo>
                  <a:lnTo>
                    <a:pt x="1413256" y="751535"/>
                  </a:lnTo>
                  <a:lnTo>
                    <a:pt x="1406677" y="761504"/>
                  </a:lnTo>
                  <a:lnTo>
                    <a:pt x="1404302" y="773417"/>
                  </a:lnTo>
                  <a:lnTo>
                    <a:pt x="1406842" y="785774"/>
                  </a:lnTo>
                  <a:lnTo>
                    <a:pt x="1413675" y="795693"/>
                  </a:lnTo>
                  <a:lnTo>
                    <a:pt x="1423644" y="802297"/>
                  </a:lnTo>
                  <a:lnTo>
                    <a:pt x="1435557" y="804684"/>
                  </a:lnTo>
                  <a:lnTo>
                    <a:pt x="1447469" y="802728"/>
                  </a:lnTo>
                  <a:lnTo>
                    <a:pt x="1457439" y="796086"/>
                  </a:lnTo>
                  <a:lnTo>
                    <a:pt x="1464271" y="785926"/>
                  </a:lnTo>
                  <a:lnTo>
                    <a:pt x="1466811" y="773417"/>
                  </a:lnTo>
                  <a:close/>
                </a:path>
                <a:path w="2146300" h="1372235">
                  <a:moveTo>
                    <a:pt x="1466811" y="600405"/>
                  </a:moveTo>
                  <a:lnTo>
                    <a:pt x="1435557" y="569188"/>
                  </a:lnTo>
                  <a:lnTo>
                    <a:pt x="1423174" y="571728"/>
                  </a:lnTo>
                  <a:lnTo>
                    <a:pt x="1413256" y="578561"/>
                  </a:lnTo>
                  <a:lnTo>
                    <a:pt x="1406677" y="588505"/>
                  </a:lnTo>
                  <a:lnTo>
                    <a:pt x="1404302" y="600405"/>
                  </a:lnTo>
                  <a:lnTo>
                    <a:pt x="1406842" y="612317"/>
                  </a:lnTo>
                  <a:lnTo>
                    <a:pt x="1413675" y="622287"/>
                  </a:lnTo>
                  <a:lnTo>
                    <a:pt x="1423644" y="629132"/>
                  </a:lnTo>
                  <a:lnTo>
                    <a:pt x="1435557" y="631659"/>
                  </a:lnTo>
                  <a:lnTo>
                    <a:pt x="1447469" y="629272"/>
                  </a:lnTo>
                  <a:lnTo>
                    <a:pt x="1457439" y="622681"/>
                  </a:lnTo>
                  <a:lnTo>
                    <a:pt x="1464271" y="612762"/>
                  </a:lnTo>
                  <a:lnTo>
                    <a:pt x="1466811" y="600405"/>
                  </a:lnTo>
                  <a:close/>
                </a:path>
                <a:path w="2146300" h="1372235">
                  <a:moveTo>
                    <a:pt x="1466811" y="426275"/>
                  </a:moveTo>
                  <a:lnTo>
                    <a:pt x="1435557" y="395020"/>
                  </a:lnTo>
                  <a:lnTo>
                    <a:pt x="1423174" y="397560"/>
                  </a:lnTo>
                  <a:lnTo>
                    <a:pt x="1413256" y="404393"/>
                  </a:lnTo>
                  <a:lnTo>
                    <a:pt x="1406677" y="414350"/>
                  </a:lnTo>
                  <a:lnTo>
                    <a:pt x="1404302" y="426275"/>
                  </a:lnTo>
                  <a:lnTo>
                    <a:pt x="1406842" y="438670"/>
                  </a:lnTo>
                  <a:lnTo>
                    <a:pt x="1413675" y="448627"/>
                  </a:lnTo>
                  <a:lnTo>
                    <a:pt x="1423644" y="455256"/>
                  </a:lnTo>
                  <a:lnTo>
                    <a:pt x="1435557" y="457657"/>
                  </a:lnTo>
                  <a:lnTo>
                    <a:pt x="1447469" y="455663"/>
                  </a:lnTo>
                  <a:lnTo>
                    <a:pt x="1457439" y="448995"/>
                  </a:lnTo>
                  <a:lnTo>
                    <a:pt x="1464271" y="438810"/>
                  </a:lnTo>
                  <a:lnTo>
                    <a:pt x="1466811" y="426275"/>
                  </a:lnTo>
                  <a:close/>
                </a:path>
                <a:path w="2146300" h="1372235">
                  <a:moveTo>
                    <a:pt x="1466811" y="253352"/>
                  </a:moveTo>
                  <a:lnTo>
                    <a:pt x="1435557" y="222097"/>
                  </a:lnTo>
                  <a:lnTo>
                    <a:pt x="1423174" y="224637"/>
                  </a:lnTo>
                  <a:lnTo>
                    <a:pt x="1413256" y="231470"/>
                  </a:lnTo>
                  <a:lnTo>
                    <a:pt x="1406677" y="241427"/>
                  </a:lnTo>
                  <a:lnTo>
                    <a:pt x="1404302" y="253352"/>
                  </a:lnTo>
                  <a:lnTo>
                    <a:pt x="1406842" y="265264"/>
                  </a:lnTo>
                  <a:lnTo>
                    <a:pt x="1413675" y="275221"/>
                  </a:lnTo>
                  <a:lnTo>
                    <a:pt x="1423644" y="282054"/>
                  </a:lnTo>
                  <a:lnTo>
                    <a:pt x="1435557" y="284594"/>
                  </a:lnTo>
                  <a:lnTo>
                    <a:pt x="1447469" y="282054"/>
                  </a:lnTo>
                  <a:lnTo>
                    <a:pt x="1457439" y="275221"/>
                  </a:lnTo>
                  <a:lnTo>
                    <a:pt x="1464271" y="265264"/>
                  </a:lnTo>
                  <a:lnTo>
                    <a:pt x="1466811" y="253352"/>
                  </a:lnTo>
                  <a:close/>
                </a:path>
                <a:path w="2146300" h="1372235">
                  <a:moveTo>
                    <a:pt x="1466811" y="79311"/>
                  </a:moveTo>
                  <a:lnTo>
                    <a:pt x="1435557" y="47929"/>
                  </a:lnTo>
                  <a:lnTo>
                    <a:pt x="1423174" y="50482"/>
                  </a:lnTo>
                  <a:lnTo>
                    <a:pt x="1413256" y="57365"/>
                  </a:lnTo>
                  <a:lnTo>
                    <a:pt x="1406677" y="67373"/>
                  </a:lnTo>
                  <a:lnTo>
                    <a:pt x="1404302" y="79311"/>
                  </a:lnTo>
                  <a:lnTo>
                    <a:pt x="1406842" y="91643"/>
                  </a:lnTo>
                  <a:lnTo>
                    <a:pt x="1413675" y="101549"/>
                  </a:lnTo>
                  <a:lnTo>
                    <a:pt x="1423644" y="108165"/>
                  </a:lnTo>
                  <a:lnTo>
                    <a:pt x="1435557" y="110566"/>
                  </a:lnTo>
                  <a:lnTo>
                    <a:pt x="1447469" y="108165"/>
                  </a:lnTo>
                  <a:lnTo>
                    <a:pt x="1457439" y="101549"/>
                  </a:lnTo>
                  <a:lnTo>
                    <a:pt x="1464271" y="91643"/>
                  </a:lnTo>
                  <a:lnTo>
                    <a:pt x="1466811" y="79311"/>
                  </a:lnTo>
                  <a:close/>
                </a:path>
                <a:path w="2146300" h="1372235">
                  <a:moveTo>
                    <a:pt x="1628394" y="1294561"/>
                  </a:moveTo>
                  <a:lnTo>
                    <a:pt x="1597126" y="1263281"/>
                  </a:lnTo>
                  <a:lnTo>
                    <a:pt x="1585214" y="1265821"/>
                  </a:lnTo>
                  <a:lnTo>
                    <a:pt x="1575244" y="1272667"/>
                  </a:lnTo>
                  <a:lnTo>
                    <a:pt x="1568411" y="1282636"/>
                  </a:lnTo>
                  <a:lnTo>
                    <a:pt x="1565871" y="1294561"/>
                  </a:lnTo>
                  <a:lnTo>
                    <a:pt x="1568411" y="1306918"/>
                  </a:lnTo>
                  <a:lnTo>
                    <a:pt x="1575244" y="1316837"/>
                  </a:lnTo>
                  <a:lnTo>
                    <a:pt x="1585214" y="1323428"/>
                  </a:lnTo>
                  <a:lnTo>
                    <a:pt x="1597126" y="1325829"/>
                  </a:lnTo>
                  <a:lnTo>
                    <a:pt x="1609051" y="1323428"/>
                  </a:lnTo>
                  <a:lnTo>
                    <a:pt x="1619008" y="1316837"/>
                  </a:lnTo>
                  <a:lnTo>
                    <a:pt x="1625854" y="1306918"/>
                  </a:lnTo>
                  <a:lnTo>
                    <a:pt x="1628394" y="1294561"/>
                  </a:lnTo>
                  <a:close/>
                </a:path>
                <a:path w="2146300" h="1372235">
                  <a:moveTo>
                    <a:pt x="1628394" y="1121549"/>
                  </a:moveTo>
                  <a:lnTo>
                    <a:pt x="1625942" y="1109624"/>
                  </a:lnTo>
                  <a:lnTo>
                    <a:pt x="1625854" y="1109179"/>
                  </a:lnTo>
                  <a:lnTo>
                    <a:pt x="1619008" y="1099261"/>
                  </a:lnTo>
                  <a:lnTo>
                    <a:pt x="1609051" y="1092657"/>
                  </a:lnTo>
                  <a:lnTo>
                    <a:pt x="1597126" y="1090269"/>
                  </a:lnTo>
                  <a:lnTo>
                    <a:pt x="1585214" y="1092809"/>
                  </a:lnTo>
                  <a:lnTo>
                    <a:pt x="1575244" y="1099654"/>
                  </a:lnTo>
                  <a:lnTo>
                    <a:pt x="1568411" y="1109624"/>
                  </a:lnTo>
                  <a:lnTo>
                    <a:pt x="1565871" y="1121549"/>
                  </a:lnTo>
                  <a:lnTo>
                    <a:pt x="1568323" y="1133462"/>
                  </a:lnTo>
                  <a:lnTo>
                    <a:pt x="1568411" y="1133906"/>
                  </a:lnTo>
                  <a:lnTo>
                    <a:pt x="1575244" y="1143812"/>
                  </a:lnTo>
                  <a:lnTo>
                    <a:pt x="1585214" y="1150416"/>
                  </a:lnTo>
                  <a:lnTo>
                    <a:pt x="1597126" y="1152804"/>
                  </a:lnTo>
                  <a:lnTo>
                    <a:pt x="1609051" y="1150264"/>
                  </a:lnTo>
                  <a:lnTo>
                    <a:pt x="1619008" y="1143431"/>
                  </a:lnTo>
                  <a:lnTo>
                    <a:pt x="1625854" y="1133462"/>
                  </a:lnTo>
                  <a:lnTo>
                    <a:pt x="1628394" y="1121549"/>
                  </a:lnTo>
                  <a:close/>
                </a:path>
                <a:path w="2146300" h="1372235">
                  <a:moveTo>
                    <a:pt x="1628394" y="947483"/>
                  </a:moveTo>
                  <a:lnTo>
                    <a:pt x="1625942" y="935558"/>
                  </a:lnTo>
                  <a:lnTo>
                    <a:pt x="1625854" y="935113"/>
                  </a:lnTo>
                  <a:lnTo>
                    <a:pt x="1619008" y="925195"/>
                  </a:lnTo>
                  <a:lnTo>
                    <a:pt x="1609051" y="918603"/>
                  </a:lnTo>
                  <a:lnTo>
                    <a:pt x="1597126" y="916203"/>
                  </a:lnTo>
                  <a:lnTo>
                    <a:pt x="1585214" y="918743"/>
                  </a:lnTo>
                  <a:lnTo>
                    <a:pt x="1575244" y="925588"/>
                  </a:lnTo>
                  <a:lnTo>
                    <a:pt x="1568411" y="935558"/>
                  </a:lnTo>
                  <a:lnTo>
                    <a:pt x="1565871" y="947483"/>
                  </a:lnTo>
                  <a:lnTo>
                    <a:pt x="1568411" y="959840"/>
                  </a:lnTo>
                  <a:lnTo>
                    <a:pt x="1575244" y="969759"/>
                  </a:lnTo>
                  <a:lnTo>
                    <a:pt x="1585214" y="976350"/>
                  </a:lnTo>
                  <a:lnTo>
                    <a:pt x="1597126" y="978750"/>
                  </a:lnTo>
                  <a:lnTo>
                    <a:pt x="1609051" y="976350"/>
                  </a:lnTo>
                  <a:lnTo>
                    <a:pt x="1619008" y="969759"/>
                  </a:lnTo>
                  <a:lnTo>
                    <a:pt x="1625854" y="959840"/>
                  </a:lnTo>
                  <a:lnTo>
                    <a:pt x="1628394" y="947483"/>
                  </a:lnTo>
                  <a:close/>
                </a:path>
                <a:path w="2146300" h="1372235">
                  <a:moveTo>
                    <a:pt x="1628394" y="773417"/>
                  </a:moveTo>
                  <a:lnTo>
                    <a:pt x="1625942" y="761504"/>
                  </a:lnTo>
                  <a:lnTo>
                    <a:pt x="1625854" y="761060"/>
                  </a:lnTo>
                  <a:lnTo>
                    <a:pt x="1619008" y="751141"/>
                  </a:lnTo>
                  <a:lnTo>
                    <a:pt x="1609051" y="744550"/>
                  </a:lnTo>
                  <a:lnTo>
                    <a:pt x="1597126" y="742149"/>
                  </a:lnTo>
                  <a:lnTo>
                    <a:pt x="1585214" y="744689"/>
                  </a:lnTo>
                  <a:lnTo>
                    <a:pt x="1575244" y="751535"/>
                  </a:lnTo>
                  <a:lnTo>
                    <a:pt x="1568411" y="761504"/>
                  </a:lnTo>
                  <a:lnTo>
                    <a:pt x="1565871" y="773417"/>
                  </a:lnTo>
                  <a:lnTo>
                    <a:pt x="1568411" y="785774"/>
                  </a:lnTo>
                  <a:lnTo>
                    <a:pt x="1575244" y="795693"/>
                  </a:lnTo>
                  <a:lnTo>
                    <a:pt x="1585214" y="802297"/>
                  </a:lnTo>
                  <a:lnTo>
                    <a:pt x="1597126" y="804684"/>
                  </a:lnTo>
                  <a:lnTo>
                    <a:pt x="1609051" y="802297"/>
                  </a:lnTo>
                  <a:lnTo>
                    <a:pt x="1619008" y="795693"/>
                  </a:lnTo>
                  <a:lnTo>
                    <a:pt x="1625854" y="785774"/>
                  </a:lnTo>
                  <a:lnTo>
                    <a:pt x="1628394" y="773417"/>
                  </a:lnTo>
                  <a:close/>
                </a:path>
                <a:path w="2146300" h="1372235">
                  <a:moveTo>
                    <a:pt x="1628394" y="600405"/>
                  </a:moveTo>
                  <a:lnTo>
                    <a:pt x="1625942" y="588505"/>
                  </a:lnTo>
                  <a:lnTo>
                    <a:pt x="1625854" y="588048"/>
                  </a:lnTo>
                  <a:lnTo>
                    <a:pt x="1619008" y="578142"/>
                  </a:lnTo>
                  <a:lnTo>
                    <a:pt x="1609051" y="571576"/>
                  </a:lnTo>
                  <a:lnTo>
                    <a:pt x="1597126" y="569188"/>
                  </a:lnTo>
                  <a:lnTo>
                    <a:pt x="1585214" y="571728"/>
                  </a:lnTo>
                  <a:lnTo>
                    <a:pt x="1575244" y="578561"/>
                  </a:lnTo>
                  <a:lnTo>
                    <a:pt x="1568411" y="588505"/>
                  </a:lnTo>
                  <a:lnTo>
                    <a:pt x="1565871" y="600405"/>
                  </a:lnTo>
                  <a:lnTo>
                    <a:pt x="1568411" y="612317"/>
                  </a:lnTo>
                  <a:lnTo>
                    <a:pt x="1575244" y="622287"/>
                  </a:lnTo>
                  <a:lnTo>
                    <a:pt x="1585214" y="629132"/>
                  </a:lnTo>
                  <a:lnTo>
                    <a:pt x="1597126" y="631659"/>
                  </a:lnTo>
                  <a:lnTo>
                    <a:pt x="1609051" y="629272"/>
                  </a:lnTo>
                  <a:lnTo>
                    <a:pt x="1619008" y="622681"/>
                  </a:lnTo>
                  <a:lnTo>
                    <a:pt x="1625854" y="612762"/>
                  </a:lnTo>
                  <a:lnTo>
                    <a:pt x="1628394" y="600405"/>
                  </a:lnTo>
                  <a:close/>
                </a:path>
                <a:path w="2146300" h="1372235">
                  <a:moveTo>
                    <a:pt x="1628394" y="426275"/>
                  </a:moveTo>
                  <a:lnTo>
                    <a:pt x="1625930" y="414350"/>
                  </a:lnTo>
                  <a:lnTo>
                    <a:pt x="1625854" y="413943"/>
                  </a:lnTo>
                  <a:lnTo>
                    <a:pt x="1619008" y="404025"/>
                  </a:lnTo>
                  <a:lnTo>
                    <a:pt x="1609051" y="397421"/>
                  </a:lnTo>
                  <a:lnTo>
                    <a:pt x="1597126" y="395020"/>
                  </a:lnTo>
                  <a:lnTo>
                    <a:pt x="1585214" y="397560"/>
                  </a:lnTo>
                  <a:lnTo>
                    <a:pt x="1575244" y="404393"/>
                  </a:lnTo>
                  <a:lnTo>
                    <a:pt x="1568411" y="414350"/>
                  </a:lnTo>
                  <a:lnTo>
                    <a:pt x="1565871" y="426275"/>
                  </a:lnTo>
                  <a:lnTo>
                    <a:pt x="1568411" y="438670"/>
                  </a:lnTo>
                  <a:lnTo>
                    <a:pt x="1575244" y="448627"/>
                  </a:lnTo>
                  <a:lnTo>
                    <a:pt x="1585214" y="455256"/>
                  </a:lnTo>
                  <a:lnTo>
                    <a:pt x="1597126" y="457657"/>
                  </a:lnTo>
                  <a:lnTo>
                    <a:pt x="1609051" y="455256"/>
                  </a:lnTo>
                  <a:lnTo>
                    <a:pt x="1619008" y="448627"/>
                  </a:lnTo>
                  <a:lnTo>
                    <a:pt x="1625854" y="438670"/>
                  </a:lnTo>
                  <a:lnTo>
                    <a:pt x="1628394" y="426275"/>
                  </a:lnTo>
                  <a:close/>
                </a:path>
                <a:path w="2146300" h="1372235">
                  <a:moveTo>
                    <a:pt x="1628394" y="253352"/>
                  </a:moveTo>
                  <a:lnTo>
                    <a:pt x="1625942" y="241427"/>
                  </a:lnTo>
                  <a:lnTo>
                    <a:pt x="1625854" y="240969"/>
                  </a:lnTo>
                  <a:lnTo>
                    <a:pt x="1619008" y="231051"/>
                  </a:lnTo>
                  <a:lnTo>
                    <a:pt x="1609051" y="224485"/>
                  </a:lnTo>
                  <a:lnTo>
                    <a:pt x="1597126" y="222097"/>
                  </a:lnTo>
                  <a:lnTo>
                    <a:pt x="1585214" y="224637"/>
                  </a:lnTo>
                  <a:lnTo>
                    <a:pt x="1575244" y="231470"/>
                  </a:lnTo>
                  <a:lnTo>
                    <a:pt x="1568411" y="241427"/>
                  </a:lnTo>
                  <a:lnTo>
                    <a:pt x="1565871" y="253352"/>
                  </a:lnTo>
                  <a:lnTo>
                    <a:pt x="1568411" y="265264"/>
                  </a:lnTo>
                  <a:lnTo>
                    <a:pt x="1575244" y="275221"/>
                  </a:lnTo>
                  <a:lnTo>
                    <a:pt x="1585214" y="282054"/>
                  </a:lnTo>
                  <a:lnTo>
                    <a:pt x="1597126" y="284594"/>
                  </a:lnTo>
                  <a:lnTo>
                    <a:pt x="1609051" y="282054"/>
                  </a:lnTo>
                  <a:lnTo>
                    <a:pt x="1619008" y="275221"/>
                  </a:lnTo>
                  <a:lnTo>
                    <a:pt x="1625854" y="265264"/>
                  </a:lnTo>
                  <a:lnTo>
                    <a:pt x="1628394" y="253352"/>
                  </a:lnTo>
                  <a:close/>
                </a:path>
                <a:path w="2146300" h="1372235">
                  <a:moveTo>
                    <a:pt x="1628394" y="79311"/>
                  </a:moveTo>
                  <a:lnTo>
                    <a:pt x="1625942" y="67373"/>
                  </a:lnTo>
                  <a:lnTo>
                    <a:pt x="1625854" y="66903"/>
                  </a:lnTo>
                  <a:lnTo>
                    <a:pt x="1619008" y="56946"/>
                  </a:lnTo>
                  <a:lnTo>
                    <a:pt x="1609051" y="50330"/>
                  </a:lnTo>
                  <a:lnTo>
                    <a:pt x="1597126" y="47929"/>
                  </a:lnTo>
                  <a:lnTo>
                    <a:pt x="1585214" y="50482"/>
                  </a:lnTo>
                  <a:lnTo>
                    <a:pt x="1575244" y="57365"/>
                  </a:lnTo>
                  <a:lnTo>
                    <a:pt x="1568411" y="67373"/>
                  </a:lnTo>
                  <a:lnTo>
                    <a:pt x="1565871" y="79311"/>
                  </a:lnTo>
                  <a:lnTo>
                    <a:pt x="1568411" y="91643"/>
                  </a:lnTo>
                  <a:lnTo>
                    <a:pt x="1575244" y="101549"/>
                  </a:lnTo>
                  <a:lnTo>
                    <a:pt x="1585214" y="108165"/>
                  </a:lnTo>
                  <a:lnTo>
                    <a:pt x="1597126" y="110566"/>
                  </a:lnTo>
                  <a:lnTo>
                    <a:pt x="1609051" y="108165"/>
                  </a:lnTo>
                  <a:lnTo>
                    <a:pt x="1619008" y="101549"/>
                  </a:lnTo>
                  <a:lnTo>
                    <a:pt x="1625854" y="91643"/>
                  </a:lnTo>
                  <a:lnTo>
                    <a:pt x="1628394" y="79311"/>
                  </a:lnTo>
                  <a:close/>
                </a:path>
                <a:path w="2146300" h="1372235">
                  <a:moveTo>
                    <a:pt x="1789963" y="1294561"/>
                  </a:moveTo>
                  <a:lnTo>
                    <a:pt x="1758696" y="1263281"/>
                  </a:lnTo>
                  <a:lnTo>
                    <a:pt x="1746377" y="1265821"/>
                  </a:lnTo>
                  <a:lnTo>
                    <a:pt x="1736458" y="1272667"/>
                  </a:lnTo>
                  <a:lnTo>
                    <a:pt x="1729841" y="1282636"/>
                  </a:lnTo>
                  <a:lnTo>
                    <a:pt x="1727441" y="1294561"/>
                  </a:lnTo>
                  <a:lnTo>
                    <a:pt x="1729981" y="1306918"/>
                  </a:lnTo>
                  <a:lnTo>
                    <a:pt x="1736826" y="1316837"/>
                  </a:lnTo>
                  <a:lnTo>
                    <a:pt x="1746783" y="1323428"/>
                  </a:lnTo>
                  <a:lnTo>
                    <a:pt x="1758696" y="1325829"/>
                  </a:lnTo>
                  <a:lnTo>
                    <a:pt x="1771091" y="1323873"/>
                  </a:lnTo>
                  <a:lnTo>
                    <a:pt x="1780997" y="1317231"/>
                  </a:lnTo>
                  <a:lnTo>
                    <a:pt x="1787575" y="1307071"/>
                  </a:lnTo>
                  <a:lnTo>
                    <a:pt x="1789963" y="1294561"/>
                  </a:lnTo>
                  <a:close/>
                </a:path>
                <a:path w="2146300" h="1372235">
                  <a:moveTo>
                    <a:pt x="1789963" y="1121549"/>
                  </a:moveTo>
                  <a:lnTo>
                    <a:pt x="1787512" y="1109624"/>
                  </a:lnTo>
                  <a:lnTo>
                    <a:pt x="1787423" y="1109179"/>
                  </a:lnTo>
                  <a:lnTo>
                    <a:pt x="1780578" y="1099261"/>
                  </a:lnTo>
                  <a:lnTo>
                    <a:pt x="1770621" y="1092657"/>
                  </a:lnTo>
                  <a:lnTo>
                    <a:pt x="1758696" y="1090269"/>
                  </a:lnTo>
                  <a:lnTo>
                    <a:pt x="1746377" y="1092809"/>
                  </a:lnTo>
                  <a:lnTo>
                    <a:pt x="1736458" y="1099654"/>
                  </a:lnTo>
                  <a:lnTo>
                    <a:pt x="1729841" y="1109624"/>
                  </a:lnTo>
                  <a:lnTo>
                    <a:pt x="1727441" y="1121549"/>
                  </a:lnTo>
                  <a:lnTo>
                    <a:pt x="1729892" y="1133462"/>
                  </a:lnTo>
                  <a:lnTo>
                    <a:pt x="1729981" y="1133906"/>
                  </a:lnTo>
                  <a:lnTo>
                    <a:pt x="1736826" y="1143812"/>
                  </a:lnTo>
                  <a:lnTo>
                    <a:pt x="1746783" y="1150416"/>
                  </a:lnTo>
                  <a:lnTo>
                    <a:pt x="1758696" y="1152804"/>
                  </a:lnTo>
                  <a:lnTo>
                    <a:pt x="1771091" y="1150264"/>
                  </a:lnTo>
                  <a:lnTo>
                    <a:pt x="1780997" y="1143431"/>
                  </a:lnTo>
                  <a:lnTo>
                    <a:pt x="1787575" y="1133462"/>
                  </a:lnTo>
                  <a:lnTo>
                    <a:pt x="1789963" y="1121549"/>
                  </a:lnTo>
                  <a:close/>
                </a:path>
                <a:path w="2146300" h="1372235">
                  <a:moveTo>
                    <a:pt x="1789963" y="947483"/>
                  </a:moveTo>
                  <a:lnTo>
                    <a:pt x="1787512" y="935558"/>
                  </a:lnTo>
                  <a:lnTo>
                    <a:pt x="1787423" y="935113"/>
                  </a:lnTo>
                  <a:lnTo>
                    <a:pt x="1780578" y="925195"/>
                  </a:lnTo>
                  <a:lnTo>
                    <a:pt x="1770621" y="918603"/>
                  </a:lnTo>
                  <a:lnTo>
                    <a:pt x="1758696" y="916203"/>
                  </a:lnTo>
                  <a:lnTo>
                    <a:pt x="1746377" y="918743"/>
                  </a:lnTo>
                  <a:lnTo>
                    <a:pt x="1736458" y="925588"/>
                  </a:lnTo>
                  <a:lnTo>
                    <a:pt x="1729841" y="935558"/>
                  </a:lnTo>
                  <a:lnTo>
                    <a:pt x="1727441" y="947483"/>
                  </a:lnTo>
                  <a:lnTo>
                    <a:pt x="1729981" y="959840"/>
                  </a:lnTo>
                  <a:lnTo>
                    <a:pt x="1736826" y="969759"/>
                  </a:lnTo>
                  <a:lnTo>
                    <a:pt x="1746783" y="976350"/>
                  </a:lnTo>
                  <a:lnTo>
                    <a:pt x="1758696" y="978750"/>
                  </a:lnTo>
                  <a:lnTo>
                    <a:pt x="1771091" y="976795"/>
                  </a:lnTo>
                  <a:lnTo>
                    <a:pt x="1780997" y="970153"/>
                  </a:lnTo>
                  <a:lnTo>
                    <a:pt x="1787575" y="959980"/>
                  </a:lnTo>
                  <a:lnTo>
                    <a:pt x="1789963" y="947483"/>
                  </a:lnTo>
                  <a:close/>
                </a:path>
                <a:path w="2146300" h="1372235">
                  <a:moveTo>
                    <a:pt x="1789963" y="773417"/>
                  </a:moveTo>
                  <a:lnTo>
                    <a:pt x="1787512" y="761504"/>
                  </a:lnTo>
                  <a:lnTo>
                    <a:pt x="1787423" y="761060"/>
                  </a:lnTo>
                  <a:lnTo>
                    <a:pt x="1780578" y="751141"/>
                  </a:lnTo>
                  <a:lnTo>
                    <a:pt x="1770621" y="744550"/>
                  </a:lnTo>
                  <a:lnTo>
                    <a:pt x="1758696" y="742149"/>
                  </a:lnTo>
                  <a:lnTo>
                    <a:pt x="1746377" y="744689"/>
                  </a:lnTo>
                  <a:lnTo>
                    <a:pt x="1736458" y="751535"/>
                  </a:lnTo>
                  <a:lnTo>
                    <a:pt x="1729841" y="761504"/>
                  </a:lnTo>
                  <a:lnTo>
                    <a:pt x="1727441" y="773417"/>
                  </a:lnTo>
                  <a:lnTo>
                    <a:pt x="1729981" y="785774"/>
                  </a:lnTo>
                  <a:lnTo>
                    <a:pt x="1736826" y="795693"/>
                  </a:lnTo>
                  <a:lnTo>
                    <a:pt x="1746783" y="802297"/>
                  </a:lnTo>
                  <a:lnTo>
                    <a:pt x="1758696" y="804684"/>
                  </a:lnTo>
                  <a:lnTo>
                    <a:pt x="1771091" y="802728"/>
                  </a:lnTo>
                  <a:lnTo>
                    <a:pt x="1780997" y="796086"/>
                  </a:lnTo>
                  <a:lnTo>
                    <a:pt x="1787575" y="785926"/>
                  </a:lnTo>
                  <a:lnTo>
                    <a:pt x="1789963" y="773417"/>
                  </a:lnTo>
                  <a:close/>
                </a:path>
                <a:path w="2146300" h="1372235">
                  <a:moveTo>
                    <a:pt x="1789963" y="600405"/>
                  </a:moveTo>
                  <a:lnTo>
                    <a:pt x="1787512" y="588505"/>
                  </a:lnTo>
                  <a:lnTo>
                    <a:pt x="1787423" y="588048"/>
                  </a:lnTo>
                  <a:lnTo>
                    <a:pt x="1780578" y="578142"/>
                  </a:lnTo>
                  <a:lnTo>
                    <a:pt x="1770621" y="571576"/>
                  </a:lnTo>
                  <a:lnTo>
                    <a:pt x="1758696" y="569188"/>
                  </a:lnTo>
                  <a:lnTo>
                    <a:pt x="1746377" y="571728"/>
                  </a:lnTo>
                  <a:lnTo>
                    <a:pt x="1736458" y="578561"/>
                  </a:lnTo>
                  <a:lnTo>
                    <a:pt x="1729841" y="588505"/>
                  </a:lnTo>
                  <a:lnTo>
                    <a:pt x="1727441" y="600405"/>
                  </a:lnTo>
                  <a:lnTo>
                    <a:pt x="1729981" y="612317"/>
                  </a:lnTo>
                  <a:lnTo>
                    <a:pt x="1736813" y="622287"/>
                  </a:lnTo>
                  <a:lnTo>
                    <a:pt x="1746783" y="629132"/>
                  </a:lnTo>
                  <a:lnTo>
                    <a:pt x="1758696" y="631672"/>
                  </a:lnTo>
                  <a:lnTo>
                    <a:pt x="1771091" y="629272"/>
                  </a:lnTo>
                  <a:lnTo>
                    <a:pt x="1780997" y="622681"/>
                  </a:lnTo>
                  <a:lnTo>
                    <a:pt x="1787575" y="612762"/>
                  </a:lnTo>
                  <a:lnTo>
                    <a:pt x="1789963" y="600405"/>
                  </a:lnTo>
                  <a:close/>
                </a:path>
                <a:path w="2146300" h="1372235">
                  <a:moveTo>
                    <a:pt x="1789963" y="426275"/>
                  </a:moveTo>
                  <a:lnTo>
                    <a:pt x="1787499" y="414350"/>
                  </a:lnTo>
                  <a:lnTo>
                    <a:pt x="1787423" y="413943"/>
                  </a:lnTo>
                  <a:lnTo>
                    <a:pt x="1780578" y="404025"/>
                  </a:lnTo>
                  <a:lnTo>
                    <a:pt x="1770621" y="397421"/>
                  </a:lnTo>
                  <a:lnTo>
                    <a:pt x="1758696" y="395020"/>
                  </a:lnTo>
                  <a:lnTo>
                    <a:pt x="1746377" y="397560"/>
                  </a:lnTo>
                  <a:lnTo>
                    <a:pt x="1736458" y="404393"/>
                  </a:lnTo>
                  <a:lnTo>
                    <a:pt x="1729841" y="414350"/>
                  </a:lnTo>
                  <a:lnTo>
                    <a:pt x="1727441" y="426275"/>
                  </a:lnTo>
                  <a:lnTo>
                    <a:pt x="1729981" y="438670"/>
                  </a:lnTo>
                  <a:lnTo>
                    <a:pt x="1736813" y="448627"/>
                  </a:lnTo>
                  <a:lnTo>
                    <a:pt x="1746783" y="455256"/>
                  </a:lnTo>
                  <a:lnTo>
                    <a:pt x="1758696" y="457657"/>
                  </a:lnTo>
                  <a:lnTo>
                    <a:pt x="1771091" y="455663"/>
                  </a:lnTo>
                  <a:lnTo>
                    <a:pt x="1780997" y="448995"/>
                  </a:lnTo>
                  <a:lnTo>
                    <a:pt x="1787575" y="438810"/>
                  </a:lnTo>
                  <a:lnTo>
                    <a:pt x="1789963" y="426275"/>
                  </a:lnTo>
                  <a:close/>
                </a:path>
                <a:path w="2146300" h="1372235">
                  <a:moveTo>
                    <a:pt x="1789963" y="253352"/>
                  </a:moveTo>
                  <a:lnTo>
                    <a:pt x="1787512" y="241427"/>
                  </a:lnTo>
                  <a:lnTo>
                    <a:pt x="1787423" y="240969"/>
                  </a:lnTo>
                  <a:lnTo>
                    <a:pt x="1780578" y="231051"/>
                  </a:lnTo>
                  <a:lnTo>
                    <a:pt x="1770621" y="224485"/>
                  </a:lnTo>
                  <a:lnTo>
                    <a:pt x="1758696" y="222097"/>
                  </a:lnTo>
                  <a:lnTo>
                    <a:pt x="1746377" y="224637"/>
                  </a:lnTo>
                  <a:lnTo>
                    <a:pt x="1736458" y="231470"/>
                  </a:lnTo>
                  <a:lnTo>
                    <a:pt x="1729841" y="241427"/>
                  </a:lnTo>
                  <a:lnTo>
                    <a:pt x="1727441" y="253352"/>
                  </a:lnTo>
                  <a:lnTo>
                    <a:pt x="1729981" y="265264"/>
                  </a:lnTo>
                  <a:lnTo>
                    <a:pt x="1736813" y="275221"/>
                  </a:lnTo>
                  <a:lnTo>
                    <a:pt x="1746783" y="282054"/>
                  </a:lnTo>
                  <a:lnTo>
                    <a:pt x="1758696" y="284594"/>
                  </a:lnTo>
                  <a:lnTo>
                    <a:pt x="1771091" y="282054"/>
                  </a:lnTo>
                  <a:lnTo>
                    <a:pt x="1780997" y="275221"/>
                  </a:lnTo>
                  <a:lnTo>
                    <a:pt x="1787575" y="265264"/>
                  </a:lnTo>
                  <a:lnTo>
                    <a:pt x="1789963" y="253352"/>
                  </a:lnTo>
                  <a:close/>
                </a:path>
                <a:path w="2146300" h="1372235">
                  <a:moveTo>
                    <a:pt x="1951672" y="1294561"/>
                  </a:moveTo>
                  <a:lnTo>
                    <a:pt x="1920278" y="1263281"/>
                  </a:lnTo>
                  <a:lnTo>
                    <a:pt x="1907946" y="1265821"/>
                  </a:lnTo>
                  <a:lnTo>
                    <a:pt x="1898027" y="1272667"/>
                  </a:lnTo>
                  <a:lnTo>
                    <a:pt x="1891423" y="1282636"/>
                  </a:lnTo>
                  <a:lnTo>
                    <a:pt x="1889010" y="1294561"/>
                  </a:lnTo>
                  <a:lnTo>
                    <a:pt x="1891550" y="1306918"/>
                  </a:lnTo>
                  <a:lnTo>
                    <a:pt x="1898396" y="1316837"/>
                  </a:lnTo>
                  <a:lnTo>
                    <a:pt x="1908352" y="1323428"/>
                  </a:lnTo>
                  <a:lnTo>
                    <a:pt x="1920278" y="1325829"/>
                  </a:lnTo>
                  <a:lnTo>
                    <a:pt x="1932686" y="1323873"/>
                  </a:lnTo>
                  <a:lnTo>
                    <a:pt x="1942642" y="1317231"/>
                  </a:lnTo>
                  <a:lnTo>
                    <a:pt x="1949259" y="1307071"/>
                  </a:lnTo>
                  <a:lnTo>
                    <a:pt x="1951672" y="1294561"/>
                  </a:lnTo>
                  <a:close/>
                </a:path>
                <a:path w="2146300" h="1372235">
                  <a:moveTo>
                    <a:pt x="1951672" y="1121549"/>
                  </a:moveTo>
                  <a:lnTo>
                    <a:pt x="1949221" y="1109624"/>
                  </a:lnTo>
                  <a:lnTo>
                    <a:pt x="1949132" y="1109179"/>
                  </a:lnTo>
                  <a:lnTo>
                    <a:pt x="1942274" y="1099261"/>
                  </a:lnTo>
                  <a:lnTo>
                    <a:pt x="1932266" y="1092657"/>
                  </a:lnTo>
                  <a:lnTo>
                    <a:pt x="1920278" y="1090269"/>
                  </a:lnTo>
                  <a:lnTo>
                    <a:pt x="1907946" y="1092809"/>
                  </a:lnTo>
                  <a:lnTo>
                    <a:pt x="1898027" y="1099654"/>
                  </a:lnTo>
                  <a:lnTo>
                    <a:pt x="1891423" y="1109624"/>
                  </a:lnTo>
                  <a:lnTo>
                    <a:pt x="1889010" y="1121549"/>
                  </a:lnTo>
                  <a:lnTo>
                    <a:pt x="1891461" y="1133462"/>
                  </a:lnTo>
                  <a:lnTo>
                    <a:pt x="1891550" y="1133906"/>
                  </a:lnTo>
                  <a:lnTo>
                    <a:pt x="1898396" y="1143812"/>
                  </a:lnTo>
                  <a:lnTo>
                    <a:pt x="1908352" y="1150416"/>
                  </a:lnTo>
                  <a:lnTo>
                    <a:pt x="1920278" y="1152804"/>
                  </a:lnTo>
                  <a:lnTo>
                    <a:pt x="1932686" y="1150264"/>
                  </a:lnTo>
                  <a:lnTo>
                    <a:pt x="1942642" y="1143431"/>
                  </a:lnTo>
                  <a:lnTo>
                    <a:pt x="1949259" y="1133462"/>
                  </a:lnTo>
                  <a:lnTo>
                    <a:pt x="1951672" y="1121549"/>
                  </a:lnTo>
                  <a:close/>
                </a:path>
                <a:path w="2146300" h="1372235">
                  <a:moveTo>
                    <a:pt x="1951672" y="947483"/>
                  </a:moveTo>
                  <a:lnTo>
                    <a:pt x="1949221" y="935558"/>
                  </a:lnTo>
                  <a:lnTo>
                    <a:pt x="1949132" y="935113"/>
                  </a:lnTo>
                  <a:lnTo>
                    <a:pt x="1942274" y="925195"/>
                  </a:lnTo>
                  <a:lnTo>
                    <a:pt x="1932266" y="918603"/>
                  </a:lnTo>
                  <a:lnTo>
                    <a:pt x="1920278" y="916203"/>
                  </a:lnTo>
                  <a:lnTo>
                    <a:pt x="1907946" y="918743"/>
                  </a:lnTo>
                  <a:lnTo>
                    <a:pt x="1898027" y="925588"/>
                  </a:lnTo>
                  <a:lnTo>
                    <a:pt x="1891411" y="935558"/>
                  </a:lnTo>
                  <a:lnTo>
                    <a:pt x="1889010" y="947483"/>
                  </a:lnTo>
                  <a:lnTo>
                    <a:pt x="1891550" y="959840"/>
                  </a:lnTo>
                  <a:lnTo>
                    <a:pt x="1898396" y="969759"/>
                  </a:lnTo>
                  <a:lnTo>
                    <a:pt x="1908352" y="976350"/>
                  </a:lnTo>
                  <a:lnTo>
                    <a:pt x="1920278" y="978750"/>
                  </a:lnTo>
                  <a:lnTo>
                    <a:pt x="1932686" y="976795"/>
                  </a:lnTo>
                  <a:lnTo>
                    <a:pt x="1942642" y="970153"/>
                  </a:lnTo>
                  <a:lnTo>
                    <a:pt x="1949259" y="959980"/>
                  </a:lnTo>
                  <a:lnTo>
                    <a:pt x="1951672" y="947483"/>
                  </a:lnTo>
                  <a:close/>
                </a:path>
                <a:path w="2146300" h="1372235">
                  <a:moveTo>
                    <a:pt x="1951672" y="773417"/>
                  </a:moveTo>
                  <a:lnTo>
                    <a:pt x="1949221" y="761504"/>
                  </a:lnTo>
                  <a:lnTo>
                    <a:pt x="1949132" y="761060"/>
                  </a:lnTo>
                  <a:lnTo>
                    <a:pt x="1942274" y="751141"/>
                  </a:lnTo>
                  <a:lnTo>
                    <a:pt x="1932266" y="744550"/>
                  </a:lnTo>
                  <a:lnTo>
                    <a:pt x="1920278" y="742162"/>
                  </a:lnTo>
                  <a:lnTo>
                    <a:pt x="1907946" y="744689"/>
                  </a:lnTo>
                  <a:lnTo>
                    <a:pt x="1898027" y="751535"/>
                  </a:lnTo>
                  <a:lnTo>
                    <a:pt x="1891411" y="761504"/>
                  </a:lnTo>
                  <a:lnTo>
                    <a:pt x="1889010" y="773417"/>
                  </a:lnTo>
                  <a:lnTo>
                    <a:pt x="1891550" y="785774"/>
                  </a:lnTo>
                  <a:lnTo>
                    <a:pt x="1898396" y="795693"/>
                  </a:lnTo>
                  <a:lnTo>
                    <a:pt x="1908352" y="802297"/>
                  </a:lnTo>
                  <a:lnTo>
                    <a:pt x="1920278" y="804684"/>
                  </a:lnTo>
                  <a:lnTo>
                    <a:pt x="1932686" y="802728"/>
                  </a:lnTo>
                  <a:lnTo>
                    <a:pt x="1942642" y="796086"/>
                  </a:lnTo>
                  <a:lnTo>
                    <a:pt x="1949259" y="785926"/>
                  </a:lnTo>
                  <a:lnTo>
                    <a:pt x="1951672" y="773417"/>
                  </a:lnTo>
                  <a:close/>
                </a:path>
                <a:path w="2146300" h="1372235">
                  <a:moveTo>
                    <a:pt x="1951672" y="600405"/>
                  </a:moveTo>
                  <a:lnTo>
                    <a:pt x="1949221" y="588505"/>
                  </a:lnTo>
                  <a:lnTo>
                    <a:pt x="1949132" y="588048"/>
                  </a:lnTo>
                  <a:lnTo>
                    <a:pt x="1942274" y="578142"/>
                  </a:lnTo>
                  <a:lnTo>
                    <a:pt x="1932266" y="571576"/>
                  </a:lnTo>
                  <a:lnTo>
                    <a:pt x="1920278" y="569188"/>
                  </a:lnTo>
                  <a:lnTo>
                    <a:pt x="1907946" y="571728"/>
                  </a:lnTo>
                  <a:lnTo>
                    <a:pt x="1898027" y="578561"/>
                  </a:lnTo>
                  <a:lnTo>
                    <a:pt x="1891411" y="588505"/>
                  </a:lnTo>
                  <a:lnTo>
                    <a:pt x="1889010" y="600405"/>
                  </a:lnTo>
                  <a:lnTo>
                    <a:pt x="1891550" y="612317"/>
                  </a:lnTo>
                  <a:lnTo>
                    <a:pt x="1898396" y="622287"/>
                  </a:lnTo>
                  <a:lnTo>
                    <a:pt x="1908352" y="629132"/>
                  </a:lnTo>
                  <a:lnTo>
                    <a:pt x="1920278" y="631672"/>
                  </a:lnTo>
                  <a:lnTo>
                    <a:pt x="1932686" y="629272"/>
                  </a:lnTo>
                  <a:lnTo>
                    <a:pt x="1942642" y="622681"/>
                  </a:lnTo>
                  <a:lnTo>
                    <a:pt x="1949259" y="612762"/>
                  </a:lnTo>
                  <a:lnTo>
                    <a:pt x="1951672" y="600405"/>
                  </a:lnTo>
                  <a:close/>
                </a:path>
                <a:path w="2146300" h="1372235">
                  <a:moveTo>
                    <a:pt x="1951672" y="426275"/>
                  </a:moveTo>
                  <a:lnTo>
                    <a:pt x="1949208" y="414350"/>
                  </a:lnTo>
                  <a:lnTo>
                    <a:pt x="1949132" y="413943"/>
                  </a:lnTo>
                  <a:lnTo>
                    <a:pt x="1942274" y="404025"/>
                  </a:lnTo>
                  <a:lnTo>
                    <a:pt x="1932266" y="397421"/>
                  </a:lnTo>
                  <a:lnTo>
                    <a:pt x="1920278" y="395020"/>
                  </a:lnTo>
                  <a:lnTo>
                    <a:pt x="1907946" y="397560"/>
                  </a:lnTo>
                  <a:lnTo>
                    <a:pt x="1898027" y="404393"/>
                  </a:lnTo>
                  <a:lnTo>
                    <a:pt x="1891411" y="414350"/>
                  </a:lnTo>
                  <a:lnTo>
                    <a:pt x="1889010" y="426275"/>
                  </a:lnTo>
                  <a:lnTo>
                    <a:pt x="1891550" y="438670"/>
                  </a:lnTo>
                  <a:lnTo>
                    <a:pt x="1898396" y="448627"/>
                  </a:lnTo>
                  <a:lnTo>
                    <a:pt x="1908352" y="455256"/>
                  </a:lnTo>
                  <a:lnTo>
                    <a:pt x="1920278" y="457657"/>
                  </a:lnTo>
                  <a:lnTo>
                    <a:pt x="1932686" y="455663"/>
                  </a:lnTo>
                  <a:lnTo>
                    <a:pt x="1942642" y="448995"/>
                  </a:lnTo>
                  <a:lnTo>
                    <a:pt x="1949259" y="438810"/>
                  </a:lnTo>
                  <a:lnTo>
                    <a:pt x="1951672" y="426275"/>
                  </a:lnTo>
                  <a:close/>
                </a:path>
                <a:path w="2146300" h="1372235">
                  <a:moveTo>
                    <a:pt x="1951672" y="253352"/>
                  </a:moveTo>
                  <a:lnTo>
                    <a:pt x="1949221" y="241427"/>
                  </a:lnTo>
                  <a:lnTo>
                    <a:pt x="1949132" y="240969"/>
                  </a:lnTo>
                  <a:lnTo>
                    <a:pt x="1942274" y="231051"/>
                  </a:lnTo>
                  <a:lnTo>
                    <a:pt x="1932266" y="224485"/>
                  </a:lnTo>
                  <a:lnTo>
                    <a:pt x="1920278" y="222097"/>
                  </a:lnTo>
                  <a:lnTo>
                    <a:pt x="1907946" y="224637"/>
                  </a:lnTo>
                  <a:lnTo>
                    <a:pt x="1898027" y="231470"/>
                  </a:lnTo>
                  <a:lnTo>
                    <a:pt x="1891411" y="241427"/>
                  </a:lnTo>
                  <a:lnTo>
                    <a:pt x="1889010" y="253352"/>
                  </a:lnTo>
                  <a:lnTo>
                    <a:pt x="1891550" y="265264"/>
                  </a:lnTo>
                  <a:lnTo>
                    <a:pt x="1898396" y="275221"/>
                  </a:lnTo>
                  <a:lnTo>
                    <a:pt x="1908352" y="282054"/>
                  </a:lnTo>
                  <a:lnTo>
                    <a:pt x="1920278" y="284594"/>
                  </a:lnTo>
                  <a:lnTo>
                    <a:pt x="1932686" y="282054"/>
                  </a:lnTo>
                  <a:lnTo>
                    <a:pt x="1942642" y="275221"/>
                  </a:lnTo>
                  <a:lnTo>
                    <a:pt x="1949259" y="265264"/>
                  </a:lnTo>
                  <a:lnTo>
                    <a:pt x="1951672" y="253352"/>
                  </a:lnTo>
                  <a:close/>
                </a:path>
                <a:path w="2146300" h="1372235">
                  <a:moveTo>
                    <a:pt x="2114219" y="1294561"/>
                  </a:moveTo>
                  <a:lnTo>
                    <a:pt x="2082952" y="1263281"/>
                  </a:lnTo>
                  <a:lnTo>
                    <a:pt x="2070633" y="1265821"/>
                  </a:lnTo>
                  <a:lnTo>
                    <a:pt x="2060714" y="1272667"/>
                  </a:lnTo>
                  <a:lnTo>
                    <a:pt x="2054098" y="1282636"/>
                  </a:lnTo>
                  <a:lnTo>
                    <a:pt x="2051697" y="1294561"/>
                  </a:lnTo>
                  <a:lnTo>
                    <a:pt x="2054237" y="1306918"/>
                  </a:lnTo>
                  <a:lnTo>
                    <a:pt x="2061070" y="1316837"/>
                  </a:lnTo>
                  <a:lnTo>
                    <a:pt x="2071039" y="1323428"/>
                  </a:lnTo>
                  <a:lnTo>
                    <a:pt x="2082952" y="1325829"/>
                  </a:lnTo>
                  <a:lnTo>
                    <a:pt x="2094877" y="1323873"/>
                  </a:lnTo>
                  <a:lnTo>
                    <a:pt x="2104834" y="1317231"/>
                  </a:lnTo>
                  <a:lnTo>
                    <a:pt x="2111679" y="1307071"/>
                  </a:lnTo>
                  <a:lnTo>
                    <a:pt x="2114219" y="1294561"/>
                  </a:lnTo>
                  <a:close/>
                </a:path>
                <a:path w="2146300" h="1372235">
                  <a:moveTo>
                    <a:pt x="2114219" y="1121549"/>
                  </a:moveTo>
                  <a:lnTo>
                    <a:pt x="2111768" y="1109624"/>
                  </a:lnTo>
                  <a:lnTo>
                    <a:pt x="2111679" y="1109179"/>
                  </a:lnTo>
                  <a:lnTo>
                    <a:pt x="2104834" y="1099261"/>
                  </a:lnTo>
                  <a:lnTo>
                    <a:pt x="2094877" y="1092657"/>
                  </a:lnTo>
                  <a:lnTo>
                    <a:pt x="2082952" y="1090269"/>
                  </a:lnTo>
                  <a:lnTo>
                    <a:pt x="2070633" y="1092809"/>
                  </a:lnTo>
                  <a:lnTo>
                    <a:pt x="2060714" y="1099654"/>
                  </a:lnTo>
                  <a:lnTo>
                    <a:pt x="2054098" y="1109624"/>
                  </a:lnTo>
                  <a:lnTo>
                    <a:pt x="2051697" y="1121549"/>
                  </a:lnTo>
                  <a:lnTo>
                    <a:pt x="2054148" y="1133462"/>
                  </a:lnTo>
                  <a:lnTo>
                    <a:pt x="2054237" y="1133906"/>
                  </a:lnTo>
                  <a:lnTo>
                    <a:pt x="2061070" y="1143812"/>
                  </a:lnTo>
                  <a:lnTo>
                    <a:pt x="2071039" y="1150416"/>
                  </a:lnTo>
                  <a:lnTo>
                    <a:pt x="2082952" y="1152804"/>
                  </a:lnTo>
                  <a:lnTo>
                    <a:pt x="2094877" y="1150264"/>
                  </a:lnTo>
                  <a:lnTo>
                    <a:pt x="2104834" y="1143431"/>
                  </a:lnTo>
                  <a:lnTo>
                    <a:pt x="2111679" y="1133462"/>
                  </a:lnTo>
                  <a:lnTo>
                    <a:pt x="2114219" y="1121549"/>
                  </a:lnTo>
                  <a:close/>
                </a:path>
                <a:path w="2146300" h="1372235">
                  <a:moveTo>
                    <a:pt x="2114219" y="947483"/>
                  </a:moveTo>
                  <a:lnTo>
                    <a:pt x="2111768" y="935558"/>
                  </a:lnTo>
                  <a:lnTo>
                    <a:pt x="2111679" y="935113"/>
                  </a:lnTo>
                  <a:lnTo>
                    <a:pt x="2104834" y="925195"/>
                  </a:lnTo>
                  <a:lnTo>
                    <a:pt x="2094877" y="918603"/>
                  </a:lnTo>
                  <a:lnTo>
                    <a:pt x="2082952" y="916203"/>
                  </a:lnTo>
                  <a:lnTo>
                    <a:pt x="2070633" y="918743"/>
                  </a:lnTo>
                  <a:lnTo>
                    <a:pt x="2060714" y="925588"/>
                  </a:lnTo>
                  <a:lnTo>
                    <a:pt x="2054098" y="935558"/>
                  </a:lnTo>
                  <a:lnTo>
                    <a:pt x="2051697" y="947483"/>
                  </a:lnTo>
                  <a:lnTo>
                    <a:pt x="2054237" y="959840"/>
                  </a:lnTo>
                  <a:lnTo>
                    <a:pt x="2061070" y="969759"/>
                  </a:lnTo>
                  <a:lnTo>
                    <a:pt x="2071039" y="976350"/>
                  </a:lnTo>
                  <a:lnTo>
                    <a:pt x="2082952" y="978750"/>
                  </a:lnTo>
                  <a:lnTo>
                    <a:pt x="2094877" y="976795"/>
                  </a:lnTo>
                  <a:lnTo>
                    <a:pt x="2104834" y="970153"/>
                  </a:lnTo>
                  <a:lnTo>
                    <a:pt x="2111679" y="959980"/>
                  </a:lnTo>
                  <a:lnTo>
                    <a:pt x="2114219" y="947483"/>
                  </a:lnTo>
                  <a:close/>
                </a:path>
                <a:path w="2146300" h="1372235">
                  <a:moveTo>
                    <a:pt x="2114219" y="773417"/>
                  </a:moveTo>
                  <a:lnTo>
                    <a:pt x="2111768" y="761504"/>
                  </a:lnTo>
                  <a:lnTo>
                    <a:pt x="2111679" y="761060"/>
                  </a:lnTo>
                  <a:lnTo>
                    <a:pt x="2104834" y="751141"/>
                  </a:lnTo>
                  <a:lnTo>
                    <a:pt x="2094877" y="744550"/>
                  </a:lnTo>
                  <a:lnTo>
                    <a:pt x="2082952" y="742162"/>
                  </a:lnTo>
                  <a:lnTo>
                    <a:pt x="2070633" y="744689"/>
                  </a:lnTo>
                  <a:lnTo>
                    <a:pt x="2060714" y="751535"/>
                  </a:lnTo>
                  <a:lnTo>
                    <a:pt x="2054098" y="761504"/>
                  </a:lnTo>
                  <a:lnTo>
                    <a:pt x="2051697" y="773417"/>
                  </a:lnTo>
                  <a:lnTo>
                    <a:pt x="2054237" y="785774"/>
                  </a:lnTo>
                  <a:lnTo>
                    <a:pt x="2061070" y="795693"/>
                  </a:lnTo>
                  <a:lnTo>
                    <a:pt x="2071039" y="802297"/>
                  </a:lnTo>
                  <a:lnTo>
                    <a:pt x="2082952" y="804684"/>
                  </a:lnTo>
                  <a:lnTo>
                    <a:pt x="2094877" y="802728"/>
                  </a:lnTo>
                  <a:lnTo>
                    <a:pt x="2104834" y="796086"/>
                  </a:lnTo>
                  <a:lnTo>
                    <a:pt x="2111679" y="785926"/>
                  </a:lnTo>
                  <a:lnTo>
                    <a:pt x="2114219" y="773417"/>
                  </a:lnTo>
                  <a:close/>
                </a:path>
                <a:path w="2146300" h="1372235">
                  <a:moveTo>
                    <a:pt x="2114219" y="600405"/>
                  </a:moveTo>
                  <a:lnTo>
                    <a:pt x="2111768" y="588505"/>
                  </a:lnTo>
                  <a:lnTo>
                    <a:pt x="2111679" y="588048"/>
                  </a:lnTo>
                  <a:lnTo>
                    <a:pt x="2104834" y="578142"/>
                  </a:lnTo>
                  <a:lnTo>
                    <a:pt x="2094877" y="571576"/>
                  </a:lnTo>
                  <a:lnTo>
                    <a:pt x="2082952" y="569188"/>
                  </a:lnTo>
                  <a:lnTo>
                    <a:pt x="2070633" y="571728"/>
                  </a:lnTo>
                  <a:lnTo>
                    <a:pt x="2060714" y="578561"/>
                  </a:lnTo>
                  <a:lnTo>
                    <a:pt x="2054098" y="588505"/>
                  </a:lnTo>
                  <a:lnTo>
                    <a:pt x="2051697" y="600405"/>
                  </a:lnTo>
                  <a:lnTo>
                    <a:pt x="2054237" y="612317"/>
                  </a:lnTo>
                  <a:lnTo>
                    <a:pt x="2061070" y="622287"/>
                  </a:lnTo>
                  <a:lnTo>
                    <a:pt x="2071039" y="629132"/>
                  </a:lnTo>
                  <a:lnTo>
                    <a:pt x="2082952" y="631672"/>
                  </a:lnTo>
                  <a:lnTo>
                    <a:pt x="2094877" y="629272"/>
                  </a:lnTo>
                  <a:lnTo>
                    <a:pt x="2104834" y="622681"/>
                  </a:lnTo>
                  <a:lnTo>
                    <a:pt x="2111679" y="612762"/>
                  </a:lnTo>
                  <a:lnTo>
                    <a:pt x="2114219" y="600405"/>
                  </a:lnTo>
                  <a:close/>
                </a:path>
                <a:path w="2146300" h="1372235">
                  <a:moveTo>
                    <a:pt x="2114219" y="426275"/>
                  </a:moveTo>
                  <a:lnTo>
                    <a:pt x="2111756" y="414350"/>
                  </a:lnTo>
                  <a:lnTo>
                    <a:pt x="2111679" y="413943"/>
                  </a:lnTo>
                  <a:lnTo>
                    <a:pt x="2104834" y="404025"/>
                  </a:lnTo>
                  <a:lnTo>
                    <a:pt x="2094877" y="397421"/>
                  </a:lnTo>
                  <a:lnTo>
                    <a:pt x="2082952" y="395020"/>
                  </a:lnTo>
                  <a:lnTo>
                    <a:pt x="2070633" y="397560"/>
                  </a:lnTo>
                  <a:lnTo>
                    <a:pt x="2060714" y="404393"/>
                  </a:lnTo>
                  <a:lnTo>
                    <a:pt x="2054098" y="414350"/>
                  </a:lnTo>
                  <a:lnTo>
                    <a:pt x="2051697" y="426275"/>
                  </a:lnTo>
                  <a:lnTo>
                    <a:pt x="2054237" y="438670"/>
                  </a:lnTo>
                  <a:lnTo>
                    <a:pt x="2061070" y="448627"/>
                  </a:lnTo>
                  <a:lnTo>
                    <a:pt x="2071039" y="455256"/>
                  </a:lnTo>
                  <a:lnTo>
                    <a:pt x="2082952" y="457657"/>
                  </a:lnTo>
                  <a:lnTo>
                    <a:pt x="2094877" y="455663"/>
                  </a:lnTo>
                  <a:lnTo>
                    <a:pt x="2104834" y="448995"/>
                  </a:lnTo>
                  <a:lnTo>
                    <a:pt x="2111679" y="438810"/>
                  </a:lnTo>
                  <a:lnTo>
                    <a:pt x="2114219" y="426275"/>
                  </a:lnTo>
                  <a:close/>
                </a:path>
                <a:path w="2146300" h="1372235">
                  <a:moveTo>
                    <a:pt x="2145830" y="244627"/>
                  </a:moveTo>
                  <a:lnTo>
                    <a:pt x="2084285" y="203860"/>
                  </a:lnTo>
                  <a:lnTo>
                    <a:pt x="2039150" y="177126"/>
                  </a:lnTo>
                  <a:lnTo>
                    <a:pt x="1993099" y="152222"/>
                  </a:lnTo>
                  <a:lnTo>
                    <a:pt x="1945703" y="128905"/>
                  </a:lnTo>
                  <a:lnTo>
                    <a:pt x="1897354" y="107365"/>
                  </a:lnTo>
                  <a:lnTo>
                    <a:pt x="1851075" y="88900"/>
                  </a:lnTo>
                  <a:lnTo>
                    <a:pt x="1804352" y="72148"/>
                  </a:lnTo>
                  <a:lnTo>
                    <a:pt x="1757172" y="57111"/>
                  </a:lnTo>
                  <a:lnTo>
                    <a:pt x="1709572" y="43815"/>
                  </a:lnTo>
                  <a:lnTo>
                    <a:pt x="1661553" y="32245"/>
                  </a:lnTo>
                  <a:lnTo>
                    <a:pt x="1613141" y="22440"/>
                  </a:lnTo>
                  <a:lnTo>
                    <a:pt x="1564347" y="14389"/>
                  </a:lnTo>
                  <a:lnTo>
                    <a:pt x="1515198" y="8115"/>
                  </a:lnTo>
                  <a:lnTo>
                    <a:pt x="1465681" y="3619"/>
                  </a:lnTo>
                  <a:lnTo>
                    <a:pt x="1415834" y="914"/>
                  </a:lnTo>
                  <a:lnTo>
                    <a:pt x="1365681" y="0"/>
                  </a:lnTo>
                  <a:lnTo>
                    <a:pt x="1315516" y="914"/>
                  </a:lnTo>
                  <a:lnTo>
                    <a:pt x="1265682" y="3619"/>
                  </a:lnTo>
                  <a:lnTo>
                    <a:pt x="1216190" y="8115"/>
                  </a:lnTo>
                  <a:lnTo>
                    <a:pt x="1167041" y="14389"/>
                  </a:lnTo>
                  <a:lnTo>
                    <a:pt x="1118260" y="22440"/>
                  </a:lnTo>
                  <a:lnTo>
                    <a:pt x="1069848" y="32245"/>
                  </a:lnTo>
                  <a:lnTo>
                    <a:pt x="1021842" y="43815"/>
                  </a:lnTo>
                  <a:lnTo>
                    <a:pt x="974242" y="57111"/>
                  </a:lnTo>
                  <a:lnTo>
                    <a:pt x="927061" y="72148"/>
                  </a:lnTo>
                  <a:lnTo>
                    <a:pt x="880313" y="88900"/>
                  </a:lnTo>
                  <a:lnTo>
                    <a:pt x="834009" y="107365"/>
                  </a:lnTo>
                  <a:lnTo>
                    <a:pt x="785710" y="128905"/>
                  </a:lnTo>
                  <a:lnTo>
                    <a:pt x="738441" y="152222"/>
                  </a:lnTo>
                  <a:lnTo>
                    <a:pt x="692238" y="177304"/>
                  </a:lnTo>
                  <a:lnTo>
                    <a:pt x="647103" y="204139"/>
                  </a:lnTo>
                  <a:lnTo>
                    <a:pt x="603072" y="232689"/>
                  </a:lnTo>
                  <a:lnTo>
                    <a:pt x="560171" y="262928"/>
                  </a:lnTo>
                  <a:lnTo>
                    <a:pt x="518414" y="294830"/>
                  </a:lnTo>
                  <a:lnTo>
                    <a:pt x="477837" y="328383"/>
                  </a:lnTo>
                  <a:lnTo>
                    <a:pt x="438442" y="363537"/>
                  </a:lnTo>
                  <a:lnTo>
                    <a:pt x="400278" y="400291"/>
                  </a:lnTo>
                  <a:lnTo>
                    <a:pt x="363296" y="438429"/>
                  </a:lnTo>
                  <a:lnTo>
                    <a:pt x="328002" y="477786"/>
                  </a:lnTo>
                  <a:lnTo>
                    <a:pt x="294411" y="518350"/>
                  </a:lnTo>
                  <a:lnTo>
                    <a:pt x="262521" y="560095"/>
                  </a:lnTo>
                  <a:lnTo>
                    <a:pt x="232346" y="602983"/>
                  </a:lnTo>
                  <a:lnTo>
                    <a:pt x="203898" y="647014"/>
                  </a:lnTo>
                  <a:lnTo>
                    <a:pt x="177165" y="692137"/>
                  </a:lnTo>
                  <a:lnTo>
                    <a:pt x="152158" y="738339"/>
                  </a:lnTo>
                  <a:lnTo>
                    <a:pt x="128892" y="785596"/>
                  </a:lnTo>
                  <a:lnTo>
                    <a:pt x="107378" y="833869"/>
                  </a:lnTo>
                  <a:lnTo>
                    <a:pt x="88900" y="879602"/>
                  </a:lnTo>
                  <a:lnTo>
                    <a:pt x="72136" y="925842"/>
                  </a:lnTo>
                  <a:lnTo>
                    <a:pt x="57099" y="972553"/>
                  </a:lnTo>
                  <a:lnTo>
                    <a:pt x="43789" y="1019733"/>
                  </a:lnTo>
                  <a:lnTo>
                    <a:pt x="32232" y="1067346"/>
                  </a:lnTo>
                  <a:lnTo>
                    <a:pt x="22428" y="1115390"/>
                  </a:lnTo>
                  <a:lnTo>
                    <a:pt x="14376" y="1163828"/>
                  </a:lnTo>
                  <a:lnTo>
                    <a:pt x="8102" y="1212659"/>
                  </a:lnTo>
                  <a:lnTo>
                    <a:pt x="3606" y="1261846"/>
                  </a:lnTo>
                  <a:lnTo>
                    <a:pt x="901" y="1311389"/>
                  </a:lnTo>
                  <a:lnTo>
                    <a:pt x="0" y="1361262"/>
                  </a:lnTo>
                  <a:lnTo>
                    <a:pt x="0" y="1371688"/>
                  </a:lnTo>
                  <a:lnTo>
                    <a:pt x="2145830" y="1371688"/>
                  </a:lnTo>
                  <a:lnTo>
                    <a:pt x="2145830" y="1350848"/>
                  </a:lnTo>
                  <a:lnTo>
                    <a:pt x="20853" y="1350848"/>
                  </a:lnTo>
                  <a:lnTo>
                    <a:pt x="22479" y="1297876"/>
                  </a:lnTo>
                  <a:lnTo>
                    <a:pt x="26111" y="1245311"/>
                  </a:lnTo>
                  <a:lnTo>
                    <a:pt x="31737" y="1193177"/>
                  </a:lnTo>
                  <a:lnTo>
                    <a:pt x="39370" y="1141488"/>
                  </a:lnTo>
                  <a:lnTo>
                    <a:pt x="48996" y="1090269"/>
                  </a:lnTo>
                  <a:lnTo>
                    <a:pt x="60629" y="1039558"/>
                  </a:lnTo>
                  <a:lnTo>
                    <a:pt x="74269" y="989368"/>
                  </a:lnTo>
                  <a:lnTo>
                    <a:pt x="89903" y="939736"/>
                  </a:lnTo>
                  <a:lnTo>
                    <a:pt x="107543" y="890676"/>
                  </a:lnTo>
                  <a:lnTo>
                    <a:pt x="127190" y="842213"/>
                  </a:lnTo>
                  <a:lnTo>
                    <a:pt x="148145" y="794562"/>
                  </a:lnTo>
                  <a:lnTo>
                    <a:pt x="170929" y="747928"/>
                  </a:lnTo>
                  <a:lnTo>
                    <a:pt x="195516" y="702348"/>
                  </a:lnTo>
                  <a:lnTo>
                    <a:pt x="221869" y="657847"/>
                  </a:lnTo>
                  <a:lnTo>
                    <a:pt x="249936" y="614451"/>
                  </a:lnTo>
                  <a:lnTo>
                    <a:pt x="279704" y="572173"/>
                  </a:lnTo>
                  <a:lnTo>
                    <a:pt x="311111" y="531050"/>
                  </a:lnTo>
                  <a:lnTo>
                    <a:pt x="344131" y="491109"/>
                  </a:lnTo>
                  <a:lnTo>
                    <a:pt x="378726" y="452386"/>
                  </a:lnTo>
                  <a:lnTo>
                    <a:pt x="414870" y="414883"/>
                  </a:lnTo>
                  <a:lnTo>
                    <a:pt x="452412" y="378485"/>
                  </a:lnTo>
                  <a:lnTo>
                    <a:pt x="491185" y="343725"/>
                  </a:lnTo>
                  <a:lnTo>
                    <a:pt x="531152" y="310616"/>
                  </a:lnTo>
                  <a:lnTo>
                    <a:pt x="572300" y="279171"/>
                  </a:lnTo>
                  <a:lnTo>
                    <a:pt x="614591" y="249402"/>
                  </a:lnTo>
                  <a:lnTo>
                    <a:pt x="657999" y="221322"/>
                  </a:lnTo>
                  <a:lnTo>
                    <a:pt x="702513" y="194945"/>
                  </a:lnTo>
                  <a:lnTo>
                    <a:pt x="747915" y="170370"/>
                  </a:lnTo>
                  <a:lnTo>
                    <a:pt x="794651" y="147358"/>
                  </a:lnTo>
                  <a:lnTo>
                    <a:pt x="842340" y="126123"/>
                  </a:lnTo>
                  <a:lnTo>
                    <a:pt x="887806" y="107950"/>
                  </a:lnTo>
                  <a:lnTo>
                    <a:pt x="933754" y="91490"/>
                  </a:lnTo>
                  <a:lnTo>
                    <a:pt x="980186" y="76720"/>
                  </a:lnTo>
                  <a:lnTo>
                    <a:pt x="1027074" y="63677"/>
                  </a:lnTo>
                  <a:lnTo>
                    <a:pt x="1074369" y="52349"/>
                  </a:lnTo>
                  <a:lnTo>
                    <a:pt x="1122070" y="42748"/>
                  </a:lnTo>
                  <a:lnTo>
                    <a:pt x="1170152" y="34874"/>
                  </a:lnTo>
                  <a:lnTo>
                    <a:pt x="1218565" y="28740"/>
                  </a:lnTo>
                  <a:lnTo>
                    <a:pt x="1267320" y="24358"/>
                  </a:lnTo>
                  <a:lnTo>
                    <a:pt x="1316355" y="21717"/>
                  </a:lnTo>
                  <a:lnTo>
                    <a:pt x="1365681" y="20840"/>
                  </a:lnTo>
                  <a:lnTo>
                    <a:pt x="1415021" y="21717"/>
                  </a:lnTo>
                  <a:lnTo>
                    <a:pt x="1464094" y="24358"/>
                  </a:lnTo>
                  <a:lnTo>
                    <a:pt x="1512849" y="28740"/>
                  </a:lnTo>
                  <a:lnTo>
                    <a:pt x="1561274" y="34874"/>
                  </a:lnTo>
                  <a:lnTo>
                    <a:pt x="1609344" y="42748"/>
                  </a:lnTo>
                  <a:lnTo>
                    <a:pt x="1657032" y="52349"/>
                  </a:lnTo>
                  <a:lnTo>
                    <a:pt x="1704327" y="63677"/>
                  </a:lnTo>
                  <a:lnTo>
                    <a:pt x="1751190" y="76720"/>
                  </a:lnTo>
                  <a:lnTo>
                    <a:pt x="1797608" y="91490"/>
                  </a:lnTo>
                  <a:lnTo>
                    <a:pt x="1843557" y="107950"/>
                  </a:lnTo>
                  <a:lnTo>
                    <a:pt x="1889010" y="126123"/>
                  </a:lnTo>
                  <a:lnTo>
                    <a:pt x="1936686" y="147358"/>
                  </a:lnTo>
                  <a:lnTo>
                    <a:pt x="1983333" y="170370"/>
                  </a:lnTo>
                  <a:lnTo>
                    <a:pt x="2028939" y="195122"/>
                  </a:lnTo>
                  <a:lnTo>
                    <a:pt x="2073452" y="221602"/>
                  </a:lnTo>
                  <a:lnTo>
                    <a:pt x="2116874" y="249770"/>
                  </a:lnTo>
                  <a:lnTo>
                    <a:pt x="2145830" y="270192"/>
                  </a:lnTo>
                  <a:lnTo>
                    <a:pt x="2145830" y="244627"/>
                  </a:lnTo>
                  <a:close/>
                </a:path>
              </a:pathLst>
            </a:custGeom>
            <a:solidFill>
              <a:srgbClr val="001B3B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393239" y="2691955"/>
            <a:ext cx="229367" cy="22820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7750835" y="2721122"/>
            <a:ext cx="260985" cy="260985"/>
          </a:xfrm>
          <a:custGeom>
            <a:avLst/>
            <a:gdLst/>
            <a:ahLst/>
            <a:cxnLst/>
            <a:rect l="l" t="t" r="r" b="b"/>
            <a:pathLst>
              <a:path w="260984" h="260985">
                <a:moveTo>
                  <a:pt x="80299" y="0"/>
                </a:moveTo>
                <a:lnTo>
                  <a:pt x="38482" y="25000"/>
                </a:lnTo>
                <a:lnTo>
                  <a:pt x="97943" y="121948"/>
                </a:lnTo>
                <a:lnTo>
                  <a:pt x="0" y="181395"/>
                </a:lnTo>
                <a:lnTo>
                  <a:pt x="25006" y="221952"/>
                </a:lnTo>
                <a:lnTo>
                  <a:pt x="121977" y="163616"/>
                </a:lnTo>
                <a:lnTo>
                  <a:pt x="181299" y="260564"/>
                </a:lnTo>
                <a:lnTo>
                  <a:pt x="222004" y="235563"/>
                </a:lnTo>
                <a:lnTo>
                  <a:pt x="163655" y="138615"/>
                </a:lnTo>
                <a:lnTo>
                  <a:pt x="260625" y="79169"/>
                </a:lnTo>
                <a:lnTo>
                  <a:pt x="236591" y="38612"/>
                </a:lnTo>
                <a:lnTo>
                  <a:pt x="138648" y="96947"/>
                </a:lnTo>
                <a:lnTo>
                  <a:pt x="80299" y="0"/>
                </a:lnTo>
                <a:close/>
              </a:path>
            </a:pathLst>
          </a:custGeom>
          <a:solidFill>
            <a:srgbClr val="00843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7001188" y="2723206"/>
            <a:ext cx="259715" cy="260985"/>
          </a:xfrm>
          <a:custGeom>
            <a:avLst/>
            <a:gdLst/>
            <a:ahLst/>
            <a:cxnLst/>
            <a:rect l="l" t="t" r="r" b="b"/>
            <a:pathLst>
              <a:path w="259715" h="260985">
                <a:moveTo>
                  <a:pt x="182410" y="0"/>
                </a:moveTo>
                <a:lnTo>
                  <a:pt x="121977" y="96947"/>
                </a:lnTo>
                <a:lnTo>
                  <a:pt x="25006" y="37501"/>
                </a:lnTo>
                <a:lnTo>
                  <a:pt x="0" y="78197"/>
                </a:lnTo>
                <a:lnTo>
                  <a:pt x="96970" y="137643"/>
                </a:lnTo>
                <a:lnTo>
                  <a:pt x="36537" y="234452"/>
                </a:lnTo>
                <a:lnTo>
                  <a:pt x="77243" y="260564"/>
                </a:lnTo>
                <a:lnTo>
                  <a:pt x="137676" y="163616"/>
                </a:lnTo>
                <a:lnTo>
                  <a:pt x="234646" y="223063"/>
                </a:lnTo>
                <a:lnTo>
                  <a:pt x="259653" y="182367"/>
                </a:lnTo>
                <a:lnTo>
                  <a:pt x="162682" y="123059"/>
                </a:lnTo>
                <a:lnTo>
                  <a:pt x="223115" y="26112"/>
                </a:lnTo>
                <a:lnTo>
                  <a:pt x="182410" y="0"/>
                </a:lnTo>
                <a:close/>
              </a:path>
            </a:pathLst>
          </a:custGeom>
          <a:solidFill>
            <a:srgbClr val="00843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5112161" y="4859877"/>
            <a:ext cx="838200" cy="154305"/>
          </a:xfrm>
          <a:custGeom>
            <a:avLst/>
            <a:gdLst/>
            <a:ahLst/>
            <a:cxnLst/>
            <a:rect l="l" t="t" r="r" b="b"/>
            <a:pathLst>
              <a:path w="838200" h="154304">
                <a:moveTo>
                  <a:pt x="687022" y="0"/>
                </a:moveTo>
                <a:lnTo>
                  <a:pt x="645389" y="12318"/>
                </a:lnTo>
                <a:lnTo>
                  <a:pt x="571310" y="84430"/>
                </a:lnTo>
                <a:lnTo>
                  <a:pt x="562508" y="90293"/>
                </a:lnTo>
                <a:lnTo>
                  <a:pt x="552536" y="92247"/>
                </a:lnTo>
                <a:lnTo>
                  <a:pt x="542566" y="90293"/>
                </a:lnTo>
                <a:lnTo>
                  <a:pt x="533772" y="84430"/>
                </a:lnTo>
                <a:lnTo>
                  <a:pt x="471227" y="21893"/>
                </a:lnTo>
                <a:lnTo>
                  <a:pt x="446560" y="5476"/>
                </a:lnTo>
                <a:lnTo>
                  <a:pt x="418574" y="4"/>
                </a:lnTo>
                <a:lnTo>
                  <a:pt x="390588" y="5476"/>
                </a:lnTo>
                <a:lnTo>
                  <a:pt x="365921" y="21893"/>
                </a:lnTo>
                <a:lnTo>
                  <a:pt x="303377" y="84430"/>
                </a:lnTo>
                <a:lnTo>
                  <a:pt x="294577" y="90293"/>
                </a:lnTo>
                <a:lnTo>
                  <a:pt x="284608" y="92247"/>
                </a:lnTo>
                <a:lnTo>
                  <a:pt x="274638" y="90293"/>
                </a:lnTo>
                <a:lnTo>
                  <a:pt x="265839" y="84430"/>
                </a:lnTo>
                <a:lnTo>
                  <a:pt x="203294" y="21893"/>
                </a:lnTo>
                <a:lnTo>
                  <a:pt x="178632" y="5476"/>
                </a:lnTo>
                <a:lnTo>
                  <a:pt x="150646" y="4"/>
                </a:lnTo>
                <a:lnTo>
                  <a:pt x="122660" y="5476"/>
                </a:lnTo>
                <a:lnTo>
                  <a:pt x="97997" y="21893"/>
                </a:lnTo>
                <a:lnTo>
                  <a:pt x="0" y="119868"/>
                </a:lnTo>
                <a:lnTo>
                  <a:pt x="34403" y="154263"/>
                </a:lnTo>
                <a:lnTo>
                  <a:pt x="132400" y="56289"/>
                </a:lnTo>
                <a:lnTo>
                  <a:pt x="141194" y="50426"/>
                </a:lnTo>
                <a:lnTo>
                  <a:pt x="151164" y="48472"/>
                </a:lnTo>
                <a:lnTo>
                  <a:pt x="161136" y="50426"/>
                </a:lnTo>
                <a:lnTo>
                  <a:pt x="169938" y="56289"/>
                </a:lnTo>
                <a:lnTo>
                  <a:pt x="232482" y="118826"/>
                </a:lnTo>
                <a:lnTo>
                  <a:pt x="257144" y="135242"/>
                </a:lnTo>
                <a:lnTo>
                  <a:pt x="285129" y="140713"/>
                </a:lnTo>
                <a:lnTo>
                  <a:pt x="313114" y="135242"/>
                </a:lnTo>
                <a:lnTo>
                  <a:pt x="337775" y="118826"/>
                </a:lnTo>
                <a:lnTo>
                  <a:pt x="400333" y="56289"/>
                </a:lnTo>
                <a:lnTo>
                  <a:pt x="409127" y="50426"/>
                </a:lnTo>
                <a:lnTo>
                  <a:pt x="419095" y="48472"/>
                </a:lnTo>
                <a:lnTo>
                  <a:pt x="429064" y="50426"/>
                </a:lnTo>
                <a:lnTo>
                  <a:pt x="437857" y="56289"/>
                </a:lnTo>
                <a:lnTo>
                  <a:pt x="500416" y="118826"/>
                </a:lnTo>
                <a:lnTo>
                  <a:pt x="525077" y="135242"/>
                </a:lnTo>
                <a:lnTo>
                  <a:pt x="553062" y="140713"/>
                </a:lnTo>
                <a:lnTo>
                  <a:pt x="581047" y="135242"/>
                </a:lnTo>
                <a:lnTo>
                  <a:pt x="605708" y="118826"/>
                </a:lnTo>
                <a:lnTo>
                  <a:pt x="668253" y="56289"/>
                </a:lnTo>
                <a:lnTo>
                  <a:pt x="677053" y="50426"/>
                </a:lnTo>
                <a:lnTo>
                  <a:pt x="687022" y="48472"/>
                </a:lnTo>
                <a:lnTo>
                  <a:pt x="696991" y="50426"/>
                </a:lnTo>
                <a:lnTo>
                  <a:pt x="705791" y="56289"/>
                </a:lnTo>
                <a:lnTo>
                  <a:pt x="803790" y="154263"/>
                </a:lnTo>
                <a:lnTo>
                  <a:pt x="838188" y="119868"/>
                </a:lnTo>
                <a:lnTo>
                  <a:pt x="740189" y="21893"/>
                </a:lnTo>
                <a:lnTo>
                  <a:pt x="728513" y="12318"/>
                </a:lnTo>
                <a:lnTo>
                  <a:pt x="715564" y="5476"/>
                </a:lnTo>
                <a:lnTo>
                  <a:pt x="701636" y="1369"/>
                </a:lnTo>
                <a:lnTo>
                  <a:pt x="687022" y="0"/>
                </a:lnTo>
                <a:close/>
              </a:path>
            </a:pathLst>
          </a:custGeom>
          <a:solidFill>
            <a:srgbClr val="00843C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7147380"/>
            <a:ext cx="2004819" cy="1700003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4464" y="6797230"/>
            <a:ext cx="229367" cy="228202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882061" y="6826398"/>
            <a:ext cx="260985" cy="260985"/>
          </a:xfrm>
          <a:custGeom>
            <a:avLst/>
            <a:gdLst/>
            <a:ahLst/>
            <a:cxnLst/>
            <a:rect l="l" t="t" r="r" b="b"/>
            <a:pathLst>
              <a:path w="260984" h="260984">
                <a:moveTo>
                  <a:pt x="80299" y="0"/>
                </a:moveTo>
                <a:lnTo>
                  <a:pt x="38482" y="25000"/>
                </a:lnTo>
                <a:lnTo>
                  <a:pt x="97943" y="121948"/>
                </a:lnTo>
                <a:lnTo>
                  <a:pt x="0" y="181395"/>
                </a:lnTo>
                <a:lnTo>
                  <a:pt x="25006" y="221952"/>
                </a:lnTo>
                <a:lnTo>
                  <a:pt x="121977" y="163616"/>
                </a:lnTo>
                <a:lnTo>
                  <a:pt x="181298" y="260564"/>
                </a:lnTo>
                <a:lnTo>
                  <a:pt x="222004" y="235563"/>
                </a:lnTo>
                <a:lnTo>
                  <a:pt x="163655" y="138615"/>
                </a:lnTo>
                <a:lnTo>
                  <a:pt x="260625" y="79169"/>
                </a:lnTo>
                <a:lnTo>
                  <a:pt x="236591" y="38612"/>
                </a:lnTo>
                <a:lnTo>
                  <a:pt x="138648" y="96947"/>
                </a:lnTo>
                <a:lnTo>
                  <a:pt x="80299" y="0"/>
                </a:lnTo>
                <a:close/>
              </a:path>
            </a:pathLst>
          </a:custGeom>
          <a:solidFill>
            <a:srgbClr val="00843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32414" y="6828480"/>
            <a:ext cx="259715" cy="260985"/>
          </a:xfrm>
          <a:custGeom>
            <a:avLst/>
            <a:gdLst/>
            <a:ahLst/>
            <a:cxnLst/>
            <a:rect l="l" t="t" r="r" b="b"/>
            <a:pathLst>
              <a:path w="259715" h="260984">
                <a:moveTo>
                  <a:pt x="182410" y="0"/>
                </a:moveTo>
                <a:lnTo>
                  <a:pt x="121977" y="96947"/>
                </a:lnTo>
                <a:lnTo>
                  <a:pt x="25006" y="37501"/>
                </a:lnTo>
                <a:lnTo>
                  <a:pt x="0" y="78197"/>
                </a:lnTo>
                <a:lnTo>
                  <a:pt x="96970" y="137643"/>
                </a:lnTo>
                <a:lnTo>
                  <a:pt x="36537" y="234452"/>
                </a:lnTo>
                <a:lnTo>
                  <a:pt x="77243" y="260564"/>
                </a:lnTo>
                <a:lnTo>
                  <a:pt x="137676" y="163616"/>
                </a:lnTo>
                <a:lnTo>
                  <a:pt x="234646" y="223063"/>
                </a:lnTo>
                <a:lnTo>
                  <a:pt x="259653" y="182367"/>
                </a:lnTo>
                <a:lnTo>
                  <a:pt x="162682" y="123059"/>
                </a:lnTo>
                <a:lnTo>
                  <a:pt x="223115" y="26112"/>
                </a:lnTo>
                <a:lnTo>
                  <a:pt x="182410" y="0"/>
                </a:lnTo>
                <a:close/>
              </a:path>
            </a:pathLst>
          </a:custGeom>
          <a:solidFill>
            <a:srgbClr val="00843C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4" name="object 14"/>
          <p:cNvGrpSpPr/>
          <p:nvPr/>
        </p:nvGrpSpPr>
        <p:grpSpPr>
          <a:xfrm>
            <a:off x="2182792" y="1715909"/>
            <a:ext cx="1169035" cy="1530985"/>
            <a:chOff x="2182792" y="1715909"/>
            <a:chExt cx="1169035" cy="1530985"/>
          </a:xfrm>
        </p:grpSpPr>
        <p:sp>
          <p:nvSpPr>
            <p:cNvPr id="15" name="object 15"/>
            <p:cNvSpPr/>
            <p:nvPr/>
          </p:nvSpPr>
          <p:spPr>
            <a:xfrm>
              <a:off x="2182787" y="1715909"/>
              <a:ext cx="1169035" cy="1177290"/>
            </a:xfrm>
            <a:custGeom>
              <a:avLst/>
              <a:gdLst/>
              <a:ahLst/>
              <a:cxnLst/>
              <a:rect l="l" t="t" r="r" b="b"/>
              <a:pathLst>
                <a:path w="1169035" h="1177289">
                  <a:moveTo>
                    <a:pt x="1168425" y="0"/>
                  </a:moveTo>
                  <a:lnTo>
                    <a:pt x="211340" y="0"/>
                  </a:lnTo>
                  <a:lnTo>
                    <a:pt x="211340" y="17856"/>
                  </a:lnTo>
                  <a:lnTo>
                    <a:pt x="211340" y="230543"/>
                  </a:lnTo>
                  <a:lnTo>
                    <a:pt x="0" y="230543"/>
                  </a:lnTo>
                  <a:lnTo>
                    <a:pt x="0" y="1177112"/>
                  </a:lnTo>
                  <a:lnTo>
                    <a:pt x="939685" y="1177112"/>
                  </a:lnTo>
                  <a:lnTo>
                    <a:pt x="939685" y="963637"/>
                  </a:lnTo>
                  <a:lnTo>
                    <a:pt x="1168425" y="963637"/>
                  </a:lnTo>
                  <a:lnTo>
                    <a:pt x="1168425" y="947064"/>
                  </a:lnTo>
                  <a:lnTo>
                    <a:pt x="939685" y="947064"/>
                  </a:lnTo>
                  <a:lnTo>
                    <a:pt x="939685" y="230543"/>
                  </a:lnTo>
                  <a:lnTo>
                    <a:pt x="228739" y="230543"/>
                  </a:lnTo>
                  <a:lnTo>
                    <a:pt x="228739" y="17856"/>
                  </a:lnTo>
                  <a:lnTo>
                    <a:pt x="1150988" y="17856"/>
                  </a:lnTo>
                  <a:lnTo>
                    <a:pt x="1150988" y="946696"/>
                  </a:lnTo>
                  <a:lnTo>
                    <a:pt x="1168425" y="946696"/>
                  </a:lnTo>
                  <a:lnTo>
                    <a:pt x="1168425" y="17856"/>
                  </a:lnTo>
                  <a:lnTo>
                    <a:pt x="1168425" y="17653"/>
                  </a:lnTo>
                  <a:lnTo>
                    <a:pt x="1168425" y="0"/>
                  </a:lnTo>
                  <a:close/>
                </a:path>
              </a:pathLst>
            </a:custGeom>
            <a:solidFill>
              <a:srgbClr val="0084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2272627" y="2163317"/>
              <a:ext cx="417830" cy="1083310"/>
            </a:xfrm>
            <a:custGeom>
              <a:avLst/>
              <a:gdLst/>
              <a:ahLst/>
              <a:cxnLst/>
              <a:rect l="l" t="t" r="r" b="b"/>
              <a:pathLst>
                <a:path w="417830" h="1083310">
                  <a:moveTo>
                    <a:pt x="66700" y="0"/>
                  </a:moveTo>
                  <a:lnTo>
                    <a:pt x="52197" y="0"/>
                  </a:lnTo>
                  <a:lnTo>
                    <a:pt x="50330" y="10439"/>
                  </a:lnTo>
                  <a:lnTo>
                    <a:pt x="45288" y="18821"/>
                  </a:lnTo>
                  <a:lnTo>
                    <a:pt x="37909" y="26009"/>
                  </a:lnTo>
                  <a:lnTo>
                    <a:pt x="18770" y="40817"/>
                  </a:lnTo>
                  <a:lnTo>
                    <a:pt x="9423" y="50266"/>
                  </a:lnTo>
                  <a:lnTo>
                    <a:pt x="2616" y="62128"/>
                  </a:lnTo>
                  <a:lnTo>
                    <a:pt x="0" y="77381"/>
                  </a:lnTo>
                  <a:lnTo>
                    <a:pt x="2616" y="92659"/>
                  </a:lnTo>
                  <a:lnTo>
                    <a:pt x="9423" y="104533"/>
                  </a:lnTo>
                  <a:lnTo>
                    <a:pt x="18770" y="113982"/>
                  </a:lnTo>
                  <a:lnTo>
                    <a:pt x="37909" y="128778"/>
                  </a:lnTo>
                  <a:lnTo>
                    <a:pt x="45288" y="135953"/>
                  </a:lnTo>
                  <a:lnTo>
                    <a:pt x="50330" y="144335"/>
                  </a:lnTo>
                  <a:lnTo>
                    <a:pt x="52197" y="154774"/>
                  </a:lnTo>
                  <a:lnTo>
                    <a:pt x="50330" y="165214"/>
                  </a:lnTo>
                  <a:lnTo>
                    <a:pt x="45288" y="173596"/>
                  </a:lnTo>
                  <a:lnTo>
                    <a:pt x="37909" y="180759"/>
                  </a:lnTo>
                  <a:lnTo>
                    <a:pt x="18770" y="195541"/>
                  </a:lnTo>
                  <a:lnTo>
                    <a:pt x="9423" y="204990"/>
                  </a:lnTo>
                  <a:lnTo>
                    <a:pt x="2616" y="216877"/>
                  </a:lnTo>
                  <a:lnTo>
                    <a:pt x="0" y="232156"/>
                  </a:lnTo>
                  <a:lnTo>
                    <a:pt x="2616" y="247408"/>
                  </a:lnTo>
                  <a:lnTo>
                    <a:pt x="9410" y="259283"/>
                  </a:lnTo>
                  <a:lnTo>
                    <a:pt x="18770" y="268732"/>
                  </a:lnTo>
                  <a:lnTo>
                    <a:pt x="37909" y="283514"/>
                  </a:lnTo>
                  <a:lnTo>
                    <a:pt x="45288" y="290677"/>
                  </a:lnTo>
                  <a:lnTo>
                    <a:pt x="50330" y="299072"/>
                  </a:lnTo>
                  <a:lnTo>
                    <a:pt x="52197" y="309499"/>
                  </a:lnTo>
                  <a:lnTo>
                    <a:pt x="50330" y="319938"/>
                  </a:lnTo>
                  <a:lnTo>
                    <a:pt x="45288" y="328333"/>
                  </a:lnTo>
                  <a:lnTo>
                    <a:pt x="37909" y="335508"/>
                  </a:lnTo>
                  <a:lnTo>
                    <a:pt x="18770" y="350304"/>
                  </a:lnTo>
                  <a:lnTo>
                    <a:pt x="9410" y="359752"/>
                  </a:lnTo>
                  <a:lnTo>
                    <a:pt x="2616" y="371614"/>
                  </a:lnTo>
                  <a:lnTo>
                    <a:pt x="0" y="386892"/>
                  </a:lnTo>
                  <a:lnTo>
                    <a:pt x="2616" y="402145"/>
                  </a:lnTo>
                  <a:lnTo>
                    <a:pt x="9423" y="414007"/>
                  </a:lnTo>
                  <a:lnTo>
                    <a:pt x="18770" y="423456"/>
                  </a:lnTo>
                  <a:lnTo>
                    <a:pt x="37909" y="438264"/>
                  </a:lnTo>
                  <a:lnTo>
                    <a:pt x="45288" y="445439"/>
                  </a:lnTo>
                  <a:lnTo>
                    <a:pt x="50330" y="453821"/>
                  </a:lnTo>
                  <a:lnTo>
                    <a:pt x="52197" y="464235"/>
                  </a:lnTo>
                  <a:lnTo>
                    <a:pt x="50330" y="474675"/>
                  </a:lnTo>
                  <a:lnTo>
                    <a:pt x="45288" y="483057"/>
                  </a:lnTo>
                  <a:lnTo>
                    <a:pt x="37909" y="490245"/>
                  </a:lnTo>
                  <a:lnTo>
                    <a:pt x="18770" y="505040"/>
                  </a:lnTo>
                  <a:lnTo>
                    <a:pt x="9423" y="514489"/>
                  </a:lnTo>
                  <a:lnTo>
                    <a:pt x="2616" y="526364"/>
                  </a:lnTo>
                  <a:lnTo>
                    <a:pt x="0" y="541616"/>
                  </a:lnTo>
                  <a:lnTo>
                    <a:pt x="2616" y="556882"/>
                  </a:lnTo>
                  <a:lnTo>
                    <a:pt x="9423" y="568756"/>
                  </a:lnTo>
                  <a:lnTo>
                    <a:pt x="18770" y="578192"/>
                  </a:lnTo>
                  <a:lnTo>
                    <a:pt x="37909" y="592988"/>
                  </a:lnTo>
                  <a:lnTo>
                    <a:pt x="45288" y="600176"/>
                  </a:lnTo>
                  <a:lnTo>
                    <a:pt x="50330" y="608571"/>
                  </a:lnTo>
                  <a:lnTo>
                    <a:pt x="52197" y="618998"/>
                  </a:lnTo>
                  <a:lnTo>
                    <a:pt x="50330" y="629437"/>
                  </a:lnTo>
                  <a:lnTo>
                    <a:pt x="45288" y="637819"/>
                  </a:lnTo>
                  <a:lnTo>
                    <a:pt x="37909" y="644994"/>
                  </a:lnTo>
                  <a:lnTo>
                    <a:pt x="18770" y="659777"/>
                  </a:lnTo>
                  <a:lnTo>
                    <a:pt x="9410" y="669226"/>
                  </a:lnTo>
                  <a:lnTo>
                    <a:pt x="2616" y="681101"/>
                  </a:lnTo>
                  <a:lnTo>
                    <a:pt x="0" y="696366"/>
                  </a:lnTo>
                  <a:lnTo>
                    <a:pt x="2616" y="711631"/>
                  </a:lnTo>
                  <a:lnTo>
                    <a:pt x="9410" y="723519"/>
                  </a:lnTo>
                  <a:lnTo>
                    <a:pt x="18770" y="732967"/>
                  </a:lnTo>
                  <a:lnTo>
                    <a:pt x="37909" y="747750"/>
                  </a:lnTo>
                  <a:lnTo>
                    <a:pt x="45288" y="754938"/>
                  </a:lnTo>
                  <a:lnTo>
                    <a:pt x="50330" y="763320"/>
                  </a:lnTo>
                  <a:lnTo>
                    <a:pt x="52197" y="773747"/>
                  </a:lnTo>
                  <a:lnTo>
                    <a:pt x="50330" y="784186"/>
                  </a:lnTo>
                  <a:lnTo>
                    <a:pt x="45288" y="792568"/>
                  </a:lnTo>
                  <a:lnTo>
                    <a:pt x="37909" y="799757"/>
                  </a:lnTo>
                  <a:lnTo>
                    <a:pt x="18770" y="814539"/>
                  </a:lnTo>
                  <a:lnTo>
                    <a:pt x="9423" y="823988"/>
                  </a:lnTo>
                  <a:lnTo>
                    <a:pt x="2616" y="835863"/>
                  </a:lnTo>
                  <a:lnTo>
                    <a:pt x="0" y="851128"/>
                  </a:lnTo>
                  <a:lnTo>
                    <a:pt x="2616" y="866394"/>
                  </a:lnTo>
                  <a:lnTo>
                    <a:pt x="9410" y="878281"/>
                  </a:lnTo>
                  <a:lnTo>
                    <a:pt x="18770" y="887730"/>
                  </a:lnTo>
                  <a:lnTo>
                    <a:pt x="37909" y="902512"/>
                  </a:lnTo>
                  <a:lnTo>
                    <a:pt x="45288" y="909701"/>
                  </a:lnTo>
                  <a:lnTo>
                    <a:pt x="50330" y="918083"/>
                  </a:lnTo>
                  <a:lnTo>
                    <a:pt x="52197" y="928509"/>
                  </a:lnTo>
                  <a:lnTo>
                    <a:pt x="50330" y="938949"/>
                  </a:lnTo>
                  <a:lnTo>
                    <a:pt x="45288" y="947343"/>
                  </a:lnTo>
                  <a:lnTo>
                    <a:pt x="37909" y="954519"/>
                  </a:lnTo>
                  <a:lnTo>
                    <a:pt x="18770" y="969314"/>
                  </a:lnTo>
                  <a:lnTo>
                    <a:pt x="9410" y="978763"/>
                  </a:lnTo>
                  <a:lnTo>
                    <a:pt x="2616" y="990638"/>
                  </a:lnTo>
                  <a:lnTo>
                    <a:pt x="0" y="1005916"/>
                  </a:lnTo>
                  <a:lnTo>
                    <a:pt x="2616" y="1021181"/>
                  </a:lnTo>
                  <a:lnTo>
                    <a:pt x="9410" y="1033056"/>
                  </a:lnTo>
                  <a:lnTo>
                    <a:pt x="18770" y="1042504"/>
                  </a:lnTo>
                  <a:lnTo>
                    <a:pt x="37909" y="1057300"/>
                  </a:lnTo>
                  <a:lnTo>
                    <a:pt x="45288" y="1064488"/>
                  </a:lnTo>
                  <a:lnTo>
                    <a:pt x="50330" y="1072870"/>
                  </a:lnTo>
                  <a:lnTo>
                    <a:pt x="52197" y="1083310"/>
                  </a:lnTo>
                  <a:lnTo>
                    <a:pt x="66700" y="1083310"/>
                  </a:lnTo>
                  <a:lnTo>
                    <a:pt x="64071" y="1068044"/>
                  </a:lnTo>
                  <a:lnTo>
                    <a:pt x="57277" y="1056157"/>
                  </a:lnTo>
                  <a:lnTo>
                    <a:pt x="47929" y="1046708"/>
                  </a:lnTo>
                  <a:lnTo>
                    <a:pt x="28790" y="1031913"/>
                  </a:lnTo>
                  <a:lnTo>
                    <a:pt x="21412" y="1024737"/>
                  </a:lnTo>
                  <a:lnTo>
                    <a:pt x="16370" y="1016342"/>
                  </a:lnTo>
                  <a:lnTo>
                    <a:pt x="14503" y="1005916"/>
                  </a:lnTo>
                  <a:lnTo>
                    <a:pt x="16370" y="995476"/>
                  </a:lnTo>
                  <a:lnTo>
                    <a:pt x="21412" y="987082"/>
                  </a:lnTo>
                  <a:lnTo>
                    <a:pt x="28790" y="979906"/>
                  </a:lnTo>
                  <a:lnTo>
                    <a:pt x="47929" y="965111"/>
                  </a:lnTo>
                  <a:lnTo>
                    <a:pt x="57277" y="955662"/>
                  </a:lnTo>
                  <a:lnTo>
                    <a:pt x="64071" y="943787"/>
                  </a:lnTo>
                  <a:lnTo>
                    <a:pt x="66700" y="928509"/>
                  </a:lnTo>
                  <a:lnTo>
                    <a:pt x="64071" y="913244"/>
                  </a:lnTo>
                  <a:lnTo>
                    <a:pt x="57277" y="901369"/>
                  </a:lnTo>
                  <a:lnTo>
                    <a:pt x="47929" y="891921"/>
                  </a:lnTo>
                  <a:lnTo>
                    <a:pt x="28790" y="877138"/>
                  </a:lnTo>
                  <a:lnTo>
                    <a:pt x="21412" y="869950"/>
                  </a:lnTo>
                  <a:lnTo>
                    <a:pt x="16370" y="861568"/>
                  </a:lnTo>
                  <a:lnTo>
                    <a:pt x="14503" y="851128"/>
                  </a:lnTo>
                  <a:lnTo>
                    <a:pt x="16370" y="840701"/>
                  </a:lnTo>
                  <a:lnTo>
                    <a:pt x="21412" y="832319"/>
                  </a:lnTo>
                  <a:lnTo>
                    <a:pt x="28790" y="825131"/>
                  </a:lnTo>
                  <a:lnTo>
                    <a:pt x="47929" y="810348"/>
                  </a:lnTo>
                  <a:lnTo>
                    <a:pt x="57277" y="800900"/>
                  </a:lnTo>
                  <a:lnTo>
                    <a:pt x="64071" y="789012"/>
                  </a:lnTo>
                  <a:lnTo>
                    <a:pt x="66700" y="773747"/>
                  </a:lnTo>
                  <a:lnTo>
                    <a:pt x="64071" y="758482"/>
                  </a:lnTo>
                  <a:lnTo>
                    <a:pt x="57277" y="746607"/>
                  </a:lnTo>
                  <a:lnTo>
                    <a:pt x="47929" y="737158"/>
                  </a:lnTo>
                  <a:lnTo>
                    <a:pt x="28790" y="722376"/>
                  </a:lnTo>
                  <a:lnTo>
                    <a:pt x="21412" y="715187"/>
                  </a:lnTo>
                  <a:lnTo>
                    <a:pt x="16370" y="706805"/>
                  </a:lnTo>
                  <a:lnTo>
                    <a:pt x="14503" y="696366"/>
                  </a:lnTo>
                  <a:lnTo>
                    <a:pt x="16370" y="685939"/>
                  </a:lnTo>
                  <a:lnTo>
                    <a:pt x="21412" y="677557"/>
                  </a:lnTo>
                  <a:lnTo>
                    <a:pt x="28790" y="670382"/>
                  </a:lnTo>
                  <a:lnTo>
                    <a:pt x="47929" y="655574"/>
                  </a:lnTo>
                  <a:lnTo>
                    <a:pt x="57277" y="646125"/>
                  </a:lnTo>
                  <a:lnTo>
                    <a:pt x="64071" y="634250"/>
                  </a:lnTo>
                  <a:lnTo>
                    <a:pt x="66700" y="618998"/>
                  </a:lnTo>
                  <a:lnTo>
                    <a:pt x="64071" y="603732"/>
                  </a:lnTo>
                  <a:lnTo>
                    <a:pt x="57277" y="591845"/>
                  </a:lnTo>
                  <a:lnTo>
                    <a:pt x="47929" y="582396"/>
                  </a:lnTo>
                  <a:lnTo>
                    <a:pt x="28790" y="567613"/>
                  </a:lnTo>
                  <a:lnTo>
                    <a:pt x="21412" y="560438"/>
                  </a:lnTo>
                  <a:lnTo>
                    <a:pt x="16370" y="552056"/>
                  </a:lnTo>
                  <a:lnTo>
                    <a:pt x="14503" y="541616"/>
                  </a:lnTo>
                  <a:lnTo>
                    <a:pt x="16370" y="531177"/>
                  </a:lnTo>
                  <a:lnTo>
                    <a:pt x="21412" y="522795"/>
                  </a:lnTo>
                  <a:lnTo>
                    <a:pt x="28790" y="515620"/>
                  </a:lnTo>
                  <a:lnTo>
                    <a:pt x="47929" y="500849"/>
                  </a:lnTo>
                  <a:lnTo>
                    <a:pt x="57277" y="491388"/>
                  </a:lnTo>
                  <a:lnTo>
                    <a:pt x="64071" y="479513"/>
                  </a:lnTo>
                  <a:lnTo>
                    <a:pt x="66700" y="464235"/>
                  </a:lnTo>
                  <a:lnTo>
                    <a:pt x="64071" y="448983"/>
                  </a:lnTo>
                  <a:lnTo>
                    <a:pt x="57277" y="437108"/>
                  </a:lnTo>
                  <a:lnTo>
                    <a:pt x="47929" y="427659"/>
                  </a:lnTo>
                  <a:lnTo>
                    <a:pt x="28790" y="412877"/>
                  </a:lnTo>
                  <a:lnTo>
                    <a:pt x="21412" y="405701"/>
                  </a:lnTo>
                  <a:lnTo>
                    <a:pt x="16370" y="397319"/>
                  </a:lnTo>
                  <a:lnTo>
                    <a:pt x="14503" y="386892"/>
                  </a:lnTo>
                  <a:lnTo>
                    <a:pt x="16370" y="376453"/>
                  </a:lnTo>
                  <a:lnTo>
                    <a:pt x="21412" y="368071"/>
                  </a:lnTo>
                  <a:lnTo>
                    <a:pt x="28790" y="360895"/>
                  </a:lnTo>
                  <a:lnTo>
                    <a:pt x="47929" y="346100"/>
                  </a:lnTo>
                  <a:lnTo>
                    <a:pt x="57277" y="336651"/>
                  </a:lnTo>
                  <a:lnTo>
                    <a:pt x="64071" y="324777"/>
                  </a:lnTo>
                  <a:lnTo>
                    <a:pt x="66700" y="309499"/>
                  </a:lnTo>
                  <a:lnTo>
                    <a:pt x="64071" y="294246"/>
                  </a:lnTo>
                  <a:lnTo>
                    <a:pt x="57277" y="282371"/>
                  </a:lnTo>
                  <a:lnTo>
                    <a:pt x="47929" y="272923"/>
                  </a:lnTo>
                  <a:lnTo>
                    <a:pt x="28790" y="258127"/>
                  </a:lnTo>
                  <a:lnTo>
                    <a:pt x="21412" y="250939"/>
                  </a:lnTo>
                  <a:lnTo>
                    <a:pt x="16370" y="242557"/>
                  </a:lnTo>
                  <a:lnTo>
                    <a:pt x="14503" y="232117"/>
                  </a:lnTo>
                  <a:lnTo>
                    <a:pt x="16370" y="221703"/>
                  </a:lnTo>
                  <a:lnTo>
                    <a:pt x="21412" y="213321"/>
                  </a:lnTo>
                  <a:lnTo>
                    <a:pt x="28790" y="206146"/>
                  </a:lnTo>
                  <a:lnTo>
                    <a:pt x="47929" y="191350"/>
                  </a:lnTo>
                  <a:lnTo>
                    <a:pt x="57277" y="181902"/>
                  </a:lnTo>
                  <a:lnTo>
                    <a:pt x="64071" y="170027"/>
                  </a:lnTo>
                  <a:lnTo>
                    <a:pt x="66700" y="154774"/>
                  </a:lnTo>
                  <a:lnTo>
                    <a:pt x="64071" y="139496"/>
                  </a:lnTo>
                  <a:lnTo>
                    <a:pt x="57277" y="127609"/>
                  </a:lnTo>
                  <a:lnTo>
                    <a:pt x="47929" y="118160"/>
                  </a:lnTo>
                  <a:lnTo>
                    <a:pt x="28790" y="103378"/>
                  </a:lnTo>
                  <a:lnTo>
                    <a:pt x="21412" y="96202"/>
                  </a:lnTo>
                  <a:lnTo>
                    <a:pt x="16370" y="87820"/>
                  </a:lnTo>
                  <a:lnTo>
                    <a:pt x="14503" y="77381"/>
                  </a:lnTo>
                  <a:lnTo>
                    <a:pt x="16370" y="66954"/>
                  </a:lnTo>
                  <a:lnTo>
                    <a:pt x="21412" y="58572"/>
                  </a:lnTo>
                  <a:lnTo>
                    <a:pt x="28790" y="51396"/>
                  </a:lnTo>
                  <a:lnTo>
                    <a:pt x="37642" y="44589"/>
                  </a:lnTo>
                  <a:lnTo>
                    <a:pt x="47929" y="36614"/>
                  </a:lnTo>
                  <a:lnTo>
                    <a:pt x="57277" y="27165"/>
                  </a:lnTo>
                  <a:lnTo>
                    <a:pt x="64071" y="15278"/>
                  </a:lnTo>
                  <a:lnTo>
                    <a:pt x="66700" y="0"/>
                  </a:lnTo>
                  <a:close/>
                </a:path>
                <a:path w="417830" h="1083310">
                  <a:moveTo>
                    <a:pt x="183642" y="0"/>
                  </a:moveTo>
                  <a:lnTo>
                    <a:pt x="169138" y="0"/>
                  </a:lnTo>
                  <a:lnTo>
                    <a:pt x="167259" y="10439"/>
                  </a:lnTo>
                  <a:lnTo>
                    <a:pt x="162217" y="18821"/>
                  </a:lnTo>
                  <a:lnTo>
                    <a:pt x="154838" y="26009"/>
                  </a:lnTo>
                  <a:lnTo>
                    <a:pt x="135699" y="40817"/>
                  </a:lnTo>
                  <a:lnTo>
                    <a:pt x="126352" y="50266"/>
                  </a:lnTo>
                  <a:lnTo>
                    <a:pt x="119557" y="62128"/>
                  </a:lnTo>
                  <a:lnTo>
                    <a:pt x="116928" y="77381"/>
                  </a:lnTo>
                  <a:lnTo>
                    <a:pt x="119557" y="92659"/>
                  </a:lnTo>
                  <a:lnTo>
                    <a:pt x="126352" y="104533"/>
                  </a:lnTo>
                  <a:lnTo>
                    <a:pt x="135699" y="113982"/>
                  </a:lnTo>
                  <a:lnTo>
                    <a:pt x="154851" y="128778"/>
                  </a:lnTo>
                  <a:lnTo>
                    <a:pt x="162217" y="135953"/>
                  </a:lnTo>
                  <a:lnTo>
                    <a:pt x="167271" y="144335"/>
                  </a:lnTo>
                  <a:lnTo>
                    <a:pt x="169138" y="154774"/>
                  </a:lnTo>
                  <a:lnTo>
                    <a:pt x="167259" y="165214"/>
                  </a:lnTo>
                  <a:lnTo>
                    <a:pt x="162217" y="173596"/>
                  </a:lnTo>
                  <a:lnTo>
                    <a:pt x="154838" y="180759"/>
                  </a:lnTo>
                  <a:lnTo>
                    <a:pt x="135699" y="195541"/>
                  </a:lnTo>
                  <a:lnTo>
                    <a:pt x="126352" y="204990"/>
                  </a:lnTo>
                  <a:lnTo>
                    <a:pt x="119557" y="216877"/>
                  </a:lnTo>
                  <a:lnTo>
                    <a:pt x="116928" y="232156"/>
                  </a:lnTo>
                  <a:lnTo>
                    <a:pt x="119557" y="247408"/>
                  </a:lnTo>
                  <a:lnTo>
                    <a:pt x="126352" y="259283"/>
                  </a:lnTo>
                  <a:lnTo>
                    <a:pt x="135699" y="268732"/>
                  </a:lnTo>
                  <a:lnTo>
                    <a:pt x="154851" y="283514"/>
                  </a:lnTo>
                  <a:lnTo>
                    <a:pt x="162217" y="290677"/>
                  </a:lnTo>
                  <a:lnTo>
                    <a:pt x="167271" y="299072"/>
                  </a:lnTo>
                  <a:lnTo>
                    <a:pt x="169138" y="309499"/>
                  </a:lnTo>
                  <a:lnTo>
                    <a:pt x="167259" y="319938"/>
                  </a:lnTo>
                  <a:lnTo>
                    <a:pt x="162217" y="328333"/>
                  </a:lnTo>
                  <a:lnTo>
                    <a:pt x="154838" y="335508"/>
                  </a:lnTo>
                  <a:lnTo>
                    <a:pt x="135699" y="350304"/>
                  </a:lnTo>
                  <a:lnTo>
                    <a:pt x="126352" y="359752"/>
                  </a:lnTo>
                  <a:lnTo>
                    <a:pt x="119557" y="371614"/>
                  </a:lnTo>
                  <a:lnTo>
                    <a:pt x="116928" y="386892"/>
                  </a:lnTo>
                  <a:lnTo>
                    <a:pt x="119557" y="402145"/>
                  </a:lnTo>
                  <a:lnTo>
                    <a:pt x="126352" y="414007"/>
                  </a:lnTo>
                  <a:lnTo>
                    <a:pt x="135699" y="423456"/>
                  </a:lnTo>
                  <a:lnTo>
                    <a:pt x="154851" y="438264"/>
                  </a:lnTo>
                  <a:lnTo>
                    <a:pt x="162217" y="445439"/>
                  </a:lnTo>
                  <a:lnTo>
                    <a:pt x="167271" y="453821"/>
                  </a:lnTo>
                  <a:lnTo>
                    <a:pt x="169138" y="464235"/>
                  </a:lnTo>
                  <a:lnTo>
                    <a:pt x="167259" y="474675"/>
                  </a:lnTo>
                  <a:lnTo>
                    <a:pt x="162217" y="483057"/>
                  </a:lnTo>
                  <a:lnTo>
                    <a:pt x="154838" y="490245"/>
                  </a:lnTo>
                  <a:lnTo>
                    <a:pt x="135699" y="505040"/>
                  </a:lnTo>
                  <a:lnTo>
                    <a:pt x="126352" y="514489"/>
                  </a:lnTo>
                  <a:lnTo>
                    <a:pt x="119557" y="526364"/>
                  </a:lnTo>
                  <a:lnTo>
                    <a:pt x="116928" y="541616"/>
                  </a:lnTo>
                  <a:lnTo>
                    <a:pt x="119557" y="556882"/>
                  </a:lnTo>
                  <a:lnTo>
                    <a:pt x="126352" y="568756"/>
                  </a:lnTo>
                  <a:lnTo>
                    <a:pt x="135699" y="578192"/>
                  </a:lnTo>
                  <a:lnTo>
                    <a:pt x="154851" y="592988"/>
                  </a:lnTo>
                  <a:lnTo>
                    <a:pt x="162217" y="600176"/>
                  </a:lnTo>
                  <a:lnTo>
                    <a:pt x="167271" y="608571"/>
                  </a:lnTo>
                  <a:lnTo>
                    <a:pt x="169138" y="618998"/>
                  </a:lnTo>
                  <a:lnTo>
                    <a:pt x="167259" y="629437"/>
                  </a:lnTo>
                  <a:lnTo>
                    <a:pt x="162217" y="637819"/>
                  </a:lnTo>
                  <a:lnTo>
                    <a:pt x="154838" y="644994"/>
                  </a:lnTo>
                  <a:lnTo>
                    <a:pt x="135699" y="659777"/>
                  </a:lnTo>
                  <a:lnTo>
                    <a:pt x="126352" y="669226"/>
                  </a:lnTo>
                  <a:lnTo>
                    <a:pt x="119557" y="681101"/>
                  </a:lnTo>
                  <a:lnTo>
                    <a:pt x="116928" y="696366"/>
                  </a:lnTo>
                  <a:lnTo>
                    <a:pt x="119557" y="711631"/>
                  </a:lnTo>
                  <a:lnTo>
                    <a:pt x="126352" y="723519"/>
                  </a:lnTo>
                  <a:lnTo>
                    <a:pt x="135699" y="732967"/>
                  </a:lnTo>
                  <a:lnTo>
                    <a:pt x="154838" y="747750"/>
                  </a:lnTo>
                  <a:lnTo>
                    <a:pt x="162217" y="754938"/>
                  </a:lnTo>
                  <a:lnTo>
                    <a:pt x="167259" y="763320"/>
                  </a:lnTo>
                  <a:lnTo>
                    <a:pt x="169138" y="773747"/>
                  </a:lnTo>
                  <a:lnTo>
                    <a:pt x="167259" y="784186"/>
                  </a:lnTo>
                  <a:lnTo>
                    <a:pt x="162217" y="792568"/>
                  </a:lnTo>
                  <a:lnTo>
                    <a:pt x="154838" y="799757"/>
                  </a:lnTo>
                  <a:lnTo>
                    <a:pt x="135699" y="814539"/>
                  </a:lnTo>
                  <a:lnTo>
                    <a:pt x="126352" y="823988"/>
                  </a:lnTo>
                  <a:lnTo>
                    <a:pt x="119557" y="835863"/>
                  </a:lnTo>
                  <a:lnTo>
                    <a:pt x="116928" y="851128"/>
                  </a:lnTo>
                  <a:lnTo>
                    <a:pt x="119557" y="866394"/>
                  </a:lnTo>
                  <a:lnTo>
                    <a:pt x="126352" y="878281"/>
                  </a:lnTo>
                  <a:lnTo>
                    <a:pt x="135699" y="887730"/>
                  </a:lnTo>
                  <a:lnTo>
                    <a:pt x="154838" y="902512"/>
                  </a:lnTo>
                  <a:lnTo>
                    <a:pt x="162217" y="909701"/>
                  </a:lnTo>
                  <a:lnTo>
                    <a:pt x="167259" y="918083"/>
                  </a:lnTo>
                  <a:lnTo>
                    <a:pt x="169138" y="928509"/>
                  </a:lnTo>
                  <a:lnTo>
                    <a:pt x="167259" y="938949"/>
                  </a:lnTo>
                  <a:lnTo>
                    <a:pt x="162217" y="947343"/>
                  </a:lnTo>
                  <a:lnTo>
                    <a:pt x="154838" y="954519"/>
                  </a:lnTo>
                  <a:lnTo>
                    <a:pt x="135699" y="969314"/>
                  </a:lnTo>
                  <a:lnTo>
                    <a:pt x="126352" y="978763"/>
                  </a:lnTo>
                  <a:lnTo>
                    <a:pt x="119557" y="990638"/>
                  </a:lnTo>
                  <a:lnTo>
                    <a:pt x="116928" y="1005916"/>
                  </a:lnTo>
                  <a:lnTo>
                    <a:pt x="119557" y="1021181"/>
                  </a:lnTo>
                  <a:lnTo>
                    <a:pt x="126352" y="1033056"/>
                  </a:lnTo>
                  <a:lnTo>
                    <a:pt x="135699" y="1042504"/>
                  </a:lnTo>
                  <a:lnTo>
                    <a:pt x="154838" y="1057300"/>
                  </a:lnTo>
                  <a:lnTo>
                    <a:pt x="162217" y="1064488"/>
                  </a:lnTo>
                  <a:lnTo>
                    <a:pt x="167259" y="1072870"/>
                  </a:lnTo>
                  <a:lnTo>
                    <a:pt x="169138" y="1083310"/>
                  </a:lnTo>
                  <a:lnTo>
                    <a:pt x="183642" y="1083310"/>
                  </a:lnTo>
                  <a:lnTo>
                    <a:pt x="181013" y="1068044"/>
                  </a:lnTo>
                  <a:lnTo>
                    <a:pt x="174218" y="1056157"/>
                  </a:lnTo>
                  <a:lnTo>
                    <a:pt x="164871" y="1046708"/>
                  </a:lnTo>
                  <a:lnTo>
                    <a:pt x="145719" y="1031913"/>
                  </a:lnTo>
                  <a:lnTo>
                    <a:pt x="138353" y="1024737"/>
                  </a:lnTo>
                  <a:lnTo>
                    <a:pt x="133299" y="1016342"/>
                  </a:lnTo>
                  <a:lnTo>
                    <a:pt x="131432" y="1005916"/>
                  </a:lnTo>
                  <a:lnTo>
                    <a:pt x="133299" y="995476"/>
                  </a:lnTo>
                  <a:lnTo>
                    <a:pt x="138353" y="987082"/>
                  </a:lnTo>
                  <a:lnTo>
                    <a:pt x="145719" y="979906"/>
                  </a:lnTo>
                  <a:lnTo>
                    <a:pt x="164871" y="965111"/>
                  </a:lnTo>
                  <a:lnTo>
                    <a:pt x="174218" y="955662"/>
                  </a:lnTo>
                  <a:lnTo>
                    <a:pt x="181013" y="943787"/>
                  </a:lnTo>
                  <a:lnTo>
                    <a:pt x="183642" y="928509"/>
                  </a:lnTo>
                  <a:lnTo>
                    <a:pt x="181013" y="913244"/>
                  </a:lnTo>
                  <a:lnTo>
                    <a:pt x="174218" y="901369"/>
                  </a:lnTo>
                  <a:lnTo>
                    <a:pt x="164871" y="891921"/>
                  </a:lnTo>
                  <a:lnTo>
                    <a:pt x="145719" y="877138"/>
                  </a:lnTo>
                  <a:lnTo>
                    <a:pt x="138353" y="869950"/>
                  </a:lnTo>
                  <a:lnTo>
                    <a:pt x="133299" y="861568"/>
                  </a:lnTo>
                  <a:lnTo>
                    <a:pt x="131432" y="851128"/>
                  </a:lnTo>
                  <a:lnTo>
                    <a:pt x="133299" y="840701"/>
                  </a:lnTo>
                  <a:lnTo>
                    <a:pt x="138353" y="832319"/>
                  </a:lnTo>
                  <a:lnTo>
                    <a:pt x="145719" y="825131"/>
                  </a:lnTo>
                  <a:lnTo>
                    <a:pt x="164871" y="810348"/>
                  </a:lnTo>
                  <a:lnTo>
                    <a:pt x="174218" y="800900"/>
                  </a:lnTo>
                  <a:lnTo>
                    <a:pt x="181013" y="789012"/>
                  </a:lnTo>
                  <a:lnTo>
                    <a:pt x="183642" y="773747"/>
                  </a:lnTo>
                  <a:lnTo>
                    <a:pt x="181013" y="758482"/>
                  </a:lnTo>
                  <a:lnTo>
                    <a:pt x="174218" y="746607"/>
                  </a:lnTo>
                  <a:lnTo>
                    <a:pt x="164871" y="737158"/>
                  </a:lnTo>
                  <a:lnTo>
                    <a:pt x="145719" y="722376"/>
                  </a:lnTo>
                  <a:lnTo>
                    <a:pt x="138353" y="715187"/>
                  </a:lnTo>
                  <a:lnTo>
                    <a:pt x="133299" y="706805"/>
                  </a:lnTo>
                  <a:lnTo>
                    <a:pt x="131432" y="696366"/>
                  </a:lnTo>
                  <a:lnTo>
                    <a:pt x="133299" y="685939"/>
                  </a:lnTo>
                  <a:lnTo>
                    <a:pt x="138353" y="677557"/>
                  </a:lnTo>
                  <a:lnTo>
                    <a:pt x="145719" y="670382"/>
                  </a:lnTo>
                  <a:lnTo>
                    <a:pt x="164871" y="655574"/>
                  </a:lnTo>
                  <a:lnTo>
                    <a:pt x="174218" y="646125"/>
                  </a:lnTo>
                  <a:lnTo>
                    <a:pt x="181013" y="634250"/>
                  </a:lnTo>
                  <a:lnTo>
                    <a:pt x="183642" y="618998"/>
                  </a:lnTo>
                  <a:lnTo>
                    <a:pt x="181013" y="603732"/>
                  </a:lnTo>
                  <a:lnTo>
                    <a:pt x="174218" y="591845"/>
                  </a:lnTo>
                  <a:lnTo>
                    <a:pt x="164871" y="582396"/>
                  </a:lnTo>
                  <a:lnTo>
                    <a:pt x="145719" y="567613"/>
                  </a:lnTo>
                  <a:lnTo>
                    <a:pt x="138353" y="560438"/>
                  </a:lnTo>
                  <a:lnTo>
                    <a:pt x="133299" y="552056"/>
                  </a:lnTo>
                  <a:lnTo>
                    <a:pt x="131432" y="541616"/>
                  </a:lnTo>
                  <a:lnTo>
                    <a:pt x="133299" y="531177"/>
                  </a:lnTo>
                  <a:lnTo>
                    <a:pt x="138353" y="522795"/>
                  </a:lnTo>
                  <a:lnTo>
                    <a:pt x="145719" y="515620"/>
                  </a:lnTo>
                  <a:lnTo>
                    <a:pt x="164871" y="500849"/>
                  </a:lnTo>
                  <a:lnTo>
                    <a:pt x="174218" y="491388"/>
                  </a:lnTo>
                  <a:lnTo>
                    <a:pt x="181013" y="479513"/>
                  </a:lnTo>
                  <a:lnTo>
                    <a:pt x="183642" y="464235"/>
                  </a:lnTo>
                  <a:lnTo>
                    <a:pt x="181013" y="448983"/>
                  </a:lnTo>
                  <a:lnTo>
                    <a:pt x="174218" y="437108"/>
                  </a:lnTo>
                  <a:lnTo>
                    <a:pt x="164871" y="427659"/>
                  </a:lnTo>
                  <a:lnTo>
                    <a:pt x="145719" y="412877"/>
                  </a:lnTo>
                  <a:lnTo>
                    <a:pt x="138341" y="405701"/>
                  </a:lnTo>
                  <a:lnTo>
                    <a:pt x="133299" y="397319"/>
                  </a:lnTo>
                  <a:lnTo>
                    <a:pt x="131432" y="386892"/>
                  </a:lnTo>
                  <a:lnTo>
                    <a:pt x="133299" y="376453"/>
                  </a:lnTo>
                  <a:lnTo>
                    <a:pt x="138353" y="368071"/>
                  </a:lnTo>
                  <a:lnTo>
                    <a:pt x="145719" y="360895"/>
                  </a:lnTo>
                  <a:lnTo>
                    <a:pt x="164871" y="346100"/>
                  </a:lnTo>
                  <a:lnTo>
                    <a:pt x="174218" y="336651"/>
                  </a:lnTo>
                  <a:lnTo>
                    <a:pt x="181013" y="324777"/>
                  </a:lnTo>
                  <a:lnTo>
                    <a:pt x="183642" y="309499"/>
                  </a:lnTo>
                  <a:lnTo>
                    <a:pt x="181013" y="294246"/>
                  </a:lnTo>
                  <a:lnTo>
                    <a:pt x="174218" y="282371"/>
                  </a:lnTo>
                  <a:lnTo>
                    <a:pt x="164871" y="272923"/>
                  </a:lnTo>
                  <a:lnTo>
                    <a:pt x="145719" y="258127"/>
                  </a:lnTo>
                  <a:lnTo>
                    <a:pt x="138341" y="250939"/>
                  </a:lnTo>
                  <a:lnTo>
                    <a:pt x="133299" y="242557"/>
                  </a:lnTo>
                  <a:lnTo>
                    <a:pt x="131432" y="232117"/>
                  </a:lnTo>
                  <a:lnTo>
                    <a:pt x="133299" y="221703"/>
                  </a:lnTo>
                  <a:lnTo>
                    <a:pt x="138353" y="213321"/>
                  </a:lnTo>
                  <a:lnTo>
                    <a:pt x="145719" y="206146"/>
                  </a:lnTo>
                  <a:lnTo>
                    <a:pt x="164871" y="191350"/>
                  </a:lnTo>
                  <a:lnTo>
                    <a:pt x="174218" y="181902"/>
                  </a:lnTo>
                  <a:lnTo>
                    <a:pt x="181013" y="170027"/>
                  </a:lnTo>
                  <a:lnTo>
                    <a:pt x="183642" y="154774"/>
                  </a:lnTo>
                  <a:lnTo>
                    <a:pt x="181013" y="139496"/>
                  </a:lnTo>
                  <a:lnTo>
                    <a:pt x="174218" y="127609"/>
                  </a:lnTo>
                  <a:lnTo>
                    <a:pt x="164871" y="118160"/>
                  </a:lnTo>
                  <a:lnTo>
                    <a:pt x="145719" y="103378"/>
                  </a:lnTo>
                  <a:lnTo>
                    <a:pt x="138341" y="96202"/>
                  </a:lnTo>
                  <a:lnTo>
                    <a:pt x="133299" y="87820"/>
                  </a:lnTo>
                  <a:lnTo>
                    <a:pt x="131432" y="77381"/>
                  </a:lnTo>
                  <a:lnTo>
                    <a:pt x="133299" y="66954"/>
                  </a:lnTo>
                  <a:lnTo>
                    <a:pt x="138341" y="58572"/>
                  </a:lnTo>
                  <a:lnTo>
                    <a:pt x="145719" y="51396"/>
                  </a:lnTo>
                  <a:lnTo>
                    <a:pt x="154584" y="44589"/>
                  </a:lnTo>
                  <a:lnTo>
                    <a:pt x="164871" y="36614"/>
                  </a:lnTo>
                  <a:lnTo>
                    <a:pt x="174218" y="27165"/>
                  </a:lnTo>
                  <a:lnTo>
                    <a:pt x="181013" y="15278"/>
                  </a:lnTo>
                  <a:lnTo>
                    <a:pt x="183642" y="0"/>
                  </a:lnTo>
                  <a:close/>
                </a:path>
                <a:path w="417830" h="1083310">
                  <a:moveTo>
                    <a:pt x="300583" y="0"/>
                  </a:moveTo>
                  <a:lnTo>
                    <a:pt x="286067" y="0"/>
                  </a:lnTo>
                  <a:lnTo>
                    <a:pt x="284200" y="10439"/>
                  </a:lnTo>
                  <a:lnTo>
                    <a:pt x="279146" y="18821"/>
                  </a:lnTo>
                  <a:lnTo>
                    <a:pt x="271780" y="26009"/>
                  </a:lnTo>
                  <a:lnTo>
                    <a:pt x="252641" y="40817"/>
                  </a:lnTo>
                  <a:lnTo>
                    <a:pt x="243293" y="50266"/>
                  </a:lnTo>
                  <a:lnTo>
                    <a:pt x="236486" y="62128"/>
                  </a:lnTo>
                  <a:lnTo>
                    <a:pt x="233870" y="77381"/>
                  </a:lnTo>
                  <a:lnTo>
                    <a:pt x="236486" y="92659"/>
                  </a:lnTo>
                  <a:lnTo>
                    <a:pt x="243293" y="104533"/>
                  </a:lnTo>
                  <a:lnTo>
                    <a:pt x="252641" y="113982"/>
                  </a:lnTo>
                  <a:lnTo>
                    <a:pt x="271780" y="128778"/>
                  </a:lnTo>
                  <a:lnTo>
                    <a:pt x="279158" y="135953"/>
                  </a:lnTo>
                  <a:lnTo>
                    <a:pt x="284200" y="144335"/>
                  </a:lnTo>
                  <a:lnTo>
                    <a:pt x="286067" y="154774"/>
                  </a:lnTo>
                  <a:lnTo>
                    <a:pt x="284200" y="165214"/>
                  </a:lnTo>
                  <a:lnTo>
                    <a:pt x="279158" y="173596"/>
                  </a:lnTo>
                  <a:lnTo>
                    <a:pt x="271780" y="180759"/>
                  </a:lnTo>
                  <a:lnTo>
                    <a:pt x="252641" y="195541"/>
                  </a:lnTo>
                  <a:lnTo>
                    <a:pt x="243293" y="204990"/>
                  </a:lnTo>
                  <a:lnTo>
                    <a:pt x="236486" y="216877"/>
                  </a:lnTo>
                  <a:lnTo>
                    <a:pt x="233870" y="232156"/>
                  </a:lnTo>
                  <a:lnTo>
                    <a:pt x="236486" y="247408"/>
                  </a:lnTo>
                  <a:lnTo>
                    <a:pt x="243281" y="259283"/>
                  </a:lnTo>
                  <a:lnTo>
                    <a:pt x="252641" y="268732"/>
                  </a:lnTo>
                  <a:lnTo>
                    <a:pt x="271780" y="283514"/>
                  </a:lnTo>
                  <a:lnTo>
                    <a:pt x="279158" y="290677"/>
                  </a:lnTo>
                  <a:lnTo>
                    <a:pt x="284200" y="299072"/>
                  </a:lnTo>
                  <a:lnTo>
                    <a:pt x="286067" y="309499"/>
                  </a:lnTo>
                  <a:lnTo>
                    <a:pt x="284200" y="319938"/>
                  </a:lnTo>
                  <a:lnTo>
                    <a:pt x="279158" y="328333"/>
                  </a:lnTo>
                  <a:lnTo>
                    <a:pt x="271780" y="335508"/>
                  </a:lnTo>
                  <a:lnTo>
                    <a:pt x="252641" y="350304"/>
                  </a:lnTo>
                  <a:lnTo>
                    <a:pt x="243281" y="359752"/>
                  </a:lnTo>
                  <a:lnTo>
                    <a:pt x="236486" y="371614"/>
                  </a:lnTo>
                  <a:lnTo>
                    <a:pt x="233870" y="386892"/>
                  </a:lnTo>
                  <a:lnTo>
                    <a:pt x="236486" y="402145"/>
                  </a:lnTo>
                  <a:lnTo>
                    <a:pt x="243293" y="414007"/>
                  </a:lnTo>
                  <a:lnTo>
                    <a:pt x="252641" y="423456"/>
                  </a:lnTo>
                  <a:lnTo>
                    <a:pt x="271780" y="438264"/>
                  </a:lnTo>
                  <a:lnTo>
                    <a:pt x="279158" y="445439"/>
                  </a:lnTo>
                  <a:lnTo>
                    <a:pt x="284200" y="453821"/>
                  </a:lnTo>
                  <a:lnTo>
                    <a:pt x="286067" y="464235"/>
                  </a:lnTo>
                  <a:lnTo>
                    <a:pt x="284200" y="474675"/>
                  </a:lnTo>
                  <a:lnTo>
                    <a:pt x="279158" y="483057"/>
                  </a:lnTo>
                  <a:lnTo>
                    <a:pt x="271780" y="490245"/>
                  </a:lnTo>
                  <a:lnTo>
                    <a:pt x="252641" y="505040"/>
                  </a:lnTo>
                  <a:lnTo>
                    <a:pt x="243293" y="514489"/>
                  </a:lnTo>
                  <a:lnTo>
                    <a:pt x="236486" y="526364"/>
                  </a:lnTo>
                  <a:lnTo>
                    <a:pt x="233870" y="541616"/>
                  </a:lnTo>
                  <a:lnTo>
                    <a:pt x="236486" y="556882"/>
                  </a:lnTo>
                  <a:lnTo>
                    <a:pt x="243293" y="568756"/>
                  </a:lnTo>
                  <a:lnTo>
                    <a:pt x="252641" y="578192"/>
                  </a:lnTo>
                  <a:lnTo>
                    <a:pt x="271780" y="592988"/>
                  </a:lnTo>
                  <a:lnTo>
                    <a:pt x="279158" y="600176"/>
                  </a:lnTo>
                  <a:lnTo>
                    <a:pt x="284200" y="608571"/>
                  </a:lnTo>
                  <a:lnTo>
                    <a:pt x="286067" y="618998"/>
                  </a:lnTo>
                  <a:lnTo>
                    <a:pt x="284200" y="629437"/>
                  </a:lnTo>
                  <a:lnTo>
                    <a:pt x="279158" y="637819"/>
                  </a:lnTo>
                  <a:lnTo>
                    <a:pt x="271780" y="644994"/>
                  </a:lnTo>
                  <a:lnTo>
                    <a:pt x="252641" y="659777"/>
                  </a:lnTo>
                  <a:lnTo>
                    <a:pt x="243281" y="669226"/>
                  </a:lnTo>
                  <a:lnTo>
                    <a:pt x="236486" y="681101"/>
                  </a:lnTo>
                  <a:lnTo>
                    <a:pt x="233870" y="696366"/>
                  </a:lnTo>
                  <a:lnTo>
                    <a:pt x="236486" y="711631"/>
                  </a:lnTo>
                  <a:lnTo>
                    <a:pt x="243281" y="723519"/>
                  </a:lnTo>
                  <a:lnTo>
                    <a:pt x="252641" y="732967"/>
                  </a:lnTo>
                  <a:lnTo>
                    <a:pt x="271780" y="747750"/>
                  </a:lnTo>
                  <a:lnTo>
                    <a:pt x="279158" y="754938"/>
                  </a:lnTo>
                  <a:lnTo>
                    <a:pt x="284200" y="763320"/>
                  </a:lnTo>
                  <a:lnTo>
                    <a:pt x="286067" y="773747"/>
                  </a:lnTo>
                  <a:lnTo>
                    <a:pt x="284200" y="784186"/>
                  </a:lnTo>
                  <a:lnTo>
                    <a:pt x="279158" y="792568"/>
                  </a:lnTo>
                  <a:lnTo>
                    <a:pt x="271780" y="799757"/>
                  </a:lnTo>
                  <a:lnTo>
                    <a:pt x="252641" y="814539"/>
                  </a:lnTo>
                  <a:lnTo>
                    <a:pt x="243293" y="823988"/>
                  </a:lnTo>
                  <a:lnTo>
                    <a:pt x="236486" y="835863"/>
                  </a:lnTo>
                  <a:lnTo>
                    <a:pt x="233870" y="851128"/>
                  </a:lnTo>
                  <a:lnTo>
                    <a:pt x="236486" y="866394"/>
                  </a:lnTo>
                  <a:lnTo>
                    <a:pt x="243281" y="878281"/>
                  </a:lnTo>
                  <a:lnTo>
                    <a:pt x="252641" y="887730"/>
                  </a:lnTo>
                  <a:lnTo>
                    <a:pt x="271780" y="902512"/>
                  </a:lnTo>
                  <a:lnTo>
                    <a:pt x="279158" y="909701"/>
                  </a:lnTo>
                  <a:lnTo>
                    <a:pt x="284200" y="918083"/>
                  </a:lnTo>
                  <a:lnTo>
                    <a:pt x="286067" y="928509"/>
                  </a:lnTo>
                  <a:lnTo>
                    <a:pt x="284200" y="938949"/>
                  </a:lnTo>
                  <a:lnTo>
                    <a:pt x="279158" y="947343"/>
                  </a:lnTo>
                  <a:lnTo>
                    <a:pt x="271780" y="954519"/>
                  </a:lnTo>
                  <a:lnTo>
                    <a:pt x="252641" y="969314"/>
                  </a:lnTo>
                  <a:lnTo>
                    <a:pt x="243281" y="978763"/>
                  </a:lnTo>
                  <a:lnTo>
                    <a:pt x="236486" y="990638"/>
                  </a:lnTo>
                  <a:lnTo>
                    <a:pt x="233870" y="1005916"/>
                  </a:lnTo>
                  <a:lnTo>
                    <a:pt x="236486" y="1021181"/>
                  </a:lnTo>
                  <a:lnTo>
                    <a:pt x="243281" y="1033056"/>
                  </a:lnTo>
                  <a:lnTo>
                    <a:pt x="252641" y="1042504"/>
                  </a:lnTo>
                  <a:lnTo>
                    <a:pt x="271780" y="1057300"/>
                  </a:lnTo>
                  <a:lnTo>
                    <a:pt x="279158" y="1064488"/>
                  </a:lnTo>
                  <a:lnTo>
                    <a:pt x="284200" y="1072870"/>
                  </a:lnTo>
                  <a:lnTo>
                    <a:pt x="286067" y="1083310"/>
                  </a:lnTo>
                  <a:lnTo>
                    <a:pt x="300583" y="1083310"/>
                  </a:lnTo>
                  <a:lnTo>
                    <a:pt x="297954" y="1068044"/>
                  </a:lnTo>
                  <a:lnTo>
                    <a:pt x="291160" y="1056157"/>
                  </a:lnTo>
                  <a:lnTo>
                    <a:pt x="281800" y="1046708"/>
                  </a:lnTo>
                  <a:lnTo>
                    <a:pt x="262661" y="1031913"/>
                  </a:lnTo>
                  <a:lnTo>
                    <a:pt x="255282" y="1024737"/>
                  </a:lnTo>
                  <a:lnTo>
                    <a:pt x="250240" y="1016342"/>
                  </a:lnTo>
                  <a:lnTo>
                    <a:pt x="248361" y="1005916"/>
                  </a:lnTo>
                  <a:lnTo>
                    <a:pt x="250240" y="995476"/>
                  </a:lnTo>
                  <a:lnTo>
                    <a:pt x="255282" y="987082"/>
                  </a:lnTo>
                  <a:lnTo>
                    <a:pt x="262661" y="979906"/>
                  </a:lnTo>
                  <a:lnTo>
                    <a:pt x="281800" y="965111"/>
                  </a:lnTo>
                  <a:lnTo>
                    <a:pt x="291160" y="955662"/>
                  </a:lnTo>
                  <a:lnTo>
                    <a:pt x="297954" y="943787"/>
                  </a:lnTo>
                  <a:lnTo>
                    <a:pt x="300583" y="928509"/>
                  </a:lnTo>
                  <a:lnTo>
                    <a:pt x="297954" y="913244"/>
                  </a:lnTo>
                  <a:lnTo>
                    <a:pt x="291160" y="901369"/>
                  </a:lnTo>
                  <a:lnTo>
                    <a:pt x="281800" y="891921"/>
                  </a:lnTo>
                  <a:lnTo>
                    <a:pt x="262661" y="877138"/>
                  </a:lnTo>
                  <a:lnTo>
                    <a:pt x="255282" y="869950"/>
                  </a:lnTo>
                  <a:lnTo>
                    <a:pt x="250240" y="861568"/>
                  </a:lnTo>
                  <a:lnTo>
                    <a:pt x="248361" y="851128"/>
                  </a:lnTo>
                  <a:lnTo>
                    <a:pt x="250240" y="840701"/>
                  </a:lnTo>
                  <a:lnTo>
                    <a:pt x="255282" y="832319"/>
                  </a:lnTo>
                  <a:lnTo>
                    <a:pt x="262661" y="825131"/>
                  </a:lnTo>
                  <a:lnTo>
                    <a:pt x="281800" y="810348"/>
                  </a:lnTo>
                  <a:lnTo>
                    <a:pt x="291160" y="800900"/>
                  </a:lnTo>
                  <a:lnTo>
                    <a:pt x="297954" y="789012"/>
                  </a:lnTo>
                  <a:lnTo>
                    <a:pt x="300583" y="773747"/>
                  </a:lnTo>
                  <a:lnTo>
                    <a:pt x="297954" y="758482"/>
                  </a:lnTo>
                  <a:lnTo>
                    <a:pt x="291160" y="746607"/>
                  </a:lnTo>
                  <a:lnTo>
                    <a:pt x="281800" y="737158"/>
                  </a:lnTo>
                  <a:lnTo>
                    <a:pt x="262661" y="722376"/>
                  </a:lnTo>
                  <a:lnTo>
                    <a:pt x="255282" y="715187"/>
                  </a:lnTo>
                  <a:lnTo>
                    <a:pt x="250240" y="706805"/>
                  </a:lnTo>
                  <a:lnTo>
                    <a:pt x="248361" y="696366"/>
                  </a:lnTo>
                  <a:lnTo>
                    <a:pt x="250240" y="685939"/>
                  </a:lnTo>
                  <a:lnTo>
                    <a:pt x="255282" y="677557"/>
                  </a:lnTo>
                  <a:lnTo>
                    <a:pt x="262661" y="670382"/>
                  </a:lnTo>
                  <a:lnTo>
                    <a:pt x="281800" y="655574"/>
                  </a:lnTo>
                  <a:lnTo>
                    <a:pt x="291160" y="646125"/>
                  </a:lnTo>
                  <a:lnTo>
                    <a:pt x="297954" y="634250"/>
                  </a:lnTo>
                  <a:lnTo>
                    <a:pt x="300583" y="618998"/>
                  </a:lnTo>
                  <a:lnTo>
                    <a:pt x="297954" y="603732"/>
                  </a:lnTo>
                  <a:lnTo>
                    <a:pt x="291160" y="591845"/>
                  </a:lnTo>
                  <a:lnTo>
                    <a:pt x="281800" y="582396"/>
                  </a:lnTo>
                  <a:lnTo>
                    <a:pt x="262661" y="567613"/>
                  </a:lnTo>
                  <a:lnTo>
                    <a:pt x="255282" y="560438"/>
                  </a:lnTo>
                  <a:lnTo>
                    <a:pt x="250240" y="552056"/>
                  </a:lnTo>
                  <a:lnTo>
                    <a:pt x="248361" y="541616"/>
                  </a:lnTo>
                  <a:lnTo>
                    <a:pt x="250240" y="531177"/>
                  </a:lnTo>
                  <a:lnTo>
                    <a:pt x="255282" y="522795"/>
                  </a:lnTo>
                  <a:lnTo>
                    <a:pt x="262661" y="515620"/>
                  </a:lnTo>
                  <a:lnTo>
                    <a:pt x="281800" y="500849"/>
                  </a:lnTo>
                  <a:lnTo>
                    <a:pt x="291160" y="491388"/>
                  </a:lnTo>
                  <a:lnTo>
                    <a:pt x="297954" y="479513"/>
                  </a:lnTo>
                  <a:lnTo>
                    <a:pt x="300583" y="464235"/>
                  </a:lnTo>
                  <a:lnTo>
                    <a:pt x="297954" y="448983"/>
                  </a:lnTo>
                  <a:lnTo>
                    <a:pt x="291160" y="437108"/>
                  </a:lnTo>
                  <a:lnTo>
                    <a:pt x="281800" y="427659"/>
                  </a:lnTo>
                  <a:lnTo>
                    <a:pt x="262661" y="412877"/>
                  </a:lnTo>
                  <a:lnTo>
                    <a:pt x="255282" y="405701"/>
                  </a:lnTo>
                  <a:lnTo>
                    <a:pt x="250240" y="397319"/>
                  </a:lnTo>
                  <a:lnTo>
                    <a:pt x="248361" y="386892"/>
                  </a:lnTo>
                  <a:lnTo>
                    <a:pt x="250240" y="376453"/>
                  </a:lnTo>
                  <a:lnTo>
                    <a:pt x="255282" y="368071"/>
                  </a:lnTo>
                  <a:lnTo>
                    <a:pt x="262661" y="360895"/>
                  </a:lnTo>
                  <a:lnTo>
                    <a:pt x="281800" y="346100"/>
                  </a:lnTo>
                  <a:lnTo>
                    <a:pt x="291160" y="336651"/>
                  </a:lnTo>
                  <a:lnTo>
                    <a:pt x="297954" y="324777"/>
                  </a:lnTo>
                  <a:lnTo>
                    <a:pt x="300583" y="309499"/>
                  </a:lnTo>
                  <a:lnTo>
                    <a:pt x="297954" y="294246"/>
                  </a:lnTo>
                  <a:lnTo>
                    <a:pt x="291160" y="282371"/>
                  </a:lnTo>
                  <a:lnTo>
                    <a:pt x="281800" y="272923"/>
                  </a:lnTo>
                  <a:lnTo>
                    <a:pt x="262661" y="258127"/>
                  </a:lnTo>
                  <a:lnTo>
                    <a:pt x="255282" y="250939"/>
                  </a:lnTo>
                  <a:lnTo>
                    <a:pt x="250240" y="242557"/>
                  </a:lnTo>
                  <a:lnTo>
                    <a:pt x="248361" y="232117"/>
                  </a:lnTo>
                  <a:lnTo>
                    <a:pt x="250240" y="221703"/>
                  </a:lnTo>
                  <a:lnTo>
                    <a:pt x="255282" y="213321"/>
                  </a:lnTo>
                  <a:lnTo>
                    <a:pt x="262661" y="206146"/>
                  </a:lnTo>
                  <a:lnTo>
                    <a:pt x="281800" y="191350"/>
                  </a:lnTo>
                  <a:lnTo>
                    <a:pt x="291160" y="181902"/>
                  </a:lnTo>
                  <a:lnTo>
                    <a:pt x="297954" y="170027"/>
                  </a:lnTo>
                  <a:lnTo>
                    <a:pt x="300583" y="154774"/>
                  </a:lnTo>
                  <a:lnTo>
                    <a:pt x="297954" y="139496"/>
                  </a:lnTo>
                  <a:lnTo>
                    <a:pt x="291160" y="127609"/>
                  </a:lnTo>
                  <a:lnTo>
                    <a:pt x="281800" y="118160"/>
                  </a:lnTo>
                  <a:lnTo>
                    <a:pt x="262661" y="103378"/>
                  </a:lnTo>
                  <a:lnTo>
                    <a:pt x="255282" y="96202"/>
                  </a:lnTo>
                  <a:lnTo>
                    <a:pt x="250240" y="87820"/>
                  </a:lnTo>
                  <a:lnTo>
                    <a:pt x="248361" y="77381"/>
                  </a:lnTo>
                  <a:lnTo>
                    <a:pt x="250240" y="66954"/>
                  </a:lnTo>
                  <a:lnTo>
                    <a:pt x="255282" y="58572"/>
                  </a:lnTo>
                  <a:lnTo>
                    <a:pt x="262661" y="51396"/>
                  </a:lnTo>
                  <a:lnTo>
                    <a:pt x="271513" y="44589"/>
                  </a:lnTo>
                  <a:lnTo>
                    <a:pt x="281800" y="36614"/>
                  </a:lnTo>
                  <a:lnTo>
                    <a:pt x="291160" y="27165"/>
                  </a:lnTo>
                  <a:lnTo>
                    <a:pt x="297954" y="15278"/>
                  </a:lnTo>
                  <a:lnTo>
                    <a:pt x="300583" y="0"/>
                  </a:lnTo>
                  <a:close/>
                </a:path>
                <a:path w="417830" h="1083310">
                  <a:moveTo>
                    <a:pt x="417499" y="0"/>
                  </a:moveTo>
                  <a:lnTo>
                    <a:pt x="402996" y="0"/>
                  </a:lnTo>
                  <a:lnTo>
                    <a:pt x="401129" y="10439"/>
                  </a:lnTo>
                  <a:lnTo>
                    <a:pt x="396087" y="18821"/>
                  </a:lnTo>
                  <a:lnTo>
                    <a:pt x="388708" y="26009"/>
                  </a:lnTo>
                  <a:lnTo>
                    <a:pt x="369570" y="40805"/>
                  </a:lnTo>
                  <a:lnTo>
                    <a:pt x="360222" y="50241"/>
                  </a:lnTo>
                  <a:lnTo>
                    <a:pt x="353428" y="62115"/>
                  </a:lnTo>
                  <a:lnTo>
                    <a:pt x="350812" y="77381"/>
                  </a:lnTo>
                  <a:lnTo>
                    <a:pt x="353428" y="92659"/>
                  </a:lnTo>
                  <a:lnTo>
                    <a:pt x="360222" y="104521"/>
                  </a:lnTo>
                  <a:lnTo>
                    <a:pt x="369570" y="113969"/>
                  </a:lnTo>
                  <a:lnTo>
                    <a:pt x="388708" y="128765"/>
                  </a:lnTo>
                  <a:lnTo>
                    <a:pt x="396087" y="135940"/>
                  </a:lnTo>
                  <a:lnTo>
                    <a:pt x="401129" y="144335"/>
                  </a:lnTo>
                  <a:lnTo>
                    <a:pt x="402996" y="154774"/>
                  </a:lnTo>
                  <a:lnTo>
                    <a:pt x="401129" y="165214"/>
                  </a:lnTo>
                  <a:lnTo>
                    <a:pt x="396087" y="173596"/>
                  </a:lnTo>
                  <a:lnTo>
                    <a:pt x="388708" y="180759"/>
                  </a:lnTo>
                  <a:lnTo>
                    <a:pt x="369570" y="195541"/>
                  </a:lnTo>
                  <a:lnTo>
                    <a:pt x="360222" y="204990"/>
                  </a:lnTo>
                  <a:lnTo>
                    <a:pt x="353428" y="216865"/>
                  </a:lnTo>
                  <a:lnTo>
                    <a:pt x="350812" y="232117"/>
                  </a:lnTo>
                  <a:lnTo>
                    <a:pt x="353428" y="247396"/>
                  </a:lnTo>
                  <a:lnTo>
                    <a:pt x="360222" y="259283"/>
                  </a:lnTo>
                  <a:lnTo>
                    <a:pt x="369570" y="268732"/>
                  </a:lnTo>
                  <a:lnTo>
                    <a:pt x="388708" y="283514"/>
                  </a:lnTo>
                  <a:lnTo>
                    <a:pt x="396087" y="290677"/>
                  </a:lnTo>
                  <a:lnTo>
                    <a:pt x="401129" y="299072"/>
                  </a:lnTo>
                  <a:lnTo>
                    <a:pt x="402996" y="309499"/>
                  </a:lnTo>
                  <a:lnTo>
                    <a:pt x="401129" y="319938"/>
                  </a:lnTo>
                  <a:lnTo>
                    <a:pt x="396087" y="328320"/>
                  </a:lnTo>
                  <a:lnTo>
                    <a:pt x="388708" y="335495"/>
                  </a:lnTo>
                  <a:lnTo>
                    <a:pt x="379844" y="342290"/>
                  </a:lnTo>
                  <a:lnTo>
                    <a:pt x="369570" y="350291"/>
                  </a:lnTo>
                  <a:lnTo>
                    <a:pt x="360222" y="359740"/>
                  </a:lnTo>
                  <a:lnTo>
                    <a:pt x="353428" y="371614"/>
                  </a:lnTo>
                  <a:lnTo>
                    <a:pt x="350812" y="386892"/>
                  </a:lnTo>
                  <a:lnTo>
                    <a:pt x="353428" y="402145"/>
                  </a:lnTo>
                  <a:lnTo>
                    <a:pt x="360222" y="414007"/>
                  </a:lnTo>
                  <a:lnTo>
                    <a:pt x="369570" y="423456"/>
                  </a:lnTo>
                  <a:lnTo>
                    <a:pt x="388708" y="438251"/>
                  </a:lnTo>
                  <a:lnTo>
                    <a:pt x="396087" y="445427"/>
                  </a:lnTo>
                  <a:lnTo>
                    <a:pt x="401129" y="453809"/>
                  </a:lnTo>
                  <a:lnTo>
                    <a:pt x="402996" y="464235"/>
                  </a:lnTo>
                  <a:lnTo>
                    <a:pt x="401129" y="474675"/>
                  </a:lnTo>
                  <a:lnTo>
                    <a:pt x="396087" y="483057"/>
                  </a:lnTo>
                  <a:lnTo>
                    <a:pt x="388708" y="490245"/>
                  </a:lnTo>
                  <a:lnTo>
                    <a:pt x="369570" y="505040"/>
                  </a:lnTo>
                  <a:lnTo>
                    <a:pt x="360222" y="514477"/>
                  </a:lnTo>
                  <a:lnTo>
                    <a:pt x="353428" y="526351"/>
                  </a:lnTo>
                  <a:lnTo>
                    <a:pt x="350812" y="541616"/>
                  </a:lnTo>
                  <a:lnTo>
                    <a:pt x="353428" y="556882"/>
                  </a:lnTo>
                  <a:lnTo>
                    <a:pt x="360222" y="568756"/>
                  </a:lnTo>
                  <a:lnTo>
                    <a:pt x="369570" y="578192"/>
                  </a:lnTo>
                  <a:lnTo>
                    <a:pt x="388708" y="592988"/>
                  </a:lnTo>
                  <a:lnTo>
                    <a:pt x="396087" y="600176"/>
                  </a:lnTo>
                  <a:lnTo>
                    <a:pt x="401129" y="608571"/>
                  </a:lnTo>
                  <a:lnTo>
                    <a:pt x="402996" y="618998"/>
                  </a:lnTo>
                  <a:lnTo>
                    <a:pt x="401129" y="629437"/>
                  </a:lnTo>
                  <a:lnTo>
                    <a:pt x="396087" y="637819"/>
                  </a:lnTo>
                  <a:lnTo>
                    <a:pt x="388708" y="644994"/>
                  </a:lnTo>
                  <a:lnTo>
                    <a:pt x="369570" y="659777"/>
                  </a:lnTo>
                  <a:lnTo>
                    <a:pt x="360222" y="669226"/>
                  </a:lnTo>
                  <a:lnTo>
                    <a:pt x="353428" y="681101"/>
                  </a:lnTo>
                  <a:lnTo>
                    <a:pt x="350812" y="696366"/>
                  </a:lnTo>
                  <a:lnTo>
                    <a:pt x="353428" y="711631"/>
                  </a:lnTo>
                  <a:lnTo>
                    <a:pt x="360222" y="723506"/>
                  </a:lnTo>
                  <a:lnTo>
                    <a:pt x="369570" y="732955"/>
                  </a:lnTo>
                  <a:lnTo>
                    <a:pt x="388708" y="747750"/>
                  </a:lnTo>
                  <a:lnTo>
                    <a:pt x="396087" y="754926"/>
                  </a:lnTo>
                  <a:lnTo>
                    <a:pt x="401129" y="763320"/>
                  </a:lnTo>
                  <a:lnTo>
                    <a:pt x="402996" y="773747"/>
                  </a:lnTo>
                  <a:lnTo>
                    <a:pt x="401129" y="784186"/>
                  </a:lnTo>
                  <a:lnTo>
                    <a:pt x="396087" y="792568"/>
                  </a:lnTo>
                  <a:lnTo>
                    <a:pt x="388708" y="799744"/>
                  </a:lnTo>
                  <a:lnTo>
                    <a:pt x="369570" y="814539"/>
                  </a:lnTo>
                  <a:lnTo>
                    <a:pt x="360222" y="823988"/>
                  </a:lnTo>
                  <a:lnTo>
                    <a:pt x="353428" y="835863"/>
                  </a:lnTo>
                  <a:lnTo>
                    <a:pt x="350812" y="851128"/>
                  </a:lnTo>
                  <a:lnTo>
                    <a:pt x="353428" y="866394"/>
                  </a:lnTo>
                  <a:lnTo>
                    <a:pt x="360222" y="878268"/>
                  </a:lnTo>
                  <a:lnTo>
                    <a:pt x="369570" y="887717"/>
                  </a:lnTo>
                  <a:lnTo>
                    <a:pt x="388708" y="902512"/>
                  </a:lnTo>
                  <a:lnTo>
                    <a:pt x="396087" y="909688"/>
                  </a:lnTo>
                  <a:lnTo>
                    <a:pt x="401129" y="918083"/>
                  </a:lnTo>
                  <a:lnTo>
                    <a:pt x="402996" y="928509"/>
                  </a:lnTo>
                  <a:lnTo>
                    <a:pt x="401129" y="938949"/>
                  </a:lnTo>
                  <a:lnTo>
                    <a:pt x="396087" y="947343"/>
                  </a:lnTo>
                  <a:lnTo>
                    <a:pt x="388708" y="954519"/>
                  </a:lnTo>
                  <a:lnTo>
                    <a:pt x="369570" y="969314"/>
                  </a:lnTo>
                  <a:lnTo>
                    <a:pt x="360222" y="978763"/>
                  </a:lnTo>
                  <a:lnTo>
                    <a:pt x="353428" y="990638"/>
                  </a:lnTo>
                  <a:lnTo>
                    <a:pt x="350812" y="1005903"/>
                  </a:lnTo>
                  <a:lnTo>
                    <a:pt x="353428" y="1021181"/>
                  </a:lnTo>
                  <a:lnTo>
                    <a:pt x="360222" y="1033056"/>
                  </a:lnTo>
                  <a:lnTo>
                    <a:pt x="369570" y="1042504"/>
                  </a:lnTo>
                  <a:lnTo>
                    <a:pt x="388708" y="1057300"/>
                  </a:lnTo>
                  <a:lnTo>
                    <a:pt x="396087" y="1064475"/>
                  </a:lnTo>
                  <a:lnTo>
                    <a:pt x="401129" y="1072870"/>
                  </a:lnTo>
                  <a:lnTo>
                    <a:pt x="402996" y="1083310"/>
                  </a:lnTo>
                  <a:lnTo>
                    <a:pt x="417499" y="1083310"/>
                  </a:lnTo>
                  <a:lnTo>
                    <a:pt x="414883" y="1068031"/>
                  </a:lnTo>
                  <a:lnTo>
                    <a:pt x="408089" y="1056157"/>
                  </a:lnTo>
                  <a:lnTo>
                    <a:pt x="398741" y="1046708"/>
                  </a:lnTo>
                  <a:lnTo>
                    <a:pt x="379590" y="1031913"/>
                  </a:lnTo>
                  <a:lnTo>
                    <a:pt x="372211" y="1024737"/>
                  </a:lnTo>
                  <a:lnTo>
                    <a:pt x="367169" y="1016342"/>
                  </a:lnTo>
                  <a:lnTo>
                    <a:pt x="365302" y="1005903"/>
                  </a:lnTo>
                  <a:lnTo>
                    <a:pt x="367169" y="995476"/>
                  </a:lnTo>
                  <a:lnTo>
                    <a:pt x="372211" y="987082"/>
                  </a:lnTo>
                  <a:lnTo>
                    <a:pt x="379590" y="979906"/>
                  </a:lnTo>
                  <a:lnTo>
                    <a:pt x="398741" y="965111"/>
                  </a:lnTo>
                  <a:lnTo>
                    <a:pt x="408089" y="955662"/>
                  </a:lnTo>
                  <a:lnTo>
                    <a:pt x="414883" y="943787"/>
                  </a:lnTo>
                  <a:lnTo>
                    <a:pt x="417499" y="928509"/>
                  </a:lnTo>
                  <a:lnTo>
                    <a:pt x="414883" y="913244"/>
                  </a:lnTo>
                  <a:lnTo>
                    <a:pt x="408089" y="901369"/>
                  </a:lnTo>
                  <a:lnTo>
                    <a:pt x="398741" y="891921"/>
                  </a:lnTo>
                  <a:lnTo>
                    <a:pt x="379590" y="877125"/>
                  </a:lnTo>
                  <a:lnTo>
                    <a:pt x="372211" y="869950"/>
                  </a:lnTo>
                  <a:lnTo>
                    <a:pt x="367169" y="861568"/>
                  </a:lnTo>
                  <a:lnTo>
                    <a:pt x="365302" y="851128"/>
                  </a:lnTo>
                  <a:lnTo>
                    <a:pt x="367169" y="840701"/>
                  </a:lnTo>
                  <a:lnTo>
                    <a:pt x="372211" y="832307"/>
                  </a:lnTo>
                  <a:lnTo>
                    <a:pt x="379590" y="825131"/>
                  </a:lnTo>
                  <a:lnTo>
                    <a:pt x="398741" y="810336"/>
                  </a:lnTo>
                  <a:lnTo>
                    <a:pt x="408089" y="800887"/>
                  </a:lnTo>
                  <a:lnTo>
                    <a:pt x="414883" y="789012"/>
                  </a:lnTo>
                  <a:lnTo>
                    <a:pt x="417499" y="773747"/>
                  </a:lnTo>
                  <a:lnTo>
                    <a:pt x="414883" y="758482"/>
                  </a:lnTo>
                  <a:lnTo>
                    <a:pt x="408089" y="746607"/>
                  </a:lnTo>
                  <a:lnTo>
                    <a:pt x="398741" y="737158"/>
                  </a:lnTo>
                  <a:lnTo>
                    <a:pt x="379590" y="722363"/>
                  </a:lnTo>
                  <a:lnTo>
                    <a:pt x="372211" y="715187"/>
                  </a:lnTo>
                  <a:lnTo>
                    <a:pt x="367169" y="706805"/>
                  </a:lnTo>
                  <a:lnTo>
                    <a:pt x="365302" y="696366"/>
                  </a:lnTo>
                  <a:lnTo>
                    <a:pt x="367169" y="685939"/>
                  </a:lnTo>
                  <a:lnTo>
                    <a:pt x="372211" y="677557"/>
                  </a:lnTo>
                  <a:lnTo>
                    <a:pt x="379590" y="670382"/>
                  </a:lnTo>
                  <a:lnTo>
                    <a:pt x="398741" y="655574"/>
                  </a:lnTo>
                  <a:lnTo>
                    <a:pt x="408089" y="646125"/>
                  </a:lnTo>
                  <a:lnTo>
                    <a:pt x="414883" y="634250"/>
                  </a:lnTo>
                  <a:lnTo>
                    <a:pt x="417499" y="618998"/>
                  </a:lnTo>
                  <a:lnTo>
                    <a:pt x="414883" y="603732"/>
                  </a:lnTo>
                  <a:lnTo>
                    <a:pt x="408089" y="591845"/>
                  </a:lnTo>
                  <a:lnTo>
                    <a:pt x="398741" y="582396"/>
                  </a:lnTo>
                  <a:lnTo>
                    <a:pt x="379590" y="567613"/>
                  </a:lnTo>
                  <a:lnTo>
                    <a:pt x="372211" y="560438"/>
                  </a:lnTo>
                  <a:lnTo>
                    <a:pt x="367169" y="552056"/>
                  </a:lnTo>
                  <a:lnTo>
                    <a:pt x="365302" y="541616"/>
                  </a:lnTo>
                  <a:lnTo>
                    <a:pt x="367169" y="531177"/>
                  </a:lnTo>
                  <a:lnTo>
                    <a:pt x="372211" y="522795"/>
                  </a:lnTo>
                  <a:lnTo>
                    <a:pt x="379590" y="515620"/>
                  </a:lnTo>
                  <a:lnTo>
                    <a:pt x="398741" y="500849"/>
                  </a:lnTo>
                  <a:lnTo>
                    <a:pt x="408089" y="491388"/>
                  </a:lnTo>
                  <a:lnTo>
                    <a:pt x="414883" y="479513"/>
                  </a:lnTo>
                  <a:lnTo>
                    <a:pt x="417499" y="464235"/>
                  </a:lnTo>
                  <a:lnTo>
                    <a:pt x="414883" y="448983"/>
                  </a:lnTo>
                  <a:lnTo>
                    <a:pt x="408089" y="437108"/>
                  </a:lnTo>
                  <a:lnTo>
                    <a:pt x="398741" y="427659"/>
                  </a:lnTo>
                  <a:lnTo>
                    <a:pt x="379590" y="412877"/>
                  </a:lnTo>
                  <a:lnTo>
                    <a:pt x="372211" y="405701"/>
                  </a:lnTo>
                  <a:lnTo>
                    <a:pt x="367169" y="397319"/>
                  </a:lnTo>
                  <a:lnTo>
                    <a:pt x="365302" y="386892"/>
                  </a:lnTo>
                  <a:lnTo>
                    <a:pt x="367169" y="376453"/>
                  </a:lnTo>
                  <a:lnTo>
                    <a:pt x="372211" y="368071"/>
                  </a:lnTo>
                  <a:lnTo>
                    <a:pt x="379590" y="360895"/>
                  </a:lnTo>
                  <a:lnTo>
                    <a:pt x="388467" y="354101"/>
                  </a:lnTo>
                  <a:lnTo>
                    <a:pt x="398741" y="346100"/>
                  </a:lnTo>
                  <a:lnTo>
                    <a:pt x="408089" y="336651"/>
                  </a:lnTo>
                  <a:lnTo>
                    <a:pt x="414883" y="324777"/>
                  </a:lnTo>
                  <a:lnTo>
                    <a:pt x="417499" y="309499"/>
                  </a:lnTo>
                  <a:lnTo>
                    <a:pt x="414883" y="294246"/>
                  </a:lnTo>
                  <a:lnTo>
                    <a:pt x="408089" y="282371"/>
                  </a:lnTo>
                  <a:lnTo>
                    <a:pt x="398741" y="272923"/>
                  </a:lnTo>
                  <a:lnTo>
                    <a:pt x="379590" y="258127"/>
                  </a:lnTo>
                  <a:lnTo>
                    <a:pt x="372211" y="250939"/>
                  </a:lnTo>
                  <a:lnTo>
                    <a:pt x="367169" y="242557"/>
                  </a:lnTo>
                  <a:lnTo>
                    <a:pt x="365302" y="232117"/>
                  </a:lnTo>
                  <a:lnTo>
                    <a:pt x="367169" y="221703"/>
                  </a:lnTo>
                  <a:lnTo>
                    <a:pt x="372211" y="213309"/>
                  </a:lnTo>
                  <a:lnTo>
                    <a:pt x="379590" y="206133"/>
                  </a:lnTo>
                  <a:lnTo>
                    <a:pt x="388467" y="199326"/>
                  </a:lnTo>
                  <a:lnTo>
                    <a:pt x="398741" y="191350"/>
                  </a:lnTo>
                  <a:lnTo>
                    <a:pt x="408089" y="181902"/>
                  </a:lnTo>
                  <a:lnTo>
                    <a:pt x="414883" y="170027"/>
                  </a:lnTo>
                  <a:lnTo>
                    <a:pt x="417499" y="154774"/>
                  </a:lnTo>
                  <a:lnTo>
                    <a:pt x="414883" y="139496"/>
                  </a:lnTo>
                  <a:lnTo>
                    <a:pt x="408089" y="127609"/>
                  </a:lnTo>
                  <a:lnTo>
                    <a:pt x="398741" y="118160"/>
                  </a:lnTo>
                  <a:lnTo>
                    <a:pt x="379590" y="103378"/>
                  </a:lnTo>
                  <a:lnTo>
                    <a:pt x="372211" y="96202"/>
                  </a:lnTo>
                  <a:lnTo>
                    <a:pt x="367169" y="87820"/>
                  </a:lnTo>
                  <a:lnTo>
                    <a:pt x="365302" y="77381"/>
                  </a:lnTo>
                  <a:lnTo>
                    <a:pt x="367169" y="66954"/>
                  </a:lnTo>
                  <a:lnTo>
                    <a:pt x="372211" y="58572"/>
                  </a:lnTo>
                  <a:lnTo>
                    <a:pt x="379590" y="51396"/>
                  </a:lnTo>
                  <a:lnTo>
                    <a:pt x="398741" y="36614"/>
                  </a:lnTo>
                  <a:lnTo>
                    <a:pt x="408089" y="27165"/>
                  </a:lnTo>
                  <a:lnTo>
                    <a:pt x="414883" y="15278"/>
                  </a:lnTo>
                  <a:lnTo>
                    <a:pt x="417499" y="0"/>
                  </a:lnTo>
                  <a:close/>
                </a:path>
              </a:pathLst>
            </a:custGeom>
            <a:solidFill>
              <a:srgbClr val="12294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16003082" y="8068284"/>
            <a:ext cx="807720" cy="1056005"/>
            <a:chOff x="16003082" y="8068284"/>
            <a:chExt cx="807720" cy="1056005"/>
          </a:xfrm>
        </p:grpSpPr>
        <p:sp>
          <p:nvSpPr>
            <p:cNvPr id="18" name="object 18"/>
            <p:cNvSpPr/>
            <p:nvPr/>
          </p:nvSpPr>
          <p:spPr>
            <a:xfrm>
              <a:off x="16003080" y="8068284"/>
              <a:ext cx="807720" cy="812165"/>
            </a:xfrm>
            <a:custGeom>
              <a:avLst/>
              <a:gdLst/>
              <a:ahLst/>
              <a:cxnLst/>
              <a:rect l="l" t="t" r="r" b="b"/>
              <a:pathLst>
                <a:path w="807719" h="812165">
                  <a:moveTo>
                    <a:pt x="807478" y="0"/>
                  </a:moveTo>
                  <a:lnTo>
                    <a:pt x="146050" y="0"/>
                  </a:lnTo>
                  <a:lnTo>
                    <a:pt x="146050" y="12738"/>
                  </a:lnTo>
                  <a:lnTo>
                    <a:pt x="146050" y="159359"/>
                  </a:lnTo>
                  <a:lnTo>
                    <a:pt x="0" y="159359"/>
                  </a:lnTo>
                  <a:lnTo>
                    <a:pt x="0" y="811923"/>
                  </a:lnTo>
                  <a:lnTo>
                    <a:pt x="649401" y="811923"/>
                  </a:lnTo>
                  <a:lnTo>
                    <a:pt x="649401" y="664565"/>
                  </a:lnTo>
                  <a:lnTo>
                    <a:pt x="807478" y="664565"/>
                  </a:lnTo>
                  <a:lnTo>
                    <a:pt x="807478" y="653097"/>
                  </a:lnTo>
                  <a:lnTo>
                    <a:pt x="649401" y="653097"/>
                  </a:lnTo>
                  <a:lnTo>
                    <a:pt x="649401" y="159359"/>
                  </a:lnTo>
                  <a:lnTo>
                    <a:pt x="158076" y="159359"/>
                  </a:lnTo>
                  <a:lnTo>
                    <a:pt x="158076" y="12738"/>
                  </a:lnTo>
                  <a:lnTo>
                    <a:pt x="795426" y="12738"/>
                  </a:lnTo>
                  <a:lnTo>
                    <a:pt x="795426" y="653072"/>
                  </a:lnTo>
                  <a:lnTo>
                    <a:pt x="807478" y="653072"/>
                  </a:lnTo>
                  <a:lnTo>
                    <a:pt x="807478" y="12738"/>
                  </a:lnTo>
                  <a:lnTo>
                    <a:pt x="807478" y="12585"/>
                  </a:lnTo>
                  <a:lnTo>
                    <a:pt x="807478" y="0"/>
                  </a:lnTo>
                  <a:close/>
                </a:path>
              </a:pathLst>
            </a:custGeom>
            <a:solidFill>
              <a:srgbClr val="0084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6065157" y="8377148"/>
              <a:ext cx="288925" cy="747395"/>
            </a:xfrm>
            <a:custGeom>
              <a:avLst/>
              <a:gdLst/>
              <a:ahLst/>
              <a:cxnLst/>
              <a:rect l="l" t="t" r="r" b="b"/>
              <a:pathLst>
                <a:path w="288925" h="747395">
                  <a:moveTo>
                    <a:pt x="46101" y="0"/>
                  </a:moveTo>
                  <a:lnTo>
                    <a:pt x="36080" y="0"/>
                  </a:lnTo>
                  <a:lnTo>
                    <a:pt x="34785" y="7200"/>
                  </a:lnTo>
                  <a:lnTo>
                    <a:pt x="31305" y="12979"/>
                  </a:lnTo>
                  <a:lnTo>
                    <a:pt x="26200" y="17932"/>
                  </a:lnTo>
                  <a:lnTo>
                    <a:pt x="12979" y="28143"/>
                  </a:lnTo>
                  <a:lnTo>
                    <a:pt x="6515" y="34658"/>
                  </a:lnTo>
                  <a:lnTo>
                    <a:pt x="1816" y="42837"/>
                  </a:lnTo>
                  <a:lnTo>
                    <a:pt x="0" y="53352"/>
                  </a:lnTo>
                  <a:lnTo>
                    <a:pt x="1816" y="63881"/>
                  </a:lnTo>
                  <a:lnTo>
                    <a:pt x="6515" y="72072"/>
                  </a:lnTo>
                  <a:lnTo>
                    <a:pt x="12979" y="78587"/>
                  </a:lnTo>
                  <a:lnTo>
                    <a:pt x="26200" y="88785"/>
                  </a:lnTo>
                  <a:lnTo>
                    <a:pt x="31305" y="93726"/>
                  </a:lnTo>
                  <a:lnTo>
                    <a:pt x="34785" y="99504"/>
                  </a:lnTo>
                  <a:lnTo>
                    <a:pt x="36080" y="106705"/>
                  </a:lnTo>
                  <a:lnTo>
                    <a:pt x="34785" y="113893"/>
                  </a:lnTo>
                  <a:lnTo>
                    <a:pt x="31305" y="119672"/>
                  </a:lnTo>
                  <a:lnTo>
                    <a:pt x="26200" y="124625"/>
                  </a:lnTo>
                  <a:lnTo>
                    <a:pt x="12979" y="134810"/>
                  </a:lnTo>
                  <a:lnTo>
                    <a:pt x="6515" y="141325"/>
                  </a:lnTo>
                  <a:lnTo>
                    <a:pt x="1816" y="149517"/>
                  </a:lnTo>
                  <a:lnTo>
                    <a:pt x="0" y="160045"/>
                  </a:lnTo>
                  <a:lnTo>
                    <a:pt x="1816" y="170561"/>
                  </a:lnTo>
                  <a:lnTo>
                    <a:pt x="6515" y="178752"/>
                  </a:lnTo>
                  <a:lnTo>
                    <a:pt x="12979" y="185267"/>
                  </a:lnTo>
                  <a:lnTo>
                    <a:pt x="26200" y="195453"/>
                  </a:lnTo>
                  <a:lnTo>
                    <a:pt x="31305" y="200393"/>
                  </a:lnTo>
                  <a:lnTo>
                    <a:pt x="34785" y="206184"/>
                  </a:lnTo>
                  <a:lnTo>
                    <a:pt x="36080" y="213372"/>
                  </a:lnTo>
                  <a:lnTo>
                    <a:pt x="34785" y="220573"/>
                  </a:lnTo>
                  <a:lnTo>
                    <a:pt x="31305" y="226352"/>
                  </a:lnTo>
                  <a:lnTo>
                    <a:pt x="26200" y="231305"/>
                  </a:lnTo>
                  <a:lnTo>
                    <a:pt x="12979" y="241503"/>
                  </a:lnTo>
                  <a:lnTo>
                    <a:pt x="6515" y="248018"/>
                  </a:lnTo>
                  <a:lnTo>
                    <a:pt x="1816" y="256197"/>
                  </a:lnTo>
                  <a:lnTo>
                    <a:pt x="0" y="266725"/>
                  </a:lnTo>
                  <a:lnTo>
                    <a:pt x="1816" y="277241"/>
                  </a:lnTo>
                  <a:lnTo>
                    <a:pt x="6515" y="285419"/>
                  </a:lnTo>
                  <a:lnTo>
                    <a:pt x="12979" y="291934"/>
                  </a:lnTo>
                  <a:lnTo>
                    <a:pt x="26200" y="302145"/>
                  </a:lnTo>
                  <a:lnTo>
                    <a:pt x="31305" y="307086"/>
                  </a:lnTo>
                  <a:lnTo>
                    <a:pt x="34785" y="312864"/>
                  </a:lnTo>
                  <a:lnTo>
                    <a:pt x="36080" y="320040"/>
                  </a:lnTo>
                  <a:lnTo>
                    <a:pt x="34785" y="327240"/>
                  </a:lnTo>
                  <a:lnTo>
                    <a:pt x="31305" y="333019"/>
                  </a:lnTo>
                  <a:lnTo>
                    <a:pt x="26200" y="337972"/>
                  </a:lnTo>
                  <a:lnTo>
                    <a:pt x="12979" y="348183"/>
                  </a:lnTo>
                  <a:lnTo>
                    <a:pt x="6515" y="354698"/>
                  </a:lnTo>
                  <a:lnTo>
                    <a:pt x="1816" y="362877"/>
                  </a:lnTo>
                  <a:lnTo>
                    <a:pt x="0" y="373392"/>
                  </a:lnTo>
                  <a:lnTo>
                    <a:pt x="1816" y="383921"/>
                  </a:lnTo>
                  <a:lnTo>
                    <a:pt x="6515" y="392099"/>
                  </a:lnTo>
                  <a:lnTo>
                    <a:pt x="12979" y="398614"/>
                  </a:lnTo>
                  <a:lnTo>
                    <a:pt x="26200" y="408813"/>
                  </a:lnTo>
                  <a:lnTo>
                    <a:pt x="31305" y="413766"/>
                  </a:lnTo>
                  <a:lnTo>
                    <a:pt x="34785" y="419544"/>
                  </a:lnTo>
                  <a:lnTo>
                    <a:pt x="36080" y="426745"/>
                  </a:lnTo>
                  <a:lnTo>
                    <a:pt x="34785" y="433933"/>
                  </a:lnTo>
                  <a:lnTo>
                    <a:pt x="31305" y="439724"/>
                  </a:lnTo>
                  <a:lnTo>
                    <a:pt x="26200" y="444665"/>
                  </a:lnTo>
                  <a:lnTo>
                    <a:pt x="12979" y="454850"/>
                  </a:lnTo>
                  <a:lnTo>
                    <a:pt x="6515" y="461365"/>
                  </a:lnTo>
                  <a:lnTo>
                    <a:pt x="1816" y="469557"/>
                  </a:lnTo>
                  <a:lnTo>
                    <a:pt x="0" y="480085"/>
                  </a:lnTo>
                  <a:lnTo>
                    <a:pt x="1816" y="490601"/>
                  </a:lnTo>
                  <a:lnTo>
                    <a:pt x="6515" y="498792"/>
                  </a:lnTo>
                  <a:lnTo>
                    <a:pt x="12979" y="505307"/>
                  </a:lnTo>
                  <a:lnTo>
                    <a:pt x="26200" y="515505"/>
                  </a:lnTo>
                  <a:lnTo>
                    <a:pt x="31305" y="520458"/>
                  </a:lnTo>
                  <a:lnTo>
                    <a:pt x="34785" y="526237"/>
                  </a:lnTo>
                  <a:lnTo>
                    <a:pt x="36080" y="533425"/>
                  </a:lnTo>
                  <a:lnTo>
                    <a:pt x="34785" y="540626"/>
                  </a:lnTo>
                  <a:lnTo>
                    <a:pt x="31305" y="546404"/>
                  </a:lnTo>
                  <a:lnTo>
                    <a:pt x="26212" y="551357"/>
                  </a:lnTo>
                  <a:lnTo>
                    <a:pt x="12979" y="561555"/>
                  </a:lnTo>
                  <a:lnTo>
                    <a:pt x="6515" y="568058"/>
                  </a:lnTo>
                  <a:lnTo>
                    <a:pt x="1816" y="576249"/>
                  </a:lnTo>
                  <a:lnTo>
                    <a:pt x="0" y="586778"/>
                  </a:lnTo>
                  <a:lnTo>
                    <a:pt x="1816" y="597306"/>
                  </a:lnTo>
                  <a:lnTo>
                    <a:pt x="6515" y="605485"/>
                  </a:lnTo>
                  <a:lnTo>
                    <a:pt x="12979" y="612000"/>
                  </a:lnTo>
                  <a:lnTo>
                    <a:pt x="26200" y="622198"/>
                  </a:lnTo>
                  <a:lnTo>
                    <a:pt x="31305" y="627151"/>
                  </a:lnTo>
                  <a:lnTo>
                    <a:pt x="34785" y="632929"/>
                  </a:lnTo>
                  <a:lnTo>
                    <a:pt x="36080" y="640118"/>
                  </a:lnTo>
                  <a:lnTo>
                    <a:pt x="34785" y="647319"/>
                  </a:lnTo>
                  <a:lnTo>
                    <a:pt x="31305" y="653097"/>
                  </a:lnTo>
                  <a:lnTo>
                    <a:pt x="26200" y="658050"/>
                  </a:lnTo>
                  <a:lnTo>
                    <a:pt x="12979" y="668248"/>
                  </a:lnTo>
                  <a:lnTo>
                    <a:pt x="6515" y="674763"/>
                  </a:lnTo>
                  <a:lnTo>
                    <a:pt x="1816" y="682955"/>
                  </a:lnTo>
                  <a:lnTo>
                    <a:pt x="0" y="693483"/>
                  </a:lnTo>
                  <a:lnTo>
                    <a:pt x="1816" y="704011"/>
                  </a:lnTo>
                  <a:lnTo>
                    <a:pt x="6515" y="712190"/>
                  </a:lnTo>
                  <a:lnTo>
                    <a:pt x="12979" y="718705"/>
                  </a:lnTo>
                  <a:lnTo>
                    <a:pt x="26200" y="728916"/>
                  </a:lnTo>
                  <a:lnTo>
                    <a:pt x="31305" y="733856"/>
                  </a:lnTo>
                  <a:lnTo>
                    <a:pt x="34785" y="739648"/>
                  </a:lnTo>
                  <a:lnTo>
                    <a:pt x="36080" y="746836"/>
                  </a:lnTo>
                  <a:lnTo>
                    <a:pt x="46101" y="746836"/>
                  </a:lnTo>
                  <a:lnTo>
                    <a:pt x="44284" y="736307"/>
                  </a:lnTo>
                  <a:lnTo>
                    <a:pt x="39598" y="728129"/>
                  </a:lnTo>
                  <a:lnTo>
                    <a:pt x="33134" y="721614"/>
                  </a:lnTo>
                  <a:lnTo>
                    <a:pt x="19900" y="711403"/>
                  </a:lnTo>
                  <a:lnTo>
                    <a:pt x="14808" y="706462"/>
                  </a:lnTo>
                  <a:lnTo>
                    <a:pt x="11315" y="700671"/>
                  </a:lnTo>
                  <a:lnTo>
                    <a:pt x="10033" y="693483"/>
                  </a:lnTo>
                  <a:lnTo>
                    <a:pt x="11315" y="686282"/>
                  </a:lnTo>
                  <a:lnTo>
                    <a:pt x="14808" y="680504"/>
                  </a:lnTo>
                  <a:lnTo>
                    <a:pt x="19900" y="675551"/>
                  </a:lnTo>
                  <a:lnTo>
                    <a:pt x="33134" y="665353"/>
                  </a:lnTo>
                  <a:lnTo>
                    <a:pt x="39598" y="658837"/>
                  </a:lnTo>
                  <a:lnTo>
                    <a:pt x="44284" y="650646"/>
                  </a:lnTo>
                  <a:lnTo>
                    <a:pt x="46101" y="640118"/>
                  </a:lnTo>
                  <a:lnTo>
                    <a:pt x="44284" y="629602"/>
                  </a:lnTo>
                  <a:lnTo>
                    <a:pt x="39585" y="621411"/>
                  </a:lnTo>
                  <a:lnTo>
                    <a:pt x="33134" y="614895"/>
                  </a:lnTo>
                  <a:lnTo>
                    <a:pt x="19900" y="604697"/>
                  </a:lnTo>
                  <a:lnTo>
                    <a:pt x="14808" y="599757"/>
                  </a:lnTo>
                  <a:lnTo>
                    <a:pt x="11315" y="593966"/>
                  </a:lnTo>
                  <a:lnTo>
                    <a:pt x="10033" y="586778"/>
                  </a:lnTo>
                  <a:lnTo>
                    <a:pt x="11315" y="579589"/>
                  </a:lnTo>
                  <a:lnTo>
                    <a:pt x="14808" y="573798"/>
                  </a:lnTo>
                  <a:lnTo>
                    <a:pt x="19900" y="568858"/>
                  </a:lnTo>
                  <a:lnTo>
                    <a:pt x="33134" y="558660"/>
                  </a:lnTo>
                  <a:lnTo>
                    <a:pt x="39598" y="552145"/>
                  </a:lnTo>
                  <a:lnTo>
                    <a:pt x="44284" y="543953"/>
                  </a:lnTo>
                  <a:lnTo>
                    <a:pt x="46101" y="533425"/>
                  </a:lnTo>
                  <a:lnTo>
                    <a:pt x="44284" y="522909"/>
                  </a:lnTo>
                  <a:lnTo>
                    <a:pt x="39585" y="514718"/>
                  </a:lnTo>
                  <a:lnTo>
                    <a:pt x="33134" y="508203"/>
                  </a:lnTo>
                  <a:lnTo>
                    <a:pt x="19900" y="498005"/>
                  </a:lnTo>
                  <a:lnTo>
                    <a:pt x="14808" y="493064"/>
                  </a:lnTo>
                  <a:lnTo>
                    <a:pt x="11315" y="487273"/>
                  </a:lnTo>
                  <a:lnTo>
                    <a:pt x="10033" y="480085"/>
                  </a:lnTo>
                  <a:lnTo>
                    <a:pt x="11315" y="472897"/>
                  </a:lnTo>
                  <a:lnTo>
                    <a:pt x="14808" y="467118"/>
                  </a:lnTo>
                  <a:lnTo>
                    <a:pt x="19900" y="462165"/>
                  </a:lnTo>
                  <a:lnTo>
                    <a:pt x="33134" y="451954"/>
                  </a:lnTo>
                  <a:lnTo>
                    <a:pt x="39585" y="445439"/>
                  </a:lnTo>
                  <a:lnTo>
                    <a:pt x="44284" y="437261"/>
                  </a:lnTo>
                  <a:lnTo>
                    <a:pt x="46101" y="426745"/>
                  </a:lnTo>
                  <a:lnTo>
                    <a:pt x="44284" y="416217"/>
                  </a:lnTo>
                  <a:lnTo>
                    <a:pt x="39598" y="408025"/>
                  </a:lnTo>
                  <a:lnTo>
                    <a:pt x="33134" y="401510"/>
                  </a:lnTo>
                  <a:lnTo>
                    <a:pt x="19900" y="391312"/>
                  </a:lnTo>
                  <a:lnTo>
                    <a:pt x="14808" y="386372"/>
                  </a:lnTo>
                  <a:lnTo>
                    <a:pt x="11315" y="380593"/>
                  </a:lnTo>
                  <a:lnTo>
                    <a:pt x="10033" y="373392"/>
                  </a:lnTo>
                  <a:lnTo>
                    <a:pt x="11315" y="366204"/>
                  </a:lnTo>
                  <a:lnTo>
                    <a:pt x="14808" y="360426"/>
                  </a:lnTo>
                  <a:lnTo>
                    <a:pt x="19900" y="355473"/>
                  </a:lnTo>
                  <a:lnTo>
                    <a:pt x="33134" y="345287"/>
                  </a:lnTo>
                  <a:lnTo>
                    <a:pt x="39585" y="338772"/>
                  </a:lnTo>
                  <a:lnTo>
                    <a:pt x="44284" y="330581"/>
                  </a:lnTo>
                  <a:lnTo>
                    <a:pt x="46101" y="320040"/>
                  </a:lnTo>
                  <a:lnTo>
                    <a:pt x="44284" y="309524"/>
                  </a:lnTo>
                  <a:lnTo>
                    <a:pt x="39585" y="301345"/>
                  </a:lnTo>
                  <a:lnTo>
                    <a:pt x="33134" y="294830"/>
                  </a:lnTo>
                  <a:lnTo>
                    <a:pt x="19900" y="284645"/>
                  </a:lnTo>
                  <a:lnTo>
                    <a:pt x="14808" y="279692"/>
                  </a:lnTo>
                  <a:lnTo>
                    <a:pt x="11315" y="273913"/>
                  </a:lnTo>
                  <a:lnTo>
                    <a:pt x="10033" y="266725"/>
                  </a:lnTo>
                  <a:lnTo>
                    <a:pt x="11315" y="259524"/>
                  </a:lnTo>
                  <a:lnTo>
                    <a:pt x="14808" y="253746"/>
                  </a:lnTo>
                  <a:lnTo>
                    <a:pt x="19900" y="248805"/>
                  </a:lnTo>
                  <a:lnTo>
                    <a:pt x="33134" y="238607"/>
                  </a:lnTo>
                  <a:lnTo>
                    <a:pt x="39585" y="232092"/>
                  </a:lnTo>
                  <a:lnTo>
                    <a:pt x="44284" y="223901"/>
                  </a:lnTo>
                  <a:lnTo>
                    <a:pt x="46101" y="213372"/>
                  </a:lnTo>
                  <a:lnTo>
                    <a:pt x="44284" y="202857"/>
                  </a:lnTo>
                  <a:lnTo>
                    <a:pt x="39585" y="194678"/>
                  </a:lnTo>
                  <a:lnTo>
                    <a:pt x="33134" y="188163"/>
                  </a:lnTo>
                  <a:lnTo>
                    <a:pt x="19900" y="177952"/>
                  </a:lnTo>
                  <a:lnTo>
                    <a:pt x="14808" y="172999"/>
                  </a:lnTo>
                  <a:lnTo>
                    <a:pt x="11315" y="167220"/>
                  </a:lnTo>
                  <a:lnTo>
                    <a:pt x="10033" y="160020"/>
                  </a:lnTo>
                  <a:lnTo>
                    <a:pt x="11315" y="152844"/>
                  </a:lnTo>
                  <a:lnTo>
                    <a:pt x="14808" y="147066"/>
                  </a:lnTo>
                  <a:lnTo>
                    <a:pt x="19900" y="142125"/>
                  </a:lnTo>
                  <a:lnTo>
                    <a:pt x="33134" y="131914"/>
                  </a:lnTo>
                  <a:lnTo>
                    <a:pt x="39585" y="125399"/>
                  </a:lnTo>
                  <a:lnTo>
                    <a:pt x="44284" y="117221"/>
                  </a:lnTo>
                  <a:lnTo>
                    <a:pt x="46101" y="106705"/>
                  </a:lnTo>
                  <a:lnTo>
                    <a:pt x="44284" y="96177"/>
                  </a:lnTo>
                  <a:lnTo>
                    <a:pt x="39598" y="87972"/>
                  </a:lnTo>
                  <a:lnTo>
                    <a:pt x="33134" y="81457"/>
                  </a:lnTo>
                  <a:lnTo>
                    <a:pt x="19900" y="71272"/>
                  </a:lnTo>
                  <a:lnTo>
                    <a:pt x="14808" y="66332"/>
                  </a:lnTo>
                  <a:lnTo>
                    <a:pt x="11315" y="60553"/>
                  </a:lnTo>
                  <a:lnTo>
                    <a:pt x="10020" y="53352"/>
                  </a:lnTo>
                  <a:lnTo>
                    <a:pt x="11315" y="46151"/>
                  </a:lnTo>
                  <a:lnTo>
                    <a:pt x="14808" y="40373"/>
                  </a:lnTo>
                  <a:lnTo>
                    <a:pt x="19900" y="35433"/>
                  </a:lnTo>
                  <a:lnTo>
                    <a:pt x="26022" y="30746"/>
                  </a:lnTo>
                  <a:lnTo>
                    <a:pt x="33134" y="25247"/>
                  </a:lnTo>
                  <a:lnTo>
                    <a:pt x="39585" y="18732"/>
                  </a:lnTo>
                  <a:lnTo>
                    <a:pt x="44284" y="10528"/>
                  </a:lnTo>
                  <a:lnTo>
                    <a:pt x="46101" y="0"/>
                  </a:lnTo>
                  <a:close/>
                </a:path>
                <a:path w="288925" h="747395">
                  <a:moveTo>
                    <a:pt x="126911" y="0"/>
                  </a:moveTo>
                  <a:lnTo>
                    <a:pt x="116890" y="0"/>
                  </a:lnTo>
                  <a:lnTo>
                    <a:pt x="115595" y="7200"/>
                  </a:lnTo>
                  <a:lnTo>
                    <a:pt x="112115" y="12979"/>
                  </a:lnTo>
                  <a:lnTo>
                    <a:pt x="107022" y="17932"/>
                  </a:lnTo>
                  <a:lnTo>
                    <a:pt x="93789" y="28143"/>
                  </a:lnTo>
                  <a:lnTo>
                    <a:pt x="87325" y="34658"/>
                  </a:lnTo>
                  <a:lnTo>
                    <a:pt x="82626" y="42837"/>
                  </a:lnTo>
                  <a:lnTo>
                    <a:pt x="80822" y="53352"/>
                  </a:lnTo>
                  <a:lnTo>
                    <a:pt x="82626" y="63881"/>
                  </a:lnTo>
                  <a:lnTo>
                    <a:pt x="87325" y="72072"/>
                  </a:lnTo>
                  <a:lnTo>
                    <a:pt x="93789" y="78587"/>
                  </a:lnTo>
                  <a:lnTo>
                    <a:pt x="107022" y="88785"/>
                  </a:lnTo>
                  <a:lnTo>
                    <a:pt x="112115" y="93726"/>
                  </a:lnTo>
                  <a:lnTo>
                    <a:pt x="115608" y="99504"/>
                  </a:lnTo>
                  <a:lnTo>
                    <a:pt x="116890" y="106705"/>
                  </a:lnTo>
                  <a:lnTo>
                    <a:pt x="115595" y="113893"/>
                  </a:lnTo>
                  <a:lnTo>
                    <a:pt x="112115" y="119672"/>
                  </a:lnTo>
                  <a:lnTo>
                    <a:pt x="107022" y="124625"/>
                  </a:lnTo>
                  <a:lnTo>
                    <a:pt x="93789" y="134810"/>
                  </a:lnTo>
                  <a:lnTo>
                    <a:pt x="87325" y="141325"/>
                  </a:lnTo>
                  <a:lnTo>
                    <a:pt x="82626" y="149517"/>
                  </a:lnTo>
                  <a:lnTo>
                    <a:pt x="80822" y="160045"/>
                  </a:lnTo>
                  <a:lnTo>
                    <a:pt x="82626" y="170561"/>
                  </a:lnTo>
                  <a:lnTo>
                    <a:pt x="87325" y="178752"/>
                  </a:lnTo>
                  <a:lnTo>
                    <a:pt x="93789" y="185267"/>
                  </a:lnTo>
                  <a:lnTo>
                    <a:pt x="107022" y="195453"/>
                  </a:lnTo>
                  <a:lnTo>
                    <a:pt x="112115" y="200393"/>
                  </a:lnTo>
                  <a:lnTo>
                    <a:pt x="115608" y="206184"/>
                  </a:lnTo>
                  <a:lnTo>
                    <a:pt x="116890" y="213372"/>
                  </a:lnTo>
                  <a:lnTo>
                    <a:pt x="115595" y="220573"/>
                  </a:lnTo>
                  <a:lnTo>
                    <a:pt x="112115" y="226352"/>
                  </a:lnTo>
                  <a:lnTo>
                    <a:pt x="107022" y="231305"/>
                  </a:lnTo>
                  <a:lnTo>
                    <a:pt x="93789" y="241503"/>
                  </a:lnTo>
                  <a:lnTo>
                    <a:pt x="87325" y="248018"/>
                  </a:lnTo>
                  <a:lnTo>
                    <a:pt x="82626" y="256197"/>
                  </a:lnTo>
                  <a:lnTo>
                    <a:pt x="80822" y="266725"/>
                  </a:lnTo>
                  <a:lnTo>
                    <a:pt x="82626" y="277241"/>
                  </a:lnTo>
                  <a:lnTo>
                    <a:pt x="87325" y="285419"/>
                  </a:lnTo>
                  <a:lnTo>
                    <a:pt x="93789" y="291934"/>
                  </a:lnTo>
                  <a:lnTo>
                    <a:pt x="107022" y="302145"/>
                  </a:lnTo>
                  <a:lnTo>
                    <a:pt x="112115" y="307086"/>
                  </a:lnTo>
                  <a:lnTo>
                    <a:pt x="115608" y="312864"/>
                  </a:lnTo>
                  <a:lnTo>
                    <a:pt x="116890" y="320040"/>
                  </a:lnTo>
                  <a:lnTo>
                    <a:pt x="115595" y="327240"/>
                  </a:lnTo>
                  <a:lnTo>
                    <a:pt x="112115" y="333019"/>
                  </a:lnTo>
                  <a:lnTo>
                    <a:pt x="107022" y="337972"/>
                  </a:lnTo>
                  <a:lnTo>
                    <a:pt x="93789" y="348183"/>
                  </a:lnTo>
                  <a:lnTo>
                    <a:pt x="87325" y="354698"/>
                  </a:lnTo>
                  <a:lnTo>
                    <a:pt x="82638" y="362877"/>
                  </a:lnTo>
                  <a:lnTo>
                    <a:pt x="80822" y="373392"/>
                  </a:lnTo>
                  <a:lnTo>
                    <a:pt x="82638" y="383921"/>
                  </a:lnTo>
                  <a:lnTo>
                    <a:pt x="87325" y="392099"/>
                  </a:lnTo>
                  <a:lnTo>
                    <a:pt x="93789" y="398614"/>
                  </a:lnTo>
                  <a:lnTo>
                    <a:pt x="107022" y="408813"/>
                  </a:lnTo>
                  <a:lnTo>
                    <a:pt x="112115" y="413766"/>
                  </a:lnTo>
                  <a:lnTo>
                    <a:pt x="115608" y="419544"/>
                  </a:lnTo>
                  <a:lnTo>
                    <a:pt x="116890" y="426745"/>
                  </a:lnTo>
                  <a:lnTo>
                    <a:pt x="115608" y="433933"/>
                  </a:lnTo>
                  <a:lnTo>
                    <a:pt x="112115" y="439724"/>
                  </a:lnTo>
                  <a:lnTo>
                    <a:pt x="107022" y="444665"/>
                  </a:lnTo>
                  <a:lnTo>
                    <a:pt x="93789" y="454850"/>
                  </a:lnTo>
                  <a:lnTo>
                    <a:pt x="87325" y="461365"/>
                  </a:lnTo>
                  <a:lnTo>
                    <a:pt x="82626" y="469557"/>
                  </a:lnTo>
                  <a:lnTo>
                    <a:pt x="80822" y="480085"/>
                  </a:lnTo>
                  <a:lnTo>
                    <a:pt x="82626" y="490601"/>
                  </a:lnTo>
                  <a:lnTo>
                    <a:pt x="87325" y="498792"/>
                  </a:lnTo>
                  <a:lnTo>
                    <a:pt x="93789" y="505307"/>
                  </a:lnTo>
                  <a:lnTo>
                    <a:pt x="107022" y="515505"/>
                  </a:lnTo>
                  <a:lnTo>
                    <a:pt x="112115" y="520458"/>
                  </a:lnTo>
                  <a:lnTo>
                    <a:pt x="115608" y="526237"/>
                  </a:lnTo>
                  <a:lnTo>
                    <a:pt x="116890" y="533425"/>
                  </a:lnTo>
                  <a:lnTo>
                    <a:pt x="115608" y="540626"/>
                  </a:lnTo>
                  <a:lnTo>
                    <a:pt x="112115" y="546404"/>
                  </a:lnTo>
                  <a:lnTo>
                    <a:pt x="107022" y="551357"/>
                  </a:lnTo>
                  <a:lnTo>
                    <a:pt x="93789" y="561555"/>
                  </a:lnTo>
                  <a:lnTo>
                    <a:pt x="87325" y="568058"/>
                  </a:lnTo>
                  <a:lnTo>
                    <a:pt x="82638" y="576249"/>
                  </a:lnTo>
                  <a:lnTo>
                    <a:pt x="80822" y="586778"/>
                  </a:lnTo>
                  <a:lnTo>
                    <a:pt x="82638" y="597306"/>
                  </a:lnTo>
                  <a:lnTo>
                    <a:pt x="87325" y="605485"/>
                  </a:lnTo>
                  <a:lnTo>
                    <a:pt x="93789" y="612000"/>
                  </a:lnTo>
                  <a:lnTo>
                    <a:pt x="107022" y="622198"/>
                  </a:lnTo>
                  <a:lnTo>
                    <a:pt x="112115" y="627151"/>
                  </a:lnTo>
                  <a:lnTo>
                    <a:pt x="115608" y="632929"/>
                  </a:lnTo>
                  <a:lnTo>
                    <a:pt x="116890" y="640118"/>
                  </a:lnTo>
                  <a:lnTo>
                    <a:pt x="115608" y="647319"/>
                  </a:lnTo>
                  <a:lnTo>
                    <a:pt x="112115" y="653097"/>
                  </a:lnTo>
                  <a:lnTo>
                    <a:pt x="107022" y="658050"/>
                  </a:lnTo>
                  <a:lnTo>
                    <a:pt x="93789" y="668248"/>
                  </a:lnTo>
                  <a:lnTo>
                    <a:pt x="87325" y="674763"/>
                  </a:lnTo>
                  <a:lnTo>
                    <a:pt x="82638" y="682955"/>
                  </a:lnTo>
                  <a:lnTo>
                    <a:pt x="80822" y="693483"/>
                  </a:lnTo>
                  <a:lnTo>
                    <a:pt x="82638" y="704011"/>
                  </a:lnTo>
                  <a:lnTo>
                    <a:pt x="87325" y="712190"/>
                  </a:lnTo>
                  <a:lnTo>
                    <a:pt x="93789" y="718705"/>
                  </a:lnTo>
                  <a:lnTo>
                    <a:pt x="107022" y="728916"/>
                  </a:lnTo>
                  <a:lnTo>
                    <a:pt x="112115" y="733856"/>
                  </a:lnTo>
                  <a:lnTo>
                    <a:pt x="115608" y="739648"/>
                  </a:lnTo>
                  <a:lnTo>
                    <a:pt x="116890" y="746836"/>
                  </a:lnTo>
                  <a:lnTo>
                    <a:pt x="126911" y="746836"/>
                  </a:lnTo>
                  <a:lnTo>
                    <a:pt x="125107" y="736307"/>
                  </a:lnTo>
                  <a:lnTo>
                    <a:pt x="120408" y="728129"/>
                  </a:lnTo>
                  <a:lnTo>
                    <a:pt x="113944" y="721614"/>
                  </a:lnTo>
                  <a:lnTo>
                    <a:pt x="100711" y="711403"/>
                  </a:lnTo>
                  <a:lnTo>
                    <a:pt x="95618" y="706462"/>
                  </a:lnTo>
                  <a:lnTo>
                    <a:pt x="92125" y="700671"/>
                  </a:lnTo>
                  <a:lnTo>
                    <a:pt x="90843" y="693483"/>
                  </a:lnTo>
                  <a:lnTo>
                    <a:pt x="92125" y="686282"/>
                  </a:lnTo>
                  <a:lnTo>
                    <a:pt x="95618" y="680504"/>
                  </a:lnTo>
                  <a:lnTo>
                    <a:pt x="100711" y="675551"/>
                  </a:lnTo>
                  <a:lnTo>
                    <a:pt x="113944" y="665353"/>
                  </a:lnTo>
                  <a:lnTo>
                    <a:pt x="120408" y="658837"/>
                  </a:lnTo>
                  <a:lnTo>
                    <a:pt x="125107" y="650646"/>
                  </a:lnTo>
                  <a:lnTo>
                    <a:pt x="126911" y="640118"/>
                  </a:lnTo>
                  <a:lnTo>
                    <a:pt x="125107" y="629602"/>
                  </a:lnTo>
                  <a:lnTo>
                    <a:pt x="120408" y="621411"/>
                  </a:lnTo>
                  <a:lnTo>
                    <a:pt x="113944" y="614895"/>
                  </a:lnTo>
                  <a:lnTo>
                    <a:pt x="100711" y="604697"/>
                  </a:lnTo>
                  <a:lnTo>
                    <a:pt x="95618" y="599757"/>
                  </a:lnTo>
                  <a:lnTo>
                    <a:pt x="92125" y="593966"/>
                  </a:lnTo>
                  <a:lnTo>
                    <a:pt x="90843" y="586778"/>
                  </a:lnTo>
                  <a:lnTo>
                    <a:pt x="92125" y="579589"/>
                  </a:lnTo>
                  <a:lnTo>
                    <a:pt x="95618" y="573798"/>
                  </a:lnTo>
                  <a:lnTo>
                    <a:pt x="100711" y="568858"/>
                  </a:lnTo>
                  <a:lnTo>
                    <a:pt x="113944" y="558660"/>
                  </a:lnTo>
                  <a:lnTo>
                    <a:pt x="120408" y="552145"/>
                  </a:lnTo>
                  <a:lnTo>
                    <a:pt x="125107" y="543953"/>
                  </a:lnTo>
                  <a:lnTo>
                    <a:pt x="126911" y="533425"/>
                  </a:lnTo>
                  <a:lnTo>
                    <a:pt x="125107" y="522909"/>
                  </a:lnTo>
                  <a:lnTo>
                    <a:pt x="120408" y="514718"/>
                  </a:lnTo>
                  <a:lnTo>
                    <a:pt x="113944" y="508203"/>
                  </a:lnTo>
                  <a:lnTo>
                    <a:pt x="100711" y="498005"/>
                  </a:lnTo>
                  <a:lnTo>
                    <a:pt x="95618" y="493064"/>
                  </a:lnTo>
                  <a:lnTo>
                    <a:pt x="92125" y="487273"/>
                  </a:lnTo>
                  <a:lnTo>
                    <a:pt x="90843" y="480085"/>
                  </a:lnTo>
                  <a:lnTo>
                    <a:pt x="92125" y="472897"/>
                  </a:lnTo>
                  <a:lnTo>
                    <a:pt x="95618" y="467118"/>
                  </a:lnTo>
                  <a:lnTo>
                    <a:pt x="100711" y="462165"/>
                  </a:lnTo>
                  <a:lnTo>
                    <a:pt x="113944" y="451954"/>
                  </a:lnTo>
                  <a:lnTo>
                    <a:pt x="120408" y="445439"/>
                  </a:lnTo>
                  <a:lnTo>
                    <a:pt x="125107" y="437261"/>
                  </a:lnTo>
                  <a:lnTo>
                    <a:pt x="126911" y="426745"/>
                  </a:lnTo>
                  <a:lnTo>
                    <a:pt x="125107" y="416217"/>
                  </a:lnTo>
                  <a:lnTo>
                    <a:pt x="120408" y="408025"/>
                  </a:lnTo>
                  <a:lnTo>
                    <a:pt x="113944" y="401510"/>
                  </a:lnTo>
                  <a:lnTo>
                    <a:pt x="100711" y="391312"/>
                  </a:lnTo>
                  <a:lnTo>
                    <a:pt x="95618" y="386372"/>
                  </a:lnTo>
                  <a:lnTo>
                    <a:pt x="92125" y="380593"/>
                  </a:lnTo>
                  <a:lnTo>
                    <a:pt x="90843" y="373392"/>
                  </a:lnTo>
                  <a:lnTo>
                    <a:pt x="92125" y="366204"/>
                  </a:lnTo>
                  <a:lnTo>
                    <a:pt x="95618" y="360426"/>
                  </a:lnTo>
                  <a:lnTo>
                    <a:pt x="100711" y="355473"/>
                  </a:lnTo>
                  <a:lnTo>
                    <a:pt x="113944" y="345287"/>
                  </a:lnTo>
                  <a:lnTo>
                    <a:pt x="120408" y="338772"/>
                  </a:lnTo>
                  <a:lnTo>
                    <a:pt x="125107" y="330581"/>
                  </a:lnTo>
                  <a:lnTo>
                    <a:pt x="126911" y="320040"/>
                  </a:lnTo>
                  <a:lnTo>
                    <a:pt x="125107" y="309524"/>
                  </a:lnTo>
                  <a:lnTo>
                    <a:pt x="120408" y="301345"/>
                  </a:lnTo>
                  <a:lnTo>
                    <a:pt x="113944" y="294830"/>
                  </a:lnTo>
                  <a:lnTo>
                    <a:pt x="100711" y="284645"/>
                  </a:lnTo>
                  <a:lnTo>
                    <a:pt x="95618" y="279692"/>
                  </a:lnTo>
                  <a:lnTo>
                    <a:pt x="92125" y="273913"/>
                  </a:lnTo>
                  <a:lnTo>
                    <a:pt x="90843" y="266725"/>
                  </a:lnTo>
                  <a:lnTo>
                    <a:pt x="92125" y="259524"/>
                  </a:lnTo>
                  <a:lnTo>
                    <a:pt x="95618" y="253746"/>
                  </a:lnTo>
                  <a:lnTo>
                    <a:pt x="100711" y="248805"/>
                  </a:lnTo>
                  <a:lnTo>
                    <a:pt x="113944" y="238607"/>
                  </a:lnTo>
                  <a:lnTo>
                    <a:pt x="120408" y="232092"/>
                  </a:lnTo>
                  <a:lnTo>
                    <a:pt x="125107" y="223901"/>
                  </a:lnTo>
                  <a:lnTo>
                    <a:pt x="126911" y="213372"/>
                  </a:lnTo>
                  <a:lnTo>
                    <a:pt x="125107" y="202857"/>
                  </a:lnTo>
                  <a:lnTo>
                    <a:pt x="120408" y="194678"/>
                  </a:lnTo>
                  <a:lnTo>
                    <a:pt x="113944" y="188163"/>
                  </a:lnTo>
                  <a:lnTo>
                    <a:pt x="100711" y="177952"/>
                  </a:lnTo>
                  <a:lnTo>
                    <a:pt x="95618" y="172999"/>
                  </a:lnTo>
                  <a:lnTo>
                    <a:pt x="92125" y="167220"/>
                  </a:lnTo>
                  <a:lnTo>
                    <a:pt x="90843" y="160020"/>
                  </a:lnTo>
                  <a:lnTo>
                    <a:pt x="92125" y="152844"/>
                  </a:lnTo>
                  <a:lnTo>
                    <a:pt x="95618" y="147066"/>
                  </a:lnTo>
                  <a:lnTo>
                    <a:pt x="100711" y="142125"/>
                  </a:lnTo>
                  <a:lnTo>
                    <a:pt x="113944" y="131914"/>
                  </a:lnTo>
                  <a:lnTo>
                    <a:pt x="120408" y="125399"/>
                  </a:lnTo>
                  <a:lnTo>
                    <a:pt x="125107" y="117221"/>
                  </a:lnTo>
                  <a:lnTo>
                    <a:pt x="126911" y="106705"/>
                  </a:lnTo>
                  <a:lnTo>
                    <a:pt x="125107" y="96177"/>
                  </a:lnTo>
                  <a:lnTo>
                    <a:pt x="120408" y="87972"/>
                  </a:lnTo>
                  <a:lnTo>
                    <a:pt x="113944" y="81457"/>
                  </a:lnTo>
                  <a:lnTo>
                    <a:pt x="100711" y="71272"/>
                  </a:lnTo>
                  <a:lnTo>
                    <a:pt x="95618" y="66332"/>
                  </a:lnTo>
                  <a:lnTo>
                    <a:pt x="92125" y="60553"/>
                  </a:lnTo>
                  <a:lnTo>
                    <a:pt x="90843" y="53352"/>
                  </a:lnTo>
                  <a:lnTo>
                    <a:pt x="92125" y="46151"/>
                  </a:lnTo>
                  <a:lnTo>
                    <a:pt x="95618" y="40373"/>
                  </a:lnTo>
                  <a:lnTo>
                    <a:pt x="100711" y="35433"/>
                  </a:lnTo>
                  <a:lnTo>
                    <a:pt x="106832" y="30746"/>
                  </a:lnTo>
                  <a:lnTo>
                    <a:pt x="113944" y="25247"/>
                  </a:lnTo>
                  <a:lnTo>
                    <a:pt x="120408" y="18732"/>
                  </a:lnTo>
                  <a:lnTo>
                    <a:pt x="125107" y="10528"/>
                  </a:lnTo>
                  <a:lnTo>
                    <a:pt x="126911" y="0"/>
                  </a:lnTo>
                  <a:close/>
                </a:path>
                <a:path w="288925" h="747395">
                  <a:moveTo>
                    <a:pt x="207733" y="0"/>
                  </a:moveTo>
                  <a:lnTo>
                    <a:pt x="197700" y="0"/>
                  </a:lnTo>
                  <a:lnTo>
                    <a:pt x="196418" y="7200"/>
                  </a:lnTo>
                  <a:lnTo>
                    <a:pt x="192925" y="12979"/>
                  </a:lnTo>
                  <a:lnTo>
                    <a:pt x="187833" y="17932"/>
                  </a:lnTo>
                  <a:lnTo>
                    <a:pt x="174599" y="28143"/>
                  </a:lnTo>
                  <a:lnTo>
                    <a:pt x="168135" y="34658"/>
                  </a:lnTo>
                  <a:lnTo>
                    <a:pt x="163449" y="42837"/>
                  </a:lnTo>
                  <a:lnTo>
                    <a:pt x="161632" y="53352"/>
                  </a:lnTo>
                  <a:lnTo>
                    <a:pt x="163449" y="63881"/>
                  </a:lnTo>
                  <a:lnTo>
                    <a:pt x="168135" y="72072"/>
                  </a:lnTo>
                  <a:lnTo>
                    <a:pt x="174599" y="78587"/>
                  </a:lnTo>
                  <a:lnTo>
                    <a:pt x="187833" y="88785"/>
                  </a:lnTo>
                  <a:lnTo>
                    <a:pt x="192925" y="93726"/>
                  </a:lnTo>
                  <a:lnTo>
                    <a:pt x="196418" y="99504"/>
                  </a:lnTo>
                  <a:lnTo>
                    <a:pt x="197700" y="106705"/>
                  </a:lnTo>
                  <a:lnTo>
                    <a:pt x="196418" y="113893"/>
                  </a:lnTo>
                  <a:lnTo>
                    <a:pt x="192925" y="119672"/>
                  </a:lnTo>
                  <a:lnTo>
                    <a:pt x="187833" y="124625"/>
                  </a:lnTo>
                  <a:lnTo>
                    <a:pt x="174599" y="134810"/>
                  </a:lnTo>
                  <a:lnTo>
                    <a:pt x="168135" y="141325"/>
                  </a:lnTo>
                  <a:lnTo>
                    <a:pt x="163449" y="149517"/>
                  </a:lnTo>
                  <a:lnTo>
                    <a:pt x="161632" y="160045"/>
                  </a:lnTo>
                  <a:lnTo>
                    <a:pt x="163449" y="170561"/>
                  </a:lnTo>
                  <a:lnTo>
                    <a:pt x="168135" y="178752"/>
                  </a:lnTo>
                  <a:lnTo>
                    <a:pt x="174599" y="185267"/>
                  </a:lnTo>
                  <a:lnTo>
                    <a:pt x="187833" y="195453"/>
                  </a:lnTo>
                  <a:lnTo>
                    <a:pt x="192925" y="200393"/>
                  </a:lnTo>
                  <a:lnTo>
                    <a:pt x="196418" y="206184"/>
                  </a:lnTo>
                  <a:lnTo>
                    <a:pt x="197700" y="213372"/>
                  </a:lnTo>
                  <a:lnTo>
                    <a:pt x="196418" y="220573"/>
                  </a:lnTo>
                  <a:lnTo>
                    <a:pt x="192925" y="226352"/>
                  </a:lnTo>
                  <a:lnTo>
                    <a:pt x="187833" y="231305"/>
                  </a:lnTo>
                  <a:lnTo>
                    <a:pt x="174599" y="241503"/>
                  </a:lnTo>
                  <a:lnTo>
                    <a:pt x="168135" y="248018"/>
                  </a:lnTo>
                  <a:lnTo>
                    <a:pt x="163449" y="256197"/>
                  </a:lnTo>
                  <a:lnTo>
                    <a:pt x="161632" y="266725"/>
                  </a:lnTo>
                  <a:lnTo>
                    <a:pt x="163449" y="277241"/>
                  </a:lnTo>
                  <a:lnTo>
                    <a:pt x="168135" y="285419"/>
                  </a:lnTo>
                  <a:lnTo>
                    <a:pt x="174599" y="291934"/>
                  </a:lnTo>
                  <a:lnTo>
                    <a:pt x="187833" y="302145"/>
                  </a:lnTo>
                  <a:lnTo>
                    <a:pt x="192925" y="307086"/>
                  </a:lnTo>
                  <a:lnTo>
                    <a:pt x="196418" y="312864"/>
                  </a:lnTo>
                  <a:lnTo>
                    <a:pt x="197700" y="320040"/>
                  </a:lnTo>
                  <a:lnTo>
                    <a:pt x="196418" y="327240"/>
                  </a:lnTo>
                  <a:lnTo>
                    <a:pt x="192925" y="333019"/>
                  </a:lnTo>
                  <a:lnTo>
                    <a:pt x="187833" y="337972"/>
                  </a:lnTo>
                  <a:lnTo>
                    <a:pt x="174599" y="348183"/>
                  </a:lnTo>
                  <a:lnTo>
                    <a:pt x="168135" y="354698"/>
                  </a:lnTo>
                  <a:lnTo>
                    <a:pt x="163449" y="362877"/>
                  </a:lnTo>
                  <a:lnTo>
                    <a:pt x="161632" y="373392"/>
                  </a:lnTo>
                  <a:lnTo>
                    <a:pt x="163449" y="383921"/>
                  </a:lnTo>
                  <a:lnTo>
                    <a:pt x="168135" y="392099"/>
                  </a:lnTo>
                  <a:lnTo>
                    <a:pt x="174599" y="398614"/>
                  </a:lnTo>
                  <a:lnTo>
                    <a:pt x="187833" y="408813"/>
                  </a:lnTo>
                  <a:lnTo>
                    <a:pt x="192925" y="413766"/>
                  </a:lnTo>
                  <a:lnTo>
                    <a:pt x="196418" y="419544"/>
                  </a:lnTo>
                  <a:lnTo>
                    <a:pt x="197700" y="426745"/>
                  </a:lnTo>
                  <a:lnTo>
                    <a:pt x="196418" y="433933"/>
                  </a:lnTo>
                  <a:lnTo>
                    <a:pt x="192925" y="439724"/>
                  </a:lnTo>
                  <a:lnTo>
                    <a:pt x="187833" y="444665"/>
                  </a:lnTo>
                  <a:lnTo>
                    <a:pt x="174599" y="454850"/>
                  </a:lnTo>
                  <a:lnTo>
                    <a:pt x="168135" y="461365"/>
                  </a:lnTo>
                  <a:lnTo>
                    <a:pt x="163449" y="469557"/>
                  </a:lnTo>
                  <a:lnTo>
                    <a:pt x="161632" y="480085"/>
                  </a:lnTo>
                  <a:lnTo>
                    <a:pt x="163449" y="490601"/>
                  </a:lnTo>
                  <a:lnTo>
                    <a:pt x="168135" y="498792"/>
                  </a:lnTo>
                  <a:lnTo>
                    <a:pt x="174599" y="505307"/>
                  </a:lnTo>
                  <a:lnTo>
                    <a:pt x="187833" y="515505"/>
                  </a:lnTo>
                  <a:lnTo>
                    <a:pt x="192925" y="520458"/>
                  </a:lnTo>
                  <a:lnTo>
                    <a:pt x="196418" y="526237"/>
                  </a:lnTo>
                  <a:lnTo>
                    <a:pt x="197700" y="533425"/>
                  </a:lnTo>
                  <a:lnTo>
                    <a:pt x="196418" y="540626"/>
                  </a:lnTo>
                  <a:lnTo>
                    <a:pt x="192925" y="546404"/>
                  </a:lnTo>
                  <a:lnTo>
                    <a:pt x="187833" y="551357"/>
                  </a:lnTo>
                  <a:lnTo>
                    <a:pt x="174599" y="561555"/>
                  </a:lnTo>
                  <a:lnTo>
                    <a:pt x="168135" y="568058"/>
                  </a:lnTo>
                  <a:lnTo>
                    <a:pt x="163449" y="576249"/>
                  </a:lnTo>
                  <a:lnTo>
                    <a:pt x="161632" y="586778"/>
                  </a:lnTo>
                  <a:lnTo>
                    <a:pt x="163449" y="597306"/>
                  </a:lnTo>
                  <a:lnTo>
                    <a:pt x="168135" y="605485"/>
                  </a:lnTo>
                  <a:lnTo>
                    <a:pt x="174599" y="612000"/>
                  </a:lnTo>
                  <a:lnTo>
                    <a:pt x="187833" y="622198"/>
                  </a:lnTo>
                  <a:lnTo>
                    <a:pt x="192925" y="627151"/>
                  </a:lnTo>
                  <a:lnTo>
                    <a:pt x="196418" y="632929"/>
                  </a:lnTo>
                  <a:lnTo>
                    <a:pt x="197700" y="640118"/>
                  </a:lnTo>
                  <a:lnTo>
                    <a:pt x="196418" y="647319"/>
                  </a:lnTo>
                  <a:lnTo>
                    <a:pt x="192925" y="653097"/>
                  </a:lnTo>
                  <a:lnTo>
                    <a:pt x="187833" y="658050"/>
                  </a:lnTo>
                  <a:lnTo>
                    <a:pt x="174599" y="668248"/>
                  </a:lnTo>
                  <a:lnTo>
                    <a:pt x="168135" y="674763"/>
                  </a:lnTo>
                  <a:lnTo>
                    <a:pt x="163449" y="682955"/>
                  </a:lnTo>
                  <a:lnTo>
                    <a:pt x="161632" y="693483"/>
                  </a:lnTo>
                  <a:lnTo>
                    <a:pt x="163449" y="704011"/>
                  </a:lnTo>
                  <a:lnTo>
                    <a:pt x="168135" y="712190"/>
                  </a:lnTo>
                  <a:lnTo>
                    <a:pt x="174599" y="718705"/>
                  </a:lnTo>
                  <a:lnTo>
                    <a:pt x="187833" y="728916"/>
                  </a:lnTo>
                  <a:lnTo>
                    <a:pt x="192925" y="733856"/>
                  </a:lnTo>
                  <a:lnTo>
                    <a:pt x="196418" y="739648"/>
                  </a:lnTo>
                  <a:lnTo>
                    <a:pt x="197700" y="746836"/>
                  </a:lnTo>
                  <a:lnTo>
                    <a:pt x="207733" y="746836"/>
                  </a:lnTo>
                  <a:lnTo>
                    <a:pt x="205917" y="736307"/>
                  </a:lnTo>
                  <a:lnTo>
                    <a:pt x="201218" y="728129"/>
                  </a:lnTo>
                  <a:lnTo>
                    <a:pt x="194754" y="721614"/>
                  </a:lnTo>
                  <a:lnTo>
                    <a:pt x="181521" y="711403"/>
                  </a:lnTo>
                  <a:lnTo>
                    <a:pt x="176428" y="706462"/>
                  </a:lnTo>
                  <a:lnTo>
                    <a:pt x="172948" y="700671"/>
                  </a:lnTo>
                  <a:lnTo>
                    <a:pt x="171653" y="693483"/>
                  </a:lnTo>
                  <a:lnTo>
                    <a:pt x="172948" y="686282"/>
                  </a:lnTo>
                  <a:lnTo>
                    <a:pt x="176428" y="680504"/>
                  </a:lnTo>
                  <a:lnTo>
                    <a:pt x="181521" y="675551"/>
                  </a:lnTo>
                  <a:lnTo>
                    <a:pt x="194754" y="665353"/>
                  </a:lnTo>
                  <a:lnTo>
                    <a:pt x="201218" y="658837"/>
                  </a:lnTo>
                  <a:lnTo>
                    <a:pt x="205917" y="650646"/>
                  </a:lnTo>
                  <a:lnTo>
                    <a:pt x="207733" y="640118"/>
                  </a:lnTo>
                  <a:lnTo>
                    <a:pt x="205917" y="629602"/>
                  </a:lnTo>
                  <a:lnTo>
                    <a:pt x="201218" y="621411"/>
                  </a:lnTo>
                  <a:lnTo>
                    <a:pt x="194754" y="614895"/>
                  </a:lnTo>
                  <a:lnTo>
                    <a:pt x="181521" y="604697"/>
                  </a:lnTo>
                  <a:lnTo>
                    <a:pt x="176428" y="599757"/>
                  </a:lnTo>
                  <a:lnTo>
                    <a:pt x="172935" y="593966"/>
                  </a:lnTo>
                  <a:lnTo>
                    <a:pt x="171653" y="586778"/>
                  </a:lnTo>
                  <a:lnTo>
                    <a:pt x="172935" y="579589"/>
                  </a:lnTo>
                  <a:lnTo>
                    <a:pt x="176428" y="573798"/>
                  </a:lnTo>
                  <a:lnTo>
                    <a:pt x="181521" y="568858"/>
                  </a:lnTo>
                  <a:lnTo>
                    <a:pt x="194754" y="558660"/>
                  </a:lnTo>
                  <a:lnTo>
                    <a:pt x="201218" y="552145"/>
                  </a:lnTo>
                  <a:lnTo>
                    <a:pt x="205917" y="543953"/>
                  </a:lnTo>
                  <a:lnTo>
                    <a:pt x="207733" y="533425"/>
                  </a:lnTo>
                  <a:lnTo>
                    <a:pt x="205917" y="522909"/>
                  </a:lnTo>
                  <a:lnTo>
                    <a:pt x="201218" y="514718"/>
                  </a:lnTo>
                  <a:lnTo>
                    <a:pt x="194754" y="508203"/>
                  </a:lnTo>
                  <a:lnTo>
                    <a:pt x="181521" y="498005"/>
                  </a:lnTo>
                  <a:lnTo>
                    <a:pt x="176428" y="493064"/>
                  </a:lnTo>
                  <a:lnTo>
                    <a:pt x="172935" y="487273"/>
                  </a:lnTo>
                  <a:lnTo>
                    <a:pt x="171653" y="480085"/>
                  </a:lnTo>
                  <a:lnTo>
                    <a:pt x="172935" y="472897"/>
                  </a:lnTo>
                  <a:lnTo>
                    <a:pt x="176428" y="467118"/>
                  </a:lnTo>
                  <a:lnTo>
                    <a:pt x="181521" y="462165"/>
                  </a:lnTo>
                  <a:lnTo>
                    <a:pt x="194754" y="451954"/>
                  </a:lnTo>
                  <a:lnTo>
                    <a:pt x="201218" y="445439"/>
                  </a:lnTo>
                  <a:lnTo>
                    <a:pt x="205917" y="437261"/>
                  </a:lnTo>
                  <a:lnTo>
                    <a:pt x="207733" y="426745"/>
                  </a:lnTo>
                  <a:lnTo>
                    <a:pt x="205917" y="416217"/>
                  </a:lnTo>
                  <a:lnTo>
                    <a:pt x="201218" y="408025"/>
                  </a:lnTo>
                  <a:lnTo>
                    <a:pt x="194754" y="401510"/>
                  </a:lnTo>
                  <a:lnTo>
                    <a:pt x="181521" y="391312"/>
                  </a:lnTo>
                  <a:lnTo>
                    <a:pt x="176428" y="386372"/>
                  </a:lnTo>
                  <a:lnTo>
                    <a:pt x="172935" y="380593"/>
                  </a:lnTo>
                  <a:lnTo>
                    <a:pt x="171653" y="373392"/>
                  </a:lnTo>
                  <a:lnTo>
                    <a:pt x="172935" y="366204"/>
                  </a:lnTo>
                  <a:lnTo>
                    <a:pt x="176428" y="360426"/>
                  </a:lnTo>
                  <a:lnTo>
                    <a:pt x="181521" y="355473"/>
                  </a:lnTo>
                  <a:lnTo>
                    <a:pt x="194754" y="345287"/>
                  </a:lnTo>
                  <a:lnTo>
                    <a:pt x="201218" y="338772"/>
                  </a:lnTo>
                  <a:lnTo>
                    <a:pt x="205917" y="330581"/>
                  </a:lnTo>
                  <a:lnTo>
                    <a:pt x="207733" y="320040"/>
                  </a:lnTo>
                  <a:lnTo>
                    <a:pt x="205917" y="309524"/>
                  </a:lnTo>
                  <a:lnTo>
                    <a:pt x="201218" y="301345"/>
                  </a:lnTo>
                  <a:lnTo>
                    <a:pt x="194754" y="294830"/>
                  </a:lnTo>
                  <a:lnTo>
                    <a:pt x="181521" y="284645"/>
                  </a:lnTo>
                  <a:lnTo>
                    <a:pt x="176428" y="279692"/>
                  </a:lnTo>
                  <a:lnTo>
                    <a:pt x="172935" y="273913"/>
                  </a:lnTo>
                  <a:lnTo>
                    <a:pt x="171653" y="266725"/>
                  </a:lnTo>
                  <a:lnTo>
                    <a:pt x="172935" y="259524"/>
                  </a:lnTo>
                  <a:lnTo>
                    <a:pt x="176428" y="253746"/>
                  </a:lnTo>
                  <a:lnTo>
                    <a:pt x="181521" y="248805"/>
                  </a:lnTo>
                  <a:lnTo>
                    <a:pt x="194754" y="238607"/>
                  </a:lnTo>
                  <a:lnTo>
                    <a:pt x="201218" y="232092"/>
                  </a:lnTo>
                  <a:lnTo>
                    <a:pt x="205917" y="223901"/>
                  </a:lnTo>
                  <a:lnTo>
                    <a:pt x="207733" y="213372"/>
                  </a:lnTo>
                  <a:lnTo>
                    <a:pt x="205917" y="202857"/>
                  </a:lnTo>
                  <a:lnTo>
                    <a:pt x="201218" y="194678"/>
                  </a:lnTo>
                  <a:lnTo>
                    <a:pt x="194754" y="188163"/>
                  </a:lnTo>
                  <a:lnTo>
                    <a:pt x="181521" y="177952"/>
                  </a:lnTo>
                  <a:lnTo>
                    <a:pt x="176428" y="172999"/>
                  </a:lnTo>
                  <a:lnTo>
                    <a:pt x="172935" y="167220"/>
                  </a:lnTo>
                  <a:lnTo>
                    <a:pt x="171653" y="160020"/>
                  </a:lnTo>
                  <a:lnTo>
                    <a:pt x="172935" y="152844"/>
                  </a:lnTo>
                  <a:lnTo>
                    <a:pt x="176428" y="147066"/>
                  </a:lnTo>
                  <a:lnTo>
                    <a:pt x="181521" y="142125"/>
                  </a:lnTo>
                  <a:lnTo>
                    <a:pt x="194754" y="131914"/>
                  </a:lnTo>
                  <a:lnTo>
                    <a:pt x="201218" y="125399"/>
                  </a:lnTo>
                  <a:lnTo>
                    <a:pt x="205917" y="117221"/>
                  </a:lnTo>
                  <a:lnTo>
                    <a:pt x="207733" y="106705"/>
                  </a:lnTo>
                  <a:lnTo>
                    <a:pt x="205917" y="96177"/>
                  </a:lnTo>
                  <a:lnTo>
                    <a:pt x="201218" y="87972"/>
                  </a:lnTo>
                  <a:lnTo>
                    <a:pt x="194754" y="81457"/>
                  </a:lnTo>
                  <a:lnTo>
                    <a:pt x="181521" y="71272"/>
                  </a:lnTo>
                  <a:lnTo>
                    <a:pt x="176428" y="66332"/>
                  </a:lnTo>
                  <a:lnTo>
                    <a:pt x="172935" y="60553"/>
                  </a:lnTo>
                  <a:lnTo>
                    <a:pt x="171653" y="53352"/>
                  </a:lnTo>
                  <a:lnTo>
                    <a:pt x="172935" y="46151"/>
                  </a:lnTo>
                  <a:lnTo>
                    <a:pt x="176428" y="40373"/>
                  </a:lnTo>
                  <a:lnTo>
                    <a:pt x="181521" y="35433"/>
                  </a:lnTo>
                  <a:lnTo>
                    <a:pt x="187642" y="30746"/>
                  </a:lnTo>
                  <a:lnTo>
                    <a:pt x="194754" y="25247"/>
                  </a:lnTo>
                  <a:lnTo>
                    <a:pt x="201218" y="18732"/>
                  </a:lnTo>
                  <a:lnTo>
                    <a:pt x="205917" y="10528"/>
                  </a:lnTo>
                  <a:lnTo>
                    <a:pt x="207733" y="0"/>
                  </a:lnTo>
                  <a:close/>
                </a:path>
                <a:path w="288925" h="747395">
                  <a:moveTo>
                    <a:pt x="288531" y="0"/>
                  </a:moveTo>
                  <a:lnTo>
                    <a:pt x="278511" y="0"/>
                  </a:lnTo>
                  <a:lnTo>
                    <a:pt x="277228" y="7200"/>
                  </a:lnTo>
                  <a:lnTo>
                    <a:pt x="273735" y="12979"/>
                  </a:lnTo>
                  <a:lnTo>
                    <a:pt x="268643" y="17932"/>
                  </a:lnTo>
                  <a:lnTo>
                    <a:pt x="255409" y="28130"/>
                  </a:lnTo>
                  <a:lnTo>
                    <a:pt x="248958" y="34645"/>
                  </a:lnTo>
                  <a:lnTo>
                    <a:pt x="244259" y="42824"/>
                  </a:lnTo>
                  <a:lnTo>
                    <a:pt x="242443" y="53352"/>
                  </a:lnTo>
                  <a:lnTo>
                    <a:pt x="244259" y="63881"/>
                  </a:lnTo>
                  <a:lnTo>
                    <a:pt x="248958" y="72059"/>
                  </a:lnTo>
                  <a:lnTo>
                    <a:pt x="255409" y="78574"/>
                  </a:lnTo>
                  <a:lnTo>
                    <a:pt x="268643" y="88773"/>
                  </a:lnTo>
                  <a:lnTo>
                    <a:pt x="273735" y="93726"/>
                  </a:lnTo>
                  <a:lnTo>
                    <a:pt x="277228" y="99504"/>
                  </a:lnTo>
                  <a:lnTo>
                    <a:pt x="278511" y="106705"/>
                  </a:lnTo>
                  <a:lnTo>
                    <a:pt x="277228" y="113893"/>
                  </a:lnTo>
                  <a:lnTo>
                    <a:pt x="273735" y="119672"/>
                  </a:lnTo>
                  <a:lnTo>
                    <a:pt x="268643" y="124625"/>
                  </a:lnTo>
                  <a:lnTo>
                    <a:pt x="255409" y="134810"/>
                  </a:lnTo>
                  <a:lnTo>
                    <a:pt x="248958" y="141325"/>
                  </a:lnTo>
                  <a:lnTo>
                    <a:pt x="244259" y="149504"/>
                  </a:lnTo>
                  <a:lnTo>
                    <a:pt x="242443" y="160020"/>
                  </a:lnTo>
                  <a:lnTo>
                    <a:pt x="244259" y="170561"/>
                  </a:lnTo>
                  <a:lnTo>
                    <a:pt x="248958" y="178752"/>
                  </a:lnTo>
                  <a:lnTo>
                    <a:pt x="255409" y="185267"/>
                  </a:lnTo>
                  <a:lnTo>
                    <a:pt x="268643" y="195453"/>
                  </a:lnTo>
                  <a:lnTo>
                    <a:pt x="273735" y="200393"/>
                  </a:lnTo>
                  <a:lnTo>
                    <a:pt x="277228" y="206184"/>
                  </a:lnTo>
                  <a:lnTo>
                    <a:pt x="278511" y="213372"/>
                  </a:lnTo>
                  <a:lnTo>
                    <a:pt x="277228" y="220573"/>
                  </a:lnTo>
                  <a:lnTo>
                    <a:pt x="273735" y="226352"/>
                  </a:lnTo>
                  <a:lnTo>
                    <a:pt x="268643" y="231292"/>
                  </a:lnTo>
                  <a:lnTo>
                    <a:pt x="262509" y="235978"/>
                  </a:lnTo>
                  <a:lnTo>
                    <a:pt x="255409" y="241490"/>
                  </a:lnTo>
                  <a:lnTo>
                    <a:pt x="248958" y="248005"/>
                  </a:lnTo>
                  <a:lnTo>
                    <a:pt x="244259" y="256197"/>
                  </a:lnTo>
                  <a:lnTo>
                    <a:pt x="242443" y="266725"/>
                  </a:lnTo>
                  <a:lnTo>
                    <a:pt x="244259" y="277241"/>
                  </a:lnTo>
                  <a:lnTo>
                    <a:pt x="248958" y="285419"/>
                  </a:lnTo>
                  <a:lnTo>
                    <a:pt x="255409" y="291934"/>
                  </a:lnTo>
                  <a:lnTo>
                    <a:pt x="268643" y="302133"/>
                  </a:lnTo>
                  <a:lnTo>
                    <a:pt x="273735" y="307086"/>
                  </a:lnTo>
                  <a:lnTo>
                    <a:pt x="277228" y="312864"/>
                  </a:lnTo>
                  <a:lnTo>
                    <a:pt x="278511" y="320040"/>
                  </a:lnTo>
                  <a:lnTo>
                    <a:pt x="277228" y="327240"/>
                  </a:lnTo>
                  <a:lnTo>
                    <a:pt x="273735" y="333019"/>
                  </a:lnTo>
                  <a:lnTo>
                    <a:pt x="268643" y="337972"/>
                  </a:lnTo>
                  <a:lnTo>
                    <a:pt x="255409" y="348183"/>
                  </a:lnTo>
                  <a:lnTo>
                    <a:pt x="248958" y="354685"/>
                  </a:lnTo>
                  <a:lnTo>
                    <a:pt x="244259" y="362864"/>
                  </a:lnTo>
                  <a:lnTo>
                    <a:pt x="242443" y="373392"/>
                  </a:lnTo>
                  <a:lnTo>
                    <a:pt x="244259" y="383921"/>
                  </a:lnTo>
                  <a:lnTo>
                    <a:pt x="248958" y="392099"/>
                  </a:lnTo>
                  <a:lnTo>
                    <a:pt x="255409" y="398614"/>
                  </a:lnTo>
                  <a:lnTo>
                    <a:pt x="268643" y="408813"/>
                  </a:lnTo>
                  <a:lnTo>
                    <a:pt x="273735" y="413766"/>
                  </a:lnTo>
                  <a:lnTo>
                    <a:pt x="277228" y="419544"/>
                  </a:lnTo>
                  <a:lnTo>
                    <a:pt x="278511" y="426745"/>
                  </a:lnTo>
                  <a:lnTo>
                    <a:pt x="277228" y="433933"/>
                  </a:lnTo>
                  <a:lnTo>
                    <a:pt x="273735" y="439724"/>
                  </a:lnTo>
                  <a:lnTo>
                    <a:pt x="268643" y="444665"/>
                  </a:lnTo>
                  <a:lnTo>
                    <a:pt x="255409" y="454850"/>
                  </a:lnTo>
                  <a:lnTo>
                    <a:pt x="248958" y="461365"/>
                  </a:lnTo>
                  <a:lnTo>
                    <a:pt x="244259" y="469557"/>
                  </a:lnTo>
                  <a:lnTo>
                    <a:pt x="242443" y="480085"/>
                  </a:lnTo>
                  <a:lnTo>
                    <a:pt x="244259" y="490601"/>
                  </a:lnTo>
                  <a:lnTo>
                    <a:pt x="248958" y="498792"/>
                  </a:lnTo>
                  <a:lnTo>
                    <a:pt x="255409" y="505307"/>
                  </a:lnTo>
                  <a:lnTo>
                    <a:pt x="268643" y="515505"/>
                  </a:lnTo>
                  <a:lnTo>
                    <a:pt x="273735" y="520458"/>
                  </a:lnTo>
                  <a:lnTo>
                    <a:pt x="277228" y="526237"/>
                  </a:lnTo>
                  <a:lnTo>
                    <a:pt x="278511" y="533425"/>
                  </a:lnTo>
                  <a:lnTo>
                    <a:pt x="277228" y="540626"/>
                  </a:lnTo>
                  <a:lnTo>
                    <a:pt x="273735" y="546404"/>
                  </a:lnTo>
                  <a:lnTo>
                    <a:pt x="268643" y="551345"/>
                  </a:lnTo>
                  <a:lnTo>
                    <a:pt x="255409" y="561543"/>
                  </a:lnTo>
                  <a:lnTo>
                    <a:pt x="248958" y="568058"/>
                  </a:lnTo>
                  <a:lnTo>
                    <a:pt x="244259" y="576249"/>
                  </a:lnTo>
                  <a:lnTo>
                    <a:pt x="242443" y="586778"/>
                  </a:lnTo>
                  <a:lnTo>
                    <a:pt x="244259" y="597293"/>
                  </a:lnTo>
                  <a:lnTo>
                    <a:pt x="248958" y="605485"/>
                  </a:lnTo>
                  <a:lnTo>
                    <a:pt x="255409" y="612000"/>
                  </a:lnTo>
                  <a:lnTo>
                    <a:pt x="268643" y="622198"/>
                  </a:lnTo>
                  <a:lnTo>
                    <a:pt x="273735" y="627151"/>
                  </a:lnTo>
                  <a:lnTo>
                    <a:pt x="277228" y="632929"/>
                  </a:lnTo>
                  <a:lnTo>
                    <a:pt x="278511" y="640118"/>
                  </a:lnTo>
                  <a:lnTo>
                    <a:pt x="277228" y="647319"/>
                  </a:lnTo>
                  <a:lnTo>
                    <a:pt x="273735" y="653097"/>
                  </a:lnTo>
                  <a:lnTo>
                    <a:pt x="268643" y="658050"/>
                  </a:lnTo>
                  <a:lnTo>
                    <a:pt x="255409" y="668248"/>
                  </a:lnTo>
                  <a:lnTo>
                    <a:pt x="248958" y="674763"/>
                  </a:lnTo>
                  <a:lnTo>
                    <a:pt x="244259" y="682955"/>
                  </a:lnTo>
                  <a:lnTo>
                    <a:pt x="242443" y="693483"/>
                  </a:lnTo>
                  <a:lnTo>
                    <a:pt x="244259" y="703999"/>
                  </a:lnTo>
                  <a:lnTo>
                    <a:pt x="248958" y="712190"/>
                  </a:lnTo>
                  <a:lnTo>
                    <a:pt x="255409" y="718705"/>
                  </a:lnTo>
                  <a:lnTo>
                    <a:pt x="268643" y="728903"/>
                  </a:lnTo>
                  <a:lnTo>
                    <a:pt x="273735" y="733856"/>
                  </a:lnTo>
                  <a:lnTo>
                    <a:pt x="277228" y="739648"/>
                  </a:lnTo>
                  <a:lnTo>
                    <a:pt x="278511" y="746836"/>
                  </a:lnTo>
                  <a:lnTo>
                    <a:pt x="288531" y="746836"/>
                  </a:lnTo>
                  <a:lnTo>
                    <a:pt x="286727" y="736307"/>
                  </a:lnTo>
                  <a:lnTo>
                    <a:pt x="282028" y="728116"/>
                  </a:lnTo>
                  <a:lnTo>
                    <a:pt x="275577" y="721601"/>
                  </a:lnTo>
                  <a:lnTo>
                    <a:pt x="262343" y="711403"/>
                  </a:lnTo>
                  <a:lnTo>
                    <a:pt x="257238" y="706462"/>
                  </a:lnTo>
                  <a:lnTo>
                    <a:pt x="253758" y="700671"/>
                  </a:lnTo>
                  <a:lnTo>
                    <a:pt x="252463" y="693483"/>
                  </a:lnTo>
                  <a:lnTo>
                    <a:pt x="253758" y="686282"/>
                  </a:lnTo>
                  <a:lnTo>
                    <a:pt x="257238" y="680504"/>
                  </a:lnTo>
                  <a:lnTo>
                    <a:pt x="262343" y="675551"/>
                  </a:lnTo>
                  <a:lnTo>
                    <a:pt x="275577" y="665353"/>
                  </a:lnTo>
                  <a:lnTo>
                    <a:pt x="282028" y="658837"/>
                  </a:lnTo>
                  <a:lnTo>
                    <a:pt x="286727" y="650646"/>
                  </a:lnTo>
                  <a:lnTo>
                    <a:pt x="288531" y="640118"/>
                  </a:lnTo>
                  <a:lnTo>
                    <a:pt x="286727" y="629602"/>
                  </a:lnTo>
                  <a:lnTo>
                    <a:pt x="282028" y="621411"/>
                  </a:lnTo>
                  <a:lnTo>
                    <a:pt x="275577" y="614895"/>
                  </a:lnTo>
                  <a:lnTo>
                    <a:pt x="262343" y="604697"/>
                  </a:lnTo>
                  <a:lnTo>
                    <a:pt x="257238" y="599744"/>
                  </a:lnTo>
                  <a:lnTo>
                    <a:pt x="253758" y="593966"/>
                  </a:lnTo>
                  <a:lnTo>
                    <a:pt x="252463" y="586778"/>
                  </a:lnTo>
                  <a:lnTo>
                    <a:pt x="253758" y="579577"/>
                  </a:lnTo>
                  <a:lnTo>
                    <a:pt x="257238" y="573798"/>
                  </a:lnTo>
                  <a:lnTo>
                    <a:pt x="262343" y="568858"/>
                  </a:lnTo>
                  <a:lnTo>
                    <a:pt x="275577" y="558660"/>
                  </a:lnTo>
                  <a:lnTo>
                    <a:pt x="282028" y="552145"/>
                  </a:lnTo>
                  <a:lnTo>
                    <a:pt x="286727" y="543953"/>
                  </a:lnTo>
                  <a:lnTo>
                    <a:pt x="288531" y="533425"/>
                  </a:lnTo>
                  <a:lnTo>
                    <a:pt x="286727" y="522909"/>
                  </a:lnTo>
                  <a:lnTo>
                    <a:pt x="282028" y="514718"/>
                  </a:lnTo>
                  <a:lnTo>
                    <a:pt x="275577" y="508203"/>
                  </a:lnTo>
                  <a:lnTo>
                    <a:pt x="262343" y="498005"/>
                  </a:lnTo>
                  <a:lnTo>
                    <a:pt x="257238" y="493052"/>
                  </a:lnTo>
                  <a:lnTo>
                    <a:pt x="253758" y="487273"/>
                  </a:lnTo>
                  <a:lnTo>
                    <a:pt x="252463" y="480085"/>
                  </a:lnTo>
                  <a:lnTo>
                    <a:pt x="253758" y="472897"/>
                  </a:lnTo>
                  <a:lnTo>
                    <a:pt x="257238" y="467118"/>
                  </a:lnTo>
                  <a:lnTo>
                    <a:pt x="262343" y="462165"/>
                  </a:lnTo>
                  <a:lnTo>
                    <a:pt x="275577" y="451954"/>
                  </a:lnTo>
                  <a:lnTo>
                    <a:pt x="282028" y="445439"/>
                  </a:lnTo>
                  <a:lnTo>
                    <a:pt x="286727" y="437261"/>
                  </a:lnTo>
                  <a:lnTo>
                    <a:pt x="288531" y="426745"/>
                  </a:lnTo>
                  <a:lnTo>
                    <a:pt x="286727" y="416217"/>
                  </a:lnTo>
                  <a:lnTo>
                    <a:pt x="282028" y="408025"/>
                  </a:lnTo>
                  <a:lnTo>
                    <a:pt x="275577" y="401510"/>
                  </a:lnTo>
                  <a:lnTo>
                    <a:pt x="262343" y="391312"/>
                  </a:lnTo>
                  <a:lnTo>
                    <a:pt x="257238" y="386372"/>
                  </a:lnTo>
                  <a:lnTo>
                    <a:pt x="253758" y="380593"/>
                  </a:lnTo>
                  <a:lnTo>
                    <a:pt x="252463" y="373392"/>
                  </a:lnTo>
                  <a:lnTo>
                    <a:pt x="253758" y="366204"/>
                  </a:lnTo>
                  <a:lnTo>
                    <a:pt x="257238" y="360426"/>
                  </a:lnTo>
                  <a:lnTo>
                    <a:pt x="262343" y="355473"/>
                  </a:lnTo>
                  <a:lnTo>
                    <a:pt x="275577" y="345287"/>
                  </a:lnTo>
                  <a:lnTo>
                    <a:pt x="282028" y="338772"/>
                  </a:lnTo>
                  <a:lnTo>
                    <a:pt x="286727" y="330581"/>
                  </a:lnTo>
                  <a:lnTo>
                    <a:pt x="288531" y="320040"/>
                  </a:lnTo>
                  <a:lnTo>
                    <a:pt x="286727" y="309524"/>
                  </a:lnTo>
                  <a:lnTo>
                    <a:pt x="282028" y="301345"/>
                  </a:lnTo>
                  <a:lnTo>
                    <a:pt x="275577" y="294830"/>
                  </a:lnTo>
                  <a:lnTo>
                    <a:pt x="262343" y="284645"/>
                  </a:lnTo>
                  <a:lnTo>
                    <a:pt x="257238" y="279692"/>
                  </a:lnTo>
                  <a:lnTo>
                    <a:pt x="253758" y="273913"/>
                  </a:lnTo>
                  <a:lnTo>
                    <a:pt x="252463" y="266725"/>
                  </a:lnTo>
                  <a:lnTo>
                    <a:pt x="253758" y="259524"/>
                  </a:lnTo>
                  <a:lnTo>
                    <a:pt x="257238" y="253746"/>
                  </a:lnTo>
                  <a:lnTo>
                    <a:pt x="262343" y="248805"/>
                  </a:lnTo>
                  <a:lnTo>
                    <a:pt x="268465" y="244119"/>
                  </a:lnTo>
                  <a:lnTo>
                    <a:pt x="275577" y="238607"/>
                  </a:lnTo>
                  <a:lnTo>
                    <a:pt x="282028" y="232092"/>
                  </a:lnTo>
                  <a:lnTo>
                    <a:pt x="286727" y="223901"/>
                  </a:lnTo>
                  <a:lnTo>
                    <a:pt x="288531" y="213372"/>
                  </a:lnTo>
                  <a:lnTo>
                    <a:pt x="286727" y="202857"/>
                  </a:lnTo>
                  <a:lnTo>
                    <a:pt x="282028" y="194678"/>
                  </a:lnTo>
                  <a:lnTo>
                    <a:pt x="275577" y="188163"/>
                  </a:lnTo>
                  <a:lnTo>
                    <a:pt x="262343" y="177952"/>
                  </a:lnTo>
                  <a:lnTo>
                    <a:pt x="257238" y="172999"/>
                  </a:lnTo>
                  <a:lnTo>
                    <a:pt x="253758" y="167220"/>
                  </a:lnTo>
                  <a:lnTo>
                    <a:pt x="252463" y="160020"/>
                  </a:lnTo>
                  <a:lnTo>
                    <a:pt x="253758" y="152844"/>
                  </a:lnTo>
                  <a:lnTo>
                    <a:pt x="257238" y="147066"/>
                  </a:lnTo>
                  <a:lnTo>
                    <a:pt x="262343" y="142113"/>
                  </a:lnTo>
                  <a:lnTo>
                    <a:pt x="268465" y="137414"/>
                  </a:lnTo>
                  <a:lnTo>
                    <a:pt x="275577" y="131914"/>
                  </a:lnTo>
                  <a:lnTo>
                    <a:pt x="282028" y="125399"/>
                  </a:lnTo>
                  <a:lnTo>
                    <a:pt x="286727" y="117221"/>
                  </a:lnTo>
                  <a:lnTo>
                    <a:pt x="288531" y="106705"/>
                  </a:lnTo>
                  <a:lnTo>
                    <a:pt x="286727" y="96177"/>
                  </a:lnTo>
                  <a:lnTo>
                    <a:pt x="282028" y="87972"/>
                  </a:lnTo>
                  <a:lnTo>
                    <a:pt x="275577" y="81457"/>
                  </a:lnTo>
                  <a:lnTo>
                    <a:pt x="262343" y="71272"/>
                  </a:lnTo>
                  <a:lnTo>
                    <a:pt x="257238" y="66332"/>
                  </a:lnTo>
                  <a:lnTo>
                    <a:pt x="253758" y="60553"/>
                  </a:lnTo>
                  <a:lnTo>
                    <a:pt x="252463" y="53352"/>
                  </a:lnTo>
                  <a:lnTo>
                    <a:pt x="253758" y="46151"/>
                  </a:lnTo>
                  <a:lnTo>
                    <a:pt x="257238" y="40373"/>
                  </a:lnTo>
                  <a:lnTo>
                    <a:pt x="262343" y="35433"/>
                  </a:lnTo>
                  <a:lnTo>
                    <a:pt x="275577" y="25247"/>
                  </a:lnTo>
                  <a:lnTo>
                    <a:pt x="282028" y="18732"/>
                  </a:lnTo>
                  <a:lnTo>
                    <a:pt x="286727" y="10528"/>
                  </a:lnTo>
                  <a:lnTo>
                    <a:pt x="288531" y="0"/>
                  </a:lnTo>
                  <a:close/>
                </a:path>
              </a:pathLst>
            </a:custGeom>
            <a:solidFill>
              <a:srgbClr val="12294A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0" name="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707429" y="1715744"/>
            <a:ext cx="636344" cy="530991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020206" y="5144317"/>
            <a:ext cx="436893" cy="350838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24600" y="2962275"/>
            <a:ext cx="5638800" cy="5629275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890766" y="272161"/>
            <a:ext cx="5269864" cy="198310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A white circle with letters in it  Description automatically generated (Shape)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206010" y="9256368"/>
            <a:ext cx="708609" cy="72039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262335" y="358834"/>
            <a:ext cx="15763875" cy="2398395"/>
            <a:chOff x="1262335" y="358834"/>
            <a:chExt cx="15763875" cy="2398395"/>
          </a:xfrm>
        </p:grpSpPr>
        <p:sp>
          <p:nvSpPr>
            <p:cNvPr id="4" name="object 4"/>
            <p:cNvSpPr/>
            <p:nvPr/>
          </p:nvSpPr>
          <p:spPr>
            <a:xfrm>
              <a:off x="1262335" y="2644029"/>
              <a:ext cx="1276350" cy="113030"/>
            </a:xfrm>
            <a:custGeom>
              <a:avLst/>
              <a:gdLst/>
              <a:ahLst/>
              <a:cxnLst/>
              <a:rect l="l" t="t" r="r" b="b"/>
              <a:pathLst>
                <a:path w="1276350" h="113030">
                  <a:moveTo>
                    <a:pt x="1276213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276213" y="113009"/>
                  </a:lnTo>
                  <a:lnTo>
                    <a:pt x="1276213" y="0"/>
                  </a:lnTo>
                  <a:close/>
                </a:path>
              </a:pathLst>
            </a:custGeom>
            <a:solidFill>
              <a:srgbClr val="0D2C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2538463" y="2644029"/>
              <a:ext cx="14488160" cy="113030"/>
            </a:xfrm>
            <a:custGeom>
              <a:avLst/>
              <a:gdLst/>
              <a:ahLst/>
              <a:cxnLst/>
              <a:rect l="l" t="t" r="r" b="b"/>
              <a:pathLst>
                <a:path w="14488160" h="113030">
                  <a:moveTo>
                    <a:pt x="14487659" y="0"/>
                  </a:moveTo>
                  <a:lnTo>
                    <a:pt x="0" y="0"/>
                  </a:lnTo>
                  <a:lnTo>
                    <a:pt x="0" y="113009"/>
                  </a:lnTo>
                  <a:lnTo>
                    <a:pt x="14487659" y="113009"/>
                  </a:lnTo>
                  <a:lnTo>
                    <a:pt x="14487659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4702296" y="358834"/>
              <a:ext cx="2275840" cy="2275205"/>
            </a:xfrm>
            <a:custGeom>
              <a:avLst/>
              <a:gdLst/>
              <a:ahLst/>
              <a:cxnLst/>
              <a:rect l="l" t="t" r="r" b="b"/>
              <a:pathLst>
                <a:path w="2275840" h="2275205">
                  <a:moveTo>
                    <a:pt x="1963947" y="0"/>
                  </a:moveTo>
                  <a:lnTo>
                    <a:pt x="1669332" y="236852"/>
                  </a:lnTo>
                  <a:lnTo>
                    <a:pt x="1651670" y="282288"/>
                  </a:lnTo>
                  <a:lnTo>
                    <a:pt x="1664632" y="499067"/>
                  </a:lnTo>
                  <a:lnTo>
                    <a:pt x="1623768" y="465967"/>
                  </a:lnTo>
                  <a:lnTo>
                    <a:pt x="1581138" y="434952"/>
                  </a:lnTo>
                  <a:lnTo>
                    <a:pt x="1536825" y="406113"/>
                  </a:lnTo>
                  <a:lnTo>
                    <a:pt x="1490915" y="379541"/>
                  </a:lnTo>
                  <a:lnTo>
                    <a:pt x="1443492" y="355328"/>
                  </a:lnTo>
                  <a:lnTo>
                    <a:pt x="1394640" y="333563"/>
                  </a:lnTo>
                  <a:lnTo>
                    <a:pt x="1349472" y="316080"/>
                  </a:lnTo>
                  <a:lnTo>
                    <a:pt x="1303311" y="300739"/>
                  </a:lnTo>
                  <a:lnTo>
                    <a:pt x="1256220" y="287598"/>
                  </a:lnTo>
                  <a:lnTo>
                    <a:pt x="1208259" y="276715"/>
                  </a:lnTo>
                  <a:lnTo>
                    <a:pt x="1159491" y="268149"/>
                  </a:lnTo>
                  <a:lnTo>
                    <a:pt x="1109976" y="261958"/>
                  </a:lnTo>
                  <a:lnTo>
                    <a:pt x="1059776" y="258200"/>
                  </a:lnTo>
                  <a:lnTo>
                    <a:pt x="1008953" y="256935"/>
                  </a:lnTo>
                  <a:lnTo>
                    <a:pt x="957036" y="258250"/>
                  </a:lnTo>
                  <a:lnTo>
                    <a:pt x="905802" y="262151"/>
                  </a:lnTo>
                  <a:lnTo>
                    <a:pt x="855314" y="268574"/>
                  </a:lnTo>
                  <a:lnTo>
                    <a:pt x="805634" y="277456"/>
                  </a:lnTo>
                  <a:lnTo>
                    <a:pt x="756826" y="288732"/>
                  </a:lnTo>
                  <a:lnTo>
                    <a:pt x="708953" y="302339"/>
                  </a:lnTo>
                  <a:lnTo>
                    <a:pt x="662077" y="318211"/>
                  </a:lnTo>
                  <a:lnTo>
                    <a:pt x="616263" y="336286"/>
                  </a:lnTo>
                  <a:lnTo>
                    <a:pt x="571573" y="356499"/>
                  </a:lnTo>
                  <a:lnTo>
                    <a:pt x="528070" y="378787"/>
                  </a:lnTo>
                  <a:lnTo>
                    <a:pt x="485817" y="403084"/>
                  </a:lnTo>
                  <a:lnTo>
                    <a:pt x="444878" y="429327"/>
                  </a:lnTo>
                  <a:lnTo>
                    <a:pt x="405315" y="457452"/>
                  </a:lnTo>
                  <a:lnTo>
                    <a:pt x="367193" y="487395"/>
                  </a:lnTo>
                  <a:lnTo>
                    <a:pt x="330573" y="519092"/>
                  </a:lnTo>
                  <a:lnTo>
                    <a:pt x="295518" y="552478"/>
                  </a:lnTo>
                  <a:lnTo>
                    <a:pt x="262115" y="587521"/>
                  </a:lnTo>
                  <a:lnTo>
                    <a:pt x="230407" y="624133"/>
                  </a:lnTo>
                  <a:lnTo>
                    <a:pt x="200456" y="662251"/>
                  </a:lnTo>
                  <a:lnTo>
                    <a:pt x="172328" y="701812"/>
                  </a:lnTo>
                  <a:lnTo>
                    <a:pt x="146084" y="742752"/>
                  </a:lnTo>
                  <a:lnTo>
                    <a:pt x="121790" y="785008"/>
                  </a:lnTo>
                  <a:lnTo>
                    <a:pt x="99507" y="828515"/>
                  </a:lnTo>
                  <a:lnTo>
                    <a:pt x="79300" y="873212"/>
                  </a:lnTo>
                  <a:lnTo>
                    <a:pt x="61233" y="919033"/>
                  </a:lnTo>
                  <a:lnTo>
                    <a:pt x="45369" y="965917"/>
                  </a:lnTo>
                  <a:lnTo>
                    <a:pt x="31771" y="1013798"/>
                  </a:lnTo>
                  <a:lnTo>
                    <a:pt x="20502" y="1062614"/>
                  </a:lnTo>
                  <a:lnTo>
                    <a:pt x="11628" y="1112301"/>
                  </a:lnTo>
                  <a:lnTo>
                    <a:pt x="5210" y="1162796"/>
                  </a:lnTo>
                  <a:lnTo>
                    <a:pt x="1313" y="1214035"/>
                  </a:lnTo>
                  <a:lnTo>
                    <a:pt x="0" y="1265955"/>
                  </a:lnTo>
                  <a:lnTo>
                    <a:pt x="1313" y="1317874"/>
                  </a:lnTo>
                  <a:lnTo>
                    <a:pt x="5210" y="1369109"/>
                  </a:lnTo>
                  <a:lnTo>
                    <a:pt x="11628" y="1419599"/>
                  </a:lnTo>
                  <a:lnTo>
                    <a:pt x="20503" y="1469279"/>
                  </a:lnTo>
                  <a:lnTo>
                    <a:pt x="31771" y="1518088"/>
                  </a:lnTo>
                  <a:lnTo>
                    <a:pt x="45369" y="1565961"/>
                  </a:lnTo>
                  <a:lnTo>
                    <a:pt x="61234" y="1612836"/>
                  </a:lnTo>
                  <a:lnTo>
                    <a:pt x="79301" y="1658650"/>
                  </a:lnTo>
                  <a:lnTo>
                    <a:pt x="99508" y="1703340"/>
                  </a:lnTo>
                  <a:lnTo>
                    <a:pt x="121790" y="1746842"/>
                  </a:lnTo>
                  <a:lnTo>
                    <a:pt x="146085" y="1789094"/>
                  </a:lnTo>
                  <a:lnTo>
                    <a:pt x="172328" y="1830032"/>
                  </a:lnTo>
                  <a:lnTo>
                    <a:pt x="200457" y="1869594"/>
                  </a:lnTo>
                  <a:lnTo>
                    <a:pt x="230408" y="1907716"/>
                  </a:lnTo>
                  <a:lnTo>
                    <a:pt x="262116" y="1944336"/>
                  </a:lnTo>
                  <a:lnTo>
                    <a:pt x="295519" y="1979390"/>
                  </a:lnTo>
                  <a:lnTo>
                    <a:pt x="330557" y="2012794"/>
                  </a:lnTo>
                  <a:lnTo>
                    <a:pt x="367165" y="2044504"/>
                  </a:lnTo>
                  <a:lnTo>
                    <a:pt x="405279" y="2074456"/>
                  </a:lnTo>
                  <a:lnTo>
                    <a:pt x="444837" y="2102586"/>
                  </a:lnTo>
                  <a:lnTo>
                    <a:pt x="485774" y="2128831"/>
                  </a:lnTo>
                  <a:lnTo>
                    <a:pt x="528027" y="2153126"/>
                  </a:lnTo>
                  <a:lnTo>
                    <a:pt x="571532" y="2175409"/>
                  </a:lnTo>
                  <a:lnTo>
                    <a:pt x="616227" y="2195617"/>
                  </a:lnTo>
                  <a:lnTo>
                    <a:pt x="662046" y="2213684"/>
                  </a:lnTo>
                  <a:lnTo>
                    <a:pt x="708928" y="2229549"/>
                  </a:lnTo>
                  <a:lnTo>
                    <a:pt x="756807" y="2243148"/>
                  </a:lnTo>
                  <a:lnTo>
                    <a:pt x="805621" y="2254416"/>
                  </a:lnTo>
                  <a:lnTo>
                    <a:pt x="855307" y="2263291"/>
                  </a:lnTo>
                  <a:lnTo>
                    <a:pt x="905800" y="2269709"/>
                  </a:lnTo>
                  <a:lnTo>
                    <a:pt x="957037" y="2273606"/>
                  </a:lnTo>
                  <a:lnTo>
                    <a:pt x="1008954" y="2274919"/>
                  </a:lnTo>
                  <a:lnTo>
                    <a:pt x="1060872" y="2273606"/>
                  </a:lnTo>
                  <a:lnTo>
                    <a:pt x="1112108" y="2269709"/>
                  </a:lnTo>
                  <a:lnTo>
                    <a:pt x="1162598" y="2263291"/>
                  </a:lnTo>
                  <a:lnTo>
                    <a:pt x="1212279" y="2254416"/>
                  </a:lnTo>
                  <a:lnTo>
                    <a:pt x="1261089" y="2243148"/>
                  </a:lnTo>
                  <a:lnTo>
                    <a:pt x="1308964" y="2229550"/>
                  </a:lnTo>
                  <a:lnTo>
                    <a:pt x="1355841" y="2213685"/>
                  </a:lnTo>
                  <a:lnTo>
                    <a:pt x="1401658" y="2195617"/>
                  </a:lnTo>
                  <a:lnTo>
                    <a:pt x="1446351" y="2175410"/>
                  </a:lnTo>
                  <a:lnTo>
                    <a:pt x="1489858" y="2153126"/>
                  </a:lnTo>
                  <a:lnTo>
                    <a:pt x="1532115" y="2128831"/>
                  </a:lnTo>
                  <a:lnTo>
                    <a:pt x="1573061" y="2102586"/>
                  </a:lnTo>
                  <a:lnTo>
                    <a:pt x="1612631" y="2074457"/>
                  </a:lnTo>
                  <a:lnTo>
                    <a:pt x="1650762" y="2044505"/>
                  </a:lnTo>
                  <a:lnTo>
                    <a:pt x="1687393" y="2012795"/>
                  </a:lnTo>
                  <a:lnTo>
                    <a:pt x="1722459" y="1979390"/>
                  </a:lnTo>
                  <a:lnTo>
                    <a:pt x="1755844" y="1944355"/>
                  </a:lnTo>
                  <a:lnTo>
                    <a:pt x="1787536" y="1907749"/>
                  </a:lnTo>
                  <a:lnTo>
                    <a:pt x="1817472" y="1869637"/>
                  </a:lnTo>
                  <a:lnTo>
                    <a:pt x="1845588" y="1830081"/>
                  </a:lnTo>
                  <a:lnTo>
                    <a:pt x="1871820" y="1789145"/>
                  </a:lnTo>
                  <a:lnTo>
                    <a:pt x="1896106" y="1746893"/>
                  </a:lnTo>
                  <a:lnTo>
                    <a:pt x="1918380" y="1703388"/>
                  </a:lnTo>
                  <a:lnTo>
                    <a:pt x="1938580" y="1658693"/>
                  </a:lnTo>
                  <a:lnTo>
                    <a:pt x="1956641" y="1612874"/>
                  </a:lnTo>
                  <a:lnTo>
                    <a:pt x="1972501" y="1565992"/>
                  </a:lnTo>
                  <a:lnTo>
                    <a:pt x="1986096" y="1518111"/>
                  </a:lnTo>
                  <a:lnTo>
                    <a:pt x="1997361" y="1469296"/>
                  </a:lnTo>
                  <a:lnTo>
                    <a:pt x="2006234" y="1419609"/>
                  </a:lnTo>
                  <a:lnTo>
                    <a:pt x="2012650" y="1369115"/>
                  </a:lnTo>
                  <a:lnTo>
                    <a:pt x="2016547" y="1317875"/>
                  </a:lnTo>
                  <a:lnTo>
                    <a:pt x="2017860" y="1265956"/>
                  </a:lnTo>
                  <a:lnTo>
                    <a:pt x="2016689" y="1217359"/>
                  </a:lnTo>
                  <a:lnTo>
                    <a:pt x="2013215" y="1169249"/>
                  </a:lnTo>
                  <a:lnTo>
                    <a:pt x="2007492" y="1121679"/>
                  </a:lnTo>
                  <a:lnTo>
                    <a:pt x="1999574" y="1074701"/>
                  </a:lnTo>
                  <a:lnTo>
                    <a:pt x="1989516" y="1028367"/>
                  </a:lnTo>
                  <a:lnTo>
                    <a:pt x="1977050" y="981604"/>
                  </a:lnTo>
                  <a:lnTo>
                    <a:pt x="1962431" y="935800"/>
                  </a:lnTo>
                  <a:lnTo>
                    <a:pt x="1945727" y="891014"/>
                  </a:lnTo>
                  <a:lnTo>
                    <a:pt x="1927006" y="847302"/>
                  </a:lnTo>
                  <a:lnTo>
                    <a:pt x="1906336" y="804723"/>
                  </a:lnTo>
                  <a:lnTo>
                    <a:pt x="1875322" y="778355"/>
                  </a:lnTo>
                  <a:lnTo>
                    <a:pt x="1834694" y="781792"/>
                  </a:lnTo>
                  <a:lnTo>
                    <a:pt x="1808433" y="812806"/>
                  </a:lnTo>
                  <a:lnTo>
                    <a:pt x="1811763" y="853434"/>
                  </a:lnTo>
                  <a:lnTo>
                    <a:pt x="1834658" y="901259"/>
                  </a:lnTo>
                  <a:lnTo>
                    <a:pt x="1854777" y="950588"/>
                  </a:lnTo>
                  <a:lnTo>
                    <a:pt x="1872011" y="1001308"/>
                  </a:lnTo>
                  <a:lnTo>
                    <a:pt x="1886254" y="1053307"/>
                  </a:lnTo>
                  <a:lnTo>
                    <a:pt x="1896998" y="1104648"/>
                  </a:lnTo>
                  <a:lnTo>
                    <a:pt x="1904805" y="1157253"/>
                  </a:lnTo>
                  <a:lnTo>
                    <a:pt x="1909568" y="1211022"/>
                  </a:lnTo>
                  <a:lnTo>
                    <a:pt x="1911179" y="1265856"/>
                  </a:lnTo>
                  <a:lnTo>
                    <a:pt x="1909648" y="1318871"/>
                  </a:lnTo>
                  <a:lnTo>
                    <a:pt x="1905110" y="1371082"/>
                  </a:lnTo>
                  <a:lnTo>
                    <a:pt x="1897650" y="1422401"/>
                  </a:lnTo>
                  <a:lnTo>
                    <a:pt x="1887352" y="1472746"/>
                  </a:lnTo>
                  <a:lnTo>
                    <a:pt x="1874303" y="1522030"/>
                  </a:lnTo>
                  <a:lnTo>
                    <a:pt x="1858585" y="1570170"/>
                  </a:lnTo>
                  <a:lnTo>
                    <a:pt x="1840285" y="1617081"/>
                  </a:lnTo>
                  <a:lnTo>
                    <a:pt x="1819486" y="1662677"/>
                  </a:lnTo>
                  <a:lnTo>
                    <a:pt x="1796273" y="1706873"/>
                  </a:lnTo>
                  <a:lnTo>
                    <a:pt x="1770732" y="1749586"/>
                  </a:lnTo>
                  <a:lnTo>
                    <a:pt x="1742946" y="1790730"/>
                  </a:lnTo>
                  <a:lnTo>
                    <a:pt x="1713001" y="1830221"/>
                  </a:lnTo>
                  <a:lnTo>
                    <a:pt x="1680981" y="1867973"/>
                  </a:lnTo>
                  <a:lnTo>
                    <a:pt x="1646971" y="1903902"/>
                  </a:lnTo>
                  <a:lnTo>
                    <a:pt x="1611026" y="1937926"/>
                  </a:lnTo>
                  <a:lnTo>
                    <a:pt x="1573260" y="1969957"/>
                  </a:lnTo>
                  <a:lnTo>
                    <a:pt x="1533759" y="1999912"/>
                  </a:lnTo>
                  <a:lnTo>
                    <a:pt x="1492607" y="2027705"/>
                  </a:lnTo>
                  <a:lnTo>
                    <a:pt x="1449888" y="2053252"/>
                  </a:lnTo>
                  <a:lnTo>
                    <a:pt x="1405687" y="2076469"/>
                  </a:lnTo>
                  <a:lnTo>
                    <a:pt x="1360088" y="2097271"/>
                  </a:lnTo>
                  <a:lnTo>
                    <a:pt x="1313176" y="2115573"/>
                  </a:lnTo>
                  <a:lnTo>
                    <a:pt x="1265035" y="2131291"/>
                  </a:lnTo>
                  <a:lnTo>
                    <a:pt x="1215749" y="2144341"/>
                  </a:lnTo>
                  <a:lnTo>
                    <a:pt x="1165404" y="2154638"/>
                  </a:lnTo>
                  <a:lnTo>
                    <a:pt x="1114084" y="2162098"/>
                  </a:lnTo>
                  <a:lnTo>
                    <a:pt x="1061872" y="2166636"/>
                  </a:lnTo>
                  <a:lnTo>
                    <a:pt x="1008854" y="2168167"/>
                  </a:lnTo>
                  <a:lnTo>
                    <a:pt x="955836" y="2166636"/>
                  </a:lnTo>
                  <a:lnTo>
                    <a:pt x="903624" y="2162098"/>
                  </a:lnTo>
                  <a:lnTo>
                    <a:pt x="852303" y="2154638"/>
                  </a:lnTo>
                  <a:lnTo>
                    <a:pt x="801958" y="2144341"/>
                  </a:lnTo>
                  <a:lnTo>
                    <a:pt x="752673" y="2131291"/>
                  </a:lnTo>
                  <a:lnTo>
                    <a:pt x="704533" y="2115573"/>
                  </a:lnTo>
                  <a:lnTo>
                    <a:pt x="657622" y="2097270"/>
                  </a:lnTo>
                  <a:lnTo>
                    <a:pt x="612026" y="2076469"/>
                  </a:lnTo>
                  <a:lnTo>
                    <a:pt x="567829" y="2053252"/>
                  </a:lnTo>
                  <a:lnTo>
                    <a:pt x="525116" y="2027705"/>
                  </a:lnTo>
                  <a:lnTo>
                    <a:pt x="483971" y="1999912"/>
                  </a:lnTo>
                  <a:lnTo>
                    <a:pt x="444479" y="1969957"/>
                  </a:lnTo>
                  <a:lnTo>
                    <a:pt x="406725" y="1937925"/>
                  </a:lnTo>
                  <a:lnTo>
                    <a:pt x="370794" y="1903901"/>
                  </a:lnTo>
                  <a:lnTo>
                    <a:pt x="336772" y="1867972"/>
                  </a:lnTo>
                  <a:lnTo>
                    <a:pt x="304743" y="1830220"/>
                  </a:lnTo>
                  <a:lnTo>
                    <a:pt x="274790" y="1790730"/>
                  </a:lnTo>
                  <a:lnTo>
                    <a:pt x="246999" y="1749586"/>
                  </a:lnTo>
                  <a:lnTo>
                    <a:pt x="221452" y="1706873"/>
                  </a:lnTo>
                  <a:lnTo>
                    <a:pt x="198236" y="1662676"/>
                  </a:lnTo>
                  <a:lnTo>
                    <a:pt x="177435" y="1617080"/>
                  </a:lnTo>
                  <a:lnTo>
                    <a:pt x="159133" y="1570170"/>
                  </a:lnTo>
                  <a:lnTo>
                    <a:pt x="143414" y="1522030"/>
                  </a:lnTo>
                  <a:lnTo>
                    <a:pt x="130364" y="1472745"/>
                  </a:lnTo>
                  <a:lnTo>
                    <a:pt x="120067" y="1422401"/>
                  </a:lnTo>
                  <a:lnTo>
                    <a:pt x="112607" y="1371081"/>
                  </a:lnTo>
                  <a:lnTo>
                    <a:pt x="108069" y="1318871"/>
                  </a:lnTo>
                  <a:lnTo>
                    <a:pt x="106538" y="1265855"/>
                  </a:lnTo>
                  <a:lnTo>
                    <a:pt x="108069" y="1212837"/>
                  </a:lnTo>
                  <a:lnTo>
                    <a:pt x="112607" y="1160623"/>
                  </a:lnTo>
                  <a:lnTo>
                    <a:pt x="120067" y="1109300"/>
                  </a:lnTo>
                  <a:lnTo>
                    <a:pt x="130364" y="1058952"/>
                  </a:lnTo>
                  <a:lnTo>
                    <a:pt x="143414" y="1009665"/>
                  </a:lnTo>
                  <a:lnTo>
                    <a:pt x="159132" y="961523"/>
                  </a:lnTo>
                  <a:lnTo>
                    <a:pt x="177435" y="914611"/>
                  </a:lnTo>
                  <a:lnTo>
                    <a:pt x="198236" y="869015"/>
                  </a:lnTo>
                  <a:lnTo>
                    <a:pt x="221452" y="824819"/>
                  </a:lnTo>
                  <a:lnTo>
                    <a:pt x="246998" y="782109"/>
                  </a:lnTo>
                  <a:lnTo>
                    <a:pt x="274790" y="740969"/>
                  </a:lnTo>
                  <a:lnTo>
                    <a:pt x="304742" y="701485"/>
                  </a:lnTo>
                  <a:lnTo>
                    <a:pt x="336772" y="663742"/>
                  </a:lnTo>
                  <a:lnTo>
                    <a:pt x="370793" y="627824"/>
                  </a:lnTo>
                  <a:lnTo>
                    <a:pt x="406725" y="593785"/>
                  </a:lnTo>
                  <a:lnTo>
                    <a:pt x="444479" y="561741"/>
                  </a:lnTo>
                  <a:lnTo>
                    <a:pt x="483970" y="531775"/>
                  </a:lnTo>
                  <a:lnTo>
                    <a:pt x="525115" y="503972"/>
                  </a:lnTo>
                  <a:lnTo>
                    <a:pt x="567828" y="478417"/>
                  </a:lnTo>
                  <a:lnTo>
                    <a:pt x="612025" y="455193"/>
                  </a:lnTo>
                  <a:lnTo>
                    <a:pt x="657621" y="434385"/>
                  </a:lnTo>
                  <a:lnTo>
                    <a:pt x="704532" y="416078"/>
                  </a:lnTo>
                  <a:lnTo>
                    <a:pt x="752672" y="400356"/>
                  </a:lnTo>
                  <a:lnTo>
                    <a:pt x="801957" y="387303"/>
                  </a:lnTo>
                  <a:lnTo>
                    <a:pt x="852302" y="377004"/>
                  </a:lnTo>
                  <a:lnTo>
                    <a:pt x="903623" y="369543"/>
                  </a:lnTo>
                  <a:lnTo>
                    <a:pt x="955835" y="365005"/>
                  </a:lnTo>
                  <a:lnTo>
                    <a:pt x="1008853" y="363473"/>
                  </a:lnTo>
                  <a:lnTo>
                    <a:pt x="1060975" y="364943"/>
                  </a:lnTo>
                  <a:lnTo>
                    <a:pt x="1112296" y="369300"/>
                  </a:lnTo>
                  <a:lnTo>
                    <a:pt x="1162736" y="376467"/>
                  </a:lnTo>
                  <a:lnTo>
                    <a:pt x="1212213" y="386368"/>
                  </a:lnTo>
                  <a:lnTo>
                    <a:pt x="1260647" y="398925"/>
                  </a:lnTo>
                  <a:lnTo>
                    <a:pt x="1307957" y="414060"/>
                  </a:lnTo>
                  <a:lnTo>
                    <a:pt x="1354062" y="431697"/>
                  </a:lnTo>
                  <a:lnTo>
                    <a:pt x="1400153" y="452337"/>
                  </a:lnTo>
                  <a:lnTo>
                    <a:pt x="1444861" y="475460"/>
                  </a:lnTo>
                  <a:lnTo>
                    <a:pt x="1488098" y="500990"/>
                  </a:lnTo>
                  <a:lnTo>
                    <a:pt x="1529774" y="528845"/>
                  </a:lnTo>
                  <a:lnTo>
                    <a:pt x="1569800" y="558948"/>
                  </a:lnTo>
                  <a:lnTo>
                    <a:pt x="1608087" y="591220"/>
                  </a:lnTo>
                  <a:lnTo>
                    <a:pt x="1415193" y="784070"/>
                  </a:lnTo>
                  <a:lnTo>
                    <a:pt x="1377137" y="754396"/>
                  </a:lnTo>
                  <a:lnTo>
                    <a:pt x="1336769" y="727632"/>
                  </a:lnTo>
                  <a:lnTo>
                    <a:pt x="1294230" y="703913"/>
                  </a:lnTo>
                  <a:lnTo>
                    <a:pt x="1249660" y="683372"/>
                  </a:lnTo>
                  <a:lnTo>
                    <a:pt x="1204201" y="666526"/>
                  </a:lnTo>
                  <a:lnTo>
                    <a:pt x="1157232" y="653174"/>
                  </a:lnTo>
                  <a:lnTo>
                    <a:pt x="1108912" y="643459"/>
                  </a:lnTo>
                  <a:lnTo>
                    <a:pt x="1059399" y="637525"/>
                  </a:lnTo>
                  <a:lnTo>
                    <a:pt x="1008853" y="635515"/>
                  </a:lnTo>
                  <a:lnTo>
                    <a:pt x="957143" y="637603"/>
                  </a:lnTo>
                  <a:lnTo>
                    <a:pt x="906585" y="643760"/>
                  </a:lnTo>
                  <a:lnTo>
                    <a:pt x="857342" y="653824"/>
                  </a:lnTo>
                  <a:lnTo>
                    <a:pt x="809575" y="667634"/>
                  </a:lnTo>
                  <a:lnTo>
                    <a:pt x="763449" y="685028"/>
                  </a:lnTo>
                  <a:lnTo>
                    <a:pt x="719125" y="705844"/>
                  </a:lnTo>
                  <a:lnTo>
                    <a:pt x="676766" y="729921"/>
                  </a:lnTo>
                  <a:lnTo>
                    <a:pt x="636534" y="757098"/>
                  </a:lnTo>
                  <a:lnTo>
                    <a:pt x="598592" y="787213"/>
                  </a:lnTo>
                  <a:lnTo>
                    <a:pt x="563103" y="820105"/>
                  </a:lnTo>
                  <a:lnTo>
                    <a:pt x="530225" y="855594"/>
                  </a:lnTo>
                  <a:lnTo>
                    <a:pt x="500118" y="893535"/>
                  </a:lnTo>
                  <a:lnTo>
                    <a:pt x="472944" y="933765"/>
                  </a:lnTo>
                  <a:lnTo>
                    <a:pt x="448866" y="976120"/>
                  </a:lnTo>
                  <a:lnTo>
                    <a:pt x="428047" y="1020437"/>
                  </a:lnTo>
                  <a:lnTo>
                    <a:pt x="410648" y="1066553"/>
                  </a:lnTo>
                  <a:lnTo>
                    <a:pt x="396833" y="1114305"/>
                  </a:lnTo>
                  <a:lnTo>
                    <a:pt x="386764" y="1163529"/>
                  </a:lnTo>
                  <a:lnTo>
                    <a:pt x="380603" y="1214062"/>
                  </a:lnTo>
                  <a:lnTo>
                    <a:pt x="378513" y="1265742"/>
                  </a:lnTo>
                  <a:lnTo>
                    <a:pt x="380603" y="1317452"/>
                  </a:lnTo>
                  <a:lnTo>
                    <a:pt x="386764" y="1368010"/>
                  </a:lnTo>
                  <a:lnTo>
                    <a:pt x="396833" y="1417253"/>
                  </a:lnTo>
                  <a:lnTo>
                    <a:pt x="410648" y="1465019"/>
                  </a:lnTo>
                  <a:lnTo>
                    <a:pt x="428047" y="1511146"/>
                  </a:lnTo>
                  <a:lnTo>
                    <a:pt x="448867" y="1555470"/>
                  </a:lnTo>
                  <a:lnTo>
                    <a:pt x="472945" y="1597829"/>
                  </a:lnTo>
                  <a:lnTo>
                    <a:pt x="500118" y="1638061"/>
                  </a:lnTo>
                  <a:lnTo>
                    <a:pt x="530226" y="1676003"/>
                  </a:lnTo>
                  <a:lnTo>
                    <a:pt x="563103" y="1711492"/>
                  </a:lnTo>
                  <a:lnTo>
                    <a:pt x="598620" y="1744370"/>
                  </a:lnTo>
                  <a:lnTo>
                    <a:pt x="636578" y="1774478"/>
                  </a:lnTo>
                  <a:lnTo>
                    <a:pt x="676817" y="1801654"/>
                  </a:lnTo>
                  <a:lnTo>
                    <a:pt x="719175" y="1825734"/>
                  </a:lnTo>
                  <a:lnTo>
                    <a:pt x="763492" y="1846555"/>
                  </a:lnTo>
                  <a:lnTo>
                    <a:pt x="809609" y="1863956"/>
                  </a:lnTo>
                  <a:lnTo>
                    <a:pt x="857364" y="1877773"/>
                  </a:lnTo>
                  <a:lnTo>
                    <a:pt x="906597" y="1887844"/>
                  </a:lnTo>
                  <a:lnTo>
                    <a:pt x="957147" y="1894006"/>
                  </a:lnTo>
                  <a:lnTo>
                    <a:pt x="1008854" y="1896096"/>
                  </a:lnTo>
                  <a:lnTo>
                    <a:pt x="1060533" y="1894006"/>
                  </a:lnTo>
                  <a:lnTo>
                    <a:pt x="1111067" y="1887844"/>
                  </a:lnTo>
                  <a:lnTo>
                    <a:pt x="1160292" y="1877774"/>
                  </a:lnTo>
                  <a:lnTo>
                    <a:pt x="1208046" y="1863956"/>
                  </a:lnTo>
                  <a:lnTo>
                    <a:pt x="1254166" y="1846556"/>
                  </a:lnTo>
                  <a:lnTo>
                    <a:pt x="1298488" y="1825734"/>
                  </a:lnTo>
                  <a:lnTo>
                    <a:pt x="1340850" y="1801654"/>
                  </a:lnTo>
                  <a:lnTo>
                    <a:pt x="1381089" y="1774479"/>
                  </a:lnTo>
                  <a:lnTo>
                    <a:pt x="1419043" y="1744370"/>
                  </a:lnTo>
                  <a:lnTo>
                    <a:pt x="1454547" y="1711492"/>
                  </a:lnTo>
                  <a:lnTo>
                    <a:pt x="1487404" y="1675975"/>
                  </a:lnTo>
                  <a:lnTo>
                    <a:pt x="1517499" y="1638017"/>
                  </a:lnTo>
                  <a:lnTo>
                    <a:pt x="1544668" y="1597779"/>
                  </a:lnTo>
                  <a:lnTo>
                    <a:pt x="1568747" y="1555421"/>
                  </a:lnTo>
                  <a:lnTo>
                    <a:pt x="1589571" y="1511103"/>
                  </a:lnTo>
                  <a:lnTo>
                    <a:pt x="1606977" y="1464987"/>
                  </a:lnTo>
                  <a:lnTo>
                    <a:pt x="1620801" y="1417232"/>
                  </a:lnTo>
                  <a:lnTo>
                    <a:pt x="1630878" y="1367999"/>
                  </a:lnTo>
                  <a:lnTo>
                    <a:pt x="1637045" y="1317449"/>
                  </a:lnTo>
                  <a:lnTo>
                    <a:pt x="1639137" y="1265742"/>
                  </a:lnTo>
                  <a:lnTo>
                    <a:pt x="1638794" y="1246090"/>
                  </a:lnTo>
                  <a:lnTo>
                    <a:pt x="1636133" y="1206027"/>
                  </a:lnTo>
                  <a:lnTo>
                    <a:pt x="1630987" y="1165562"/>
                  </a:lnTo>
                  <a:lnTo>
                    <a:pt x="1623412" y="1126254"/>
                  </a:lnTo>
                  <a:lnTo>
                    <a:pt x="1609505" y="1088096"/>
                  </a:lnTo>
                  <a:lnTo>
                    <a:pt x="1575005" y="1067793"/>
                  </a:lnTo>
                  <a:lnTo>
                    <a:pt x="1535020" y="1078196"/>
                  </a:lnTo>
                  <a:lnTo>
                    <a:pt x="1514706" y="1112672"/>
                  </a:lnTo>
                  <a:lnTo>
                    <a:pt x="1519713" y="1149842"/>
                  </a:lnTo>
                  <a:lnTo>
                    <a:pt x="1523127" y="1166085"/>
                  </a:lnTo>
                  <a:lnTo>
                    <a:pt x="1530031" y="1214790"/>
                  </a:lnTo>
                  <a:lnTo>
                    <a:pt x="1532314" y="1265642"/>
                  </a:lnTo>
                  <a:lnTo>
                    <a:pt x="1529608" y="1319196"/>
                  </a:lnTo>
                  <a:lnTo>
                    <a:pt x="1521665" y="1371195"/>
                  </a:lnTo>
                  <a:lnTo>
                    <a:pt x="1508752" y="1421378"/>
                  </a:lnTo>
                  <a:lnTo>
                    <a:pt x="1491132" y="1469483"/>
                  </a:lnTo>
                  <a:lnTo>
                    <a:pt x="1469072" y="1515250"/>
                  </a:lnTo>
                  <a:lnTo>
                    <a:pt x="1442837" y="1558416"/>
                  </a:lnTo>
                  <a:lnTo>
                    <a:pt x="1412692" y="1598722"/>
                  </a:lnTo>
                  <a:lnTo>
                    <a:pt x="1378902" y="1635904"/>
                  </a:lnTo>
                  <a:lnTo>
                    <a:pt x="1341715" y="1669704"/>
                  </a:lnTo>
                  <a:lnTo>
                    <a:pt x="1301400" y="1699856"/>
                  </a:lnTo>
                  <a:lnTo>
                    <a:pt x="1258222" y="1726096"/>
                  </a:lnTo>
                  <a:lnTo>
                    <a:pt x="1212444" y="1748159"/>
                  </a:lnTo>
                  <a:lnTo>
                    <a:pt x="1164332" y="1765781"/>
                  </a:lnTo>
                  <a:lnTo>
                    <a:pt x="1114151" y="1778695"/>
                  </a:lnTo>
                  <a:lnTo>
                    <a:pt x="1062166" y="1786638"/>
                  </a:lnTo>
                  <a:lnTo>
                    <a:pt x="1008640" y="1789345"/>
                  </a:lnTo>
                  <a:lnTo>
                    <a:pt x="955086" y="1786638"/>
                  </a:lnTo>
                  <a:lnTo>
                    <a:pt x="903087" y="1778695"/>
                  </a:lnTo>
                  <a:lnTo>
                    <a:pt x="852904" y="1765780"/>
                  </a:lnTo>
                  <a:lnTo>
                    <a:pt x="804799" y="1748159"/>
                  </a:lnTo>
                  <a:lnTo>
                    <a:pt x="759033" y="1726096"/>
                  </a:lnTo>
                  <a:lnTo>
                    <a:pt x="715866" y="1699856"/>
                  </a:lnTo>
                  <a:lnTo>
                    <a:pt x="675561" y="1669704"/>
                  </a:lnTo>
                  <a:lnTo>
                    <a:pt x="638378" y="1635904"/>
                  </a:lnTo>
                  <a:lnTo>
                    <a:pt x="604578" y="1598750"/>
                  </a:lnTo>
                  <a:lnTo>
                    <a:pt x="574426" y="1558458"/>
                  </a:lnTo>
                  <a:lnTo>
                    <a:pt x="548186" y="1515293"/>
                  </a:lnTo>
                  <a:lnTo>
                    <a:pt x="526123" y="1469520"/>
                  </a:lnTo>
                  <a:lnTo>
                    <a:pt x="508501" y="1421404"/>
                  </a:lnTo>
                  <a:lnTo>
                    <a:pt x="495587" y="1371209"/>
                  </a:lnTo>
                  <a:lnTo>
                    <a:pt x="487644" y="1319200"/>
                  </a:lnTo>
                  <a:lnTo>
                    <a:pt x="484937" y="1265642"/>
                  </a:lnTo>
                  <a:lnTo>
                    <a:pt x="487644" y="1212116"/>
                  </a:lnTo>
                  <a:lnTo>
                    <a:pt x="495587" y="1160131"/>
                  </a:lnTo>
                  <a:lnTo>
                    <a:pt x="508501" y="1109950"/>
                  </a:lnTo>
                  <a:lnTo>
                    <a:pt x="526123" y="1061838"/>
                  </a:lnTo>
                  <a:lnTo>
                    <a:pt x="548186" y="1016060"/>
                  </a:lnTo>
                  <a:lnTo>
                    <a:pt x="574426" y="972882"/>
                  </a:lnTo>
                  <a:lnTo>
                    <a:pt x="604578" y="932567"/>
                  </a:lnTo>
                  <a:lnTo>
                    <a:pt x="638377" y="895380"/>
                  </a:lnTo>
                  <a:lnTo>
                    <a:pt x="675528" y="861618"/>
                  </a:lnTo>
                  <a:lnTo>
                    <a:pt x="715817" y="831494"/>
                  </a:lnTo>
                  <a:lnTo>
                    <a:pt x="758982" y="805274"/>
                  </a:lnTo>
                  <a:lnTo>
                    <a:pt x="804756" y="783224"/>
                  </a:lnTo>
                  <a:lnTo>
                    <a:pt x="852874" y="765611"/>
                  </a:lnTo>
                  <a:lnTo>
                    <a:pt x="903070" y="752701"/>
                  </a:lnTo>
                  <a:lnTo>
                    <a:pt x="955081" y="744760"/>
                  </a:lnTo>
                  <a:lnTo>
                    <a:pt x="1008640" y="742053"/>
                  </a:lnTo>
                  <a:lnTo>
                    <a:pt x="1061354" y="744633"/>
                  </a:lnTo>
                  <a:lnTo>
                    <a:pt x="1112514" y="752219"/>
                  </a:lnTo>
                  <a:lnTo>
                    <a:pt x="1161848" y="764586"/>
                  </a:lnTo>
                  <a:lnTo>
                    <a:pt x="1209082" y="781507"/>
                  </a:lnTo>
                  <a:lnTo>
                    <a:pt x="1243776" y="797489"/>
                  </a:lnTo>
                  <a:lnTo>
                    <a:pt x="1308982" y="836631"/>
                  </a:lnTo>
                  <a:lnTo>
                    <a:pt x="1160257" y="1038636"/>
                  </a:lnTo>
                  <a:lnTo>
                    <a:pt x="1126102" y="1019219"/>
                  </a:lnTo>
                  <a:lnTo>
                    <a:pt x="1089134" y="1004789"/>
                  </a:lnTo>
                  <a:lnTo>
                    <a:pt x="1049795" y="995800"/>
                  </a:lnTo>
                  <a:lnTo>
                    <a:pt x="1008526" y="992702"/>
                  </a:lnTo>
                  <a:lnTo>
                    <a:pt x="953440" y="998259"/>
                  </a:lnTo>
                  <a:lnTo>
                    <a:pt x="902150" y="1014184"/>
                  </a:lnTo>
                  <a:lnTo>
                    <a:pt x="855760" y="1039367"/>
                  </a:lnTo>
                  <a:lnTo>
                    <a:pt x="815376" y="1072691"/>
                  </a:lnTo>
                  <a:lnTo>
                    <a:pt x="782003" y="1113082"/>
                  </a:lnTo>
                  <a:lnTo>
                    <a:pt x="756826" y="1159464"/>
                  </a:lnTo>
                  <a:lnTo>
                    <a:pt x="740927" y="1210721"/>
                  </a:lnTo>
                  <a:lnTo>
                    <a:pt x="735387" y="1265742"/>
                  </a:lnTo>
                  <a:lnTo>
                    <a:pt x="740943" y="1320814"/>
                  </a:lnTo>
                  <a:lnTo>
                    <a:pt x="756869" y="1372082"/>
                  </a:lnTo>
                  <a:lnTo>
                    <a:pt x="782051" y="1418471"/>
                  </a:lnTo>
                  <a:lnTo>
                    <a:pt x="815376" y="1458906"/>
                  </a:lnTo>
                  <a:lnTo>
                    <a:pt x="855825" y="1492273"/>
                  </a:lnTo>
                  <a:lnTo>
                    <a:pt x="902236" y="1517450"/>
                  </a:lnTo>
                  <a:lnTo>
                    <a:pt x="953504" y="1533353"/>
                  </a:lnTo>
                  <a:lnTo>
                    <a:pt x="1008526" y="1538895"/>
                  </a:lnTo>
                  <a:lnTo>
                    <a:pt x="1063555" y="1533339"/>
                  </a:lnTo>
                  <a:lnTo>
                    <a:pt x="1114817" y="1517413"/>
                  </a:lnTo>
                  <a:lnTo>
                    <a:pt x="1161199" y="1492231"/>
                  </a:lnTo>
                  <a:lnTo>
                    <a:pt x="1201591" y="1458906"/>
                  </a:lnTo>
                  <a:lnTo>
                    <a:pt x="1202232" y="1458906"/>
                  </a:lnTo>
                  <a:lnTo>
                    <a:pt x="1235596" y="1418457"/>
                  </a:lnTo>
                  <a:lnTo>
                    <a:pt x="1260769" y="1372045"/>
                  </a:lnTo>
                  <a:lnTo>
                    <a:pt x="1276666" y="1320772"/>
                  </a:lnTo>
                  <a:lnTo>
                    <a:pt x="1282206" y="1265742"/>
                  </a:lnTo>
                  <a:lnTo>
                    <a:pt x="1279111" y="1224464"/>
                  </a:lnTo>
                  <a:lnTo>
                    <a:pt x="1270124" y="1185103"/>
                  </a:lnTo>
                  <a:lnTo>
                    <a:pt x="1255695" y="1148132"/>
                  </a:lnTo>
                  <a:lnTo>
                    <a:pt x="1236272" y="1114025"/>
                  </a:lnTo>
                  <a:lnTo>
                    <a:pt x="1742256" y="608026"/>
                  </a:lnTo>
                  <a:lnTo>
                    <a:pt x="1995355" y="623124"/>
                  </a:lnTo>
                  <a:lnTo>
                    <a:pt x="2007662" y="622488"/>
                  </a:lnTo>
                  <a:lnTo>
                    <a:pt x="2019141" y="619100"/>
                  </a:lnTo>
                  <a:lnTo>
                    <a:pt x="2261985" y="353646"/>
                  </a:lnTo>
                  <a:lnTo>
                    <a:pt x="2275391" y="315083"/>
                  </a:lnTo>
                  <a:lnTo>
                    <a:pt x="2270377" y="295320"/>
                  </a:lnTo>
                  <a:lnTo>
                    <a:pt x="2240767" y="268348"/>
                  </a:lnTo>
                  <a:lnTo>
                    <a:pt x="2056315" y="218621"/>
                  </a:lnTo>
                  <a:lnTo>
                    <a:pt x="2008031" y="39017"/>
                  </a:lnTo>
                  <a:lnTo>
                    <a:pt x="1998660" y="20100"/>
                  </a:lnTo>
                  <a:lnTo>
                    <a:pt x="1983266" y="6685"/>
                  </a:lnTo>
                  <a:lnTo>
                    <a:pt x="1963947" y="0"/>
                  </a:lnTo>
                  <a:close/>
                </a:path>
              </a:pathLst>
            </a:custGeom>
            <a:solidFill>
              <a:srgbClr val="00833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/>
          <p:nvPr/>
        </p:nvSpPr>
        <p:spPr>
          <a:xfrm>
            <a:off x="9494427" y="3980277"/>
            <a:ext cx="6585584" cy="5553710"/>
          </a:xfrm>
          <a:custGeom>
            <a:avLst/>
            <a:gdLst/>
            <a:ahLst/>
            <a:cxnLst/>
            <a:rect l="l" t="t" r="r" b="b"/>
            <a:pathLst>
              <a:path w="6585584" h="5553709">
                <a:moveTo>
                  <a:pt x="3292566" y="0"/>
                </a:moveTo>
                <a:lnTo>
                  <a:pt x="3347566" y="334"/>
                </a:lnTo>
                <a:lnTo>
                  <a:pt x="3402348" y="1334"/>
                </a:lnTo>
                <a:lnTo>
                  <a:pt x="3456905" y="2995"/>
                </a:lnTo>
                <a:lnTo>
                  <a:pt x="3511230" y="5311"/>
                </a:lnTo>
                <a:lnTo>
                  <a:pt x="3565317" y="8277"/>
                </a:lnTo>
                <a:lnTo>
                  <a:pt x="3619158" y="11888"/>
                </a:lnTo>
                <a:lnTo>
                  <a:pt x="3672746" y="16139"/>
                </a:lnTo>
                <a:lnTo>
                  <a:pt x="3726075" y="21024"/>
                </a:lnTo>
                <a:lnTo>
                  <a:pt x="3779137" y="26539"/>
                </a:lnTo>
                <a:lnTo>
                  <a:pt x="3831925" y="32678"/>
                </a:lnTo>
                <a:lnTo>
                  <a:pt x="3884433" y="39435"/>
                </a:lnTo>
                <a:lnTo>
                  <a:pt x="3936653" y="46807"/>
                </a:lnTo>
                <a:lnTo>
                  <a:pt x="3988578" y="54787"/>
                </a:lnTo>
                <a:lnTo>
                  <a:pt x="4040201" y="63370"/>
                </a:lnTo>
                <a:lnTo>
                  <a:pt x="4091516" y="72551"/>
                </a:lnTo>
                <a:lnTo>
                  <a:pt x="4142516" y="82326"/>
                </a:lnTo>
                <a:lnTo>
                  <a:pt x="4193193" y="92688"/>
                </a:lnTo>
                <a:lnTo>
                  <a:pt x="4243540" y="103633"/>
                </a:lnTo>
                <a:lnTo>
                  <a:pt x="4293550" y="115155"/>
                </a:lnTo>
                <a:lnTo>
                  <a:pt x="4343218" y="127249"/>
                </a:lnTo>
                <a:lnTo>
                  <a:pt x="4392534" y="139910"/>
                </a:lnTo>
                <a:lnTo>
                  <a:pt x="4441493" y="153133"/>
                </a:lnTo>
                <a:lnTo>
                  <a:pt x="4490088" y="166913"/>
                </a:lnTo>
                <a:lnTo>
                  <a:pt x="4538311" y="181244"/>
                </a:lnTo>
                <a:lnTo>
                  <a:pt x="4586155" y="196121"/>
                </a:lnTo>
                <a:lnTo>
                  <a:pt x="4633615" y="211539"/>
                </a:lnTo>
                <a:lnTo>
                  <a:pt x="4680681" y="227493"/>
                </a:lnTo>
                <a:lnTo>
                  <a:pt x="4727349" y="243978"/>
                </a:lnTo>
                <a:lnTo>
                  <a:pt x="4773609" y="260987"/>
                </a:lnTo>
                <a:lnTo>
                  <a:pt x="4819457" y="278518"/>
                </a:lnTo>
                <a:lnTo>
                  <a:pt x="4864884" y="296563"/>
                </a:lnTo>
                <a:lnTo>
                  <a:pt x="4909883" y="315118"/>
                </a:lnTo>
                <a:lnTo>
                  <a:pt x="4954449" y="334178"/>
                </a:lnTo>
                <a:lnTo>
                  <a:pt x="4998572" y="353737"/>
                </a:lnTo>
                <a:lnTo>
                  <a:pt x="5042248" y="373790"/>
                </a:lnTo>
                <a:lnTo>
                  <a:pt x="5085468" y="394332"/>
                </a:lnTo>
                <a:lnTo>
                  <a:pt x="5128226" y="415359"/>
                </a:lnTo>
                <a:lnTo>
                  <a:pt x="5170515" y="436863"/>
                </a:lnTo>
                <a:lnTo>
                  <a:pt x="5212327" y="458842"/>
                </a:lnTo>
                <a:lnTo>
                  <a:pt x="5253656" y="481288"/>
                </a:lnTo>
                <a:lnTo>
                  <a:pt x="5294495" y="504198"/>
                </a:lnTo>
                <a:lnTo>
                  <a:pt x="5334837" y="527566"/>
                </a:lnTo>
                <a:lnTo>
                  <a:pt x="5374674" y="551386"/>
                </a:lnTo>
                <a:lnTo>
                  <a:pt x="5414000" y="575653"/>
                </a:lnTo>
                <a:lnTo>
                  <a:pt x="5452808" y="600363"/>
                </a:lnTo>
                <a:lnTo>
                  <a:pt x="5491091" y="625510"/>
                </a:lnTo>
                <a:lnTo>
                  <a:pt x="5528841" y="651089"/>
                </a:lnTo>
                <a:lnTo>
                  <a:pt x="5566052" y="677095"/>
                </a:lnTo>
                <a:lnTo>
                  <a:pt x="5602718" y="703522"/>
                </a:lnTo>
                <a:lnTo>
                  <a:pt x="5638830" y="730366"/>
                </a:lnTo>
                <a:lnTo>
                  <a:pt x="5674382" y="757620"/>
                </a:lnTo>
                <a:lnTo>
                  <a:pt x="5709366" y="785281"/>
                </a:lnTo>
                <a:lnTo>
                  <a:pt x="5743777" y="813342"/>
                </a:lnTo>
                <a:lnTo>
                  <a:pt x="5777607" y="841798"/>
                </a:lnTo>
                <a:lnTo>
                  <a:pt x="5810848" y="870646"/>
                </a:lnTo>
                <a:lnTo>
                  <a:pt x="5843495" y="899878"/>
                </a:lnTo>
                <a:lnTo>
                  <a:pt x="5875539" y="929490"/>
                </a:lnTo>
                <a:lnTo>
                  <a:pt x="5906975" y="959477"/>
                </a:lnTo>
                <a:lnTo>
                  <a:pt x="5937794" y="989833"/>
                </a:lnTo>
                <a:lnTo>
                  <a:pt x="5967991" y="1020554"/>
                </a:lnTo>
                <a:lnTo>
                  <a:pt x="5997557" y="1051634"/>
                </a:lnTo>
                <a:lnTo>
                  <a:pt x="6026487" y="1083068"/>
                </a:lnTo>
                <a:lnTo>
                  <a:pt x="6054772" y="1114850"/>
                </a:lnTo>
                <a:lnTo>
                  <a:pt x="6082407" y="1146976"/>
                </a:lnTo>
                <a:lnTo>
                  <a:pt x="6109383" y="1179441"/>
                </a:lnTo>
                <a:lnTo>
                  <a:pt x="6135695" y="1212239"/>
                </a:lnTo>
                <a:lnTo>
                  <a:pt x="6161335" y="1245365"/>
                </a:lnTo>
                <a:lnTo>
                  <a:pt x="6186296" y="1278813"/>
                </a:lnTo>
                <a:lnTo>
                  <a:pt x="6210571" y="1312579"/>
                </a:lnTo>
                <a:lnTo>
                  <a:pt x="6234153" y="1346658"/>
                </a:lnTo>
                <a:lnTo>
                  <a:pt x="6257035" y="1381043"/>
                </a:lnTo>
                <a:lnTo>
                  <a:pt x="6279211" y="1415731"/>
                </a:lnTo>
                <a:lnTo>
                  <a:pt x="6300673" y="1450716"/>
                </a:lnTo>
                <a:lnTo>
                  <a:pt x="6321414" y="1485992"/>
                </a:lnTo>
                <a:lnTo>
                  <a:pt x="6341427" y="1521554"/>
                </a:lnTo>
                <a:lnTo>
                  <a:pt x="6360705" y="1557398"/>
                </a:lnTo>
                <a:lnTo>
                  <a:pt x="6379241" y="1593518"/>
                </a:lnTo>
                <a:lnTo>
                  <a:pt x="6397029" y="1629909"/>
                </a:lnTo>
                <a:lnTo>
                  <a:pt x="6414061" y="1666565"/>
                </a:lnTo>
                <a:lnTo>
                  <a:pt x="6430331" y="1703482"/>
                </a:lnTo>
                <a:lnTo>
                  <a:pt x="6445830" y="1740654"/>
                </a:lnTo>
                <a:lnTo>
                  <a:pt x="6460553" y="1778076"/>
                </a:lnTo>
                <a:lnTo>
                  <a:pt x="6474492" y="1815743"/>
                </a:lnTo>
                <a:lnTo>
                  <a:pt x="6487641" y="1853649"/>
                </a:lnTo>
                <a:lnTo>
                  <a:pt x="6499992" y="1891790"/>
                </a:lnTo>
                <a:lnTo>
                  <a:pt x="6511538" y="1930161"/>
                </a:lnTo>
                <a:lnTo>
                  <a:pt x="6522272" y="1968755"/>
                </a:lnTo>
                <a:lnTo>
                  <a:pt x="6532188" y="2007568"/>
                </a:lnTo>
                <a:lnTo>
                  <a:pt x="6541279" y="2046595"/>
                </a:lnTo>
                <a:lnTo>
                  <a:pt x="6549537" y="2085830"/>
                </a:lnTo>
                <a:lnTo>
                  <a:pt x="6556955" y="2125269"/>
                </a:lnTo>
                <a:lnTo>
                  <a:pt x="6563526" y="2164906"/>
                </a:lnTo>
                <a:lnTo>
                  <a:pt x="6569244" y="2204736"/>
                </a:lnTo>
                <a:lnTo>
                  <a:pt x="6574102" y="2244753"/>
                </a:lnTo>
                <a:lnTo>
                  <a:pt x="6578092" y="2284953"/>
                </a:lnTo>
                <a:lnTo>
                  <a:pt x="6581208" y="2325330"/>
                </a:lnTo>
                <a:lnTo>
                  <a:pt x="6583442" y="2365880"/>
                </a:lnTo>
                <a:lnTo>
                  <a:pt x="6584787" y="2406596"/>
                </a:lnTo>
                <a:lnTo>
                  <a:pt x="6585237" y="2447474"/>
                </a:lnTo>
                <a:lnTo>
                  <a:pt x="6584627" y="2495085"/>
                </a:lnTo>
                <a:lnTo>
                  <a:pt x="6582802" y="2542474"/>
                </a:lnTo>
                <a:lnTo>
                  <a:pt x="6579775" y="2589635"/>
                </a:lnTo>
                <a:lnTo>
                  <a:pt x="6575555" y="2636557"/>
                </a:lnTo>
                <a:lnTo>
                  <a:pt x="6570156" y="2683234"/>
                </a:lnTo>
                <a:lnTo>
                  <a:pt x="6563586" y="2729656"/>
                </a:lnTo>
                <a:lnTo>
                  <a:pt x="6555858" y="2775816"/>
                </a:lnTo>
                <a:lnTo>
                  <a:pt x="6546982" y="2821706"/>
                </a:lnTo>
                <a:lnTo>
                  <a:pt x="6536970" y="2867317"/>
                </a:lnTo>
                <a:lnTo>
                  <a:pt x="6525832" y="2912641"/>
                </a:lnTo>
                <a:lnTo>
                  <a:pt x="6513580" y="2957670"/>
                </a:lnTo>
                <a:lnTo>
                  <a:pt x="6500225" y="3002396"/>
                </a:lnTo>
                <a:lnTo>
                  <a:pt x="6485777" y="3046811"/>
                </a:lnTo>
                <a:lnTo>
                  <a:pt x="6470249" y="3090906"/>
                </a:lnTo>
                <a:lnTo>
                  <a:pt x="6453650" y="3134673"/>
                </a:lnTo>
                <a:lnTo>
                  <a:pt x="6435992" y="3178104"/>
                </a:lnTo>
                <a:lnTo>
                  <a:pt x="6417286" y="3221191"/>
                </a:lnTo>
                <a:lnTo>
                  <a:pt x="6397543" y="3263926"/>
                </a:lnTo>
                <a:lnTo>
                  <a:pt x="6376774" y="3306300"/>
                </a:lnTo>
                <a:lnTo>
                  <a:pt x="6354991" y="3348305"/>
                </a:lnTo>
                <a:lnTo>
                  <a:pt x="6332203" y="3389933"/>
                </a:lnTo>
                <a:lnTo>
                  <a:pt x="6308423" y="3431176"/>
                </a:lnTo>
                <a:lnTo>
                  <a:pt x="6283661" y="3472026"/>
                </a:lnTo>
                <a:lnTo>
                  <a:pt x="6257929" y="3512474"/>
                </a:lnTo>
                <a:lnTo>
                  <a:pt x="6231237" y="3552512"/>
                </a:lnTo>
                <a:lnTo>
                  <a:pt x="6203597" y="3592133"/>
                </a:lnTo>
                <a:lnTo>
                  <a:pt x="6175019" y="3631327"/>
                </a:lnTo>
                <a:lnTo>
                  <a:pt x="6145515" y="3670088"/>
                </a:lnTo>
                <a:lnTo>
                  <a:pt x="6115095" y="3708405"/>
                </a:lnTo>
                <a:lnTo>
                  <a:pt x="6083772" y="3746272"/>
                </a:lnTo>
                <a:lnTo>
                  <a:pt x="6051555" y="3783680"/>
                </a:lnTo>
                <a:lnTo>
                  <a:pt x="6018456" y="3820621"/>
                </a:lnTo>
                <a:lnTo>
                  <a:pt x="5984486" y="3857087"/>
                </a:lnTo>
                <a:lnTo>
                  <a:pt x="5949656" y="3893069"/>
                </a:lnTo>
                <a:lnTo>
                  <a:pt x="5913977" y="3928560"/>
                </a:lnTo>
                <a:lnTo>
                  <a:pt x="5877460" y="3963551"/>
                </a:lnTo>
                <a:lnTo>
                  <a:pt x="5840116" y="3998033"/>
                </a:lnTo>
                <a:lnTo>
                  <a:pt x="5801957" y="4032000"/>
                </a:lnTo>
                <a:lnTo>
                  <a:pt x="5762993" y="4065442"/>
                </a:lnTo>
                <a:lnTo>
                  <a:pt x="5723235" y="4098351"/>
                </a:lnTo>
                <a:lnTo>
                  <a:pt x="5682694" y="4130720"/>
                </a:lnTo>
                <a:lnTo>
                  <a:pt x="5641382" y="4162540"/>
                </a:lnTo>
                <a:lnTo>
                  <a:pt x="5599310" y="4193802"/>
                </a:lnTo>
                <a:lnTo>
                  <a:pt x="5556488" y="4224499"/>
                </a:lnTo>
                <a:lnTo>
                  <a:pt x="5512928" y="4254623"/>
                </a:lnTo>
                <a:lnTo>
                  <a:pt x="5468641" y="4284165"/>
                </a:lnTo>
                <a:lnTo>
                  <a:pt x="5423637" y="4313117"/>
                </a:lnTo>
                <a:lnTo>
                  <a:pt x="5432652" y="4347734"/>
                </a:lnTo>
                <a:lnTo>
                  <a:pt x="5455777" y="4421465"/>
                </a:lnTo>
                <a:lnTo>
                  <a:pt x="5469804" y="4460310"/>
                </a:lnTo>
                <a:lnTo>
                  <a:pt x="5485419" y="4500297"/>
                </a:lnTo>
                <a:lnTo>
                  <a:pt x="5502579" y="4541291"/>
                </a:lnTo>
                <a:lnTo>
                  <a:pt x="5521244" y="4583157"/>
                </a:lnTo>
                <a:lnTo>
                  <a:pt x="5541370" y="4625763"/>
                </a:lnTo>
                <a:lnTo>
                  <a:pt x="5562918" y="4668973"/>
                </a:lnTo>
                <a:lnTo>
                  <a:pt x="5585844" y="4712653"/>
                </a:lnTo>
                <a:lnTo>
                  <a:pt x="5610107" y="4756670"/>
                </a:lnTo>
                <a:lnTo>
                  <a:pt x="5635666" y="4800889"/>
                </a:lnTo>
                <a:lnTo>
                  <a:pt x="5662479" y="4845176"/>
                </a:lnTo>
                <a:lnTo>
                  <a:pt x="5690504" y="4889397"/>
                </a:lnTo>
                <a:lnTo>
                  <a:pt x="5719699" y="4933418"/>
                </a:lnTo>
                <a:lnTo>
                  <a:pt x="5750023" y="4977104"/>
                </a:lnTo>
                <a:lnTo>
                  <a:pt x="5781433" y="5020323"/>
                </a:lnTo>
                <a:lnTo>
                  <a:pt x="5813889" y="5062938"/>
                </a:lnTo>
                <a:lnTo>
                  <a:pt x="5847349" y="5104817"/>
                </a:lnTo>
                <a:lnTo>
                  <a:pt x="5881770" y="5145824"/>
                </a:lnTo>
                <a:lnTo>
                  <a:pt x="5917112" y="5185827"/>
                </a:lnTo>
                <a:lnTo>
                  <a:pt x="5953331" y="5224690"/>
                </a:lnTo>
                <a:lnTo>
                  <a:pt x="5990388" y="5262281"/>
                </a:lnTo>
                <a:lnTo>
                  <a:pt x="6028239" y="5298463"/>
                </a:lnTo>
                <a:lnTo>
                  <a:pt x="6066844" y="5333104"/>
                </a:lnTo>
                <a:lnTo>
                  <a:pt x="6106161" y="5366070"/>
                </a:lnTo>
                <a:lnTo>
                  <a:pt x="6146147" y="5397225"/>
                </a:lnTo>
                <a:lnTo>
                  <a:pt x="6186761" y="5426437"/>
                </a:lnTo>
                <a:lnTo>
                  <a:pt x="6227962" y="5453570"/>
                </a:lnTo>
                <a:lnTo>
                  <a:pt x="6269708" y="5478491"/>
                </a:lnTo>
                <a:lnTo>
                  <a:pt x="6311956" y="5501066"/>
                </a:lnTo>
                <a:lnTo>
                  <a:pt x="6354666" y="5521160"/>
                </a:lnTo>
                <a:lnTo>
                  <a:pt x="6397795" y="5538640"/>
                </a:lnTo>
                <a:lnTo>
                  <a:pt x="6441303" y="5553370"/>
                </a:lnTo>
                <a:lnTo>
                  <a:pt x="6391371" y="5544668"/>
                </a:lnTo>
                <a:lnTo>
                  <a:pt x="6341187" y="5535509"/>
                </a:lnTo>
                <a:lnTo>
                  <a:pt x="6290793" y="5525882"/>
                </a:lnTo>
                <a:lnTo>
                  <a:pt x="6240231" y="5515780"/>
                </a:lnTo>
                <a:lnTo>
                  <a:pt x="6189542" y="5505194"/>
                </a:lnTo>
                <a:lnTo>
                  <a:pt x="6138768" y="5494115"/>
                </a:lnTo>
                <a:lnTo>
                  <a:pt x="6087951" y="5482534"/>
                </a:lnTo>
                <a:lnTo>
                  <a:pt x="6037132" y="5470443"/>
                </a:lnTo>
                <a:lnTo>
                  <a:pt x="5986352" y="5457832"/>
                </a:lnTo>
                <a:lnTo>
                  <a:pt x="5935654" y="5444692"/>
                </a:lnTo>
                <a:lnTo>
                  <a:pt x="5885078" y="5431016"/>
                </a:lnTo>
                <a:lnTo>
                  <a:pt x="5834668" y="5416794"/>
                </a:lnTo>
                <a:lnTo>
                  <a:pt x="5784463" y="5402017"/>
                </a:lnTo>
                <a:lnTo>
                  <a:pt x="5734506" y="5386676"/>
                </a:lnTo>
                <a:lnTo>
                  <a:pt x="5684838" y="5370764"/>
                </a:lnTo>
                <a:lnTo>
                  <a:pt x="5635502" y="5354270"/>
                </a:lnTo>
                <a:lnTo>
                  <a:pt x="5586537" y="5337186"/>
                </a:lnTo>
                <a:lnTo>
                  <a:pt x="5537987" y="5319504"/>
                </a:lnTo>
                <a:lnTo>
                  <a:pt x="5489893" y="5301214"/>
                </a:lnTo>
                <a:lnTo>
                  <a:pt x="5442296" y="5282308"/>
                </a:lnTo>
                <a:lnTo>
                  <a:pt x="5395238" y="5262777"/>
                </a:lnTo>
                <a:lnTo>
                  <a:pt x="5348761" y="5242611"/>
                </a:lnTo>
                <a:lnTo>
                  <a:pt x="5302906" y="5221804"/>
                </a:lnTo>
                <a:lnTo>
                  <a:pt x="5257715" y="5200344"/>
                </a:lnTo>
                <a:lnTo>
                  <a:pt x="5213229" y="5178224"/>
                </a:lnTo>
                <a:lnTo>
                  <a:pt x="5169490" y="5155436"/>
                </a:lnTo>
                <a:lnTo>
                  <a:pt x="5126539" y="5131969"/>
                </a:lnTo>
                <a:lnTo>
                  <a:pt x="5084419" y="5107816"/>
                </a:lnTo>
                <a:lnTo>
                  <a:pt x="5043171" y="5082967"/>
                </a:lnTo>
                <a:lnTo>
                  <a:pt x="5002836" y="5057413"/>
                </a:lnTo>
                <a:lnTo>
                  <a:pt x="4963456" y="5031147"/>
                </a:lnTo>
                <a:lnTo>
                  <a:pt x="4925073" y="5004159"/>
                </a:lnTo>
                <a:lnTo>
                  <a:pt x="4887728" y="4976440"/>
                </a:lnTo>
                <a:lnTo>
                  <a:pt x="4851463" y="4947981"/>
                </a:lnTo>
                <a:lnTo>
                  <a:pt x="4816320" y="4918774"/>
                </a:lnTo>
                <a:lnTo>
                  <a:pt x="4782339" y="4888810"/>
                </a:lnTo>
                <a:lnTo>
                  <a:pt x="4749563" y="4858080"/>
                </a:lnTo>
                <a:lnTo>
                  <a:pt x="4718034" y="4826575"/>
                </a:lnTo>
                <a:lnTo>
                  <a:pt x="4687792" y="4794287"/>
                </a:lnTo>
                <a:lnTo>
                  <a:pt x="4658880" y="4761206"/>
                </a:lnTo>
                <a:lnTo>
                  <a:pt x="4631339" y="4727324"/>
                </a:lnTo>
                <a:lnTo>
                  <a:pt x="4605210" y="4692633"/>
                </a:lnTo>
                <a:lnTo>
                  <a:pt x="4556084" y="4707979"/>
                </a:lnTo>
                <a:lnTo>
                  <a:pt x="4506808" y="4722728"/>
                </a:lnTo>
                <a:lnTo>
                  <a:pt x="4457387" y="4736876"/>
                </a:lnTo>
                <a:lnTo>
                  <a:pt x="4407827" y="4750425"/>
                </a:lnTo>
                <a:lnTo>
                  <a:pt x="4358131" y="4763373"/>
                </a:lnTo>
                <a:lnTo>
                  <a:pt x="4308306" y="4775718"/>
                </a:lnTo>
                <a:lnTo>
                  <a:pt x="4258357" y="4787461"/>
                </a:lnTo>
                <a:lnTo>
                  <a:pt x="4208288" y="4798601"/>
                </a:lnTo>
                <a:lnTo>
                  <a:pt x="4158106" y="4809137"/>
                </a:lnTo>
                <a:lnTo>
                  <a:pt x="4107814" y="4819067"/>
                </a:lnTo>
                <a:lnTo>
                  <a:pt x="4057419" y="4828392"/>
                </a:lnTo>
                <a:lnTo>
                  <a:pt x="4006926" y="4837110"/>
                </a:lnTo>
                <a:lnTo>
                  <a:pt x="3956339" y="4845220"/>
                </a:lnTo>
                <a:lnTo>
                  <a:pt x="3905664" y="4852722"/>
                </a:lnTo>
                <a:lnTo>
                  <a:pt x="3854906" y="4859616"/>
                </a:lnTo>
                <a:lnTo>
                  <a:pt x="3804070" y="4865899"/>
                </a:lnTo>
                <a:lnTo>
                  <a:pt x="3753161" y="4871572"/>
                </a:lnTo>
                <a:lnTo>
                  <a:pt x="3702185" y="4876633"/>
                </a:lnTo>
                <a:lnTo>
                  <a:pt x="3651147" y="4881082"/>
                </a:lnTo>
                <a:lnTo>
                  <a:pt x="3600051" y="4884918"/>
                </a:lnTo>
                <a:lnTo>
                  <a:pt x="3548904" y="4888140"/>
                </a:lnTo>
                <a:lnTo>
                  <a:pt x="3497709" y="4890747"/>
                </a:lnTo>
                <a:lnTo>
                  <a:pt x="3446473" y="4892739"/>
                </a:lnTo>
                <a:lnTo>
                  <a:pt x="3395201" y="4894114"/>
                </a:lnTo>
                <a:lnTo>
                  <a:pt x="3343897" y="4894873"/>
                </a:lnTo>
                <a:lnTo>
                  <a:pt x="3292567" y="4895013"/>
                </a:lnTo>
                <a:lnTo>
                  <a:pt x="3237568" y="4894679"/>
                </a:lnTo>
                <a:lnTo>
                  <a:pt x="3182788" y="4893678"/>
                </a:lnTo>
                <a:lnTo>
                  <a:pt x="3128232" y="4892018"/>
                </a:lnTo>
                <a:lnTo>
                  <a:pt x="3073908" y="4889702"/>
                </a:lnTo>
                <a:lnTo>
                  <a:pt x="3019823" y="4886736"/>
                </a:lnTo>
                <a:lnTo>
                  <a:pt x="2965983" y="4883125"/>
                </a:lnTo>
                <a:lnTo>
                  <a:pt x="2912396" y="4878875"/>
                </a:lnTo>
                <a:lnTo>
                  <a:pt x="2859069" y="4873990"/>
                </a:lnTo>
                <a:lnTo>
                  <a:pt x="2806009" y="4868476"/>
                </a:lnTo>
                <a:lnTo>
                  <a:pt x="2753222" y="4862337"/>
                </a:lnTo>
                <a:lnTo>
                  <a:pt x="2700716" y="4855580"/>
                </a:lnTo>
                <a:lnTo>
                  <a:pt x="2648498" y="4848209"/>
                </a:lnTo>
                <a:lnTo>
                  <a:pt x="2596574" y="4840230"/>
                </a:lnTo>
                <a:lnTo>
                  <a:pt x="2544952" y="4831647"/>
                </a:lnTo>
                <a:lnTo>
                  <a:pt x="2493638" y="4822467"/>
                </a:lnTo>
                <a:lnTo>
                  <a:pt x="2442640" y="4812693"/>
                </a:lnTo>
                <a:lnTo>
                  <a:pt x="2391965" y="4802331"/>
                </a:lnTo>
                <a:lnTo>
                  <a:pt x="2341619" y="4791387"/>
                </a:lnTo>
                <a:lnTo>
                  <a:pt x="2291610" y="4779866"/>
                </a:lnTo>
                <a:lnTo>
                  <a:pt x="2241944" y="4767773"/>
                </a:lnTo>
                <a:lnTo>
                  <a:pt x="2192629" y="4755112"/>
                </a:lnTo>
                <a:lnTo>
                  <a:pt x="2143672" y="4741890"/>
                </a:lnTo>
                <a:lnTo>
                  <a:pt x="2095078" y="4728111"/>
                </a:lnTo>
                <a:lnTo>
                  <a:pt x="2046857" y="4713781"/>
                </a:lnTo>
                <a:lnTo>
                  <a:pt x="1999014" y="4698905"/>
                </a:lnTo>
                <a:lnTo>
                  <a:pt x="1951556" y="4683487"/>
                </a:lnTo>
                <a:lnTo>
                  <a:pt x="1904491" y="4667534"/>
                </a:lnTo>
                <a:lnTo>
                  <a:pt x="1857825" y="4651050"/>
                </a:lnTo>
                <a:lnTo>
                  <a:pt x="1811566" y="4634041"/>
                </a:lnTo>
                <a:lnTo>
                  <a:pt x="1765720" y="4616512"/>
                </a:lnTo>
                <a:lnTo>
                  <a:pt x="1720294" y="4598467"/>
                </a:lnTo>
                <a:lnTo>
                  <a:pt x="1675296" y="4579913"/>
                </a:lnTo>
                <a:lnTo>
                  <a:pt x="1630732" y="4560854"/>
                </a:lnTo>
                <a:lnTo>
                  <a:pt x="1586610" y="4541296"/>
                </a:lnTo>
                <a:lnTo>
                  <a:pt x="1542935" y="4521243"/>
                </a:lnTo>
                <a:lnTo>
                  <a:pt x="1499716" y="4500702"/>
                </a:lnTo>
                <a:lnTo>
                  <a:pt x="1456960" y="4479676"/>
                </a:lnTo>
                <a:lnTo>
                  <a:pt x="1414673" y="4458172"/>
                </a:lnTo>
                <a:lnTo>
                  <a:pt x="1372862" y="4436194"/>
                </a:lnTo>
                <a:lnTo>
                  <a:pt x="1331534" y="4413748"/>
                </a:lnTo>
                <a:lnTo>
                  <a:pt x="1290697" y="4390839"/>
                </a:lnTo>
                <a:lnTo>
                  <a:pt x="1250356" y="4367472"/>
                </a:lnTo>
                <a:lnTo>
                  <a:pt x="1210520" y="4343653"/>
                </a:lnTo>
                <a:lnTo>
                  <a:pt x="1171196" y="4319386"/>
                </a:lnTo>
                <a:lnTo>
                  <a:pt x="1132389" y="4294676"/>
                </a:lnTo>
                <a:lnTo>
                  <a:pt x="1094108" y="4269530"/>
                </a:lnTo>
                <a:lnTo>
                  <a:pt x="1056358" y="4243951"/>
                </a:lnTo>
                <a:lnTo>
                  <a:pt x="1019148" y="4217946"/>
                </a:lnTo>
                <a:lnTo>
                  <a:pt x="982484" y="4191519"/>
                </a:lnTo>
                <a:lnTo>
                  <a:pt x="946373" y="4164676"/>
                </a:lnTo>
                <a:lnTo>
                  <a:pt x="910823" y="4137421"/>
                </a:lnTo>
                <a:lnTo>
                  <a:pt x="875839" y="4109761"/>
                </a:lnTo>
                <a:lnTo>
                  <a:pt x="841429" y="4081700"/>
                </a:lnTo>
                <a:lnTo>
                  <a:pt x="807601" y="4053243"/>
                </a:lnTo>
                <a:lnTo>
                  <a:pt x="774360" y="4024396"/>
                </a:lnTo>
                <a:lnTo>
                  <a:pt x="741715" y="3995164"/>
                </a:lnTo>
                <a:lnTo>
                  <a:pt x="709672" y="3965552"/>
                </a:lnTo>
                <a:lnTo>
                  <a:pt x="678237" y="3935564"/>
                </a:lnTo>
                <a:lnTo>
                  <a:pt x="647419" y="3905208"/>
                </a:lnTo>
                <a:lnTo>
                  <a:pt x="617224" y="3874487"/>
                </a:lnTo>
                <a:lnTo>
                  <a:pt x="587658" y="3843406"/>
                </a:lnTo>
                <a:lnTo>
                  <a:pt x="558730" y="3811972"/>
                </a:lnTo>
                <a:lnTo>
                  <a:pt x="530445" y="3780189"/>
                </a:lnTo>
                <a:lnTo>
                  <a:pt x="502812" y="3748062"/>
                </a:lnTo>
                <a:lnTo>
                  <a:pt x="475836" y="3715596"/>
                </a:lnTo>
                <a:lnTo>
                  <a:pt x="449525" y="3682798"/>
                </a:lnTo>
                <a:lnTo>
                  <a:pt x="423886" y="3649671"/>
                </a:lnTo>
                <a:lnTo>
                  <a:pt x="398926" y="3616222"/>
                </a:lnTo>
                <a:lnTo>
                  <a:pt x="374652" y="3582454"/>
                </a:lnTo>
                <a:lnTo>
                  <a:pt x="351071" y="3548375"/>
                </a:lnTo>
                <a:lnTo>
                  <a:pt x="328189" y="3513988"/>
                </a:lnTo>
                <a:lnTo>
                  <a:pt x="306014" y="3479299"/>
                </a:lnTo>
                <a:lnTo>
                  <a:pt x="284553" y="3444313"/>
                </a:lnTo>
                <a:lnTo>
                  <a:pt x="263813" y="3409035"/>
                </a:lnTo>
                <a:lnTo>
                  <a:pt x="243801" y="3373471"/>
                </a:lnTo>
                <a:lnTo>
                  <a:pt x="224523" y="3337625"/>
                </a:lnTo>
                <a:lnTo>
                  <a:pt x="205988" y="3301503"/>
                </a:lnTo>
                <a:lnTo>
                  <a:pt x="188200" y="3265111"/>
                </a:lnTo>
                <a:lnTo>
                  <a:pt x="171169" y="3228452"/>
                </a:lnTo>
                <a:lnTo>
                  <a:pt x="154900" y="3191533"/>
                </a:lnTo>
                <a:lnTo>
                  <a:pt x="139401" y="3154359"/>
                </a:lnTo>
                <a:lnTo>
                  <a:pt x="124679" y="3116934"/>
                </a:lnTo>
                <a:lnTo>
                  <a:pt x="110740" y="3079265"/>
                </a:lnTo>
                <a:lnTo>
                  <a:pt x="97592" y="3041356"/>
                </a:lnTo>
                <a:lnTo>
                  <a:pt x="85242" y="3003212"/>
                </a:lnTo>
                <a:lnTo>
                  <a:pt x="73696" y="2964838"/>
                </a:lnTo>
                <a:lnTo>
                  <a:pt x="62962" y="2926241"/>
                </a:lnTo>
                <a:lnTo>
                  <a:pt x="53046" y="2887425"/>
                </a:lnTo>
                <a:lnTo>
                  <a:pt x="43956" y="2848394"/>
                </a:lnTo>
                <a:lnTo>
                  <a:pt x="35699" y="2809155"/>
                </a:lnTo>
                <a:lnTo>
                  <a:pt x="28281" y="2769713"/>
                </a:lnTo>
                <a:lnTo>
                  <a:pt x="21709" y="2730072"/>
                </a:lnTo>
                <a:lnTo>
                  <a:pt x="15992" y="2690239"/>
                </a:lnTo>
                <a:lnTo>
                  <a:pt x="11134" y="2650217"/>
                </a:lnTo>
                <a:lnTo>
                  <a:pt x="7144" y="2610013"/>
                </a:lnTo>
                <a:lnTo>
                  <a:pt x="4029" y="2569632"/>
                </a:lnTo>
                <a:lnTo>
                  <a:pt x="1795" y="2529078"/>
                </a:lnTo>
                <a:lnTo>
                  <a:pt x="450" y="2488357"/>
                </a:lnTo>
                <a:lnTo>
                  <a:pt x="0" y="2447474"/>
                </a:lnTo>
                <a:lnTo>
                  <a:pt x="450" y="2406596"/>
                </a:lnTo>
                <a:lnTo>
                  <a:pt x="1795" y="2365880"/>
                </a:lnTo>
                <a:lnTo>
                  <a:pt x="4029" y="2325330"/>
                </a:lnTo>
                <a:lnTo>
                  <a:pt x="7144" y="2284953"/>
                </a:lnTo>
                <a:lnTo>
                  <a:pt x="11134" y="2244753"/>
                </a:lnTo>
                <a:lnTo>
                  <a:pt x="15992" y="2204736"/>
                </a:lnTo>
                <a:lnTo>
                  <a:pt x="21709" y="2164906"/>
                </a:lnTo>
                <a:lnTo>
                  <a:pt x="28281" y="2125269"/>
                </a:lnTo>
                <a:lnTo>
                  <a:pt x="35699" y="2085830"/>
                </a:lnTo>
                <a:lnTo>
                  <a:pt x="43956" y="2046595"/>
                </a:lnTo>
                <a:lnTo>
                  <a:pt x="53046" y="2007568"/>
                </a:lnTo>
                <a:lnTo>
                  <a:pt x="62962" y="1968755"/>
                </a:lnTo>
                <a:lnTo>
                  <a:pt x="73696" y="1930161"/>
                </a:lnTo>
                <a:lnTo>
                  <a:pt x="85242" y="1891790"/>
                </a:lnTo>
                <a:lnTo>
                  <a:pt x="97592" y="1853649"/>
                </a:lnTo>
                <a:lnTo>
                  <a:pt x="110740" y="1815743"/>
                </a:lnTo>
                <a:lnTo>
                  <a:pt x="124679" y="1778076"/>
                </a:lnTo>
                <a:lnTo>
                  <a:pt x="139401" y="1740654"/>
                </a:lnTo>
                <a:lnTo>
                  <a:pt x="154900" y="1703482"/>
                </a:lnTo>
                <a:lnTo>
                  <a:pt x="171169" y="1666565"/>
                </a:lnTo>
                <a:lnTo>
                  <a:pt x="188200" y="1629909"/>
                </a:lnTo>
                <a:lnTo>
                  <a:pt x="205987" y="1593518"/>
                </a:lnTo>
                <a:lnTo>
                  <a:pt x="224523" y="1557398"/>
                </a:lnTo>
                <a:lnTo>
                  <a:pt x="243801" y="1521554"/>
                </a:lnTo>
                <a:lnTo>
                  <a:pt x="263813" y="1485992"/>
                </a:lnTo>
                <a:lnTo>
                  <a:pt x="284553" y="1450716"/>
                </a:lnTo>
                <a:lnTo>
                  <a:pt x="306014" y="1415731"/>
                </a:lnTo>
                <a:lnTo>
                  <a:pt x="328189" y="1381043"/>
                </a:lnTo>
                <a:lnTo>
                  <a:pt x="351070" y="1346658"/>
                </a:lnTo>
                <a:lnTo>
                  <a:pt x="374651" y="1312579"/>
                </a:lnTo>
                <a:lnTo>
                  <a:pt x="398926" y="1278813"/>
                </a:lnTo>
                <a:lnTo>
                  <a:pt x="423886" y="1245365"/>
                </a:lnTo>
                <a:lnTo>
                  <a:pt x="449524" y="1212239"/>
                </a:lnTo>
                <a:lnTo>
                  <a:pt x="475835" y="1179441"/>
                </a:lnTo>
                <a:lnTo>
                  <a:pt x="502811" y="1146976"/>
                </a:lnTo>
                <a:lnTo>
                  <a:pt x="530444" y="1114850"/>
                </a:lnTo>
                <a:lnTo>
                  <a:pt x="558729" y="1083068"/>
                </a:lnTo>
                <a:lnTo>
                  <a:pt x="587657" y="1051634"/>
                </a:lnTo>
                <a:lnTo>
                  <a:pt x="617223" y="1020554"/>
                </a:lnTo>
                <a:lnTo>
                  <a:pt x="647418" y="989833"/>
                </a:lnTo>
                <a:lnTo>
                  <a:pt x="678237" y="959477"/>
                </a:lnTo>
                <a:lnTo>
                  <a:pt x="709671" y="929490"/>
                </a:lnTo>
                <a:lnTo>
                  <a:pt x="741714" y="899878"/>
                </a:lnTo>
                <a:lnTo>
                  <a:pt x="774360" y="870646"/>
                </a:lnTo>
                <a:lnTo>
                  <a:pt x="807600" y="841798"/>
                </a:lnTo>
                <a:lnTo>
                  <a:pt x="841429" y="813342"/>
                </a:lnTo>
                <a:lnTo>
                  <a:pt x="875838" y="785281"/>
                </a:lnTo>
                <a:lnTo>
                  <a:pt x="910822" y="757620"/>
                </a:lnTo>
                <a:lnTo>
                  <a:pt x="946372" y="730366"/>
                </a:lnTo>
                <a:lnTo>
                  <a:pt x="982483" y="703522"/>
                </a:lnTo>
                <a:lnTo>
                  <a:pt x="1019147" y="677095"/>
                </a:lnTo>
                <a:lnTo>
                  <a:pt x="1056357" y="651089"/>
                </a:lnTo>
                <a:lnTo>
                  <a:pt x="1094107" y="625510"/>
                </a:lnTo>
                <a:lnTo>
                  <a:pt x="1132388" y="600363"/>
                </a:lnTo>
                <a:lnTo>
                  <a:pt x="1171195" y="575653"/>
                </a:lnTo>
                <a:lnTo>
                  <a:pt x="1210519" y="551386"/>
                </a:lnTo>
                <a:lnTo>
                  <a:pt x="1250355" y="527566"/>
                </a:lnTo>
                <a:lnTo>
                  <a:pt x="1290696" y="504198"/>
                </a:lnTo>
                <a:lnTo>
                  <a:pt x="1331533" y="481288"/>
                </a:lnTo>
                <a:lnTo>
                  <a:pt x="1372861" y="458842"/>
                </a:lnTo>
                <a:lnTo>
                  <a:pt x="1414672" y="436863"/>
                </a:lnTo>
                <a:lnTo>
                  <a:pt x="1456959" y="415359"/>
                </a:lnTo>
                <a:lnTo>
                  <a:pt x="1499715" y="394332"/>
                </a:lnTo>
                <a:lnTo>
                  <a:pt x="1542934" y="373790"/>
                </a:lnTo>
                <a:lnTo>
                  <a:pt x="1586608" y="353737"/>
                </a:lnTo>
                <a:lnTo>
                  <a:pt x="1630731" y="334178"/>
                </a:lnTo>
                <a:lnTo>
                  <a:pt x="1675295" y="315118"/>
                </a:lnTo>
                <a:lnTo>
                  <a:pt x="1720293" y="296563"/>
                </a:lnTo>
                <a:lnTo>
                  <a:pt x="1765719" y="278518"/>
                </a:lnTo>
                <a:lnTo>
                  <a:pt x="1811565" y="260987"/>
                </a:lnTo>
                <a:lnTo>
                  <a:pt x="1857824" y="243978"/>
                </a:lnTo>
                <a:lnTo>
                  <a:pt x="1904490" y="227493"/>
                </a:lnTo>
                <a:lnTo>
                  <a:pt x="1951555" y="211539"/>
                </a:lnTo>
                <a:lnTo>
                  <a:pt x="1999013" y="196121"/>
                </a:lnTo>
                <a:lnTo>
                  <a:pt x="2046856" y="181244"/>
                </a:lnTo>
                <a:lnTo>
                  <a:pt x="2095077" y="166913"/>
                </a:lnTo>
                <a:lnTo>
                  <a:pt x="2143670" y="153133"/>
                </a:lnTo>
                <a:lnTo>
                  <a:pt x="2192628" y="139910"/>
                </a:lnTo>
                <a:lnTo>
                  <a:pt x="2241943" y="127249"/>
                </a:lnTo>
                <a:lnTo>
                  <a:pt x="2291609" y="115155"/>
                </a:lnTo>
                <a:lnTo>
                  <a:pt x="2341618" y="103633"/>
                </a:lnTo>
                <a:lnTo>
                  <a:pt x="2391964" y="92688"/>
                </a:lnTo>
                <a:lnTo>
                  <a:pt x="2442639" y="82326"/>
                </a:lnTo>
                <a:lnTo>
                  <a:pt x="2493637" y="72551"/>
                </a:lnTo>
                <a:lnTo>
                  <a:pt x="2544950" y="63370"/>
                </a:lnTo>
                <a:lnTo>
                  <a:pt x="2596573" y="54787"/>
                </a:lnTo>
                <a:lnTo>
                  <a:pt x="2648496" y="46807"/>
                </a:lnTo>
                <a:lnTo>
                  <a:pt x="2700715" y="39435"/>
                </a:lnTo>
                <a:lnTo>
                  <a:pt x="2753221" y="32678"/>
                </a:lnTo>
                <a:lnTo>
                  <a:pt x="2806008" y="26539"/>
                </a:lnTo>
                <a:lnTo>
                  <a:pt x="2859068" y="21024"/>
                </a:lnTo>
                <a:lnTo>
                  <a:pt x="2912395" y="16139"/>
                </a:lnTo>
                <a:lnTo>
                  <a:pt x="2965982" y="11888"/>
                </a:lnTo>
                <a:lnTo>
                  <a:pt x="3019821" y="8277"/>
                </a:lnTo>
                <a:lnTo>
                  <a:pt x="3073907" y="5311"/>
                </a:lnTo>
                <a:lnTo>
                  <a:pt x="3128231" y="2995"/>
                </a:lnTo>
                <a:lnTo>
                  <a:pt x="3182787" y="1334"/>
                </a:lnTo>
                <a:lnTo>
                  <a:pt x="3237567" y="334"/>
                </a:lnTo>
                <a:lnTo>
                  <a:pt x="3292566" y="0"/>
                </a:lnTo>
                <a:close/>
              </a:path>
            </a:pathLst>
          </a:custGeom>
          <a:ln w="60213">
            <a:solidFill>
              <a:srgbClr val="1A1A1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10102850" y="5080317"/>
            <a:ext cx="5375275" cy="2710180"/>
          </a:xfrm>
          <a:prstGeom prst="rect">
            <a:avLst/>
          </a:prstGeom>
        </p:spPr>
        <p:txBody>
          <a:bodyPr wrap="square" lIns="0" tIns="27939" rIns="0" bIns="0" rtlCol="0" vert="horz">
            <a:spAutoFit/>
          </a:bodyPr>
          <a:lstStyle/>
          <a:p>
            <a:pPr algn="ctr" marL="12700" marR="5080" indent="4445">
              <a:lnSpc>
                <a:spcPct val="97300"/>
              </a:lnSpc>
              <a:spcBef>
                <a:spcPts val="219"/>
              </a:spcBef>
            </a:pPr>
            <a:r>
              <a:rPr dirty="0" sz="3600" spc="340">
                <a:solidFill>
                  <a:srgbClr val="00843C"/>
                </a:solidFill>
                <a:latin typeface="Tahoma"/>
                <a:cs typeface="Tahoma"/>
              </a:rPr>
              <a:t>What</a:t>
            </a:r>
            <a:r>
              <a:rPr dirty="0" sz="3600" spc="-105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3600" spc="370">
                <a:solidFill>
                  <a:srgbClr val="00843C"/>
                </a:solidFill>
                <a:latin typeface="Tahoma"/>
                <a:cs typeface="Tahoma"/>
              </a:rPr>
              <a:t>do</a:t>
            </a:r>
            <a:r>
              <a:rPr dirty="0" sz="3600" spc="-60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3600" spc="310">
                <a:solidFill>
                  <a:srgbClr val="00843C"/>
                </a:solidFill>
                <a:latin typeface="Tahoma"/>
                <a:cs typeface="Tahoma"/>
              </a:rPr>
              <a:t>you</a:t>
            </a:r>
            <a:r>
              <a:rPr dirty="0" sz="3600" spc="-55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3600" spc="150" i="1">
                <a:solidFill>
                  <a:srgbClr val="00843C"/>
                </a:solidFill>
                <a:latin typeface="Trebuchet MS"/>
                <a:cs typeface="Trebuchet MS"/>
              </a:rPr>
              <a:t>want</a:t>
            </a:r>
            <a:r>
              <a:rPr dirty="0" sz="3600" spc="150" i="1">
                <a:solidFill>
                  <a:srgbClr val="00843C"/>
                </a:solidFill>
                <a:latin typeface="Trebuchet MS"/>
                <a:cs typeface="Trebuchet MS"/>
              </a:rPr>
              <a:t> </a:t>
            </a:r>
            <a:r>
              <a:rPr dirty="0" sz="3600" b="1">
                <a:solidFill>
                  <a:srgbClr val="00843C"/>
                </a:solidFill>
                <a:latin typeface="Tahoma"/>
                <a:cs typeface="Tahoma"/>
              </a:rPr>
              <a:t>student</a:t>
            </a:r>
            <a:r>
              <a:rPr dirty="0" sz="3600" spc="114" b="1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3600" b="1">
                <a:solidFill>
                  <a:srgbClr val="00843C"/>
                </a:solidFill>
                <a:latin typeface="Tahoma"/>
                <a:cs typeface="Tahoma"/>
              </a:rPr>
              <a:t>goal-setting</a:t>
            </a:r>
            <a:r>
              <a:rPr dirty="0" sz="3600" spc="145" b="1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3600" spc="270">
                <a:solidFill>
                  <a:srgbClr val="00843C"/>
                </a:solidFill>
                <a:latin typeface="Tahoma"/>
                <a:cs typeface="Tahoma"/>
              </a:rPr>
              <a:t>to </a:t>
            </a:r>
            <a:r>
              <a:rPr dirty="0" sz="3600" spc="275">
                <a:solidFill>
                  <a:srgbClr val="00843C"/>
                </a:solidFill>
                <a:latin typeface="Tahoma"/>
                <a:cs typeface="Tahoma"/>
              </a:rPr>
              <a:t>look</a:t>
            </a:r>
            <a:r>
              <a:rPr dirty="0" sz="3600" spc="-100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3600" spc="180">
                <a:solidFill>
                  <a:srgbClr val="00843C"/>
                </a:solidFill>
                <a:latin typeface="Tahoma"/>
                <a:cs typeface="Tahoma"/>
              </a:rPr>
              <a:t>like</a:t>
            </a:r>
            <a:r>
              <a:rPr dirty="0" sz="3600" spc="-30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3600" spc="130">
                <a:solidFill>
                  <a:srgbClr val="00843C"/>
                </a:solidFill>
                <a:latin typeface="Tahoma"/>
                <a:cs typeface="Tahoma"/>
              </a:rPr>
              <a:t>in</a:t>
            </a:r>
            <a:r>
              <a:rPr dirty="0" sz="3600" spc="-45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3600" spc="240">
                <a:solidFill>
                  <a:srgbClr val="00843C"/>
                </a:solidFill>
                <a:latin typeface="Tahoma"/>
                <a:cs typeface="Tahoma"/>
              </a:rPr>
              <a:t>your </a:t>
            </a:r>
            <a:r>
              <a:rPr dirty="0" sz="3600" spc="210">
                <a:solidFill>
                  <a:srgbClr val="00843C"/>
                </a:solidFill>
                <a:latin typeface="Tahoma"/>
                <a:cs typeface="Tahoma"/>
              </a:rPr>
              <a:t>classroom,</a:t>
            </a:r>
            <a:r>
              <a:rPr dirty="0" sz="3600" spc="-40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3600" spc="190">
                <a:solidFill>
                  <a:srgbClr val="00843C"/>
                </a:solidFill>
                <a:latin typeface="Tahoma"/>
                <a:cs typeface="Tahoma"/>
              </a:rPr>
              <a:t>school,</a:t>
            </a:r>
            <a:r>
              <a:rPr dirty="0" sz="3600" spc="-40">
                <a:solidFill>
                  <a:srgbClr val="00843C"/>
                </a:solidFill>
                <a:latin typeface="Tahoma"/>
                <a:cs typeface="Tahoma"/>
              </a:rPr>
              <a:t> </a:t>
            </a:r>
            <a:r>
              <a:rPr dirty="0" sz="3600" spc="235">
                <a:solidFill>
                  <a:srgbClr val="00843C"/>
                </a:solidFill>
                <a:latin typeface="Tahoma"/>
                <a:cs typeface="Tahoma"/>
              </a:rPr>
              <a:t>or </a:t>
            </a:r>
            <a:r>
              <a:rPr dirty="0" sz="3600" spc="215">
                <a:solidFill>
                  <a:srgbClr val="00843C"/>
                </a:solidFill>
                <a:latin typeface="Tahoma"/>
                <a:cs typeface="Tahoma"/>
              </a:rPr>
              <a:t>district?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529773" y="3095188"/>
            <a:ext cx="6151880" cy="5675630"/>
          </a:xfrm>
          <a:custGeom>
            <a:avLst/>
            <a:gdLst/>
            <a:ahLst/>
            <a:cxnLst/>
            <a:rect l="l" t="t" r="r" b="b"/>
            <a:pathLst>
              <a:path w="6151880" h="5675630">
                <a:moveTo>
                  <a:pt x="3075972" y="0"/>
                </a:moveTo>
                <a:lnTo>
                  <a:pt x="3022989" y="363"/>
                </a:lnTo>
                <a:lnTo>
                  <a:pt x="2970223" y="1450"/>
                </a:lnTo>
                <a:lnTo>
                  <a:pt x="2917681" y="3255"/>
                </a:lnTo>
                <a:lnTo>
                  <a:pt x="2865369" y="5771"/>
                </a:lnTo>
                <a:lnTo>
                  <a:pt x="2813296" y="8993"/>
                </a:lnTo>
                <a:lnTo>
                  <a:pt x="2761468" y="12915"/>
                </a:lnTo>
                <a:lnTo>
                  <a:pt x="2709893" y="17531"/>
                </a:lnTo>
                <a:lnTo>
                  <a:pt x="2658576" y="22836"/>
                </a:lnTo>
                <a:lnTo>
                  <a:pt x="2607527" y="28823"/>
                </a:lnTo>
                <a:lnTo>
                  <a:pt x="2556751" y="35488"/>
                </a:lnTo>
                <a:lnTo>
                  <a:pt x="2506257" y="42823"/>
                </a:lnTo>
                <a:lnTo>
                  <a:pt x="2456051" y="50823"/>
                </a:lnTo>
                <a:lnTo>
                  <a:pt x="2406140" y="59482"/>
                </a:lnTo>
                <a:lnTo>
                  <a:pt x="2356531" y="68795"/>
                </a:lnTo>
                <a:lnTo>
                  <a:pt x="2307232" y="78756"/>
                </a:lnTo>
                <a:lnTo>
                  <a:pt x="2258250" y="89358"/>
                </a:lnTo>
                <a:lnTo>
                  <a:pt x="2209592" y="100597"/>
                </a:lnTo>
                <a:lnTo>
                  <a:pt x="2161265" y="112465"/>
                </a:lnTo>
                <a:lnTo>
                  <a:pt x="2113276" y="124958"/>
                </a:lnTo>
                <a:lnTo>
                  <a:pt x="2065633" y="138070"/>
                </a:lnTo>
                <a:lnTo>
                  <a:pt x="2018342" y="151794"/>
                </a:lnTo>
                <a:lnTo>
                  <a:pt x="1971411" y="166125"/>
                </a:lnTo>
                <a:lnTo>
                  <a:pt x="1924847" y="181057"/>
                </a:lnTo>
                <a:lnTo>
                  <a:pt x="1878657" y="196584"/>
                </a:lnTo>
                <a:lnTo>
                  <a:pt x="1832848" y="212701"/>
                </a:lnTo>
                <a:lnTo>
                  <a:pt x="1787427" y="229401"/>
                </a:lnTo>
                <a:lnTo>
                  <a:pt x="1742402" y="246680"/>
                </a:lnTo>
                <a:lnTo>
                  <a:pt x="1697780" y="264530"/>
                </a:lnTo>
                <a:lnTo>
                  <a:pt x="1653568" y="282946"/>
                </a:lnTo>
                <a:lnTo>
                  <a:pt x="1609772" y="301922"/>
                </a:lnTo>
                <a:lnTo>
                  <a:pt x="1566401" y="321453"/>
                </a:lnTo>
                <a:lnTo>
                  <a:pt x="1523461" y="341533"/>
                </a:lnTo>
                <a:lnTo>
                  <a:pt x="1480960" y="362155"/>
                </a:lnTo>
                <a:lnTo>
                  <a:pt x="1438904" y="383315"/>
                </a:lnTo>
                <a:lnTo>
                  <a:pt x="1397301" y="405005"/>
                </a:lnTo>
                <a:lnTo>
                  <a:pt x="1356158" y="427221"/>
                </a:lnTo>
                <a:lnTo>
                  <a:pt x="1315482" y="449957"/>
                </a:lnTo>
                <a:lnTo>
                  <a:pt x="1275281" y="473206"/>
                </a:lnTo>
                <a:lnTo>
                  <a:pt x="1235560" y="496963"/>
                </a:lnTo>
                <a:lnTo>
                  <a:pt x="1196329" y="521222"/>
                </a:lnTo>
                <a:lnTo>
                  <a:pt x="1157593" y="545978"/>
                </a:lnTo>
                <a:lnTo>
                  <a:pt x="1119360" y="571224"/>
                </a:lnTo>
                <a:lnTo>
                  <a:pt x="1081637" y="596954"/>
                </a:lnTo>
                <a:lnTo>
                  <a:pt x="1044431" y="623163"/>
                </a:lnTo>
                <a:lnTo>
                  <a:pt x="1007750" y="649845"/>
                </a:lnTo>
                <a:lnTo>
                  <a:pt x="971600" y="676995"/>
                </a:lnTo>
                <a:lnTo>
                  <a:pt x="935989" y="704605"/>
                </a:lnTo>
                <a:lnTo>
                  <a:pt x="900924" y="732671"/>
                </a:lnTo>
                <a:lnTo>
                  <a:pt x="866412" y="761187"/>
                </a:lnTo>
                <a:lnTo>
                  <a:pt x="832460" y="790146"/>
                </a:lnTo>
                <a:lnTo>
                  <a:pt x="799075" y="819544"/>
                </a:lnTo>
                <a:lnTo>
                  <a:pt x="766264" y="849374"/>
                </a:lnTo>
                <a:lnTo>
                  <a:pt x="734036" y="879630"/>
                </a:lnTo>
                <a:lnTo>
                  <a:pt x="702396" y="910306"/>
                </a:lnTo>
                <a:lnTo>
                  <a:pt x="671352" y="941398"/>
                </a:lnTo>
                <a:lnTo>
                  <a:pt x="640911" y="972898"/>
                </a:lnTo>
                <a:lnTo>
                  <a:pt x="611081" y="1004801"/>
                </a:lnTo>
                <a:lnTo>
                  <a:pt x="581868" y="1037102"/>
                </a:lnTo>
                <a:lnTo>
                  <a:pt x="553279" y="1069793"/>
                </a:lnTo>
                <a:lnTo>
                  <a:pt x="525322" y="1102871"/>
                </a:lnTo>
                <a:lnTo>
                  <a:pt x="498004" y="1136328"/>
                </a:lnTo>
                <a:lnTo>
                  <a:pt x="471333" y="1170160"/>
                </a:lnTo>
                <a:lnTo>
                  <a:pt x="445314" y="1204359"/>
                </a:lnTo>
                <a:lnTo>
                  <a:pt x="419956" y="1238921"/>
                </a:lnTo>
                <a:lnTo>
                  <a:pt x="395265" y="1273839"/>
                </a:lnTo>
                <a:lnTo>
                  <a:pt x="371249" y="1309108"/>
                </a:lnTo>
                <a:lnTo>
                  <a:pt x="347915" y="1344721"/>
                </a:lnTo>
                <a:lnTo>
                  <a:pt x="325270" y="1380674"/>
                </a:lnTo>
                <a:lnTo>
                  <a:pt x="303321" y="1416960"/>
                </a:lnTo>
                <a:lnTo>
                  <a:pt x="282075" y="1453573"/>
                </a:lnTo>
                <a:lnTo>
                  <a:pt x="261540" y="1490508"/>
                </a:lnTo>
                <a:lnTo>
                  <a:pt x="241722" y="1527758"/>
                </a:lnTo>
                <a:lnTo>
                  <a:pt x="222629" y="1565318"/>
                </a:lnTo>
                <a:lnTo>
                  <a:pt x="204268" y="1603183"/>
                </a:lnTo>
                <a:lnTo>
                  <a:pt x="186647" y="1641346"/>
                </a:lnTo>
                <a:lnTo>
                  <a:pt x="169771" y="1679801"/>
                </a:lnTo>
                <a:lnTo>
                  <a:pt x="153649" y="1718542"/>
                </a:lnTo>
                <a:lnTo>
                  <a:pt x="138288" y="1757565"/>
                </a:lnTo>
                <a:lnTo>
                  <a:pt x="123694" y="1796862"/>
                </a:lnTo>
                <a:lnTo>
                  <a:pt x="109875" y="1836429"/>
                </a:lnTo>
                <a:lnTo>
                  <a:pt x="96838" y="1876259"/>
                </a:lnTo>
                <a:lnTo>
                  <a:pt x="84590" y="1916346"/>
                </a:lnTo>
                <a:lnTo>
                  <a:pt x="73139" y="1956685"/>
                </a:lnTo>
                <a:lnTo>
                  <a:pt x="62492" y="1997270"/>
                </a:lnTo>
                <a:lnTo>
                  <a:pt x="52655" y="2038095"/>
                </a:lnTo>
                <a:lnTo>
                  <a:pt x="43635" y="2079154"/>
                </a:lnTo>
                <a:lnTo>
                  <a:pt x="35441" y="2120441"/>
                </a:lnTo>
                <a:lnTo>
                  <a:pt x="28079" y="2161951"/>
                </a:lnTo>
                <a:lnTo>
                  <a:pt x="21556" y="2203678"/>
                </a:lnTo>
                <a:lnTo>
                  <a:pt x="15880" y="2245615"/>
                </a:lnTo>
                <a:lnTo>
                  <a:pt x="11058" y="2287758"/>
                </a:lnTo>
                <a:lnTo>
                  <a:pt x="7096" y="2330100"/>
                </a:lnTo>
                <a:lnTo>
                  <a:pt x="4002" y="2372635"/>
                </a:lnTo>
                <a:lnTo>
                  <a:pt x="1783" y="2415358"/>
                </a:lnTo>
                <a:lnTo>
                  <a:pt x="447" y="2458263"/>
                </a:lnTo>
                <a:lnTo>
                  <a:pt x="0" y="2501344"/>
                </a:lnTo>
                <a:lnTo>
                  <a:pt x="570" y="2550002"/>
                </a:lnTo>
                <a:lnTo>
                  <a:pt x="2274" y="2598435"/>
                </a:lnTo>
                <a:lnTo>
                  <a:pt x="5103" y="2646633"/>
                </a:lnTo>
                <a:lnTo>
                  <a:pt x="9044" y="2694589"/>
                </a:lnTo>
                <a:lnTo>
                  <a:pt x="14089" y="2742292"/>
                </a:lnTo>
                <a:lnTo>
                  <a:pt x="20226" y="2789737"/>
                </a:lnTo>
                <a:lnTo>
                  <a:pt x="27445" y="2836913"/>
                </a:lnTo>
                <a:lnTo>
                  <a:pt x="35737" y="2883813"/>
                </a:lnTo>
                <a:lnTo>
                  <a:pt x="45090" y="2930428"/>
                </a:lnTo>
                <a:lnTo>
                  <a:pt x="55495" y="2976750"/>
                </a:lnTo>
                <a:lnTo>
                  <a:pt x="66941" y="3022770"/>
                </a:lnTo>
                <a:lnTo>
                  <a:pt x="79417" y="3068480"/>
                </a:lnTo>
                <a:lnTo>
                  <a:pt x="92914" y="3113872"/>
                </a:lnTo>
                <a:lnTo>
                  <a:pt x="107420" y="3158938"/>
                </a:lnTo>
                <a:lnTo>
                  <a:pt x="122927" y="3203668"/>
                </a:lnTo>
                <a:lnTo>
                  <a:pt x="139423" y="3248055"/>
                </a:lnTo>
                <a:lnTo>
                  <a:pt x="156898" y="3292091"/>
                </a:lnTo>
                <a:lnTo>
                  <a:pt x="175341" y="3335766"/>
                </a:lnTo>
                <a:lnTo>
                  <a:pt x="194743" y="3379072"/>
                </a:lnTo>
                <a:lnTo>
                  <a:pt x="215093" y="3422002"/>
                </a:lnTo>
                <a:lnTo>
                  <a:pt x="236381" y="3464547"/>
                </a:lnTo>
                <a:lnTo>
                  <a:pt x="258596" y="3506697"/>
                </a:lnTo>
                <a:lnTo>
                  <a:pt x="281728" y="3548446"/>
                </a:lnTo>
                <a:lnTo>
                  <a:pt x="305767" y="3589785"/>
                </a:lnTo>
                <a:lnTo>
                  <a:pt x="330702" y="3630704"/>
                </a:lnTo>
                <a:lnTo>
                  <a:pt x="356524" y="3671197"/>
                </a:lnTo>
                <a:lnTo>
                  <a:pt x="383221" y="3711254"/>
                </a:lnTo>
                <a:lnTo>
                  <a:pt x="410783" y="3750867"/>
                </a:lnTo>
                <a:lnTo>
                  <a:pt x="439201" y="3790028"/>
                </a:lnTo>
                <a:lnTo>
                  <a:pt x="468463" y="3828729"/>
                </a:lnTo>
                <a:lnTo>
                  <a:pt x="498559" y="3866960"/>
                </a:lnTo>
                <a:lnTo>
                  <a:pt x="529480" y="3904714"/>
                </a:lnTo>
                <a:lnTo>
                  <a:pt x="561214" y="3941983"/>
                </a:lnTo>
                <a:lnTo>
                  <a:pt x="593752" y="3978757"/>
                </a:lnTo>
                <a:lnTo>
                  <a:pt x="627083" y="4015029"/>
                </a:lnTo>
                <a:lnTo>
                  <a:pt x="661197" y="4050790"/>
                </a:lnTo>
                <a:lnTo>
                  <a:pt x="696083" y="4086031"/>
                </a:lnTo>
                <a:lnTo>
                  <a:pt x="731731" y="4120746"/>
                </a:lnTo>
                <a:lnTo>
                  <a:pt x="768131" y="4154924"/>
                </a:lnTo>
                <a:lnTo>
                  <a:pt x="805272" y="4188558"/>
                </a:lnTo>
                <a:lnTo>
                  <a:pt x="843144" y="4221639"/>
                </a:lnTo>
                <a:lnTo>
                  <a:pt x="881737" y="4254159"/>
                </a:lnTo>
                <a:lnTo>
                  <a:pt x="921041" y="4286109"/>
                </a:lnTo>
                <a:lnTo>
                  <a:pt x="961044" y="4317482"/>
                </a:lnTo>
                <a:lnTo>
                  <a:pt x="1001738" y="4348269"/>
                </a:lnTo>
                <a:lnTo>
                  <a:pt x="1043110" y="4378461"/>
                </a:lnTo>
                <a:lnTo>
                  <a:pt x="1085152" y="4408050"/>
                </a:lnTo>
                <a:lnTo>
                  <a:pt x="1076731" y="4443429"/>
                </a:lnTo>
                <a:lnTo>
                  <a:pt x="1066710" y="4480386"/>
                </a:lnTo>
                <a:lnTo>
                  <a:pt x="1055128" y="4518783"/>
                </a:lnTo>
                <a:lnTo>
                  <a:pt x="1042024" y="4558483"/>
                </a:lnTo>
                <a:lnTo>
                  <a:pt x="1027437" y="4599350"/>
                </a:lnTo>
                <a:lnTo>
                  <a:pt x="1011406" y="4641246"/>
                </a:lnTo>
                <a:lnTo>
                  <a:pt x="993970" y="4684034"/>
                </a:lnTo>
                <a:lnTo>
                  <a:pt x="975167" y="4727577"/>
                </a:lnTo>
                <a:lnTo>
                  <a:pt x="955038" y="4771738"/>
                </a:lnTo>
                <a:lnTo>
                  <a:pt x="933621" y="4816380"/>
                </a:lnTo>
                <a:lnTo>
                  <a:pt x="910954" y="4861366"/>
                </a:lnTo>
                <a:lnTo>
                  <a:pt x="887077" y="4906558"/>
                </a:lnTo>
                <a:lnTo>
                  <a:pt x="862029" y="4951820"/>
                </a:lnTo>
                <a:lnTo>
                  <a:pt x="835849" y="4997015"/>
                </a:lnTo>
                <a:lnTo>
                  <a:pt x="808575" y="5042004"/>
                </a:lnTo>
                <a:lnTo>
                  <a:pt x="780247" y="5086652"/>
                </a:lnTo>
                <a:lnTo>
                  <a:pt x="750904" y="5130822"/>
                </a:lnTo>
                <a:lnTo>
                  <a:pt x="720584" y="5174375"/>
                </a:lnTo>
                <a:lnTo>
                  <a:pt x="689326" y="5217175"/>
                </a:lnTo>
                <a:lnTo>
                  <a:pt x="657170" y="5259086"/>
                </a:lnTo>
                <a:lnTo>
                  <a:pt x="624155" y="5299969"/>
                </a:lnTo>
                <a:lnTo>
                  <a:pt x="590319" y="5339688"/>
                </a:lnTo>
                <a:lnTo>
                  <a:pt x="555701" y="5378105"/>
                </a:lnTo>
                <a:lnTo>
                  <a:pt x="520341" y="5415084"/>
                </a:lnTo>
                <a:lnTo>
                  <a:pt x="484276" y="5450488"/>
                </a:lnTo>
                <a:lnTo>
                  <a:pt x="447548" y="5484179"/>
                </a:lnTo>
                <a:lnTo>
                  <a:pt x="410193" y="5516020"/>
                </a:lnTo>
                <a:lnTo>
                  <a:pt x="372252" y="5545875"/>
                </a:lnTo>
                <a:lnTo>
                  <a:pt x="333762" y="5573605"/>
                </a:lnTo>
                <a:lnTo>
                  <a:pt x="294764" y="5599075"/>
                </a:lnTo>
                <a:lnTo>
                  <a:pt x="255296" y="5622147"/>
                </a:lnTo>
                <a:lnTo>
                  <a:pt x="215397" y="5642683"/>
                </a:lnTo>
                <a:lnTo>
                  <a:pt x="175106" y="5660547"/>
                </a:lnTo>
                <a:lnTo>
                  <a:pt x="134462" y="5675602"/>
                </a:lnTo>
                <a:lnTo>
                  <a:pt x="183447" y="5666252"/>
                </a:lnTo>
                <a:lnTo>
                  <a:pt x="232689" y="5656385"/>
                </a:lnTo>
                <a:lnTo>
                  <a:pt x="282142" y="5645992"/>
                </a:lnTo>
                <a:lnTo>
                  <a:pt x="331763" y="5635061"/>
                </a:lnTo>
                <a:lnTo>
                  <a:pt x="381506" y="5623583"/>
                </a:lnTo>
                <a:lnTo>
                  <a:pt x="431325" y="5611546"/>
                </a:lnTo>
                <a:lnTo>
                  <a:pt x="481177" y="5598942"/>
                </a:lnTo>
                <a:lnTo>
                  <a:pt x="531015" y="5585758"/>
                </a:lnTo>
                <a:lnTo>
                  <a:pt x="580796" y="5571985"/>
                </a:lnTo>
                <a:lnTo>
                  <a:pt x="630473" y="5557613"/>
                </a:lnTo>
                <a:lnTo>
                  <a:pt x="680003" y="5542630"/>
                </a:lnTo>
                <a:lnTo>
                  <a:pt x="729339" y="5527027"/>
                </a:lnTo>
                <a:lnTo>
                  <a:pt x="778437" y="5510793"/>
                </a:lnTo>
                <a:lnTo>
                  <a:pt x="827253" y="5493917"/>
                </a:lnTo>
                <a:lnTo>
                  <a:pt x="875740" y="5476390"/>
                </a:lnTo>
                <a:lnTo>
                  <a:pt x="923855" y="5458200"/>
                </a:lnTo>
                <a:lnTo>
                  <a:pt x="971551" y="5439338"/>
                </a:lnTo>
                <a:lnTo>
                  <a:pt x="1018784" y="5419793"/>
                </a:lnTo>
                <a:lnTo>
                  <a:pt x="1065510" y="5399555"/>
                </a:lnTo>
                <a:lnTo>
                  <a:pt x="1111682" y="5378612"/>
                </a:lnTo>
                <a:lnTo>
                  <a:pt x="1157257" y="5356956"/>
                </a:lnTo>
                <a:lnTo>
                  <a:pt x="1202188" y="5334574"/>
                </a:lnTo>
                <a:lnTo>
                  <a:pt x="1246432" y="5311458"/>
                </a:lnTo>
                <a:lnTo>
                  <a:pt x="1289943" y="5287596"/>
                </a:lnTo>
                <a:lnTo>
                  <a:pt x="1332675" y="5262978"/>
                </a:lnTo>
                <a:lnTo>
                  <a:pt x="1374585" y="5237594"/>
                </a:lnTo>
                <a:lnTo>
                  <a:pt x="1415627" y="5211433"/>
                </a:lnTo>
                <a:lnTo>
                  <a:pt x="1455756" y="5184485"/>
                </a:lnTo>
                <a:lnTo>
                  <a:pt x="1494927" y="5156740"/>
                </a:lnTo>
                <a:lnTo>
                  <a:pt x="1533095" y="5128186"/>
                </a:lnTo>
                <a:lnTo>
                  <a:pt x="1570215" y="5098814"/>
                </a:lnTo>
                <a:lnTo>
                  <a:pt x="1606242" y="5068613"/>
                </a:lnTo>
                <a:lnTo>
                  <a:pt x="1641132" y="5037573"/>
                </a:lnTo>
                <a:lnTo>
                  <a:pt x="1674838" y="5005683"/>
                </a:lnTo>
                <a:lnTo>
                  <a:pt x="1707317" y="4972934"/>
                </a:lnTo>
                <a:lnTo>
                  <a:pt x="1738522" y="4939313"/>
                </a:lnTo>
                <a:lnTo>
                  <a:pt x="1768410" y="4904812"/>
                </a:lnTo>
                <a:lnTo>
                  <a:pt x="1796935" y="4869420"/>
                </a:lnTo>
                <a:lnTo>
                  <a:pt x="1824052" y="4833126"/>
                </a:lnTo>
                <a:lnTo>
                  <a:pt x="1849717" y="4795919"/>
                </a:lnTo>
                <a:lnTo>
                  <a:pt x="1897448" y="4812219"/>
                </a:lnTo>
                <a:lnTo>
                  <a:pt x="1945331" y="4827856"/>
                </a:lnTo>
                <a:lnTo>
                  <a:pt x="1993360" y="4842831"/>
                </a:lnTo>
                <a:lnTo>
                  <a:pt x="2041530" y="4857142"/>
                </a:lnTo>
                <a:lnTo>
                  <a:pt x="2089835" y="4870789"/>
                </a:lnTo>
                <a:lnTo>
                  <a:pt x="2138269" y="4883770"/>
                </a:lnTo>
                <a:lnTo>
                  <a:pt x="2186828" y="4896085"/>
                </a:lnTo>
                <a:lnTo>
                  <a:pt x="2235507" y="4907733"/>
                </a:lnTo>
                <a:lnTo>
                  <a:pt x="2284298" y="4918712"/>
                </a:lnTo>
                <a:lnTo>
                  <a:pt x="2333198" y="4929023"/>
                </a:lnTo>
                <a:lnTo>
                  <a:pt x="2382200" y="4938663"/>
                </a:lnTo>
                <a:lnTo>
                  <a:pt x="2431300" y="4947632"/>
                </a:lnTo>
                <a:lnTo>
                  <a:pt x="2480491" y="4955930"/>
                </a:lnTo>
                <a:lnTo>
                  <a:pt x="2529769" y="4963555"/>
                </a:lnTo>
                <a:lnTo>
                  <a:pt x="2579128" y="4970505"/>
                </a:lnTo>
                <a:lnTo>
                  <a:pt x="2628562" y="4976782"/>
                </a:lnTo>
                <a:lnTo>
                  <a:pt x="2678066" y="4982382"/>
                </a:lnTo>
                <a:lnTo>
                  <a:pt x="2727635" y="4987306"/>
                </a:lnTo>
                <a:lnTo>
                  <a:pt x="2777263" y="4991553"/>
                </a:lnTo>
                <a:lnTo>
                  <a:pt x="2826945" y="4995121"/>
                </a:lnTo>
                <a:lnTo>
                  <a:pt x="2876675" y="4998010"/>
                </a:lnTo>
                <a:lnTo>
                  <a:pt x="2926449" y="5000219"/>
                </a:lnTo>
                <a:lnTo>
                  <a:pt x="2976259" y="5001746"/>
                </a:lnTo>
                <a:lnTo>
                  <a:pt x="3026102" y="5002592"/>
                </a:lnTo>
                <a:lnTo>
                  <a:pt x="3075972" y="5002754"/>
                </a:lnTo>
                <a:lnTo>
                  <a:pt x="3128953" y="5002391"/>
                </a:lnTo>
                <a:lnTo>
                  <a:pt x="3181717" y="5001304"/>
                </a:lnTo>
                <a:lnTo>
                  <a:pt x="3234258" y="4999499"/>
                </a:lnTo>
                <a:lnTo>
                  <a:pt x="3286568" y="4996983"/>
                </a:lnTo>
                <a:lnTo>
                  <a:pt x="3338640" y="4993762"/>
                </a:lnTo>
                <a:lnTo>
                  <a:pt x="3390467" y="4989840"/>
                </a:lnTo>
                <a:lnTo>
                  <a:pt x="3442041" y="4985224"/>
                </a:lnTo>
                <a:lnTo>
                  <a:pt x="3493356" y="4979919"/>
                </a:lnTo>
                <a:lnTo>
                  <a:pt x="3544404" y="4973933"/>
                </a:lnTo>
                <a:lnTo>
                  <a:pt x="3595178" y="4967269"/>
                </a:lnTo>
                <a:lnTo>
                  <a:pt x="3645671" y="4959934"/>
                </a:lnTo>
                <a:lnTo>
                  <a:pt x="3695876" y="4951935"/>
                </a:lnTo>
                <a:lnTo>
                  <a:pt x="3745785" y="4943276"/>
                </a:lnTo>
                <a:lnTo>
                  <a:pt x="3795393" y="4933964"/>
                </a:lnTo>
                <a:lnTo>
                  <a:pt x="3844690" y="4924004"/>
                </a:lnTo>
                <a:lnTo>
                  <a:pt x="3893671" y="4913402"/>
                </a:lnTo>
                <a:lnTo>
                  <a:pt x="3942328" y="4902164"/>
                </a:lnTo>
                <a:lnTo>
                  <a:pt x="3990653" y="4890297"/>
                </a:lnTo>
                <a:lnTo>
                  <a:pt x="4038641" y="4877804"/>
                </a:lnTo>
                <a:lnTo>
                  <a:pt x="4086282" y="4864694"/>
                </a:lnTo>
                <a:lnTo>
                  <a:pt x="4133572" y="4850970"/>
                </a:lnTo>
                <a:lnTo>
                  <a:pt x="4180501" y="4836640"/>
                </a:lnTo>
                <a:lnTo>
                  <a:pt x="4227064" y="4821709"/>
                </a:lnTo>
                <a:lnTo>
                  <a:pt x="4273253" y="4806182"/>
                </a:lnTo>
                <a:lnTo>
                  <a:pt x="4319060" y="4790066"/>
                </a:lnTo>
                <a:lnTo>
                  <a:pt x="4364479" y="4773367"/>
                </a:lnTo>
                <a:lnTo>
                  <a:pt x="4409503" y="4756090"/>
                </a:lnTo>
                <a:lnTo>
                  <a:pt x="4454124" y="4738240"/>
                </a:lnTo>
                <a:lnTo>
                  <a:pt x="4498335" y="4719825"/>
                </a:lnTo>
                <a:lnTo>
                  <a:pt x="4542129" y="4700849"/>
                </a:lnTo>
                <a:lnTo>
                  <a:pt x="4585499" y="4681319"/>
                </a:lnTo>
                <a:lnTo>
                  <a:pt x="4628437" y="4661241"/>
                </a:lnTo>
                <a:lnTo>
                  <a:pt x="4670937" y="4640619"/>
                </a:lnTo>
                <a:lnTo>
                  <a:pt x="4712992" y="4619460"/>
                </a:lnTo>
                <a:lnTo>
                  <a:pt x="4754593" y="4597770"/>
                </a:lnTo>
                <a:lnTo>
                  <a:pt x="4795735" y="4575555"/>
                </a:lnTo>
                <a:lnTo>
                  <a:pt x="4836409" y="4552820"/>
                </a:lnTo>
                <a:lnTo>
                  <a:pt x="4876610" y="4529572"/>
                </a:lnTo>
                <a:lnTo>
                  <a:pt x="4916329" y="4505815"/>
                </a:lnTo>
                <a:lnTo>
                  <a:pt x="4955559" y="4481557"/>
                </a:lnTo>
                <a:lnTo>
                  <a:pt x="4994294" y="4456802"/>
                </a:lnTo>
                <a:lnTo>
                  <a:pt x="5032525" y="4431557"/>
                </a:lnTo>
                <a:lnTo>
                  <a:pt x="5070247" y="4405827"/>
                </a:lnTo>
                <a:lnTo>
                  <a:pt x="5107451" y="4379618"/>
                </a:lnTo>
                <a:lnTo>
                  <a:pt x="5144132" y="4352936"/>
                </a:lnTo>
                <a:lnTo>
                  <a:pt x="5180280" y="4325788"/>
                </a:lnTo>
                <a:lnTo>
                  <a:pt x="5215890" y="4298177"/>
                </a:lnTo>
                <a:lnTo>
                  <a:pt x="5250954" y="4270112"/>
                </a:lnTo>
                <a:lnTo>
                  <a:pt x="5285465" y="4241596"/>
                </a:lnTo>
                <a:lnTo>
                  <a:pt x="5319416" y="4212637"/>
                </a:lnTo>
                <a:lnTo>
                  <a:pt x="5352800" y="4183239"/>
                </a:lnTo>
                <a:lnTo>
                  <a:pt x="5385609" y="4153410"/>
                </a:lnTo>
                <a:lnTo>
                  <a:pt x="5417837" y="4123154"/>
                </a:lnTo>
                <a:lnTo>
                  <a:pt x="5449475" y="4092477"/>
                </a:lnTo>
                <a:lnTo>
                  <a:pt x="5480518" y="4061386"/>
                </a:lnTo>
                <a:lnTo>
                  <a:pt x="5510958" y="4029885"/>
                </a:lnTo>
                <a:lnTo>
                  <a:pt x="5540787" y="3997982"/>
                </a:lnTo>
                <a:lnTo>
                  <a:pt x="5569999" y="3965681"/>
                </a:lnTo>
                <a:lnTo>
                  <a:pt x="5598587" y="3932988"/>
                </a:lnTo>
                <a:lnTo>
                  <a:pt x="5626543" y="3899910"/>
                </a:lnTo>
                <a:lnTo>
                  <a:pt x="5653860" y="3866452"/>
                </a:lnTo>
                <a:lnTo>
                  <a:pt x="5680531" y="3832620"/>
                </a:lnTo>
                <a:lnTo>
                  <a:pt x="5706548" y="3798420"/>
                </a:lnTo>
                <a:lnTo>
                  <a:pt x="5731906" y="3763858"/>
                </a:lnTo>
                <a:lnTo>
                  <a:pt x="5756596" y="3728939"/>
                </a:lnTo>
                <a:lnTo>
                  <a:pt x="5780611" y="3693669"/>
                </a:lnTo>
                <a:lnTo>
                  <a:pt x="5803944" y="3658054"/>
                </a:lnTo>
                <a:lnTo>
                  <a:pt x="5826588" y="3622100"/>
                </a:lnTo>
                <a:lnTo>
                  <a:pt x="5848537" y="3585813"/>
                </a:lnTo>
                <a:lnTo>
                  <a:pt x="5869782" y="3549198"/>
                </a:lnTo>
                <a:lnTo>
                  <a:pt x="5890316" y="3512262"/>
                </a:lnTo>
                <a:lnTo>
                  <a:pt x="5910133" y="3475010"/>
                </a:lnTo>
                <a:lnTo>
                  <a:pt x="5929225" y="3437447"/>
                </a:lnTo>
                <a:lnTo>
                  <a:pt x="5947585" y="3399581"/>
                </a:lnTo>
                <a:lnTo>
                  <a:pt x="5965206" y="3361416"/>
                </a:lnTo>
                <a:lnTo>
                  <a:pt x="5982081" y="3322959"/>
                </a:lnTo>
                <a:lnTo>
                  <a:pt x="5998203" y="3284215"/>
                </a:lnTo>
                <a:lnTo>
                  <a:pt x="6013564" y="3245190"/>
                </a:lnTo>
                <a:lnTo>
                  <a:pt x="6028157" y="3205890"/>
                </a:lnTo>
                <a:lnTo>
                  <a:pt x="6041975" y="3166321"/>
                </a:lnTo>
                <a:lnTo>
                  <a:pt x="6055012" y="3126488"/>
                </a:lnTo>
                <a:lnTo>
                  <a:pt x="6067259" y="3086398"/>
                </a:lnTo>
                <a:lnTo>
                  <a:pt x="6078710" y="3046056"/>
                </a:lnTo>
                <a:lnTo>
                  <a:pt x="6089357" y="3005468"/>
                </a:lnTo>
                <a:lnTo>
                  <a:pt x="6099193" y="2964640"/>
                </a:lnTo>
                <a:lnTo>
                  <a:pt x="6108212" y="2923577"/>
                </a:lnTo>
                <a:lnTo>
                  <a:pt x="6116406" y="2882286"/>
                </a:lnTo>
                <a:lnTo>
                  <a:pt x="6123768" y="2840772"/>
                </a:lnTo>
                <a:lnTo>
                  <a:pt x="6130290" y="2799042"/>
                </a:lnTo>
                <a:lnTo>
                  <a:pt x="6135966" y="2757100"/>
                </a:lnTo>
                <a:lnTo>
                  <a:pt x="6140789" y="2714953"/>
                </a:lnTo>
                <a:lnTo>
                  <a:pt x="6144751" y="2672607"/>
                </a:lnTo>
                <a:lnTo>
                  <a:pt x="6147844" y="2630067"/>
                </a:lnTo>
                <a:lnTo>
                  <a:pt x="6150063" y="2587339"/>
                </a:lnTo>
                <a:lnTo>
                  <a:pt x="6151399" y="2544430"/>
                </a:lnTo>
                <a:lnTo>
                  <a:pt x="6151847" y="2501344"/>
                </a:lnTo>
                <a:lnTo>
                  <a:pt x="6151399" y="2458263"/>
                </a:lnTo>
                <a:lnTo>
                  <a:pt x="6150063" y="2415358"/>
                </a:lnTo>
                <a:lnTo>
                  <a:pt x="6147844" y="2372635"/>
                </a:lnTo>
                <a:lnTo>
                  <a:pt x="6144751" y="2330100"/>
                </a:lnTo>
                <a:lnTo>
                  <a:pt x="6140789" y="2287758"/>
                </a:lnTo>
                <a:lnTo>
                  <a:pt x="6135966" y="2245616"/>
                </a:lnTo>
                <a:lnTo>
                  <a:pt x="6130290" y="2203678"/>
                </a:lnTo>
                <a:lnTo>
                  <a:pt x="6123768" y="2161951"/>
                </a:lnTo>
                <a:lnTo>
                  <a:pt x="6116406" y="2120441"/>
                </a:lnTo>
                <a:lnTo>
                  <a:pt x="6108212" y="2079154"/>
                </a:lnTo>
                <a:lnTo>
                  <a:pt x="6099193" y="2038095"/>
                </a:lnTo>
                <a:lnTo>
                  <a:pt x="6089357" y="1997270"/>
                </a:lnTo>
                <a:lnTo>
                  <a:pt x="6078709" y="1956685"/>
                </a:lnTo>
                <a:lnTo>
                  <a:pt x="6067259" y="1916346"/>
                </a:lnTo>
                <a:lnTo>
                  <a:pt x="6055012" y="1876259"/>
                </a:lnTo>
                <a:lnTo>
                  <a:pt x="6041975" y="1836429"/>
                </a:lnTo>
                <a:lnTo>
                  <a:pt x="6028157" y="1796862"/>
                </a:lnTo>
                <a:lnTo>
                  <a:pt x="6013564" y="1757565"/>
                </a:lnTo>
                <a:lnTo>
                  <a:pt x="5998203" y="1718543"/>
                </a:lnTo>
                <a:lnTo>
                  <a:pt x="5982081" y="1679801"/>
                </a:lnTo>
                <a:lnTo>
                  <a:pt x="5965206" y="1641346"/>
                </a:lnTo>
                <a:lnTo>
                  <a:pt x="5947585" y="1603183"/>
                </a:lnTo>
                <a:lnTo>
                  <a:pt x="5929225" y="1565319"/>
                </a:lnTo>
                <a:lnTo>
                  <a:pt x="5910133" y="1527758"/>
                </a:lnTo>
                <a:lnTo>
                  <a:pt x="5890316" y="1490508"/>
                </a:lnTo>
                <a:lnTo>
                  <a:pt x="5869782" y="1453573"/>
                </a:lnTo>
                <a:lnTo>
                  <a:pt x="5848537" y="1416960"/>
                </a:lnTo>
                <a:lnTo>
                  <a:pt x="5826588" y="1380674"/>
                </a:lnTo>
                <a:lnTo>
                  <a:pt x="5803944" y="1344721"/>
                </a:lnTo>
                <a:lnTo>
                  <a:pt x="5780611" y="1309108"/>
                </a:lnTo>
                <a:lnTo>
                  <a:pt x="5756595" y="1273839"/>
                </a:lnTo>
                <a:lnTo>
                  <a:pt x="5731906" y="1238921"/>
                </a:lnTo>
                <a:lnTo>
                  <a:pt x="5706548" y="1204359"/>
                </a:lnTo>
                <a:lnTo>
                  <a:pt x="5680531" y="1170160"/>
                </a:lnTo>
                <a:lnTo>
                  <a:pt x="5653860" y="1136328"/>
                </a:lnTo>
                <a:lnTo>
                  <a:pt x="5626543" y="1102871"/>
                </a:lnTo>
                <a:lnTo>
                  <a:pt x="5598587" y="1069794"/>
                </a:lnTo>
                <a:lnTo>
                  <a:pt x="5569999" y="1037102"/>
                </a:lnTo>
                <a:lnTo>
                  <a:pt x="5540787" y="1004801"/>
                </a:lnTo>
                <a:lnTo>
                  <a:pt x="5510958" y="972898"/>
                </a:lnTo>
                <a:lnTo>
                  <a:pt x="5480518" y="941398"/>
                </a:lnTo>
                <a:lnTo>
                  <a:pt x="5449475" y="910306"/>
                </a:lnTo>
                <a:lnTo>
                  <a:pt x="5417836" y="879630"/>
                </a:lnTo>
                <a:lnTo>
                  <a:pt x="5385609" y="849374"/>
                </a:lnTo>
                <a:lnTo>
                  <a:pt x="5352800" y="819544"/>
                </a:lnTo>
                <a:lnTo>
                  <a:pt x="5319416" y="790146"/>
                </a:lnTo>
                <a:lnTo>
                  <a:pt x="5285465" y="761187"/>
                </a:lnTo>
                <a:lnTo>
                  <a:pt x="5250954" y="732671"/>
                </a:lnTo>
                <a:lnTo>
                  <a:pt x="5215890" y="704605"/>
                </a:lnTo>
                <a:lnTo>
                  <a:pt x="5180280" y="676995"/>
                </a:lnTo>
                <a:lnTo>
                  <a:pt x="5144131" y="649845"/>
                </a:lnTo>
                <a:lnTo>
                  <a:pt x="5107451" y="623163"/>
                </a:lnTo>
                <a:lnTo>
                  <a:pt x="5070247" y="596954"/>
                </a:lnTo>
                <a:lnTo>
                  <a:pt x="5032525" y="571224"/>
                </a:lnTo>
                <a:lnTo>
                  <a:pt x="4994294" y="545978"/>
                </a:lnTo>
                <a:lnTo>
                  <a:pt x="4955559" y="521222"/>
                </a:lnTo>
                <a:lnTo>
                  <a:pt x="4916329" y="496963"/>
                </a:lnTo>
                <a:lnTo>
                  <a:pt x="4876610" y="473206"/>
                </a:lnTo>
                <a:lnTo>
                  <a:pt x="4836409" y="449957"/>
                </a:lnTo>
                <a:lnTo>
                  <a:pt x="4795735" y="427221"/>
                </a:lnTo>
                <a:lnTo>
                  <a:pt x="4754593" y="405005"/>
                </a:lnTo>
                <a:lnTo>
                  <a:pt x="4712991" y="383315"/>
                </a:lnTo>
                <a:lnTo>
                  <a:pt x="4670937" y="362155"/>
                </a:lnTo>
                <a:lnTo>
                  <a:pt x="4628437" y="341533"/>
                </a:lnTo>
                <a:lnTo>
                  <a:pt x="4585498" y="321453"/>
                </a:lnTo>
                <a:lnTo>
                  <a:pt x="4542129" y="301922"/>
                </a:lnTo>
                <a:lnTo>
                  <a:pt x="4498335" y="282946"/>
                </a:lnTo>
                <a:lnTo>
                  <a:pt x="4454124" y="264530"/>
                </a:lnTo>
                <a:lnTo>
                  <a:pt x="4409503" y="246680"/>
                </a:lnTo>
                <a:lnTo>
                  <a:pt x="4364479" y="229402"/>
                </a:lnTo>
                <a:lnTo>
                  <a:pt x="4319060" y="212701"/>
                </a:lnTo>
                <a:lnTo>
                  <a:pt x="4273253" y="196584"/>
                </a:lnTo>
                <a:lnTo>
                  <a:pt x="4227064" y="181057"/>
                </a:lnTo>
                <a:lnTo>
                  <a:pt x="4180501" y="166125"/>
                </a:lnTo>
                <a:lnTo>
                  <a:pt x="4133572" y="151794"/>
                </a:lnTo>
                <a:lnTo>
                  <a:pt x="4086282" y="138070"/>
                </a:lnTo>
                <a:lnTo>
                  <a:pt x="4038640" y="124958"/>
                </a:lnTo>
                <a:lnTo>
                  <a:pt x="3990653" y="112465"/>
                </a:lnTo>
                <a:lnTo>
                  <a:pt x="3942327" y="100597"/>
                </a:lnTo>
                <a:lnTo>
                  <a:pt x="3893671" y="89358"/>
                </a:lnTo>
                <a:lnTo>
                  <a:pt x="3844690" y="78756"/>
                </a:lnTo>
                <a:lnTo>
                  <a:pt x="3795392" y="68795"/>
                </a:lnTo>
                <a:lnTo>
                  <a:pt x="3745785" y="59482"/>
                </a:lnTo>
                <a:lnTo>
                  <a:pt x="3695876" y="50823"/>
                </a:lnTo>
                <a:lnTo>
                  <a:pt x="3645671" y="42823"/>
                </a:lnTo>
                <a:lnTo>
                  <a:pt x="3595178" y="35488"/>
                </a:lnTo>
                <a:lnTo>
                  <a:pt x="3544403" y="28823"/>
                </a:lnTo>
                <a:lnTo>
                  <a:pt x="3493355" y="22836"/>
                </a:lnTo>
                <a:lnTo>
                  <a:pt x="3442041" y="17531"/>
                </a:lnTo>
                <a:lnTo>
                  <a:pt x="3390466" y="12915"/>
                </a:lnTo>
                <a:lnTo>
                  <a:pt x="3338640" y="8993"/>
                </a:lnTo>
                <a:lnTo>
                  <a:pt x="3286568" y="5771"/>
                </a:lnTo>
                <a:lnTo>
                  <a:pt x="3234258" y="3255"/>
                </a:lnTo>
                <a:lnTo>
                  <a:pt x="3181717" y="1450"/>
                </a:lnTo>
                <a:lnTo>
                  <a:pt x="3128953" y="363"/>
                </a:lnTo>
                <a:lnTo>
                  <a:pt x="3075972" y="0"/>
                </a:lnTo>
                <a:close/>
              </a:path>
            </a:pathLst>
          </a:custGeom>
          <a:ln w="59068">
            <a:solidFill>
              <a:srgbClr val="1A1A1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3172205" y="4292917"/>
            <a:ext cx="4874260" cy="241871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 marL="12065" marR="5080">
              <a:lnSpc>
                <a:spcPct val="108900"/>
              </a:lnSpc>
              <a:spcBef>
                <a:spcPts val="125"/>
              </a:spcBef>
            </a:pPr>
            <a:r>
              <a:rPr dirty="0" sz="3600" spc="340">
                <a:latin typeface="Tahoma"/>
                <a:cs typeface="Tahoma"/>
              </a:rPr>
              <a:t>What</a:t>
            </a:r>
            <a:r>
              <a:rPr dirty="0" sz="3600" spc="-105">
                <a:latin typeface="Tahoma"/>
                <a:cs typeface="Tahoma"/>
              </a:rPr>
              <a:t> </a:t>
            </a:r>
            <a:r>
              <a:rPr dirty="0" sz="3600" spc="285">
                <a:latin typeface="Tahoma"/>
                <a:cs typeface="Tahoma"/>
              </a:rPr>
              <a:t>does</a:t>
            </a:r>
            <a:r>
              <a:rPr dirty="0" sz="3600" spc="-25">
                <a:latin typeface="Tahoma"/>
                <a:cs typeface="Tahoma"/>
              </a:rPr>
              <a:t> </a:t>
            </a:r>
            <a:r>
              <a:rPr dirty="0" sz="3600" spc="-10" b="1">
                <a:latin typeface="Tahoma"/>
                <a:cs typeface="Tahoma"/>
              </a:rPr>
              <a:t>student </a:t>
            </a:r>
            <a:r>
              <a:rPr dirty="0" sz="3600" b="1">
                <a:latin typeface="Tahoma"/>
                <a:cs typeface="Tahoma"/>
              </a:rPr>
              <a:t>goal-setting</a:t>
            </a:r>
            <a:r>
              <a:rPr dirty="0" sz="3600" spc="150" b="1">
                <a:latin typeface="Tahoma"/>
                <a:cs typeface="Tahoma"/>
              </a:rPr>
              <a:t> </a:t>
            </a:r>
            <a:r>
              <a:rPr dirty="0" sz="3600" spc="275">
                <a:latin typeface="Tahoma"/>
                <a:cs typeface="Tahoma"/>
              </a:rPr>
              <a:t>look</a:t>
            </a:r>
            <a:r>
              <a:rPr dirty="0" sz="3600" spc="30">
                <a:latin typeface="Tahoma"/>
                <a:cs typeface="Tahoma"/>
              </a:rPr>
              <a:t> </a:t>
            </a:r>
            <a:r>
              <a:rPr dirty="0" sz="3600" spc="160">
                <a:latin typeface="Tahoma"/>
                <a:cs typeface="Tahoma"/>
              </a:rPr>
              <a:t>like </a:t>
            </a:r>
            <a:r>
              <a:rPr dirty="0" sz="3600" spc="165">
                <a:latin typeface="Tahoma"/>
                <a:cs typeface="Tahoma"/>
              </a:rPr>
              <a:t>in</a:t>
            </a:r>
            <a:r>
              <a:rPr dirty="0" sz="3600" spc="-50">
                <a:latin typeface="Tahoma"/>
                <a:cs typeface="Tahoma"/>
              </a:rPr>
              <a:t> </a:t>
            </a:r>
            <a:r>
              <a:rPr dirty="0" sz="3600" spc="240">
                <a:latin typeface="Tahoma"/>
                <a:cs typeface="Tahoma"/>
              </a:rPr>
              <a:t>your</a:t>
            </a:r>
            <a:r>
              <a:rPr dirty="0" sz="3600" spc="-35">
                <a:latin typeface="Tahoma"/>
                <a:cs typeface="Tahoma"/>
              </a:rPr>
              <a:t> </a:t>
            </a:r>
            <a:r>
              <a:rPr dirty="0" sz="3600" spc="195">
                <a:latin typeface="Tahoma"/>
                <a:cs typeface="Tahoma"/>
              </a:rPr>
              <a:t>classroom, </a:t>
            </a:r>
            <a:r>
              <a:rPr dirty="0" sz="3600" spc="190">
                <a:latin typeface="Tahoma"/>
                <a:cs typeface="Tahoma"/>
              </a:rPr>
              <a:t>school,</a:t>
            </a:r>
            <a:r>
              <a:rPr dirty="0" sz="3600" spc="15">
                <a:latin typeface="Tahoma"/>
                <a:cs typeface="Tahoma"/>
              </a:rPr>
              <a:t> </a:t>
            </a:r>
            <a:r>
              <a:rPr dirty="0" sz="3600" spc="260">
                <a:latin typeface="Tahoma"/>
                <a:cs typeface="Tahoma"/>
              </a:rPr>
              <a:t>or</a:t>
            </a:r>
            <a:r>
              <a:rPr dirty="0" sz="3600" spc="-114">
                <a:latin typeface="Tahoma"/>
                <a:cs typeface="Tahoma"/>
              </a:rPr>
              <a:t> </a:t>
            </a:r>
            <a:r>
              <a:rPr dirty="0" sz="3600" spc="215">
                <a:latin typeface="Tahoma"/>
                <a:cs typeface="Tahoma"/>
              </a:rPr>
              <a:t>district?</a:t>
            </a:r>
            <a:endParaRPr sz="3600">
              <a:latin typeface="Tahoma"/>
              <a:cs typeface="Tahom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9335" y="380618"/>
            <a:ext cx="13422248" cy="2154554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0D2D5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5036" y="10006126"/>
            <a:ext cx="18279110" cy="276860"/>
            <a:chOff x="5036" y="10006126"/>
            <a:chExt cx="18279110" cy="276860"/>
          </a:xfrm>
        </p:grpSpPr>
        <p:sp>
          <p:nvSpPr>
            <p:cNvPr id="4" name="object 4"/>
            <p:cNvSpPr/>
            <p:nvPr/>
          </p:nvSpPr>
          <p:spPr>
            <a:xfrm>
              <a:off x="5036" y="10006126"/>
              <a:ext cx="4570095" cy="276860"/>
            </a:xfrm>
            <a:custGeom>
              <a:avLst/>
              <a:gdLst/>
              <a:ahLst/>
              <a:cxnLst/>
              <a:rect l="l" t="t" r="r" b="b"/>
              <a:pathLst>
                <a:path w="4570095" h="276859">
                  <a:moveTo>
                    <a:pt x="4569622" y="0"/>
                  </a:moveTo>
                  <a:lnTo>
                    <a:pt x="0" y="0"/>
                  </a:lnTo>
                  <a:lnTo>
                    <a:pt x="0" y="276525"/>
                  </a:lnTo>
                  <a:lnTo>
                    <a:pt x="4569622" y="276525"/>
                  </a:lnTo>
                  <a:lnTo>
                    <a:pt x="45696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4574699" y="10006126"/>
              <a:ext cx="4570095" cy="276860"/>
            </a:xfrm>
            <a:custGeom>
              <a:avLst/>
              <a:gdLst/>
              <a:ahLst/>
              <a:cxnLst/>
              <a:rect l="l" t="t" r="r" b="b"/>
              <a:pathLst>
                <a:path w="4570095" h="276859">
                  <a:moveTo>
                    <a:pt x="4569622" y="0"/>
                  </a:moveTo>
                  <a:lnTo>
                    <a:pt x="0" y="0"/>
                  </a:lnTo>
                  <a:lnTo>
                    <a:pt x="0" y="276525"/>
                  </a:lnTo>
                  <a:lnTo>
                    <a:pt x="4569622" y="276525"/>
                  </a:lnTo>
                  <a:lnTo>
                    <a:pt x="4569622" y="0"/>
                  </a:lnTo>
                  <a:close/>
                </a:path>
              </a:pathLst>
            </a:custGeom>
            <a:solidFill>
              <a:srgbClr val="0083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9144321" y="10006126"/>
              <a:ext cx="4570095" cy="276860"/>
            </a:xfrm>
            <a:custGeom>
              <a:avLst/>
              <a:gdLst/>
              <a:ahLst/>
              <a:cxnLst/>
              <a:rect l="l" t="t" r="r" b="b"/>
              <a:pathLst>
                <a:path w="4570094" h="276859">
                  <a:moveTo>
                    <a:pt x="4569622" y="0"/>
                  </a:moveTo>
                  <a:lnTo>
                    <a:pt x="0" y="0"/>
                  </a:lnTo>
                  <a:lnTo>
                    <a:pt x="0" y="276525"/>
                  </a:lnTo>
                  <a:lnTo>
                    <a:pt x="4569622" y="276525"/>
                  </a:lnTo>
                  <a:lnTo>
                    <a:pt x="4569622" y="0"/>
                  </a:lnTo>
                  <a:close/>
                </a:path>
              </a:pathLst>
            </a:custGeom>
            <a:solidFill>
              <a:srgbClr val="7EA6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3713945" y="10006126"/>
              <a:ext cx="4570095" cy="276860"/>
            </a:xfrm>
            <a:custGeom>
              <a:avLst/>
              <a:gdLst/>
              <a:ahLst/>
              <a:cxnLst/>
              <a:rect l="l" t="t" r="r" b="b"/>
              <a:pathLst>
                <a:path w="4570094" h="276859">
                  <a:moveTo>
                    <a:pt x="4569622" y="0"/>
                  </a:moveTo>
                  <a:lnTo>
                    <a:pt x="0" y="0"/>
                  </a:lnTo>
                  <a:lnTo>
                    <a:pt x="0" y="276525"/>
                  </a:lnTo>
                  <a:lnTo>
                    <a:pt x="4569622" y="276525"/>
                  </a:lnTo>
                  <a:lnTo>
                    <a:pt x="4569622" y="0"/>
                  </a:lnTo>
                  <a:close/>
                </a:path>
              </a:pathLst>
            </a:custGeom>
            <a:solidFill>
              <a:srgbClr val="F8AC1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9" name="object 9" descr="A white circle with letters in it  Description automatically generated (Shape)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77175" y="723900"/>
              <a:ext cx="2533650" cy="2533650"/>
            </a:xfrm>
            <a:prstGeom prst="rect">
              <a:avLst/>
            </a:prstGeom>
          </p:spPr>
        </p:pic>
        <p:pic>
          <p:nvPicPr>
            <p:cNvPr id="10" name="object 10" descr="A white rectangular object with a white background  Description automatically generated with medium confidence (Shape)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639049" y="1811108"/>
              <a:ext cx="7475855" cy="6663055"/>
            </a:xfrm>
            <a:custGeom>
              <a:avLst/>
              <a:gdLst/>
              <a:ahLst/>
              <a:cxnLst/>
              <a:rect l="l" t="t" r="r" b="b"/>
              <a:pathLst>
                <a:path w="7475855" h="6663055">
                  <a:moveTo>
                    <a:pt x="256044" y="5888863"/>
                  </a:moveTo>
                  <a:lnTo>
                    <a:pt x="252653" y="5894121"/>
                  </a:lnTo>
                  <a:lnTo>
                    <a:pt x="253974" y="5892330"/>
                  </a:lnTo>
                  <a:lnTo>
                    <a:pt x="256044" y="5888863"/>
                  </a:lnTo>
                  <a:close/>
                </a:path>
                <a:path w="7475855" h="6663055">
                  <a:moveTo>
                    <a:pt x="811377" y="6444564"/>
                  </a:moveTo>
                  <a:lnTo>
                    <a:pt x="677341" y="6444564"/>
                  </a:lnTo>
                  <a:lnTo>
                    <a:pt x="677062" y="6444564"/>
                  </a:lnTo>
                  <a:lnTo>
                    <a:pt x="676935" y="6445250"/>
                  </a:lnTo>
                  <a:lnTo>
                    <a:pt x="644029" y="6477279"/>
                  </a:lnTo>
                  <a:lnTo>
                    <a:pt x="601789" y="6496190"/>
                  </a:lnTo>
                  <a:lnTo>
                    <a:pt x="545325" y="6509258"/>
                  </a:lnTo>
                  <a:lnTo>
                    <a:pt x="477189" y="6516205"/>
                  </a:lnTo>
                  <a:lnTo>
                    <a:pt x="437159" y="6512674"/>
                  </a:lnTo>
                  <a:lnTo>
                    <a:pt x="395325" y="6502476"/>
                  </a:lnTo>
                  <a:lnTo>
                    <a:pt x="353555" y="6485750"/>
                  </a:lnTo>
                  <a:lnTo>
                    <a:pt x="311823" y="6462522"/>
                  </a:lnTo>
                  <a:lnTo>
                    <a:pt x="270154" y="6432766"/>
                  </a:lnTo>
                  <a:lnTo>
                    <a:pt x="246392" y="6420675"/>
                  </a:lnTo>
                  <a:lnTo>
                    <a:pt x="196202" y="6426530"/>
                  </a:lnTo>
                  <a:lnTo>
                    <a:pt x="163753" y="6467538"/>
                  </a:lnTo>
                  <a:lnTo>
                    <a:pt x="161785" y="6493218"/>
                  </a:lnTo>
                  <a:lnTo>
                    <a:pt x="169583" y="6517767"/>
                  </a:lnTo>
                  <a:lnTo>
                    <a:pt x="233807" y="6572123"/>
                  </a:lnTo>
                  <a:lnTo>
                    <a:pt x="281406" y="6600012"/>
                  </a:lnTo>
                  <a:lnTo>
                    <a:pt x="329577" y="6621831"/>
                  </a:lnTo>
                  <a:lnTo>
                    <a:pt x="378358" y="6637553"/>
                  </a:lnTo>
                  <a:lnTo>
                    <a:pt x="427710" y="6647193"/>
                  </a:lnTo>
                  <a:lnTo>
                    <a:pt x="477659" y="6650749"/>
                  </a:lnTo>
                  <a:lnTo>
                    <a:pt x="480949" y="6650749"/>
                  </a:lnTo>
                  <a:lnTo>
                    <a:pt x="541426" y="6645326"/>
                  </a:lnTo>
                  <a:lnTo>
                    <a:pt x="595172" y="6636194"/>
                  </a:lnTo>
                  <a:lnTo>
                    <a:pt x="643267" y="6623266"/>
                  </a:lnTo>
                  <a:lnTo>
                    <a:pt x="685711" y="6606540"/>
                  </a:lnTo>
                  <a:lnTo>
                    <a:pt x="722515" y="6586004"/>
                  </a:lnTo>
                  <a:lnTo>
                    <a:pt x="753668" y="6561683"/>
                  </a:lnTo>
                  <a:lnTo>
                    <a:pt x="790117" y="6517348"/>
                  </a:lnTo>
                  <a:lnTo>
                    <a:pt x="809332" y="6467538"/>
                  </a:lnTo>
                  <a:lnTo>
                    <a:pt x="809434" y="6467132"/>
                  </a:lnTo>
                  <a:lnTo>
                    <a:pt x="811225" y="6453022"/>
                  </a:lnTo>
                  <a:lnTo>
                    <a:pt x="811301" y="6448374"/>
                  </a:lnTo>
                  <a:lnTo>
                    <a:pt x="811377" y="6444564"/>
                  </a:lnTo>
                  <a:close/>
                </a:path>
                <a:path w="7475855" h="6663055">
                  <a:moveTo>
                    <a:pt x="811466" y="6438976"/>
                  </a:moveTo>
                  <a:lnTo>
                    <a:pt x="800303" y="6390449"/>
                  </a:lnTo>
                  <a:lnTo>
                    <a:pt x="794245" y="6378905"/>
                  </a:lnTo>
                  <a:lnTo>
                    <a:pt x="789889" y="6370599"/>
                  </a:lnTo>
                  <a:lnTo>
                    <a:pt x="785583" y="6364630"/>
                  </a:lnTo>
                  <a:lnTo>
                    <a:pt x="776122" y="6351498"/>
                  </a:lnTo>
                  <a:lnTo>
                    <a:pt x="759460" y="6333630"/>
                  </a:lnTo>
                  <a:lnTo>
                    <a:pt x="720115" y="6300863"/>
                  </a:lnTo>
                  <a:lnTo>
                    <a:pt x="671029" y="6269494"/>
                  </a:lnTo>
                  <a:lnTo>
                    <a:pt x="670547" y="6269177"/>
                  </a:lnTo>
                  <a:lnTo>
                    <a:pt x="670902" y="6269494"/>
                  </a:lnTo>
                  <a:lnTo>
                    <a:pt x="676173" y="6273762"/>
                  </a:lnTo>
                  <a:lnTo>
                    <a:pt x="670496" y="6269177"/>
                  </a:lnTo>
                  <a:lnTo>
                    <a:pt x="670242" y="6268999"/>
                  </a:lnTo>
                  <a:lnTo>
                    <a:pt x="670102" y="6268936"/>
                  </a:lnTo>
                  <a:lnTo>
                    <a:pt x="669747" y="6268631"/>
                  </a:lnTo>
                  <a:lnTo>
                    <a:pt x="604316" y="6234315"/>
                  </a:lnTo>
                  <a:lnTo>
                    <a:pt x="591464" y="6228283"/>
                  </a:lnTo>
                  <a:lnTo>
                    <a:pt x="591464" y="6377864"/>
                  </a:lnTo>
                  <a:lnTo>
                    <a:pt x="587933" y="6375679"/>
                  </a:lnTo>
                  <a:lnTo>
                    <a:pt x="582955" y="6370917"/>
                  </a:lnTo>
                  <a:lnTo>
                    <a:pt x="578281" y="6364630"/>
                  </a:lnTo>
                  <a:lnTo>
                    <a:pt x="582688" y="6369952"/>
                  </a:lnTo>
                  <a:lnTo>
                    <a:pt x="587616" y="6374790"/>
                  </a:lnTo>
                  <a:lnTo>
                    <a:pt x="591464" y="6377864"/>
                  </a:lnTo>
                  <a:lnTo>
                    <a:pt x="591464" y="6228283"/>
                  </a:lnTo>
                  <a:lnTo>
                    <a:pt x="549948" y="6208750"/>
                  </a:lnTo>
                  <a:lnTo>
                    <a:pt x="484149" y="6178512"/>
                  </a:lnTo>
                  <a:lnTo>
                    <a:pt x="481799" y="6177432"/>
                  </a:lnTo>
                  <a:lnTo>
                    <a:pt x="479590" y="6176188"/>
                  </a:lnTo>
                  <a:lnTo>
                    <a:pt x="431736" y="6148387"/>
                  </a:lnTo>
                  <a:lnTo>
                    <a:pt x="397268" y="6125070"/>
                  </a:lnTo>
                  <a:lnTo>
                    <a:pt x="357809" y="6085116"/>
                  </a:lnTo>
                  <a:lnTo>
                    <a:pt x="343154" y="6045974"/>
                  </a:lnTo>
                  <a:lnTo>
                    <a:pt x="343039" y="6045428"/>
                  </a:lnTo>
                  <a:lnTo>
                    <a:pt x="343560" y="6024372"/>
                  </a:lnTo>
                  <a:lnTo>
                    <a:pt x="347446" y="6003976"/>
                  </a:lnTo>
                  <a:lnTo>
                    <a:pt x="354711" y="5984824"/>
                  </a:lnTo>
                  <a:lnTo>
                    <a:pt x="365366" y="5966892"/>
                  </a:lnTo>
                  <a:lnTo>
                    <a:pt x="366585" y="5965190"/>
                  </a:lnTo>
                  <a:lnTo>
                    <a:pt x="367715" y="5963412"/>
                  </a:lnTo>
                  <a:lnTo>
                    <a:pt x="403885" y="5935370"/>
                  </a:lnTo>
                  <a:lnTo>
                    <a:pt x="423824" y="5927128"/>
                  </a:lnTo>
                  <a:lnTo>
                    <a:pt x="423659" y="5927128"/>
                  </a:lnTo>
                  <a:lnTo>
                    <a:pt x="447598" y="5921172"/>
                  </a:lnTo>
                  <a:lnTo>
                    <a:pt x="474941" y="5919394"/>
                  </a:lnTo>
                  <a:lnTo>
                    <a:pt x="505968" y="5921718"/>
                  </a:lnTo>
                  <a:lnTo>
                    <a:pt x="556272" y="5934443"/>
                  </a:lnTo>
                  <a:lnTo>
                    <a:pt x="593483" y="5957646"/>
                  </a:lnTo>
                  <a:lnTo>
                    <a:pt x="611200" y="5973521"/>
                  </a:lnTo>
                  <a:lnTo>
                    <a:pt x="633450" y="5988228"/>
                  </a:lnTo>
                  <a:lnTo>
                    <a:pt x="683971" y="5988062"/>
                  </a:lnTo>
                  <a:lnTo>
                    <a:pt x="720813" y="5950966"/>
                  </a:lnTo>
                  <a:lnTo>
                    <a:pt x="725170" y="5928169"/>
                  </a:lnTo>
                  <a:lnTo>
                    <a:pt x="725258" y="5927750"/>
                  </a:lnTo>
                  <a:lnTo>
                    <a:pt x="725373" y="5927128"/>
                  </a:lnTo>
                  <a:lnTo>
                    <a:pt x="725652" y="5925667"/>
                  </a:lnTo>
                  <a:lnTo>
                    <a:pt x="724408" y="5919394"/>
                  </a:lnTo>
                  <a:lnTo>
                    <a:pt x="705840" y="5878195"/>
                  </a:lnTo>
                  <a:lnTo>
                    <a:pt x="675601" y="5851271"/>
                  </a:lnTo>
                  <a:lnTo>
                    <a:pt x="643712" y="5828970"/>
                  </a:lnTo>
                  <a:lnTo>
                    <a:pt x="574967" y="5798286"/>
                  </a:lnTo>
                  <a:lnTo>
                    <a:pt x="517029" y="5787707"/>
                  </a:lnTo>
                  <a:lnTo>
                    <a:pt x="466852" y="5785116"/>
                  </a:lnTo>
                  <a:lnTo>
                    <a:pt x="420509" y="5789473"/>
                  </a:lnTo>
                  <a:lnTo>
                    <a:pt x="377596" y="5800890"/>
                  </a:lnTo>
                  <a:lnTo>
                    <a:pt x="377748" y="5800890"/>
                  </a:lnTo>
                  <a:lnTo>
                    <a:pt x="336042" y="5819229"/>
                  </a:lnTo>
                  <a:lnTo>
                    <a:pt x="301294" y="5840882"/>
                  </a:lnTo>
                  <a:lnTo>
                    <a:pt x="253974" y="5892330"/>
                  </a:lnTo>
                  <a:lnTo>
                    <a:pt x="233629" y="5926480"/>
                  </a:lnTo>
                  <a:lnTo>
                    <a:pt x="218313" y="5966396"/>
                  </a:lnTo>
                  <a:lnTo>
                    <a:pt x="210096" y="6008624"/>
                  </a:lnTo>
                  <a:lnTo>
                    <a:pt x="208991" y="6053163"/>
                  </a:lnTo>
                  <a:lnTo>
                    <a:pt x="209016" y="6053696"/>
                  </a:lnTo>
                  <a:lnTo>
                    <a:pt x="217970" y="6102426"/>
                  </a:lnTo>
                  <a:lnTo>
                    <a:pt x="238709" y="6148387"/>
                  </a:lnTo>
                  <a:lnTo>
                    <a:pt x="271018" y="6191275"/>
                  </a:lnTo>
                  <a:lnTo>
                    <a:pt x="315125" y="6231382"/>
                  </a:lnTo>
                  <a:lnTo>
                    <a:pt x="358000" y="6260693"/>
                  </a:lnTo>
                  <a:lnTo>
                    <a:pt x="418833" y="6296177"/>
                  </a:lnTo>
                  <a:lnTo>
                    <a:pt x="541159" y="6352895"/>
                  </a:lnTo>
                  <a:lnTo>
                    <a:pt x="575360" y="6369444"/>
                  </a:lnTo>
                  <a:lnTo>
                    <a:pt x="591997" y="6378295"/>
                  </a:lnTo>
                  <a:lnTo>
                    <a:pt x="593001" y="6379096"/>
                  </a:lnTo>
                  <a:lnTo>
                    <a:pt x="598817" y="6382829"/>
                  </a:lnTo>
                  <a:lnTo>
                    <a:pt x="638644" y="6407696"/>
                  </a:lnTo>
                  <a:lnTo>
                    <a:pt x="666203" y="6430264"/>
                  </a:lnTo>
                  <a:lnTo>
                    <a:pt x="672807" y="6436576"/>
                  </a:lnTo>
                  <a:lnTo>
                    <a:pt x="676516" y="6441338"/>
                  </a:lnTo>
                  <a:lnTo>
                    <a:pt x="677341" y="6444564"/>
                  </a:lnTo>
                  <a:lnTo>
                    <a:pt x="677176" y="6443916"/>
                  </a:lnTo>
                  <a:lnTo>
                    <a:pt x="677316" y="6443916"/>
                  </a:lnTo>
                  <a:lnTo>
                    <a:pt x="811390" y="6443916"/>
                  </a:lnTo>
                  <a:lnTo>
                    <a:pt x="811390" y="6443256"/>
                  </a:lnTo>
                  <a:lnTo>
                    <a:pt x="811466" y="6438976"/>
                  </a:lnTo>
                  <a:close/>
                </a:path>
                <a:path w="7475855" h="6663055">
                  <a:moveTo>
                    <a:pt x="1113193" y="80403"/>
                  </a:moveTo>
                  <a:lnTo>
                    <a:pt x="1106017" y="54787"/>
                  </a:lnTo>
                  <a:lnTo>
                    <a:pt x="1090117" y="34556"/>
                  </a:lnTo>
                  <a:lnTo>
                    <a:pt x="1067777" y="21767"/>
                  </a:lnTo>
                  <a:lnTo>
                    <a:pt x="1041349" y="18440"/>
                  </a:lnTo>
                  <a:lnTo>
                    <a:pt x="98666" y="87541"/>
                  </a:lnTo>
                  <a:lnTo>
                    <a:pt x="72986" y="94754"/>
                  </a:lnTo>
                  <a:lnTo>
                    <a:pt x="63677" y="102095"/>
                  </a:lnTo>
                  <a:lnTo>
                    <a:pt x="61506" y="101828"/>
                  </a:lnTo>
                  <a:lnTo>
                    <a:pt x="35877" y="109207"/>
                  </a:lnTo>
                  <a:lnTo>
                    <a:pt x="15773" y="125298"/>
                  </a:lnTo>
                  <a:lnTo>
                    <a:pt x="3149" y="147739"/>
                  </a:lnTo>
                  <a:lnTo>
                    <a:pt x="0" y="174167"/>
                  </a:lnTo>
                  <a:lnTo>
                    <a:pt x="76149" y="1117066"/>
                  </a:lnTo>
                  <a:lnTo>
                    <a:pt x="83515" y="1142784"/>
                  </a:lnTo>
                  <a:lnTo>
                    <a:pt x="99568" y="1162977"/>
                  </a:lnTo>
                  <a:lnTo>
                    <a:pt x="122008" y="1175639"/>
                  </a:lnTo>
                  <a:lnTo>
                    <a:pt x="148475" y="1178814"/>
                  </a:lnTo>
                  <a:lnTo>
                    <a:pt x="174091" y="1171422"/>
                  </a:lnTo>
                  <a:lnTo>
                    <a:pt x="194208" y="1155306"/>
                  </a:lnTo>
                  <a:lnTo>
                    <a:pt x="206832" y="1132801"/>
                  </a:lnTo>
                  <a:lnTo>
                    <a:pt x="209981" y="1106246"/>
                  </a:lnTo>
                  <a:lnTo>
                    <a:pt x="138341" y="219430"/>
                  </a:lnTo>
                  <a:lnTo>
                    <a:pt x="1051153" y="152514"/>
                  </a:lnTo>
                  <a:lnTo>
                    <a:pt x="1076833" y="145288"/>
                  </a:lnTo>
                  <a:lnTo>
                    <a:pt x="1097064" y="129324"/>
                  </a:lnTo>
                  <a:lnTo>
                    <a:pt x="1109853" y="106934"/>
                  </a:lnTo>
                  <a:lnTo>
                    <a:pt x="1113193" y="80403"/>
                  </a:lnTo>
                  <a:close/>
                </a:path>
                <a:path w="7475855" h="6663055">
                  <a:moveTo>
                    <a:pt x="1295044" y="5274627"/>
                  </a:moveTo>
                  <a:lnTo>
                    <a:pt x="1276718" y="5226570"/>
                  </a:lnTo>
                  <a:lnTo>
                    <a:pt x="1229817" y="5205565"/>
                  </a:lnTo>
                  <a:lnTo>
                    <a:pt x="230962" y="5177498"/>
                  </a:lnTo>
                  <a:lnTo>
                    <a:pt x="231457" y="4290415"/>
                  </a:lnTo>
                  <a:lnTo>
                    <a:pt x="226199" y="4264266"/>
                  </a:lnTo>
                  <a:lnTo>
                    <a:pt x="211823" y="4242879"/>
                  </a:lnTo>
                  <a:lnTo>
                    <a:pt x="190500" y="4228452"/>
                  </a:lnTo>
                  <a:lnTo>
                    <a:pt x="164363" y="4223156"/>
                  </a:lnTo>
                  <a:lnTo>
                    <a:pt x="138239" y="4228452"/>
                  </a:lnTo>
                  <a:lnTo>
                    <a:pt x="116890" y="4242879"/>
                  </a:lnTo>
                  <a:lnTo>
                    <a:pt x="102489" y="4264266"/>
                  </a:lnTo>
                  <a:lnTo>
                    <a:pt x="97193" y="4290415"/>
                  </a:lnTo>
                  <a:lnTo>
                    <a:pt x="96672" y="5248897"/>
                  </a:lnTo>
                  <a:lnTo>
                    <a:pt x="101968" y="5275046"/>
                  </a:lnTo>
                  <a:lnTo>
                    <a:pt x="116357" y="5296408"/>
                  </a:lnTo>
                  <a:lnTo>
                    <a:pt x="137731" y="5310797"/>
                  </a:lnTo>
                  <a:lnTo>
                    <a:pt x="163753" y="5316067"/>
                  </a:lnTo>
                  <a:lnTo>
                    <a:pt x="189890" y="5310797"/>
                  </a:lnTo>
                  <a:lnTo>
                    <a:pt x="1226045" y="5339893"/>
                  </a:lnTo>
                  <a:lnTo>
                    <a:pt x="1252321" y="5335359"/>
                  </a:lnTo>
                  <a:lnTo>
                    <a:pt x="1274064" y="5321566"/>
                  </a:lnTo>
                  <a:lnTo>
                    <a:pt x="1289050" y="5300624"/>
                  </a:lnTo>
                  <a:lnTo>
                    <a:pt x="1295044" y="5274627"/>
                  </a:lnTo>
                  <a:close/>
                </a:path>
                <a:path w="7475855" h="6663055">
                  <a:moveTo>
                    <a:pt x="1546923" y="5882970"/>
                  </a:moveTo>
                  <a:lnTo>
                    <a:pt x="1528940" y="5835713"/>
                  </a:lnTo>
                  <a:lnTo>
                    <a:pt x="1451038" y="5797613"/>
                  </a:lnTo>
                  <a:lnTo>
                    <a:pt x="1396758" y="5781179"/>
                  </a:lnTo>
                  <a:lnTo>
                    <a:pt x="1344383" y="5770892"/>
                  </a:lnTo>
                  <a:lnTo>
                    <a:pt x="1293939" y="5766752"/>
                  </a:lnTo>
                  <a:lnTo>
                    <a:pt x="1245412" y="5768772"/>
                  </a:lnTo>
                  <a:lnTo>
                    <a:pt x="1198803" y="5776950"/>
                  </a:lnTo>
                  <a:lnTo>
                    <a:pt x="1154125" y="5791263"/>
                  </a:lnTo>
                  <a:lnTo>
                    <a:pt x="1111364" y="5811736"/>
                  </a:lnTo>
                  <a:lnTo>
                    <a:pt x="1063193" y="5850128"/>
                  </a:lnTo>
                  <a:lnTo>
                    <a:pt x="1026629" y="5886145"/>
                  </a:lnTo>
                  <a:lnTo>
                    <a:pt x="994156" y="5924677"/>
                  </a:lnTo>
                  <a:lnTo>
                    <a:pt x="965758" y="5965723"/>
                  </a:lnTo>
                  <a:lnTo>
                    <a:pt x="941463" y="6009297"/>
                  </a:lnTo>
                  <a:lnTo>
                    <a:pt x="921258" y="6055398"/>
                  </a:lnTo>
                  <a:lnTo>
                    <a:pt x="905129" y="6104013"/>
                  </a:lnTo>
                  <a:lnTo>
                    <a:pt x="893102" y="6155144"/>
                  </a:lnTo>
                  <a:lnTo>
                    <a:pt x="885151" y="6208801"/>
                  </a:lnTo>
                  <a:lnTo>
                    <a:pt x="885063" y="6209792"/>
                  </a:lnTo>
                  <a:lnTo>
                    <a:pt x="884974" y="6210782"/>
                  </a:lnTo>
                  <a:lnTo>
                    <a:pt x="884923" y="6211773"/>
                  </a:lnTo>
                  <a:lnTo>
                    <a:pt x="883488" y="6268758"/>
                  </a:lnTo>
                  <a:lnTo>
                    <a:pt x="886587" y="6321692"/>
                  </a:lnTo>
                  <a:lnTo>
                    <a:pt x="894232" y="6370587"/>
                  </a:lnTo>
                  <a:lnTo>
                    <a:pt x="906424" y="6415443"/>
                  </a:lnTo>
                  <a:lnTo>
                    <a:pt x="923163" y="6456261"/>
                  </a:lnTo>
                  <a:lnTo>
                    <a:pt x="944435" y="6493040"/>
                  </a:lnTo>
                  <a:lnTo>
                    <a:pt x="970254" y="6525768"/>
                  </a:lnTo>
                  <a:lnTo>
                    <a:pt x="1000620" y="6554470"/>
                  </a:lnTo>
                  <a:lnTo>
                    <a:pt x="1035519" y="6579121"/>
                  </a:lnTo>
                  <a:lnTo>
                    <a:pt x="1092454" y="6599644"/>
                  </a:lnTo>
                  <a:lnTo>
                    <a:pt x="1138059" y="6610324"/>
                  </a:lnTo>
                  <a:lnTo>
                    <a:pt x="1183601" y="6616649"/>
                  </a:lnTo>
                  <a:lnTo>
                    <a:pt x="1229055" y="6618618"/>
                  </a:lnTo>
                  <a:lnTo>
                    <a:pt x="1274445" y="6616217"/>
                  </a:lnTo>
                  <a:lnTo>
                    <a:pt x="1319758" y="6609474"/>
                  </a:lnTo>
                  <a:lnTo>
                    <a:pt x="1364983" y="6598361"/>
                  </a:lnTo>
                  <a:lnTo>
                    <a:pt x="1410157" y="6582905"/>
                  </a:lnTo>
                  <a:lnTo>
                    <a:pt x="1455242" y="6563080"/>
                  </a:lnTo>
                  <a:lnTo>
                    <a:pt x="1489290" y="6524561"/>
                  </a:lnTo>
                  <a:lnTo>
                    <a:pt x="1492859" y="6499047"/>
                  </a:lnTo>
                  <a:lnTo>
                    <a:pt x="1488744" y="6483236"/>
                  </a:lnTo>
                  <a:lnTo>
                    <a:pt x="1486154" y="6473228"/>
                  </a:lnTo>
                  <a:lnTo>
                    <a:pt x="1469948" y="6452032"/>
                  </a:lnTo>
                  <a:lnTo>
                    <a:pt x="1447660" y="6439154"/>
                  </a:lnTo>
                  <a:lnTo>
                    <a:pt x="1422171" y="6435572"/>
                  </a:lnTo>
                  <a:lnTo>
                    <a:pt x="1396365" y="6442303"/>
                  </a:lnTo>
                  <a:lnTo>
                    <a:pt x="1346098" y="6463208"/>
                  </a:lnTo>
                  <a:lnTo>
                    <a:pt x="1295781" y="6476847"/>
                  </a:lnTo>
                  <a:lnTo>
                    <a:pt x="1245425" y="6483236"/>
                  </a:lnTo>
                  <a:lnTo>
                    <a:pt x="1195019" y="6482359"/>
                  </a:lnTo>
                  <a:lnTo>
                    <a:pt x="1144562" y="6474219"/>
                  </a:lnTo>
                  <a:lnTo>
                    <a:pt x="1112050" y="6464313"/>
                  </a:lnTo>
                  <a:lnTo>
                    <a:pt x="1101051" y="6460960"/>
                  </a:lnTo>
                  <a:lnTo>
                    <a:pt x="1098346" y="6458826"/>
                  </a:lnTo>
                  <a:lnTo>
                    <a:pt x="1075690" y="6440957"/>
                  </a:lnTo>
                  <a:lnTo>
                    <a:pt x="1052156" y="6410680"/>
                  </a:lnTo>
                  <a:lnTo>
                    <a:pt x="1034719" y="6373457"/>
                  </a:lnTo>
                  <a:lnTo>
                    <a:pt x="1023366" y="6329312"/>
                  </a:lnTo>
                  <a:lnTo>
                    <a:pt x="1018108" y="6278232"/>
                  </a:lnTo>
                  <a:lnTo>
                    <a:pt x="1018882" y="6223178"/>
                  </a:lnTo>
                  <a:lnTo>
                    <a:pt x="1027036" y="6170727"/>
                  </a:lnTo>
                  <a:lnTo>
                    <a:pt x="1040511" y="6121501"/>
                  </a:lnTo>
                  <a:lnTo>
                    <a:pt x="1059116" y="6075515"/>
                  </a:lnTo>
                  <a:lnTo>
                    <a:pt x="1082827" y="6032766"/>
                  </a:lnTo>
                  <a:lnTo>
                    <a:pt x="1111669" y="5993257"/>
                  </a:lnTo>
                  <a:lnTo>
                    <a:pt x="1145616" y="5956986"/>
                  </a:lnTo>
                  <a:lnTo>
                    <a:pt x="1178877" y="5928855"/>
                  </a:lnTo>
                  <a:lnTo>
                    <a:pt x="1214894" y="5912320"/>
                  </a:lnTo>
                  <a:lnTo>
                    <a:pt x="1255852" y="5903315"/>
                  </a:lnTo>
                  <a:lnTo>
                    <a:pt x="1300073" y="5901868"/>
                  </a:lnTo>
                  <a:lnTo>
                    <a:pt x="1347558" y="5907976"/>
                  </a:lnTo>
                  <a:lnTo>
                    <a:pt x="1398295" y="5921616"/>
                  </a:lnTo>
                  <a:lnTo>
                    <a:pt x="1452295" y="5942812"/>
                  </a:lnTo>
                  <a:lnTo>
                    <a:pt x="1478292" y="5948705"/>
                  </a:lnTo>
                  <a:lnTo>
                    <a:pt x="1503654" y="5944298"/>
                  </a:lnTo>
                  <a:lnTo>
                    <a:pt x="1525524" y="5930709"/>
                  </a:lnTo>
                  <a:lnTo>
                    <a:pt x="1541043" y="5909005"/>
                  </a:lnTo>
                  <a:lnTo>
                    <a:pt x="1542656" y="5901868"/>
                  </a:lnTo>
                  <a:lnTo>
                    <a:pt x="1546923" y="5882970"/>
                  </a:lnTo>
                  <a:close/>
                </a:path>
                <a:path w="7475855" h="6663055">
                  <a:moveTo>
                    <a:pt x="2239988" y="6575082"/>
                  </a:moveTo>
                  <a:lnTo>
                    <a:pt x="2238845" y="6549631"/>
                  </a:lnTo>
                  <a:lnTo>
                    <a:pt x="2238794" y="6548425"/>
                  </a:lnTo>
                  <a:lnTo>
                    <a:pt x="2220938" y="6477330"/>
                  </a:lnTo>
                  <a:lnTo>
                    <a:pt x="2203983" y="6411366"/>
                  </a:lnTo>
                  <a:lnTo>
                    <a:pt x="2187981" y="6350736"/>
                  </a:lnTo>
                  <a:lnTo>
                    <a:pt x="2172779" y="6294806"/>
                  </a:lnTo>
                  <a:lnTo>
                    <a:pt x="2158530" y="6244209"/>
                  </a:lnTo>
                  <a:lnTo>
                    <a:pt x="2145195" y="6198743"/>
                  </a:lnTo>
                  <a:lnTo>
                    <a:pt x="2132749" y="6158395"/>
                  </a:lnTo>
                  <a:lnTo>
                    <a:pt x="2110575" y="6093066"/>
                  </a:lnTo>
                  <a:lnTo>
                    <a:pt x="2070633" y="5996749"/>
                  </a:lnTo>
                  <a:lnTo>
                    <a:pt x="2042160" y="5935091"/>
                  </a:lnTo>
                  <a:lnTo>
                    <a:pt x="2015553" y="5883478"/>
                  </a:lnTo>
                  <a:lnTo>
                    <a:pt x="2009127" y="5872696"/>
                  </a:lnTo>
                  <a:lnTo>
                    <a:pt x="2000859" y="5858802"/>
                  </a:lnTo>
                  <a:lnTo>
                    <a:pt x="2000859" y="6186817"/>
                  </a:lnTo>
                  <a:lnTo>
                    <a:pt x="1993684" y="6187579"/>
                  </a:lnTo>
                  <a:lnTo>
                    <a:pt x="1862302" y="6200165"/>
                  </a:lnTo>
                  <a:lnTo>
                    <a:pt x="1851113" y="6201041"/>
                  </a:lnTo>
                  <a:lnTo>
                    <a:pt x="1838426" y="6201727"/>
                  </a:lnTo>
                  <a:lnTo>
                    <a:pt x="1827530" y="6202108"/>
                  </a:lnTo>
                  <a:lnTo>
                    <a:pt x="1842274" y="6157328"/>
                  </a:lnTo>
                  <a:lnTo>
                    <a:pt x="1859521" y="6104204"/>
                  </a:lnTo>
                  <a:lnTo>
                    <a:pt x="1877148" y="6049188"/>
                  </a:lnTo>
                  <a:lnTo>
                    <a:pt x="1895170" y="5992266"/>
                  </a:lnTo>
                  <a:lnTo>
                    <a:pt x="1905304" y="5959856"/>
                  </a:lnTo>
                  <a:lnTo>
                    <a:pt x="1919401" y="5987643"/>
                  </a:lnTo>
                  <a:lnTo>
                    <a:pt x="1946148" y="6046597"/>
                  </a:lnTo>
                  <a:lnTo>
                    <a:pt x="1976666" y="6119215"/>
                  </a:lnTo>
                  <a:lnTo>
                    <a:pt x="1998014" y="6177877"/>
                  </a:lnTo>
                  <a:lnTo>
                    <a:pt x="2000859" y="6186817"/>
                  </a:lnTo>
                  <a:lnTo>
                    <a:pt x="2000859" y="5858802"/>
                  </a:lnTo>
                  <a:lnTo>
                    <a:pt x="1967953" y="5810377"/>
                  </a:lnTo>
                  <a:lnTo>
                    <a:pt x="1939963" y="5783516"/>
                  </a:lnTo>
                  <a:lnTo>
                    <a:pt x="1931771" y="5778258"/>
                  </a:lnTo>
                  <a:lnTo>
                    <a:pt x="1931771" y="5874664"/>
                  </a:lnTo>
                  <a:lnTo>
                    <a:pt x="1931657" y="5875007"/>
                  </a:lnTo>
                  <a:lnTo>
                    <a:pt x="1926564" y="5885446"/>
                  </a:lnTo>
                  <a:lnTo>
                    <a:pt x="1931771" y="5874664"/>
                  </a:lnTo>
                  <a:lnTo>
                    <a:pt x="1931771" y="5778258"/>
                  </a:lnTo>
                  <a:lnTo>
                    <a:pt x="1894890" y="5766778"/>
                  </a:lnTo>
                  <a:lnTo>
                    <a:pt x="1886927" y="5767070"/>
                  </a:lnTo>
                  <a:lnTo>
                    <a:pt x="1835378" y="5785980"/>
                  </a:lnTo>
                  <a:lnTo>
                    <a:pt x="1804809" y="5830836"/>
                  </a:lnTo>
                  <a:lnTo>
                    <a:pt x="1785454" y="5893244"/>
                  </a:lnTo>
                  <a:lnTo>
                    <a:pt x="1767281" y="5951334"/>
                  </a:lnTo>
                  <a:lnTo>
                    <a:pt x="1749475" y="6007582"/>
                  </a:lnTo>
                  <a:lnTo>
                    <a:pt x="1732064" y="6061926"/>
                  </a:lnTo>
                  <a:lnTo>
                    <a:pt x="1715046" y="6114364"/>
                  </a:lnTo>
                  <a:lnTo>
                    <a:pt x="1698421" y="6164910"/>
                  </a:lnTo>
                  <a:lnTo>
                    <a:pt x="1682191" y="6213538"/>
                  </a:lnTo>
                  <a:lnTo>
                    <a:pt x="1666354" y="6260274"/>
                  </a:lnTo>
                  <a:lnTo>
                    <a:pt x="1650923" y="6305093"/>
                  </a:lnTo>
                  <a:lnTo>
                    <a:pt x="1635874" y="6348019"/>
                  </a:lnTo>
                  <a:lnTo>
                    <a:pt x="1621218" y="6389040"/>
                  </a:lnTo>
                  <a:lnTo>
                    <a:pt x="1606969" y="6428156"/>
                  </a:lnTo>
                  <a:lnTo>
                    <a:pt x="1593100" y="6465367"/>
                  </a:lnTo>
                  <a:lnTo>
                    <a:pt x="1566570" y="6534074"/>
                  </a:lnTo>
                  <a:lnTo>
                    <a:pt x="1561820" y="6560337"/>
                  </a:lnTo>
                  <a:lnTo>
                    <a:pt x="1567307" y="6585496"/>
                  </a:lnTo>
                  <a:lnTo>
                    <a:pt x="1581823" y="6606768"/>
                  </a:lnTo>
                  <a:lnTo>
                    <a:pt x="1604175" y="6621335"/>
                  </a:lnTo>
                  <a:lnTo>
                    <a:pt x="1630413" y="6626085"/>
                  </a:lnTo>
                  <a:lnTo>
                    <a:pt x="1655546" y="6620586"/>
                  </a:lnTo>
                  <a:lnTo>
                    <a:pt x="1691335" y="6583693"/>
                  </a:lnTo>
                  <a:lnTo>
                    <a:pt x="1718398" y="6513665"/>
                  </a:lnTo>
                  <a:lnTo>
                    <a:pt x="1732521" y="6475793"/>
                  </a:lnTo>
                  <a:lnTo>
                    <a:pt x="1747024" y="6436004"/>
                  </a:lnTo>
                  <a:lnTo>
                    <a:pt x="1761921" y="6394323"/>
                  </a:lnTo>
                  <a:lnTo>
                    <a:pt x="1777212" y="6350736"/>
                  </a:lnTo>
                  <a:lnTo>
                    <a:pt x="1783740" y="6331801"/>
                  </a:lnTo>
                  <a:lnTo>
                    <a:pt x="1783867" y="6331877"/>
                  </a:lnTo>
                  <a:lnTo>
                    <a:pt x="1810054" y="6336868"/>
                  </a:lnTo>
                  <a:lnTo>
                    <a:pt x="1828495" y="6336525"/>
                  </a:lnTo>
                  <a:lnTo>
                    <a:pt x="1845449" y="6335928"/>
                  </a:lnTo>
                  <a:lnTo>
                    <a:pt x="1860905" y="6335077"/>
                  </a:lnTo>
                  <a:lnTo>
                    <a:pt x="1874824" y="6333960"/>
                  </a:lnTo>
                  <a:lnTo>
                    <a:pt x="1871433" y="6334290"/>
                  </a:lnTo>
                  <a:lnTo>
                    <a:pt x="1875002" y="6333960"/>
                  </a:lnTo>
                  <a:lnTo>
                    <a:pt x="2008251" y="6321196"/>
                  </a:lnTo>
                  <a:lnTo>
                    <a:pt x="2031847" y="6318644"/>
                  </a:lnTo>
                  <a:lnTo>
                    <a:pt x="2031669" y="6318644"/>
                  </a:lnTo>
                  <a:lnTo>
                    <a:pt x="2039886" y="6317945"/>
                  </a:lnTo>
                  <a:lnTo>
                    <a:pt x="2054250" y="6370282"/>
                  </a:lnTo>
                  <a:lnTo>
                    <a:pt x="2071179" y="6434163"/>
                  </a:lnTo>
                  <a:lnTo>
                    <a:pt x="2089264" y="6504356"/>
                  </a:lnTo>
                  <a:lnTo>
                    <a:pt x="2108504" y="6580873"/>
                  </a:lnTo>
                  <a:lnTo>
                    <a:pt x="2119922" y="6604978"/>
                  </a:lnTo>
                  <a:lnTo>
                    <a:pt x="2139035" y="6622224"/>
                  </a:lnTo>
                  <a:lnTo>
                    <a:pt x="2163216" y="6631051"/>
                  </a:lnTo>
                  <a:lnTo>
                    <a:pt x="2189835" y="6629857"/>
                  </a:lnTo>
                  <a:lnTo>
                    <a:pt x="2213927" y="6618414"/>
                  </a:lnTo>
                  <a:lnTo>
                    <a:pt x="2231174" y="6599288"/>
                  </a:lnTo>
                  <a:lnTo>
                    <a:pt x="2239988" y="6575082"/>
                  </a:lnTo>
                  <a:close/>
                </a:path>
                <a:path w="7475855" h="6663055">
                  <a:moveTo>
                    <a:pt x="2925775" y="5827611"/>
                  </a:moveTo>
                  <a:lnTo>
                    <a:pt x="2920441" y="5801715"/>
                  </a:lnTo>
                  <a:lnTo>
                    <a:pt x="2920390" y="5801461"/>
                  </a:lnTo>
                  <a:lnTo>
                    <a:pt x="2905976" y="5780138"/>
                  </a:lnTo>
                  <a:lnTo>
                    <a:pt x="2884830" y="5765889"/>
                  </a:lnTo>
                  <a:lnTo>
                    <a:pt x="2885224" y="5765889"/>
                  </a:lnTo>
                  <a:lnTo>
                    <a:pt x="2858566" y="5760555"/>
                  </a:lnTo>
                  <a:lnTo>
                    <a:pt x="2832328" y="5765889"/>
                  </a:lnTo>
                  <a:lnTo>
                    <a:pt x="2819984" y="5774258"/>
                  </a:lnTo>
                  <a:lnTo>
                    <a:pt x="2819984" y="6435992"/>
                  </a:lnTo>
                  <a:lnTo>
                    <a:pt x="2803321" y="6439243"/>
                  </a:lnTo>
                  <a:lnTo>
                    <a:pt x="2816390" y="6436690"/>
                  </a:lnTo>
                  <a:lnTo>
                    <a:pt x="2819984" y="6435992"/>
                  </a:lnTo>
                  <a:lnTo>
                    <a:pt x="2819984" y="5774258"/>
                  </a:lnTo>
                  <a:lnTo>
                    <a:pt x="2791409" y="5827611"/>
                  </a:lnTo>
                  <a:lnTo>
                    <a:pt x="2791231" y="5849556"/>
                  </a:lnTo>
                  <a:lnTo>
                    <a:pt x="2791142" y="5862574"/>
                  </a:lnTo>
                  <a:lnTo>
                    <a:pt x="2790558" y="5890869"/>
                  </a:lnTo>
                  <a:lnTo>
                    <a:pt x="2790456" y="5896381"/>
                  </a:lnTo>
                  <a:lnTo>
                    <a:pt x="2790342" y="5901220"/>
                  </a:lnTo>
                  <a:lnTo>
                    <a:pt x="2788970" y="5944362"/>
                  </a:lnTo>
                  <a:lnTo>
                    <a:pt x="2786989" y="5993142"/>
                  </a:lnTo>
                  <a:lnTo>
                    <a:pt x="2784424" y="6046254"/>
                  </a:lnTo>
                  <a:lnTo>
                    <a:pt x="2781147" y="6106579"/>
                  </a:lnTo>
                  <a:lnTo>
                    <a:pt x="2777413" y="6169330"/>
                  </a:lnTo>
                  <a:lnTo>
                    <a:pt x="2777325" y="6172251"/>
                  </a:lnTo>
                  <a:lnTo>
                    <a:pt x="2777083" y="6173673"/>
                  </a:lnTo>
                  <a:lnTo>
                    <a:pt x="2777058" y="6223520"/>
                  </a:lnTo>
                  <a:lnTo>
                    <a:pt x="2776880" y="6251803"/>
                  </a:lnTo>
                  <a:lnTo>
                    <a:pt x="2776753" y="6270422"/>
                  </a:lnTo>
                  <a:lnTo>
                    <a:pt x="2776575" y="6285052"/>
                  </a:lnTo>
                  <a:lnTo>
                    <a:pt x="2776575" y="6285344"/>
                  </a:lnTo>
                  <a:lnTo>
                    <a:pt x="2776283" y="6308966"/>
                  </a:lnTo>
                  <a:lnTo>
                    <a:pt x="2776207" y="6315849"/>
                  </a:lnTo>
                  <a:lnTo>
                    <a:pt x="2776156" y="6318339"/>
                  </a:lnTo>
                  <a:lnTo>
                    <a:pt x="2735884" y="6202235"/>
                  </a:lnTo>
                  <a:lnTo>
                    <a:pt x="2685580" y="6100280"/>
                  </a:lnTo>
                  <a:lnTo>
                    <a:pt x="2662415" y="6053671"/>
                  </a:lnTo>
                  <a:lnTo>
                    <a:pt x="2640558" y="6009970"/>
                  </a:lnTo>
                  <a:lnTo>
                    <a:pt x="2620035" y="5969203"/>
                  </a:lnTo>
                  <a:lnTo>
                    <a:pt x="2600820" y="5931332"/>
                  </a:lnTo>
                  <a:lnTo>
                    <a:pt x="2582989" y="5896534"/>
                  </a:lnTo>
                  <a:lnTo>
                    <a:pt x="2576423" y="5883846"/>
                  </a:lnTo>
                  <a:lnTo>
                    <a:pt x="2568524" y="5868568"/>
                  </a:lnTo>
                  <a:lnTo>
                    <a:pt x="2566339" y="5864352"/>
                  </a:lnTo>
                  <a:lnTo>
                    <a:pt x="2551074" y="5835231"/>
                  </a:lnTo>
                  <a:lnTo>
                    <a:pt x="2549918" y="5833415"/>
                  </a:lnTo>
                  <a:lnTo>
                    <a:pt x="2545829" y="5826353"/>
                  </a:lnTo>
                  <a:lnTo>
                    <a:pt x="2541841" y="5819927"/>
                  </a:lnTo>
                  <a:lnTo>
                    <a:pt x="2537980" y="5814123"/>
                  </a:lnTo>
                  <a:lnTo>
                    <a:pt x="2534272" y="5808954"/>
                  </a:lnTo>
                  <a:lnTo>
                    <a:pt x="2530868" y="5805017"/>
                  </a:lnTo>
                  <a:lnTo>
                    <a:pt x="2530868" y="5869292"/>
                  </a:lnTo>
                  <a:lnTo>
                    <a:pt x="2530691" y="5870016"/>
                  </a:lnTo>
                  <a:lnTo>
                    <a:pt x="2530360" y="5870486"/>
                  </a:lnTo>
                  <a:lnTo>
                    <a:pt x="2530589" y="5870016"/>
                  </a:lnTo>
                  <a:lnTo>
                    <a:pt x="2530818" y="5869394"/>
                  </a:lnTo>
                  <a:lnTo>
                    <a:pt x="2530868" y="5805017"/>
                  </a:lnTo>
                  <a:lnTo>
                    <a:pt x="2526068" y="5799455"/>
                  </a:lnTo>
                  <a:lnTo>
                    <a:pt x="2517356" y="5791517"/>
                  </a:lnTo>
                  <a:lnTo>
                    <a:pt x="2516568" y="5790984"/>
                  </a:lnTo>
                  <a:lnTo>
                    <a:pt x="2516568" y="6050724"/>
                  </a:lnTo>
                  <a:lnTo>
                    <a:pt x="2516416" y="6053252"/>
                  </a:lnTo>
                  <a:lnTo>
                    <a:pt x="2516289" y="6054661"/>
                  </a:lnTo>
                  <a:lnTo>
                    <a:pt x="2516314" y="6050191"/>
                  </a:lnTo>
                  <a:lnTo>
                    <a:pt x="2516301" y="6053252"/>
                  </a:lnTo>
                  <a:lnTo>
                    <a:pt x="2516568" y="6050724"/>
                  </a:lnTo>
                  <a:lnTo>
                    <a:pt x="2516568" y="5790984"/>
                  </a:lnTo>
                  <a:lnTo>
                    <a:pt x="2508123" y="5785129"/>
                  </a:lnTo>
                  <a:lnTo>
                    <a:pt x="2498458" y="5780341"/>
                  </a:lnTo>
                  <a:lnTo>
                    <a:pt x="2497734" y="5780138"/>
                  </a:lnTo>
                  <a:lnTo>
                    <a:pt x="2481681" y="5776214"/>
                  </a:lnTo>
                  <a:lnTo>
                    <a:pt x="2481681" y="5993346"/>
                  </a:lnTo>
                  <a:lnTo>
                    <a:pt x="2463838" y="5958510"/>
                  </a:lnTo>
                  <a:lnTo>
                    <a:pt x="2481580" y="5993142"/>
                  </a:lnTo>
                  <a:lnTo>
                    <a:pt x="2481681" y="5993346"/>
                  </a:lnTo>
                  <a:lnTo>
                    <a:pt x="2481681" y="5776214"/>
                  </a:lnTo>
                  <a:lnTo>
                    <a:pt x="2467991" y="5772861"/>
                  </a:lnTo>
                  <a:lnTo>
                    <a:pt x="2442438" y="5777039"/>
                  </a:lnTo>
                  <a:lnTo>
                    <a:pt x="2433599" y="5783783"/>
                  </a:lnTo>
                  <a:lnTo>
                    <a:pt x="2433599" y="5900445"/>
                  </a:lnTo>
                  <a:lnTo>
                    <a:pt x="2433218" y="5899810"/>
                  </a:lnTo>
                  <a:lnTo>
                    <a:pt x="2432316" y="5897994"/>
                  </a:lnTo>
                  <a:lnTo>
                    <a:pt x="2433599" y="5900445"/>
                  </a:lnTo>
                  <a:lnTo>
                    <a:pt x="2433599" y="5783783"/>
                  </a:lnTo>
                  <a:lnTo>
                    <a:pt x="2432075" y="5784951"/>
                  </a:lnTo>
                  <a:lnTo>
                    <a:pt x="2432075" y="5896534"/>
                  </a:lnTo>
                  <a:lnTo>
                    <a:pt x="2430703" y="5894768"/>
                  </a:lnTo>
                  <a:lnTo>
                    <a:pt x="2430703" y="5895391"/>
                  </a:lnTo>
                  <a:lnTo>
                    <a:pt x="2428849" y="5892381"/>
                  </a:lnTo>
                  <a:lnTo>
                    <a:pt x="2430703" y="5895391"/>
                  </a:lnTo>
                  <a:lnTo>
                    <a:pt x="2430703" y="5894768"/>
                  </a:lnTo>
                  <a:lnTo>
                    <a:pt x="2430005" y="5893867"/>
                  </a:lnTo>
                  <a:lnTo>
                    <a:pt x="2431961" y="5896381"/>
                  </a:lnTo>
                  <a:lnTo>
                    <a:pt x="2432075" y="5896534"/>
                  </a:lnTo>
                  <a:lnTo>
                    <a:pt x="2432075" y="5784951"/>
                  </a:lnTo>
                  <a:lnTo>
                    <a:pt x="2405837" y="5820245"/>
                  </a:lnTo>
                  <a:lnTo>
                    <a:pt x="2396464" y="5860173"/>
                  </a:lnTo>
                  <a:lnTo>
                    <a:pt x="2395588" y="5868568"/>
                  </a:lnTo>
                  <a:lnTo>
                    <a:pt x="2395499" y="5869394"/>
                  </a:lnTo>
                  <a:lnTo>
                    <a:pt x="2395397" y="5870486"/>
                  </a:lnTo>
                  <a:lnTo>
                    <a:pt x="2395296" y="5871362"/>
                  </a:lnTo>
                  <a:lnTo>
                    <a:pt x="2395258" y="5871794"/>
                  </a:lnTo>
                  <a:lnTo>
                    <a:pt x="2391499" y="5916320"/>
                  </a:lnTo>
                  <a:lnTo>
                    <a:pt x="2388285" y="5958510"/>
                  </a:lnTo>
                  <a:lnTo>
                    <a:pt x="2385123" y="6003188"/>
                  </a:lnTo>
                  <a:lnTo>
                    <a:pt x="2382367" y="6046254"/>
                  </a:lnTo>
                  <a:lnTo>
                    <a:pt x="2382189" y="6047422"/>
                  </a:lnTo>
                  <a:lnTo>
                    <a:pt x="2382139" y="6047752"/>
                  </a:lnTo>
                  <a:lnTo>
                    <a:pt x="2382024" y="6061710"/>
                  </a:lnTo>
                  <a:lnTo>
                    <a:pt x="2381935" y="6071146"/>
                  </a:lnTo>
                  <a:lnTo>
                    <a:pt x="2380627" y="6122454"/>
                  </a:lnTo>
                  <a:lnTo>
                    <a:pt x="2378595" y="6169330"/>
                  </a:lnTo>
                  <a:lnTo>
                    <a:pt x="2375763" y="6222085"/>
                  </a:lnTo>
                  <a:lnTo>
                    <a:pt x="2371890" y="6285052"/>
                  </a:lnTo>
                  <a:lnTo>
                    <a:pt x="2367216" y="6353911"/>
                  </a:lnTo>
                  <a:lnTo>
                    <a:pt x="2361654" y="6430099"/>
                  </a:lnTo>
                  <a:lnTo>
                    <a:pt x="2361654" y="6431826"/>
                  </a:lnTo>
                  <a:lnTo>
                    <a:pt x="2358936" y="6494094"/>
                  </a:lnTo>
                  <a:lnTo>
                    <a:pt x="2357958" y="6532499"/>
                  </a:lnTo>
                  <a:lnTo>
                    <a:pt x="2357894" y="6580137"/>
                  </a:lnTo>
                  <a:lnTo>
                    <a:pt x="2359583" y="6603898"/>
                  </a:lnTo>
                  <a:lnTo>
                    <a:pt x="2387549" y="6650939"/>
                  </a:lnTo>
                  <a:lnTo>
                    <a:pt x="2437600" y="6662433"/>
                  </a:lnTo>
                  <a:lnTo>
                    <a:pt x="2462517" y="6652857"/>
                  </a:lnTo>
                  <a:lnTo>
                    <a:pt x="2481161" y="6635089"/>
                  </a:lnTo>
                  <a:lnTo>
                    <a:pt x="2491790" y="6611620"/>
                  </a:lnTo>
                  <a:lnTo>
                    <a:pt x="2492603" y="6585242"/>
                  </a:lnTo>
                  <a:lnTo>
                    <a:pt x="2492616" y="6584937"/>
                  </a:lnTo>
                  <a:lnTo>
                    <a:pt x="2491879" y="6571755"/>
                  </a:lnTo>
                  <a:lnTo>
                    <a:pt x="2491968" y="6534290"/>
                  </a:lnTo>
                  <a:lnTo>
                    <a:pt x="2493022" y="6499822"/>
                  </a:lnTo>
                  <a:lnTo>
                    <a:pt x="2493124" y="6496545"/>
                  </a:lnTo>
                  <a:lnTo>
                    <a:pt x="2493200" y="6494094"/>
                  </a:lnTo>
                  <a:lnTo>
                    <a:pt x="2495423" y="6442697"/>
                  </a:lnTo>
                  <a:lnTo>
                    <a:pt x="2495524" y="6440144"/>
                  </a:lnTo>
                  <a:lnTo>
                    <a:pt x="2495600" y="6438417"/>
                  </a:lnTo>
                  <a:lnTo>
                    <a:pt x="2495791" y="6437516"/>
                  </a:lnTo>
                  <a:lnTo>
                    <a:pt x="2500541" y="6371742"/>
                  </a:lnTo>
                  <a:lnTo>
                    <a:pt x="2504833" y="6308966"/>
                  </a:lnTo>
                  <a:lnTo>
                    <a:pt x="2508453" y="6251803"/>
                  </a:lnTo>
                  <a:lnTo>
                    <a:pt x="2511285" y="6202235"/>
                  </a:lnTo>
                  <a:lnTo>
                    <a:pt x="2511399" y="6200254"/>
                  </a:lnTo>
                  <a:lnTo>
                    <a:pt x="2513673" y="6154318"/>
                  </a:lnTo>
                  <a:lnTo>
                    <a:pt x="2515235" y="6114529"/>
                  </a:lnTo>
                  <a:lnTo>
                    <a:pt x="2516251" y="6061710"/>
                  </a:lnTo>
                  <a:lnTo>
                    <a:pt x="2521000" y="6071146"/>
                  </a:lnTo>
                  <a:lnTo>
                    <a:pt x="2542692" y="6114529"/>
                  </a:lnTo>
                  <a:lnTo>
                    <a:pt x="2565704" y="6160821"/>
                  </a:lnTo>
                  <a:lnTo>
                    <a:pt x="2590038" y="6210020"/>
                  </a:lnTo>
                  <a:lnTo>
                    <a:pt x="2642666" y="6317183"/>
                  </a:lnTo>
                  <a:lnTo>
                    <a:pt x="2714447" y="6464592"/>
                  </a:lnTo>
                  <a:lnTo>
                    <a:pt x="2735757" y="6508509"/>
                  </a:lnTo>
                  <a:lnTo>
                    <a:pt x="2740545" y="6517322"/>
                  </a:lnTo>
                  <a:lnTo>
                    <a:pt x="2770505" y="6554102"/>
                  </a:lnTo>
                  <a:lnTo>
                    <a:pt x="2816517" y="6571755"/>
                  </a:lnTo>
                  <a:lnTo>
                    <a:pt x="2827324" y="6570116"/>
                  </a:lnTo>
                  <a:lnTo>
                    <a:pt x="2829445" y="6569799"/>
                  </a:lnTo>
                  <a:lnTo>
                    <a:pt x="2846844" y="6569443"/>
                  </a:lnTo>
                  <a:lnTo>
                    <a:pt x="2850337" y="6567830"/>
                  </a:lnTo>
                  <a:lnTo>
                    <a:pt x="2872752" y="6557492"/>
                  </a:lnTo>
                  <a:lnTo>
                    <a:pt x="2903448" y="6499822"/>
                  </a:lnTo>
                  <a:lnTo>
                    <a:pt x="2906572" y="6472529"/>
                  </a:lnTo>
                  <a:lnTo>
                    <a:pt x="2906763" y="6468719"/>
                  </a:lnTo>
                  <a:lnTo>
                    <a:pt x="2906839" y="6464592"/>
                  </a:lnTo>
                  <a:lnTo>
                    <a:pt x="2906953" y="6460566"/>
                  </a:lnTo>
                  <a:lnTo>
                    <a:pt x="2907042" y="6457975"/>
                  </a:lnTo>
                  <a:lnTo>
                    <a:pt x="2907144" y="6454368"/>
                  </a:lnTo>
                  <a:lnTo>
                    <a:pt x="2908376" y="6414363"/>
                  </a:lnTo>
                  <a:lnTo>
                    <a:pt x="2909570" y="6366319"/>
                  </a:lnTo>
                  <a:lnTo>
                    <a:pt x="2910497" y="6318339"/>
                  </a:lnTo>
                  <a:lnTo>
                    <a:pt x="2911132" y="6270422"/>
                  </a:lnTo>
                  <a:lnTo>
                    <a:pt x="2911462" y="6223520"/>
                  </a:lnTo>
                  <a:lnTo>
                    <a:pt x="2911500" y="6179083"/>
                  </a:lnTo>
                  <a:lnTo>
                    <a:pt x="2911500" y="6175273"/>
                  </a:lnTo>
                  <a:lnTo>
                    <a:pt x="2915132" y="6114529"/>
                  </a:lnTo>
                  <a:lnTo>
                    <a:pt x="2918371" y="6055144"/>
                  </a:lnTo>
                  <a:lnTo>
                    <a:pt x="2921139" y="5997956"/>
                  </a:lnTo>
                  <a:lnTo>
                    <a:pt x="2923184" y="5947740"/>
                  </a:lnTo>
                  <a:lnTo>
                    <a:pt x="2924340" y="5911710"/>
                  </a:lnTo>
                  <a:lnTo>
                    <a:pt x="2924454" y="5908218"/>
                  </a:lnTo>
                  <a:lnTo>
                    <a:pt x="2925356" y="5868568"/>
                  </a:lnTo>
                  <a:lnTo>
                    <a:pt x="2925445" y="5864352"/>
                  </a:lnTo>
                  <a:lnTo>
                    <a:pt x="2925508" y="5860173"/>
                  </a:lnTo>
                  <a:lnTo>
                    <a:pt x="2925597" y="5849556"/>
                  </a:lnTo>
                  <a:lnTo>
                    <a:pt x="2925711" y="5835231"/>
                  </a:lnTo>
                  <a:lnTo>
                    <a:pt x="2925775" y="5827611"/>
                  </a:lnTo>
                  <a:close/>
                </a:path>
                <a:path w="7475855" h="6663055">
                  <a:moveTo>
                    <a:pt x="4569104" y="6524434"/>
                  </a:moveTo>
                  <a:lnTo>
                    <a:pt x="4564875" y="6439827"/>
                  </a:lnTo>
                  <a:lnTo>
                    <a:pt x="4561205" y="6370345"/>
                  </a:lnTo>
                  <a:lnTo>
                    <a:pt x="4557141" y="6298209"/>
                  </a:lnTo>
                  <a:lnTo>
                    <a:pt x="4554080" y="6248755"/>
                  </a:lnTo>
                  <a:lnTo>
                    <a:pt x="4550575" y="6197651"/>
                  </a:lnTo>
                  <a:lnTo>
                    <a:pt x="4550499" y="6196508"/>
                  </a:lnTo>
                  <a:lnTo>
                    <a:pt x="4547552" y="6160401"/>
                  </a:lnTo>
                  <a:lnTo>
                    <a:pt x="4546384" y="6148959"/>
                  </a:lnTo>
                  <a:lnTo>
                    <a:pt x="4546270" y="6147867"/>
                  </a:lnTo>
                  <a:lnTo>
                    <a:pt x="4544860" y="6134125"/>
                  </a:lnTo>
                  <a:lnTo>
                    <a:pt x="4542409" y="6117666"/>
                  </a:lnTo>
                  <a:lnTo>
                    <a:pt x="4541723" y="6113615"/>
                  </a:lnTo>
                  <a:lnTo>
                    <a:pt x="4542180" y="6117666"/>
                  </a:lnTo>
                  <a:lnTo>
                    <a:pt x="4541596" y="6113615"/>
                  </a:lnTo>
                  <a:lnTo>
                    <a:pt x="4541520" y="6113043"/>
                  </a:lnTo>
                  <a:lnTo>
                    <a:pt x="4541431" y="6112434"/>
                  </a:lnTo>
                  <a:lnTo>
                    <a:pt x="4540593" y="6106566"/>
                  </a:lnTo>
                  <a:lnTo>
                    <a:pt x="4504893" y="5857164"/>
                  </a:lnTo>
                  <a:lnTo>
                    <a:pt x="4504664" y="5855119"/>
                  </a:lnTo>
                  <a:lnTo>
                    <a:pt x="4503813" y="5851360"/>
                  </a:lnTo>
                  <a:lnTo>
                    <a:pt x="4493514" y="5812942"/>
                  </a:lnTo>
                  <a:lnTo>
                    <a:pt x="4474299" y="5761609"/>
                  </a:lnTo>
                  <a:lnTo>
                    <a:pt x="4456557" y="5737466"/>
                  </a:lnTo>
                  <a:lnTo>
                    <a:pt x="4451299" y="5732691"/>
                  </a:lnTo>
                  <a:lnTo>
                    <a:pt x="4445876" y="5728411"/>
                  </a:lnTo>
                  <a:lnTo>
                    <a:pt x="4440250" y="5724588"/>
                  </a:lnTo>
                  <a:lnTo>
                    <a:pt x="4434471" y="5721274"/>
                  </a:lnTo>
                  <a:lnTo>
                    <a:pt x="4400156" y="5709501"/>
                  </a:lnTo>
                  <a:lnTo>
                    <a:pt x="4369765" y="5712307"/>
                  </a:lnTo>
                  <a:lnTo>
                    <a:pt x="4356735" y="5720854"/>
                  </a:lnTo>
                  <a:lnTo>
                    <a:pt x="4356735" y="5826849"/>
                  </a:lnTo>
                  <a:lnTo>
                    <a:pt x="4355985" y="5825096"/>
                  </a:lnTo>
                  <a:lnTo>
                    <a:pt x="4356366" y="5825845"/>
                  </a:lnTo>
                  <a:lnTo>
                    <a:pt x="4356735" y="5826849"/>
                  </a:lnTo>
                  <a:lnTo>
                    <a:pt x="4356735" y="5720854"/>
                  </a:lnTo>
                  <a:lnTo>
                    <a:pt x="4320768" y="5761609"/>
                  </a:lnTo>
                  <a:lnTo>
                    <a:pt x="4316158" y="5772670"/>
                  </a:lnTo>
                  <a:lnTo>
                    <a:pt x="4291482" y="5851068"/>
                  </a:lnTo>
                  <a:lnTo>
                    <a:pt x="4269930" y="5919013"/>
                  </a:lnTo>
                  <a:lnTo>
                    <a:pt x="4250093" y="5980912"/>
                  </a:lnTo>
                  <a:lnTo>
                    <a:pt x="4240542" y="6010351"/>
                  </a:lnTo>
                  <a:lnTo>
                    <a:pt x="4240542" y="6259995"/>
                  </a:lnTo>
                  <a:lnTo>
                    <a:pt x="4240403" y="6259665"/>
                  </a:lnTo>
                  <a:lnTo>
                    <a:pt x="4240073" y="6258877"/>
                  </a:lnTo>
                  <a:lnTo>
                    <a:pt x="4240212" y="6259093"/>
                  </a:lnTo>
                  <a:lnTo>
                    <a:pt x="4240428" y="6259665"/>
                  </a:lnTo>
                  <a:lnTo>
                    <a:pt x="4240542" y="6259995"/>
                  </a:lnTo>
                  <a:lnTo>
                    <a:pt x="4240542" y="6010351"/>
                  </a:lnTo>
                  <a:lnTo>
                    <a:pt x="4239819" y="6012586"/>
                  </a:lnTo>
                  <a:lnTo>
                    <a:pt x="4239819" y="6258268"/>
                  </a:lnTo>
                  <a:lnTo>
                    <a:pt x="4237482" y="6252578"/>
                  </a:lnTo>
                  <a:lnTo>
                    <a:pt x="4235653" y="6250965"/>
                  </a:lnTo>
                  <a:lnTo>
                    <a:pt x="4237571" y="6252578"/>
                  </a:lnTo>
                  <a:lnTo>
                    <a:pt x="4237710" y="6253124"/>
                  </a:lnTo>
                  <a:lnTo>
                    <a:pt x="4239819" y="6258268"/>
                  </a:lnTo>
                  <a:lnTo>
                    <a:pt x="4239819" y="6012586"/>
                  </a:lnTo>
                  <a:lnTo>
                    <a:pt x="4232465" y="6035243"/>
                  </a:lnTo>
                  <a:lnTo>
                    <a:pt x="4228071" y="6048578"/>
                  </a:lnTo>
                  <a:lnTo>
                    <a:pt x="4228071" y="6244577"/>
                  </a:lnTo>
                  <a:lnTo>
                    <a:pt x="4209999" y="6236894"/>
                  </a:lnTo>
                  <a:lnTo>
                    <a:pt x="4210520" y="6236894"/>
                  </a:lnTo>
                  <a:lnTo>
                    <a:pt x="4190606" y="6234633"/>
                  </a:lnTo>
                  <a:lnTo>
                    <a:pt x="4176611" y="6237148"/>
                  </a:lnTo>
                  <a:lnTo>
                    <a:pt x="4177004" y="6236894"/>
                  </a:lnTo>
                  <a:lnTo>
                    <a:pt x="4193819" y="6233325"/>
                  </a:lnTo>
                  <a:lnTo>
                    <a:pt x="4194251" y="6233299"/>
                  </a:lnTo>
                  <a:lnTo>
                    <a:pt x="4208437" y="6234874"/>
                  </a:lnTo>
                  <a:lnTo>
                    <a:pt x="4217187" y="6237694"/>
                  </a:lnTo>
                  <a:lnTo>
                    <a:pt x="4226090" y="6242888"/>
                  </a:lnTo>
                  <a:lnTo>
                    <a:pt x="4228071" y="6244577"/>
                  </a:lnTo>
                  <a:lnTo>
                    <a:pt x="4228071" y="6048578"/>
                  </a:lnTo>
                  <a:lnTo>
                    <a:pt x="4203776" y="6121362"/>
                  </a:lnTo>
                  <a:lnTo>
                    <a:pt x="4192663" y="6153264"/>
                  </a:lnTo>
                  <a:lnTo>
                    <a:pt x="4194175" y="6148959"/>
                  </a:lnTo>
                  <a:lnTo>
                    <a:pt x="4174325" y="6103378"/>
                  </a:lnTo>
                  <a:lnTo>
                    <a:pt x="4152976" y="6055906"/>
                  </a:lnTo>
                  <a:lnTo>
                    <a:pt x="4132034" y="6010859"/>
                  </a:lnTo>
                  <a:lnTo>
                    <a:pt x="4111472" y="5968250"/>
                  </a:lnTo>
                  <a:lnTo>
                    <a:pt x="4091292" y="5928055"/>
                  </a:lnTo>
                  <a:lnTo>
                    <a:pt x="4072471" y="5892127"/>
                  </a:lnTo>
                  <a:lnTo>
                    <a:pt x="4043108" y="5837885"/>
                  </a:lnTo>
                  <a:lnTo>
                    <a:pt x="4018419" y="5795505"/>
                  </a:lnTo>
                  <a:lnTo>
                    <a:pt x="3983736" y="5746077"/>
                  </a:lnTo>
                  <a:lnTo>
                    <a:pt x="3975849" y="5737212"/>
                  </a:lnTo>
                  <a:lnTo>
                    <a:pt x="3975849" y="5828970"/>
                  </a:lnTo>
                  <a:lnTo>
                    <a:pt x="3975811" y="5830976"/>
                  </a:lnTo>
                  <a:lnTo>
                    <a:pt x="3975697" y="5841530"/>
                  </a:lnTo>
                  <a:lnTo>
                    <a:pt x="3975671" y="5845276"/>
                  </a:lnTo>
                  <a:lnTo>
                    <a:pt x="3975735" y="5834380"/>
                  </a:lnTo>
                  <a:lnTo>
                    <a:pt x="3975849" y="5828970"/>
                  </a:lnTo>
                  <a:lnTo>
                    <a:pt x="3975849" y="5737212"/>
                  </a:lnTo>
                  <a:lnTo>
                    <a:pt x="3975303" y="5736717"/>
                  </a:lnTo>
                  <a:lnTo>
                    <a:pt x="3975303" y="5821692"/>
                  </a:lnTo>
                  <a:lnTo>
                    <a:pt x="3975239" y="5902401"/>
                  </a:lnTo>
                  <a:lnTo>
                    <a:pt x="3975189" y="5908205"/>
                  </a:lnTo>
                  <a:lnTo>
                    <a:pt x="3975074" y="5919013"/>
                  </a:lnTo>
                  <a:lnTo>
                    <a:pt x="3974985" y="5928055"/>
                  </a:lnTo>
                  <a:lnTo>
                    <a:pt x="3974922" y="5933148"/>
                  </a:lnTo>
                  <a:lnTo>
                    <a:pt x="3974236" y="5980912"/>
                  </a:lnTo>
                  <a:lnTo>
                    <a:pt x="3974198" y="5983287"/>
                  </a:lnTo>
                  <a:lnTo>
                    <a:pt x="3974922" y="5933148"/>
                  </a:lnTo>
                  <a:lnTo>
                    <a:pt x="3975239" y="5902401"/>
                  </a:lnTo>
                  <a:lnTo>
                    <a:pt x="3975239" y="5821769"/>
                  </a:lnTo>
                  <a:lnTo>
                    <a:pt x="3972280" y="5825096"/>
                  </a:lnTo>
                  <a:lnTo>
                    <a:pt x="3972141" y="5825236"/>
                  </a:lnTo>
                  <a:lnTo>
                    <a:pt x="3972141" y="5990056"/>
                  </a:lnTo>
                  <a:lnTo>
                    <a:pt x="3953205" y="5953899"/>
                  </a:lnTo>
                  <a:lnTo>
                    <a:pt x="3972077" y="5989929"/>
                  </a:lnTo>
                  <a:lnTo>
                    <a:pt x="3972141" y="5990056"/>
                  </a:lnTo>
                  <a:lnTo>
                    <a:pt x="3972141" y="5825236"/>
                  </a:lnTo>
                  <a:lnTo>
                    <a:pt x="3971683" y="5825693"/>
                  </a:lnTo>
                  <a:lnTo>
                    <a:pt x="3971620" y="5825845"/>
                  </a:lnTo>
                  <a:lnTo>
                    <a:pt x="3970705" y="5826874"/>
                  </a:lnTo>
                  <a:lnTo>
                    <a:pt x="3968724" y="5828970"/>
                  </a:lnTo>
                  <a:lnTo>
                    <a:pt x="3971683" y="5825693"/>
                  </a:lnTo>
                  <a:lnTo>
                    <a:pt x="3975303" y="5821692"/>
                  </a:lnTo>
                  <a:lnTo>
                    <a:pt x="3975303" y="5736717"/>
                  </a:lnTo>
                  <a:lnTo>
                    <a:pt x="3970464" y="5732348"/>
                  </a:lnTo>
                  <a:lnTo>
                    <a:pt x="3964482" y="5728411"/>
                  </a:lnTo>
                  <a:lnTo>
                    <a:pt x="3963581" y="5727966"/>
                  </a:lnTo>
                  <a:lnTo>
                    <a:pt x="3963581" y="5834659"/>
                  </a:lnTo>
                  <a:lnTo>
                    <a:pt x="3956913" y="5842038"/>
                  </a:lnTo>
                  <a:lnTo>
                    <a:pt x="3940568" y="5849023"/>
                  </a:lnTo>
                  <a:lnTo>
                    <a:pt x="3939756" y="5849023"/>
                  </a:lnTo>
                  <a:lnTo>
                    <a:pt x="3918445" y="5851068"/>
                  </a:lnTo>
                  <a:lnTo>
                    <a:pt x="3935133" y="5849290"/>
                  </a:lnTo>
                  <a:lnTo>
                    <a:pt x="3950589" y="5843575"/>
                  </a:lnTo>
                  <a:lnTo>
                    <a:pt x="3963022" y="5835053"/>
                  </a:lnTo>
                  <a:lnTo>
                    <a:pt x="3963581" y="5834659"/>
                  </a:lnTo>
                  <a:lnTo>
                    <a:pt x="3963581" y="5727966"/>
                  </a:lnTo>
                  <a:lnTo>
                    <a:pt x="3940899" y="5716714"/>
                  </a:lnTo>
                  <a:lnTo>
                    <a:pt x="3935666" y="5714111"/>
                  </a:lnTo>
                  <a:lnTo>
                    <a:pt x="3909491" y="5712307"/>
                  </a:lnTo>
                  <a:lnTo>
                    <a:pt x="3909301" y="5712307"/>
                  </a:lnTo>
                  <a:lnTo>
                    <a:pt x="3885539" y="5722950"/>
                  </a:lnTo>
                  <a:lnTo>
                    <a:pt x="3881551" y="5727306"/>
                  </a:lnTo>
                  <a:lnTo>
                    <a:pt x="3872611" y="5732348"/>
                  </a:lnTo>
                  <a:lnTo>
                    <a:pt x="3846639" y="5781306"/>
                  </a:lnTo>
                  <a:lnTo>
                    <a:pt x="3841940" y="5821692"/>
                  </a:lnTo>
                  <a:lnTo>
                    <a:pt x="3841826" y="5823991"/>
                  </a:lnTo>
                  <a:lnTo>
                    <a:pt x="3841762" y="5825096"/>
                  </a:lnTo>
                  <a:lnTo>
                    <a:pt x="3841673" y="5826874"/>
                  </a:lnTo>
                  <a:lnTo>
                    <a:pt x="3841572" y="5828970"/>
                  </a:lnTo>
                  <a:lnTo>
                    <a:pt x="3841508" y="5841530"/>
                  </a:lnTo>
                  <a:lnTo>
                    <a:pt x="3841381" y="5861659"/>
                  </a:lnTo>
                  <a:lnTo>
                    <a:pt x="3841280" y="5879731"/>
                  </a:lnTo>
                  <a:lnTo>
                    <a:pt x="3840988" y="5908205"/>
                  </a:lnTo>
                  <a:lnTo>
                    <a:pt x="3840873" y="5919013"/>
                  </a:lnTo>
                  <a:lnTo>
                    <a:pt x="3840784" y="5928055"/>
                  </a:lnTo>
                  <a:lnTo>
                    <a:pt x="3840010" y="5980912"/>
                  </a:lnTo>
                  <a:lnTo>
                    <a:pt x="3839159" y="6025566"/>
                  </a:lnTo>
                  <a:lnTo>
                    <a:pt x="3837927" y="6078461"/>
                  </a:lnTo>
                  <a:lnTo>
                    <a:pt x="3836555" y="6126518"/>
                  </a:lnTo>
                  <a:lnTo>
                    <a:pt x="3835095" y="6170384"/>
                  </a:lnTo>
                  <a:lnTo>
                    <a:pt x="3833241" y="6219241"/>
                  </a:lnTo>
                  <a:lnTo>
                    <a:pt x="3831158" y="6267805"/>
                  </a:lnTo>
                  <a:lnTo>
                    <a:pt x="3829062" y="6310858"/>
                  </a:lnTo>
                  <a:lnTo>
                    <a:pt x="3828999" y="6312154"/>
                  </a:lnTo>
                  <a:lnTo>
                    <a:pt x="3828897" y="6317335"/>
                  </a:lnTo>
                  <a:lnTo>
                    <a:pt x="3828173" y="6363792"/>
                  </a:lnTo>
                  <a:lnTo>
                    <a:pt x="3828123" y="6367018"/>
                  </a:lnTo>
                  <a:lnTo>
                    <a:pt x="3828008" y="6374524"/>
                  </a:lnTo>
                  <a:lnTo>
                    <a:pt x="3827907" y="6381191"/>
                  </a:lnTo>
                  <a:lnTo>
                    <a:pt x="3827856" y="6439827"/>
                  </a:lnTo>
                  <a:lnTo>
                    <a:pt x="3828783" y="6489573"/>
                  </a:lnTo>
                  <a:lnTo>
                    <a:pt x="3830663" y="6530911"/>
                  </a:lnTo>
                  <a:lnTo>
                    <a:pt x="3841699" y="6590030"/>
                  </a:lnTo>
                  <a:lnTo>
                    <a:pt x="3881297" y="6621539"/>
                  </a:lnTo>
                  <a:lnTo>
                    <a:pt x="3907866" y="6623837"/>
                  </a:lnTo>
                  <a:lnTo>
                    <a:pt x="3933228" y="6615646"/>
                  </a:lnTo>
                  <a:lnTo>
                    <a:pt x="3952798" y="6598933"/>
                  </a:lnTo>
                  <a:lnTo>
                    <a:pt x="3964698" y="6576085"/>
                  </a:lnTo>
                  <a:lnTo>
                    <a:pt x="3966895" y="6550812"/>
                  </a:lnTo>
                  <a:lnTo>
                    <a:pt x="3967010" y="6549504"/>
                  </a:lnTo>
                  <a:lnTo>
                    <a:pt x="3964444" y="6519621"/>
                  </a:lnTo>
                  <a:lnTo>
                    <a:pt x="3962781" y="6481610"/>
                  </a:lnTo>
                  <a:lnTo>
                    <a:pt x="3962095" y="6439827"/>
                  </a:lnTo>
                  <a:lnTo>
                    <a:pt x="3962133" y="6381191"/>
                  </a:lnTo>
                  <a:lnTo>
                    <a:pt x="3962654" y="6351029"/>
                  </a:lnTo>
                  <a:lnTo>
                    <a:pt x="3962730" y="6345923"/>
                  </a:lnTo>
                  <a:lnTo>
                    <a:pt x="3962844" y="6339649"/>
                  </a:lnTo>
                  <a:lnTo>
                    <a:pt x="3962971" y="6332283"/>
                  </a:lnTo>
                  <a:lnTo>
                    <a:pt x="3963060" y="6321704"/>
                  </a:lnTo>
                  <a:lnTo>
                    <a:pt x="3963098" y="6318783"/>
                  </a:lnTo>
                  <a:lnTo>
                    <a:pt x="3965333" y="6274003"/>
                  </a:lnTo>
                  <a:lnTo>
                    <a:pt x="3967569" y="6221196"/>
                  </a:lnTo>
                  <a:lnTo>
                    <a:pt x="3969054" y="6181776"/>
                  </a:lnTo>
                  <a:lnTo>
                    <a:pt x="3970998" y="6121362"/>
                  </a:lnTo>
                  <a:lnTo>
                    <a:pt x="3972102" y="6082106"/>
                  </a:lnTo>
                  <a:lnTo>
                    <a:pt x="3973207" y="6035243"/>
                  </a:lnTo>
                  <a:lnTo>
                    <a:pt x="3973995" y="5993752"/>
                  </a:lnTo>
                  <a:lnTo>
                    <a:pt x="3991508" y="6028639"/>
                  </a:lnTo>
                  <a:lnTo>
                    <a:pt x="4011295" y="6069635"/>
                  </a:lnTo>
                  <a:lnTo>
                    <a:pt x="4031488" y="6113043"/>
                  </a:lnTo>
                  <a:lnTo>
                    <a:pt x="4052074" y="6158877"/>
                  </a:lnTo>
                  <a:lnTo>
                    <a:pt x="4073055" y="6207112"/>
                  </a:lnTo>
                  <a:lnTo>
                    <a:pt x="4095331" y="6259995"/>
                  </a:lnTo>
                  <a:lnTo>
                    <a:pt x="4116159" y="6310858"/>
                  </a:lnTo>
                  <a:lnTo>
                    <a:pt x="4116870" y="6312154"/>
                  </a:lnTo>
                  <a:lnTo>
                    <a:pt x="4139755" y="6348882"/>
                  </a:lnTo>
                  <a:lnTo>
                    <a:pt x="4165574" y="6365786"/>
                  </a:lnTo>
                  <a:lnTo>
                    <a:pt x="4167047" y="6367018"/>
                  </a:lnTo>
                  <a:lnTo>
                    <a:pt x="4192333" y="6374524"/>
                  </a:lnTo>
                  <a:lnTo>
                    <a:pt x="4212895" y="6370345"/>
                  </a:lnTo>
                  <a:lnTo>
                    <a:pt x="4218495" y="6369202"/>
                  </a:lnTo>
                  <a:lnTo>
                    <a:pt x="4250436" y="6346660"/>
                  </a:lnTo>
                  <a:lnTo>
                    <a:pt x="4280090" y="6297600"/>
                  </a:lnTo>
                  <a:lnTo>
                    <a:pt x="4295241" y="6260617"/>
                  </a:lnTo>
                  <a:lnTo>
                    <a:pt x="4296651" y="6256947"/>
                  </a:lnTo>
                  <a:lnTo>
                    <a:pt x="4300613" y="6246520"/>
                  </a:lnTo>
                  <a:lnTo>
                    <a:pt x="4301668" y="6243802"/>
                  </a:lnTo>
                  <a:lnTo>
                    <a:pt x="4302087" y="6242888"/>
                  </a:lnTo>
                  <a:lnTo>
                    <a:pt x="4307586" y="6229235"/>
                  </a:lnTo>
                  <a:lnTo>
                    <a:pt x="4328731" y="6170384"/>
                  </a:lnTo>
                  <a:lnTo>
                    <a:pt x="4342574" y="6129642"/>
                  </a:lnTo>
                  <a:lnTo>
                    <a:pt x="4358589" y="6081369"/>
                  </a:lnTo>
                  <a:lnTo>
                    <a:pt x="4376775" y="6025566"/>
                  </a:lnTo>
                  <a:lnTo>
                    <a:pt x="4388231" y="5989929"/>
                  </a:lnTo>
                  <a:lnTo>
                    <a:pt x="4409376" y="6136741"/>
                  </a:lnTo>
                  <a:lnTo>
                    <a:pt x="4409833" y="6140526"/>
                  </a:lnTo>
                  <a:lnTo>
                    <a:pt x="4410684" y="6143968"/>
                  </a:lnTo>
                  <a:lnTo>
                    <a:pt x="4410773" y="6144247"/>
                  </a:lnTo>
                  <a:lnTo>
                    <a:pt x="4410875" y="6144653"/>
                  </a:lnTo>
                  <a:lnTo>
                    <a:pt x="4410989" y="6145022"/>
                  </a:lnTo>
                  <a:lnTo>
                    <a:pt x="4411091" y="6146279"/>
                  </a:lnTo>
                  <a:lnTo>
                    <a:pt x="4412729" y="6157950"/>
                  </a:lnTo>
                  <a:lnTo>
                    <a:pt x="4417555" y="6215405"/>
                  </a:lnTo>
                  <a:lnTo>
                    <a:pt x="4421276" y="6273089"/>
                  </a:lnTo>
                  <a:lnTo>
                    <a:pt x="4427029" y="6374524"/>
                  </a:lnTo>
                  <a:lnTo>
                    <a:pt x="4430852" y="6448171"/>
                  </a:lnTo>
                  <a:lnTo>
                    <a:pt x="4434929" y="6530911"/>
                  </a:lnTo>
                  <a:lnTo>
                    <a:pt x="4441456" y="6556781"/>
                  </a:lnTo>
                  <a:lnTo>
                    <a:pt x="4456823" y="6577431"/>
                  </a:lnTo>
                  <a:lnTo>
                    <a:pt x="4478782" y="6590779"/>
                  </a:lnTo>
                  <a:lnTo>
                    <a:pt x="4505122" y="6594792"/>
                  </a:lnTo>
                  <a:lnTo>
                    <a:pt x="4530979" y="6588265"/>
                  </a:lnTo>
                  <a:lnTo>
                    <a:pt x="4551616" y="6572847"/>
                  </a:lnTo>
                  <a:lnTo>
                    <a:pt x="4565002" y="6550812"/>
                  </a:lnTo>
                  <a:lnTo>
                    <a:pt x="4569104" y="6524434"/>
                  </a:lnTo>
                  <a:close/>
                </a:path>
                <a:path w="7475855" h="6663055">
                  <a:moveTo>
                    <a:pt x="5196675" y="6466154"/>
                  </a:moveTo>
                  <a:lnTo>
                    <a:pt x="4702835" y="6466154"/>
                  </a:lnTo>
                  <a:lnTo>
                    <a:pt x="4702645" y="6466154"/>
                  </a:lnTo>
                  <a:lnTo>
                    <a:pt x="4704118" y="6475438"/>
                  </a:lnTo>
                  <a:lnTo>
                    <a:pt x="4719891" y="6521513"/>
                  </a:lnTo>
                  <a:lnTo>
                    <a:pt x="4747069" y="6551625"/>
                  </a:lnTo>
                  <a:lnTo>
                    <a:pt x="4785919" y="6567183"/>
                  </a:lnTo>
                  <a:lnTo>
                    <a:pt x="4840694" y="6569824"/>
                  </a:lnTo>
                  <a:lnTo>
                    <a:pt x="4881931" y="6568059"/>
                  </a:lnTo>
                  <a:lnTo>
                    <a:pt x="4932388" y="6564236"/>
                  </a:lnTo>
                  <a:lnTo>
                    <a:pt x="4992052" y="6558369"/>
                  </a:lnTo>
                  <a:lnTo>
                    <a:pt x="5060924" y="6550431"/>
                  </a:lnTo>
                  <a:lnTo>
                    <a:pt x="5138979" y="6540449"/>
                  </a:lnTo>
                  <a:lnTo>
                    <a:pt x="5183492" y="6514681"/>
                  </a:lnTo>
                  <a:lnTo>
                    <a:pt x="5194947" y="6491605"/>
                  </a:lnTo>
                  <a:lnTo>
                    <a:pt x="5196675" y="6466154"/>
                  </a:lnTo>
                  <a:close/>
                </a:path>
                <a:path w="7475855" h="6663055">
                  <a:moveTo>
                    <a:pt x="5196751" y="6464973"/>
                  </a:moveTo>
                  <a:lnTo>
                    <a:pt x="5193830" y="6456477"/>
                  </a:lnTo>
                  <a:lnTo>
                    <a:pt x="5188102" y="6439751"/>
                  </a:lnTo>
                  <a:lnTo>
                    <a:pt x="5171008" y="6420472"/>
                  </a:lnTo>
                  <a:lnTo>
                    <a:pt x="5147907" y="6409017"/>
                  </a:lnTo>
                  <a:lnTo>
                    <a:pt x="5121262" y="6407239"/>
                  </a:lnTo>
                  <a:lnTo>
                    <a:pt x="5038115" y="6417932"/>
                  </a:lnTo>
                  <a:lnTo>
                    <a:pt x="4967503" y="6426200"/>
                  </a:lnTo>
                  <a:lnTo>
                    <a:pt x="4909426" y="6432055"/>
                  </a:lnTo>
                  <a:lnTo>
                    <a:pt x="4863871" y="6435471"/>
                  </a:lnTo>
                  <a:lnTo>
                    <a:pt x="4834661" y="6436360"/>
                  </a:lnTo>
                  <a:lnTo>
                    <a:pt x="4834572" y="6435471"/>
                  </a:lnTo>
                  <a:lnTo>
                    <a:pt x="4834534" y="6435052"/>
                  </a:lnTo>
                  <a:lnTo>
                    <a:pt x="4833747" y="6427000"/>
                  </a:lnTo>
                  <a:lnTo>
                    <a:pt x="4831842" y="6395517"/>
                  </a:lnTo>
                  <a:lnTo>
                    <a:pt x="4830102" y="6354077"/>
                  </a:lnTo>
                  <a:lnTo>
                    <a:pt x="4828603" y="6306185"/>
                  </a:lnTo>
                  <a:lnTo>
                    <a:pt x="4828502" y="6302705"/>
                  </a:lnTo>
                  <a:lnTo>
                    <a:pt x="4829264" y="6252832"/>
                  </a:lnTo>
                  <a:lnTo>
                    <a:pt x="4830356" y="6200800"/>
                  </a:lnTo>
                  <a:lnTo>
                    <a:pt x="4830711" y="6187999"/>
                  </a:lnTo>
                  <a:lnTo>
                    <a:pt x="4834293" y="6187681"/>
                  </a:lnTo>
                  <a:lnTo>
                    <a:pt x="4860493" y="6184747"/>
                  </a:lnTo>
                  <a:lnTo>
                    <a:pt x="4868545" y="6183630"/>
                  </a:lnTo>
                  <a:lnTo>
                    <a:pt x="4878438" y="6182080"/>
                  </a:lnTo>
                  <a:lnTo>
                    <a:pt x="4930254" y="6173292"/>
                  </a:lnTo>
                  <a:lnTo>
                    <a:pt x="4948707" y="6170384"/>
                  </a:lnTo>
                  <a:lnTo>
                    <a:pt x="4968430" y="6167615"/>
                  </a:lnTo>
                  <a:lnTo>
                    <a:pt x="4979606" y="6166320"/>
                  </a:lnTo>
                  <a:lnTo>
                    <a:pt x="5037480" y="6160338"/>
                  </a:lnTo>
                  <a:lnTo>
                    <a:pt x="5054016" y="6158420"/>
                  </a:lnTo>
                  <a:lnTo>
                    <a:pt x="5064607" y="6157392"/>
                  </a:lnTo>
                  <a:lnTo>
                    <a:pt x="5074856" y="6156515"/>
                  </a:lnTo>
                  <a:lnTo>
                    <a:pt x="5085232" y="6155753"/>
                  </a:lnTo>
                  <a:lnTo>
                    <a:pt x="5093843" y="6155220"/>
                  </a:lnTo>
                  <a:lnTo>
                    <a:pt x="5113096" y="6155220"/>
                  </a:lnTo>
                  <a:lnTo>
                    <a:pt x="5118493" y="6155410"/>
                  </a:lnTo>
                  <a:lnTo>
                    <a:pt x="5119611" y="6155220"/>
                  </a:lnTo>
                  <a:lnTo>
                    <a:pt x="5144795" y="6151067"/>
                  </a:lnTo>
                  <a:lnTo>
                    <a:pt x="5166626" y="6137453"/>
                  </a:lnTo>
                  <a:lnTo>
                    <a:pt x="5181778" y="6116625"/>
                  </a:lnTo>
                  <a:lnTo>
                    <a:pt x="5188013" y="6090666"/>
                  </a:lnTo>
                  <a:lnTo>
                    <a:pt x="5183568" y="6064339"/>
                  </a:lnTo>
                  <a:lnTo>
                    <a:pt x="5169878" y="6042482"/>
                  </a:lnTo>
                  <a:lnTo>
                    <a:pt x="5149037" y="6027318"/>
                  </a:lnTo>
                  <a:lnTo>
                    <a:pt x="5123104" y="6021095"/>
                  </a:lnTo>
                  <a:lnTo>
                    <a:pt x="5117630" y="6020943"/>
                  </a:lnTo>
                  <a:lnTo>
                    <a:pt x="5088115" y="6020943"/>
                  </a:lnTo>
                  <a:lnTo>
                    <a:pt x="5076075" y="6021679"/>
                  </a:lnTo>
                  <a:lnTo>
                    <a:pt x="5064150" y="6022543"/>
                  </a:lnTo>
                  <a:lnTo>
                    <a:pt x="5052352" y="6023546"/>
                  </a:lnTo>
                  <a:lnTo>
                    <a:pt x="5039525" y="6024804"/>
                  </a:lnTo>
                  <a:lnTo>
                    <a:pt x="5039779" y="6024804"/>
                  </a:lnTo>
                  <a:lnTo>
                    <a:pt x="5022431" y="6026797"/>
                  </a:lnTo>
                  <a:lnTo>
                    <a:pt x="4965890" y="6032639"/>
                  </a:lnTo>
                  <a:lnTo>
                    <a:pt x="4965674" y="6032639"/>
                  </a:lnTo>
                  <a:lnTo>
                    <a:pt x="4958994" y="6033401"/>
                  </a:lnTo>
                  <a:lnTo>
                    <a:pt x="4944961" y="6035154"/>
                  </a:lnTo>
                  <a:lnTo>
                    <a:pt x="4930025" y="6037262"/>
                  </a:lnTo>
                  <a:lnTo>
                    <a:pt x="4910086" y="6040386"/>
                  </a:lnTo>
                  <a:lnTo>
                    <a:pt x="4855146" y="6049721"/>
                  </a:lnTo>
                  <a:lnTo>
                    <a:pt x="4855946" y="6049581"/>
                  </a:lnTo>
                  <a:lnTo>
                    <a:pt x="4856569" y="6049454"/>
                  </a:lnTo>
                  <a:lnTo>
                    <a:pt x="4854118" y="6049886"/>
                  </a:lnTo>
                  <a:lnTo>
                    <a:pt x="4853787" y="6049937"/>
                  </a:lnTo>
                  <a:lnTo>
                    <a:pt x="4853470" y="6049988"/>
                  </a:lnTo>
                  <a:lnTo>
                    <a:pt x="4849444" y="6050610"/>
                  </a:lnTo>
                  <a:lnTo>
                    <a:pt x="4842992" y="6051512"/>
                  </a:lnTo>
                  <a:lnTo>
                    <a:pt x="4837011" y="6052197"/>
                  </a:lnTo>
                  <a:lnTo>
                    <a:pt x="4837239" y="6052197"/>
                  </a:lnTo>
                  <a:lnTo>
                    <a:pt x="4835461" y="6052401"/>
                  </a:lnTo>
                  <a:lnTo>
                    <a:pt x="4835690" y="6047054"/>
                  </a:lnTo>
                  <a:lnTo>
                    <a:pt x="4838141" y="5996584"/>
                  </a:lnTo>
                  <a:lnTo>
                    <a:pt x="4840783" y="5948997"/>
                  </a:lnTo>
                  <a:lnTo>
                    <a:pt x="4840871" y="5947499"/>
                  </a:lnTo>
                  <a:lnTo>
                    <a:pt x="4840922" y="5946508"/>
                  </a:lnTo>
                  <a:lnTo>
                    <a:pt x="4842103" y="5936970"/>
                  </a:lnTo>
                  <a:lnTo>
                    <a:pt x="4843627" y="5923991"/>
                  </a:lnTo>
                  <a:lnTo>
                    <a:pt x="4847895" y="5895657"/>
                  </a:lnTo>
                  <a:lnTo>
                    <a:pt x="4853444" y="5863958"/>
                  </a:lnTo>
                  <a:lnTo>
                    <a:pt x="4860264" y="5828919"/>
                  </a:lnTo>
                  <a:lnTo>
                    <a:pt x="4860493" y="5827928"/>
                  </a:lnTo>
                  <a:lnTo>
                    <a:pt x="4861636" y="5821946"/>
                  </a:lnTo>
                  <a:lnTo>
                    <a:pt x="4863719" y="5816282"/>
                  </a:lnTo>
                  <a:lnTo>
                    <a:pt x="4864417" y="5815127"/>
                  </a:lnTo>
                  <a:lnTo>
                    <a:pt x="4864532" y="5814923"/>
                  </a:lnTo>
                  <a:lnTo>
                    <a:pt x="4862474" y="5814923"/>
                  </a:lnTo>
                  <a:lnTo>
                    <a:pt x="4861407" y="5814923"/>
                  </a:lnTo>
                  <a:lnTo>
                    <a:pt x="4862639" y="5814873"/>
                  </a:lnTo>
                  <a:lnTo>
                    <a:pt x="4864620" y="5814784"/>
                  </a:lnTo>
                  <a:lnTo>
                    <a:pt x="4950701" y="5810999"/>
                  </a:lnTo>
                  <a:lnTo>
                    <a:pt x="5124018" y="5803404"/>
                  </a:lnTo>
                  <a:lnTo>
                    <a:pt x="5149875" y="5796978"/>
                  </a:lnTo>
                  <a:lnTo>
                    <a:pt x="5170513" y="5781649"/>
                  </a:lnTo>
                  <a:lnTo>
                    <a:pt x="5183898" y="5759691"/>
                  </a:lnTo>
                  <a:lnTo>
                    <a:pt x="5188013" y="5733326"/>
                  </a:lnTo>
                  <a:lnTo>
                    <a:pt x="5181600" y="5707418"/>
                  </a:lnTo>
                  <a:lnTo>
                    <a:pt x="5166309" y="5686717"/>
                  </a:lnTo>
                  <a:lnTo>
                    <a:pt x="5144376" y="5673268"/>
                  </a:lnTo>
                  <a:lnTo>
                    <a:pt x="5118036" y="5669140"/>
                  </a:lnTo>
                  <a:lnTo>
                    <a:pt x="4865814" y="5680214"/>
                  </a:lnTo>
                  <a:lnTo>
                    <a:pt x="4865814" y="5812828"/>
                  </a:lnTo>
                  <a:lnTo>
                    <a:pt x="4865700" y="5813031"/>
                  </a:lnTo>
                  <a:lnTo>
                    <a:pt x="4863947" y="5814428"/>
                  </a:lnTo>
                  <a:lnTo>
                    <a:pt x="4865814" y="5812828"/>
                  </a:lnTo>
                  <a:lnTo>
                    <a:pt x="4865814" y="5680214"/>
                  </a:lnTo>
                  <a:lnTo>
                    <a:pt x="4851489" y="5680837"/>
                  </a:lnTo>
                  <a:lnTo>
                    <a:pt x="4852670" y="5680837"/>
                  </a:lnTo>
                  <a:lnTo>
                    <a:pt x="4844504" y="5681751"/>
                  </a:lnTo>
                  <a:lnTo>
                    <a:pt x="4799749" y="5695937"/>
                  </a:lnTo>
                  <a:lnTo>
                    <a:pt x="4764532" y="5723991"/>
                  </a:lnTo>
                  <a:lnTo>
                    <a:pt x="4743437" y="5757367"/>
                  </a:lnTo>
                  <a:lnTo>
                    <a:pt x="4728845" y="5801855"/>
                  </a:lnTo>
                  <a:lnTo>
                    <a:pt x="4721288" y="5840412"/>
                  </a:lnTo>
                  <a:lnTo>
                    <a:pt x="4710493" y="5907557"/>
                  </a:lnTo>
                  <a:lnTo>
                    <a:pt x="4707204" y="5936132"/>
                  </a:lnTo>
                  <a:lnTo>
                    <a:pt x="4706975" y="5936970"/>
                  </a:lnTo>
                  <a:lnTo>
                    <a:pt x="4706975" y="5938621"/>
                  </a:lnTo>
                  <a:lnTo>
                    <a:pt x="4704169" y="5989612"/>
                  </a:lnTo>
                  <a:lnTo>
                    <a:pt x="4701692" y="6040983"/>
                  </a:lnTo>
                  <a:lnTo>
                    <a:pt x="4699533" y="6092749"/>
                  </a:lnTo>
                  <a:lnTo>
                    <a:pt x="4697704" y="6144895"/>
                  </a:lnTo>
                  <a:lnTo>
                    <a:pt x="4696218" y="6197422"/>
                  </a:lnTo>
                  <a:lnTo>
                    <a:pt x="4695088" y="6250343"/>
                  </a:lnTo>
                  <a:lnTo>
                    <a:pt x="4694326" y="6302705"/>
                  </a:lnTo>
                  <a:lnTo>
                    <a:pt x="4694313" y="6306185"/>
                  </a:lnTo>
                  <a:lnTo>
                    <a:pt x="4696003" y="6361112"/>
                  </a:lnTo>
                  <a:lnTo>
                    <a:pt x="4697971" y="6406083"/>
                  </a:lnTo>
                  <a:lnTo>
                    <a:pt x="4702708" y="6464973"/>
                  </a:lnTo>
                  <a:lnTo>
                    <a:pt x="4702810" y="6465925"/>
                  </a:lnTo>
                  <a:lnTo>
                    <a:pt x="5196687" y="6465925"/>
                  </a:lnTo>
                  <a:lnTo>
                    <a:pt x="5196751" y="6464973"/>
                  </a:lnTo>
                  <a:close/>
                </a:path>
                <a:path w="7475855" h="6663055">
                  <a:moveTo>
                    <a:pt x="5652694" y="1004189"/>
                  </a:moveTo>
                  <a:lnTo>
                    <a:pt x="5634799" y="98145"/>
                  </a:lnTo>
                  <a:lnTo>
                    <a:pt x="5634748" y="95377"/>
                  </a:lnTo>
                  <a:lnTo>
                    <a:pt x="5628983" y="69342"/>
                  </a:lnTo>
                  <a:lnTo>
                    <a:pt x="5614200" y="48272"/>
                  </a:lnTo>
                  <a:lnTo>
                    <a:pt x="5612638" y="47269"/>
                  </a:lnTo>
                  <a:lnTo>
                    <a:pt x="5610860" y="39433"/>
                  </a:lnTo>
                  <a:lnTo>
                    <a:pt x="5595937" y="18465"/>
                  </a:lnTo>
                  <a:lnTo>
                    <a:pt x="5574233" y="4622"/>
                  </a:lnTo>
                  <a:lnTo>
                    <a:pt x="5547982" y="0"/>
                  </a:lnTo>
                  <a:lnTo>
                    <a:pt x="4566348" y="26962"/>
                  </a:lnTo>
                  <a:lnTo>
                    <a:pt x="4540377" y="33032"/>
                  </a:lnTo>
                  <a:lnTo>
                    <a:pt x="4519422" y="48031"/>
                  </a:lnTo>
                  <a:lnTo>
                    <a:pt x="4505591" y="69786"/>
                  </a:lnTo>
                  <a:lnTo>
                    <a:pt x="4500981" y="96062"/>
                  </a:lnTo>
                  <a:lnTo>
                    <a:pt x="4507039" y="122072"/>
                  </a:lnTo>
                  <a:lnTo>
                    <a:pt x="4522038" y="143040"/>
                  </a:lnTo>
                  <a:lnTo>
                    <a:pt x="4543768" y="156870"/>
                  </a:lnTo>
                  <a:lnTo>
                    <a:pt x="4570031" y="161493"/>
                  </a:lnTo>
                  <a:lnTo>
                    <a:pt x="5501297" y="135712"/>
                  </a:lnTo>
                  <a:lnTo>
                    <a:pt x="5518467" y="1004189"/>
                  </a:lnTo>
                  <a:lnTo>
                    <a:pt x="5539054" y="1054061"/>
                  </a:lnTo>
                  <a:lnTo>
                    <a:pt x="5586869" y="1072832"/>
                  </a:lnTo>
                  <a:lnTo>
                    <a:pt x="5612892" y="1067041"/>
                  </a:lnTo>
                  <a:lnTo>
                    <a:pt x="5633936" y="1052156"/>
                  </a:lnTo>
                  <a:lnTo>
                    <a:pt x="5647918" y="1030465"/>
                  </a:lnTo>
                  <a:lnTo>
                    <a:pt x="5652694" y="1004189"/>
                  </a:lnTo>
                  <a:close/>
                </a:path>
                <a:path w="7475855" h="6663055">
                  <a:moveTo>
                    <a:pt x="5717832" y="5127625"/>
                  </a:moveTo>
                  <a:lnTo>
                    <a:pt x="5694934" y="4326814"/>
                  </a:lnTo>
                  <a:lnTo>
                    <a:pt x="5673839" y="4275963"/>
                  </a:lnTo>
                  <a:lnTo>
                    <a:pt x="5625770" y="4257713"/>
                  </a:lnTo>
                  <a:lnTo>
                    <a:pt x="5599836" y="4263771"/>
                  </a:lnTo>
                  <a:lnTo>
                    <a:pt x="5578957" y="4278782"/>
                  </a:lnTo>
                  <a:lnTo>
                    <a:pt x="5565216" y="4300537"/>
                  </a:lnTo>
                  <a:lnTo>
                    <a:pt x="5560631" y="4326814"/>
                  </a:lnTo>
                  <a:lnTo>
                    <a:pt x="5583186" y="5115369"/>
                  </a:lnTo>
                  <a:lnTo>
                    <a:pt x="4639310" y="5145989"/>
                  </a:lnTo>
                  <a:lnTo>
                    <a:pt x="4613376" y="5152110"/>
                  </a:lnTo>
                  <a:lnTo>
                    <a:pt x="4592523" y="5167198"/>
                  </a:lnTo>
                  <a:lnTo>
                    <a:pt x="4578845" y="5189017"/>
                  </a:lnTo>
                  <a:lnTo>
                    <a:pt x="4574400" y="5215331"/>
                  </a:lnTo>
                  <a:lnTo>
                    <a:pt x="4580598" y="5241302"/>
                  </a:lnTo>
                  <a:lnTo>
                    <a:pt x="4595660" y="5262181"/>
                  </a:lnTo>
                  <a:lnTo>
                    <a:pt x="4617415" y="5275885"/>
                  </a:lnTo>
                  <a:lnTo>
                    <a:pt x="4643679" y="5280317"/>
                  </a:lnTo>
                  <a:lnTo>
                    <a:pt x="5643486" y="5247881"/>
                  </a:lnTo>
                  <a:lnTo>
                    <a:pt x="5669432" y="5241747"/>
                  </a:lnTo>
                  <a:lnTo>
                    <a:pt x="5690273" y="5226659"/>
                  </a:lnTo>
                  <a:lnTo>
                    <a:pt x="5703951" y="5204853"/>
                  </a:lnTo>
                  <a:lnTo>
                    <a:pt x="5708396" y="5178539"/>
                  </a:lnTo>
                  <a:lnTo>
                    <a:pt x="5705487" y="5166360"/>
                  </a:lnTo>
                  <a:lnTo>
                    <a:pt x="5713349" y="5153926"/>
                  </a:lnTo>
                  <a:lnTo>
                    <a:pt x="5717832" y="5127625"/>
                  </a:lnTo>
                  <a:close/>
                </a:path>
                <a:path w="7475855" h="6663055">
                  <a:moveTo>
                    <a:pt x="7475372" y="4220032"/>
                  </a:moveTo>
                  <a:lnTo>
                    <a:pt x="7474356" y="4169206"/>
                  </a:lnTo>
                  <a:lnTo>
                    <a:pt x="7472159" y="4118749"/>
                  </a:lnTo>
                  <a:lnTo>
                    <a:pt x="7468794" y="4068661"/>
                  </a:lnTo>
                  <a:lnTo>
                    <a:pt x="7464260" y="4018953"/>
                  </a:lnTo>
                  <a:lnTo>
                    <a:pt x="7458545" y="3969613"/>
                  </a:lnTo>
                  <a:lnTo>
                    <a:pt x="7451661" y="3920629"/>
                  </a:lnTo>
                  <a:lnTo>
                    <a:pt x="7443610" y="3872039"/>
                  </a:lnTo>
                  <a:lnTo>
                    <a:pt x="7434389" y="3823805"/>
                  </a:lnTo>
                  <a:lnTo>
                    <a:pt x="7424001" y="3775951"/>
                  </a:lnTo>
                  <a:lnTo>
                    <a:pt x="7412444" y="3728453"/>
                  </a:lnTo>
                  <a:lnTo>
                    <a:pt x="7399718" y="3681349"/>
                  </a:lnTo>
                  <a:lnTo>
                    <a:pt x="7385812" y="3634600"/>
                  </a:lnTo>
                  <a:lnTo>
                    <a:pt x="7370750" y="3588232"/>
                  </a:lnTo>
                  <a:lnTo>
                    <a:pt x="7354506" y="3542233"/>
                  </a:lnTo>
                  <a:lnTo>
                    <a:pt x="7337095" y="3496614"/>
                  </a:lnTo>
                  <a:lnTo>
                    <a:pt x="7318527" y="3451364"/>
                  </a:lnTo>
                  <a:lnTo>
                    <a:pt x="7298779" y="3406483"/>
                  </a:lnTo>
                  <a:lnTo>
                    <a:pt x="7277862" y="3361982"/>
                  </a:lnTo>
                  <a:lnTo>
                    <a:pt x="7255777" y="3317849"/>
                  </a:lnTo>
                  <a:lnTo>
                    <a:pt x="7232536" y="3274098"/>
                  </a:lnTo>
                  <a:lnTo>
                    <a:pt x="7208113" y="3230715"/>
                  </a:lnTo>
                  <a:lnTo>
                    <a:pt x="7169569" y="3168294"/>
                  </a:lnTo>
                  <a:lnTo>
                    <a:pt x="7126656" y="3104807"/>
                  </a:lnTo>
                  <a:lnTo>
                    <a:pt x="7103554" y="3072663"/>
                  </a:lnTo>
                  <a:lnTo>
                    <a:pt x="7079348" y="3040265"/>
                  </a:lnTo>
                  <a:lnTo>
                    <a:pt x="7054062" y="3007588"/>
                  </a:lnTo>
                  <a:lnTo>
                    <a:pt x="7027672" y="2974644"/>
                  </a:lnTo>
                  <a:lnTo>
                    <a:pt x="7000189" y="2941434"/>
                  </a:lnTo>
                  <a:lnTo>
                    <a:pt x="6971601" y="2907969"/>
                  </a:lnTo>
                  <a:lnTo>
                    <a:pt x="6941934" y="2874226"/>
                  </a:lnTo>
                  <a:lnTo>
                    <a:pt x="6911162" y="2840215"/>
                  </a:lnTo>
                  <a:lnTo>
                    <a:pt x="6879298" y="2805938"/>
                  </a:lnTo>
                  <a:lnTo>
                    <a:pt x="6846329" y="2771406"/>
                  </a:lnTo>
                  <a:lnTo>
                    <a:pt x="6812280" y="2736596"/>
                  </a:lnTo>
                  <a:lnTo>
                    <a:pt x="6777126" y="2701518"/>
                  </a:lnTo>
                  <a:lnTo>
                    <a:pt x="6740868" y="2666187"/>
                  </a:lnTo>
                  <a:lnTo>
                    <a:pt x="6703530" y="2630576"/>
                  </a:lnTo>
                  <a:lnTo>
                    <a:pt x="6665087" y="2594699"/>
                  </a:lnTo>
                  <a:lnTo>
                    <a:pt x="6625552" y="2558554"/>
                  </a:lnTo>
                  <a:lnTo>
                    <a:pt x="6584924" y="2522143"/>
                  </a:lnTo>
                  <a:lnTo>
                    <a:pt x="6543192" y="2485479"/>
                  </a:lnTo>
                  <a:lnTo>
                    <a:pt x="6500368" y="2448534"/>
                  </a:lnTo>
                  <a:lnTo>
                    <a:pt x="6456451" y="2411323"/>
                  </a:lnTo>
                  <a:lnTo>
                    <a:pt x="6411430" y="2373846"/>
                  </a:lnTo>
                  <a:lnTo>
                    <a:pt x="6365316" y="2336101"/>
                  </a:lnTo>
                  <a:lnTo>
                    <a:pt x="6318110" y="2298090"/>
                  </a:lnTo>
                  <a:lnTo>
                    <a:pt x="6269799" y="2259812"/>
                  </a:lnTo>
                  <a:lnTo>
                    <a:pt x="6231648" y="2230056"/>
                  </a:lnTo>
                  <a:lnTo>
                    <a:pt x="6232283" y="2228951"/>
                  </a:lnTo>
                  <a:lnTo>
                    <a:pt x="6251029" y="2202002"/>
                  </a:lnTo>
                  <a:lnTo>
                    <a:pt x="6273266" y="2174697"/>
                  </a:lnTo>
                  <a:lnTo>
                    <a:pt x="6298984" y="2147049"/>
                  </a:lnTo>
                  <a:lnTo>
                    <a:pt x="6509817" y="1966899"/>
                  </a:lnTo>
                  <a:lnTo>
                    <a:pt x="6525006" y="1948942"/>
                  </a:lnTo>
                  <a:lnTo>
                    <a:pt x="6536360" y="1932266"/>
                  </a:lnTo>
                  <a:lnTo>
                    <a:pt x="6543853" y="1916163"/>
                  </a:lnTo>
                  <a:lnTo>
                    <a:pt x="6547498" y="1900669"/>
                  </a:lnTo>
                  <a:lnTo>
                    <a:pt x="6547332" y="1885810"/>
                  </a:lnTo>
                  <a:lnTo>
                    <a:pt x="6544005" y="1881149"/>
                  </a:lnTo>
                  <a:lnTo>
                    <a:pt x="6534036" y="1877555"/>
                  </a:lnTo>
                  <a:lnTo>
                    <a:pt x="6517424" y="1875028"/>
                  </a:lnTo>
                  <a:lnTo>
                    <a:pt x="6494158" y="1873605"/>
                  </a:lnTo>
                  <a:lnTo>
                    <a:pt x="6100877" y="1893709"/>
                  </a:lnTo>
                  <a:lnTo>
                    <a:pt x="6053633" y="1895487"/>
                  </a:lnTo>
                  <a:lnTo>
                    <a:pt x="5768441" y="1895614"/>
                  </a:lnTo>
                  <a:lnTo>
                    <a:pt x="5643715" y="1897011"/>
                  </a:lnTo>
                  <a:lnTo>
                    <a:pt x="5602986" y="1898484"/>
                  </a:lnTo>
                  <a:lnTo>
                    <a:pt x="5556415" y="1901469"/>
                  </a:lnTo>
                  <a:lnTo>
                    <a:pt x="5503646" y="1912874"/>
                  </a:lnTo>
                  <a:lnTo>
                    <a:pt x="5495061" y="1927250"/>
                  </a:lnTo>
                  <a:lnTo>
                    <a:pt x="5496534" y="1936496"/>
                  </a:lnTo>
                  <a:lnTo>
                    <a:pt x="5501805" y="1949018"/>
                  </a:lnTo>
                  <a:lnTo>
                    <a:pt x="5510923" y="1964829"/>
                  </a:lnTo>
                  <a:lnTo>
                    <a:pt x="5597804" y="2081237"/>
                  </a:lnTo>
                  <a:lnTo>
                    <a:pt x="5686539" y="2202650"/>
                  </a:lnTo>
                  <a:lnTo>
                    <a:pt x="5777115" y="2329065"/>
                  </a:lnTo>
                  <a:lnTo>
                    <a:pt x="5900750" y="2505405"/>
                  </a:lnTo>
                  <a:lnTo>
                    <a:pt x="5995632" y="2643505"/>
                  </a:lnTo>
                  <a:lnTo>
                    <a:pt x="6020803" y="2675852"/>
                  </a:lnTo>
                  <a:lnTo>
                    <a:pt x="6041783" y="2698966"/>
                  </a:lnTo>
                  <a:lnTo>
                    <a:pt x="6058624" y="2712834"/>
                  </a:lnTo>
                  <a:lnTo>
                    <a:pt x="6071362" y="2717457"/>
                  </a:lnTo>
                  <a:lnTo>
                    <a:pt x="6075731" y="2717685"/>
                  </a:lnTo>
                  <a:lnTo>
                    <a:pt x="6079871" y="2715374"/>
                  </a:lnTo>
                  <a:lnTo>
                    <a:pt x="6090920" y="2683586"/>
                  </a:lnTo>
                  <a:lnTo>
                    <a:pt x="6092736" y="2686227"/>
                  </a:lnTo>
                  <a:lnTo>
                    <a:pt x="6095377" y="2684475"/>
                  </a:lnTo>
                  <a:lnTo>
                    <a:pt x="6098857" y="2678366"/>
                  </a:lnTo>
                  <a:lnTo>
                    <a:pt x="6103124" y="2667927"/>
                  </a:lnTo>
                  <a:lnTo>
                    <a:pt x="6128931" y="2532380"/>
                  </a:lnTo>
                  <a:lnTo>
                    <a:pt x="6139053" y="2482964"/>
                  </a:lnTo>
                  <a:lnTo>
                    <a:pt x="6147320" y="2445753"/>
                  </a:lnTo>
                  <a:lnTo>
                    <a:pt x="6169215" y="2371407"/>
                  </a:lnTo>
                  <a:lnTo>
                    <a:pt x="6184887" y="2327440"/>
                  </a:lnTo>
                  <a:lnTo>
                    <a:pt x="6200813" y="2288819"/>
                  </a:lnTo>
                  <a:lnTo>
                    <a:pt x="6218961" y="2252205"/>
                  </a:lnTo>
                  <a:lnTo>
                    <a:pt x="6416599" y="2465882"/>
                  </a:lnTo>
                  <a:lnTo>
                    <a:pt x="6446875" y="2501379"/>
                  </a:lnTo>
                  <a:lnTo>
                    <a:pt x="6476720" y="2537383"/>
                  </a:lnTo>
                  <a:lnTo>
                    <a:pt x="6506096" y="2573896"/>
                  </a:lnTo>
                  <a:lnTo>
                    <a:pt x="6535001" y="2610929"/>
                  </a:lnTo>
                  <a:lnTo>
                    <a:pt x="6563398" y="2648496"/>
                  </a:lnTo>
                  <a:lnTo>
                    <a:pt x="6626974" y="2735643"/>
                  </a:lnTo>
                  <a:lnTo>
                    <a:pt x="6661048" y="2783814"/>
                  </a:lnTo>
                  <a:lnTo>
                    <a:pt x="6693509" y="2831122"/>
                  </a:lnTo>
                  <a:lnTo>
                    <a:pt x="6724370" y="2877540"/>
                  </a:lnTo>
                  <a:lnTo>
                    <a:pt x="6753619" y="2923082"/>
                  </a:lnTo>
                  <a:lnTo>
                    <a:pt x="6781266" y="2967748"/>
                  </a:lnTo>
                  <a:lnTo>
                    <a:pt x="6807314" y="3011525"/>
                  </a:lnTo>
                  <a:lnTo>
                    <a:pt x="6831736" y="3054426"/>
                  </a:lnTo>
                  <a:lnTo>
                    <a:pt x="6854571" y="3096437"/>
                  </a:lnTo>
                  <a:lnTo>
                    <a:pt x="6875793" y="3137560"/>
                  </a:lnTo>
                  <a:lnTo>
                    <a:pt x="6895414" y="3177794"/>
                  </a:lnTo>
                  <a:lnTo>
                    <a:pt x="6913435" y="3217138"/>
                  </a:lnTo>
                  <a:lnTo>
                    <a:pt x="6929856" y="3255594"/>
                  </a:lnTo>
                  <a:lnTo>
                    <a:pt x="6948792" y="3305302"/>
                  </a:lnTo>
                  <a:lnTo>
                    <a:pt x="6966750" y="3354895"/>
                  </a:lnTo>
                  <a:lnTo>
                    <a:pt x="6983717" y="3404387"/>
                  </a:lnTo>
                  <a:lnTo>
                    <a:pt x="6999681" y="3453765"/>
                  </a:lnTo>
                  <a:lnTo>
                    <a:pt x="7014667" y="3503041"/>
                  </a:lnTo>
                  <a:lnTo>
                    <a:pt x="7028650" y="3552202"/>
                  </a:lnTo>
                  <a:lnTo>
                    <a:pt x="7041655" y="3601262"/>
                  </a:lnTo>
                  <a:lnTo>
                    <a:pt x="7053656" y="3650208"/>
                  </a:lnTo>
                  <a:lnTo>
                    <a:pt x="7064667" y="3699052"/>
                  </a:lnTo>
                  <a:lnTo>
                    <a:pt x="7074700" y="3747782"/>
                  </a:lnTo>
                  <a:lnTo>
                    <a:pt x="7083730" y="3796398"/>
                  </a:lnTo>
                  <a:lnTo>
                    <a:pt x="7091769" y="3844912"/>
                  </a:lnTo>
                  <a:lnTo>
                    <a:pt x="7098817" y="3893324"/>
                  </a:lnTo>
                  <a:lnTo>
                    <a:pt x="7104875" y="3941622"/>
                  </a:lnTo>
                  <a:lnTo>
                    <a:pt x="7109942" y="3989819"/>
                  </a:lnTo>
                  <a:lnTo>
                    <a:pt x="7114019" y="4037901"/>
                  </a:lnTo>
                  <a:lnTo>
                    <a:pt x="7117093" y="4085869"/>
                  </a:lnTo>
                  <a:lnTo>
                    <a:pt x="7119188" y="4133735"/>
                  </a:lnTo>
                  <a:lnTo>
                    <a:pt x="7120280" y="4181487"/>
                  </a:lnTo>
                  <a:lnTo>
                    <a:pt x="7120382" y="4229138"/>
                  </a:lnTo>
                  <a:lnTo>
                    <a:pt x="7119493" y="4276687"/>
                  </a:lnTo>
                  <a:lnTo>
                    <a:pt x="7117613" y="4324121"/>
                  </a:lnTo>
                  <a:lnTo>
                    <a:pt x="7114743" y="4371441"/>
                  </a:lnTo>
                  <a:lnTo>
                    <a:pt x="7110882" y="4418660"/>
                  </a:lnTo>
                  <a:lnTo>
                    <a:pt x="7106018" y="4465777"/>
                  </a:lnTo>
                  <a:lnTo>
                    <a:pt x="7094067" y="4562995"/>
                  </a:lnTo>
                  <a:lnTo>
                    <a:pt x="7086854" y="4612437"/>
                  </a:lnTo>
                  <a:lnTo>
                    <a:pt x="7078561" y="4661090"/>
                  </a:lnTo>
                  <a:lnTo>
                    <a:pt x="7069150" y="4708969"/>
                  </a:lnTo>
                  <a:lnTo>
                    <a:pt x="7058647" y="4756074"/>
                  </a:lnTo>
                  <a:lnTo>
                    <a:pt x="7047039" y="4802403"/>
                  </a:lnTo>
                  <a:lnTo>
                    <a:pt x="7034339" y="4847945"/>
                  </a:lnTo>
                  <a:lnTo>
                    <a:pt x="7020534" y="4892713"/>
                  </a:lnTo>
                  <a:lnTo>
                    <a:pt x="7005625" y="4936693"/>
                  </a:lnTo>
                  <a:lnTo>
                    <a:pt x="6989623" y="4979898"/>
                  </a:lnTo>
                  <a:lnTo>
                    <a:pt x="6972516" y="5022329"/>
                  </a:lnTo>
                  <a:lnTo>
                    <a:pt x="6954317" y="5063972"/>
                  </a:lnTo>
                  <a:lnTo>
                    <a:pt x="6935013" y="5104841"/>
                  </a:lnTo>
                  <a:lnTo>
                    <a:pt x="6914604" y="5144935"/>
                  </a:lnTo>
                  <a:lnTo>
                    <a:pt x="6893103" y="5184254"/>
                  </a:lnTo>
                  <a:lnTo>
                    <a:pt x="6870497" y="5222786"/>
                  </a:lnTo>
                  <a:lnTo>
                    <a:pt x="6846798" y="5260530"/>
                  </a:lnTo>
                  <a:lnTo>
                    <a:pt x="6821995" y="5297513"/>
                  </a:lnTo>
                  <a:lnTo>
                    <a:pt x="6796087" y="5333708"/>
                  </a:lnTo>
                  <a:lnTo>
                    <a:pt x="6769087" y="5369115"/>
                  </a:lnTo>
                  <a:lnTo>
                    <a:pt x="6740982" y="5403761"/>
                  </a:lnTo>
                  <a:lnTo>
                    <a:pt x="6711772" y="5437619"/>
                  </a:lnTo>
                  <a:lnTo>
                    <a:pt x="6681470" y="5470690"/>
                  </a:lnTo>
                  <a:lnTo>
                    <a:pt x="6650075" y="5502999"/>
                  </a:lnTo>
                  <a:lnTo>
                    <a:pt x="6617563" y="5534520"/>
                  </a:lnTo>
                  <a:lnTo>
                    <a:pt x="6583959" y="5565254"/>
                  </a:lnTo>
                  <a:lnTo>
                    <a:pt x="6549263" y="5595226"/>
                  </a:lnTo>
                  <a:lnTo>
                    <a:pt x="6513462" y="5624411"/>
                  </a:lnTo>
                  <a:lnTo>
                    <a:pt x="6476555" y="5652808"/>
                  </a:lnTo>
                  <a:lnTo>
                    <a:pt x="6438557" y="5680430"/>
                  </a:lnTo>
                  <a:lnTo>
                    <a:pt x="6399454" y="5707278"/>
                  </a:lnTo>
                  <a:lnTo>
                    <a:pt x="6359245" y="5733351"/>
                  </a:lnTo>
                  <a:lnTo>
                    <a:pt x="6317945" y="5758637"/>
                  </a:lnTo>
                  <a:lnTo>
                    <a:pt x="6275540" y="5783148"/>
                  </a:lnTo>
                  <a:lnTo>
                    <a:pt x="6232042" y="5806872"/>
                  </a:lnTo>
                  <a:lnTo>
                    <a:pt x="6187440" y="5829833"/>
                  </a:lnTo>
                  <a:lnTo>
                    <a:pt x="6141732" y="5851995"/>
                  </a:lnTo>
                  <a:lnTo>
                    <a:pt x="6094933" y="5873394"/>
                  </a:lnTo>
                  <a:lnTo>
                    <a:pt x="6047029" y="5894006"/>
                  </a:lnTo>
                  <a:lnTo>
                    <a:pt x="5998032" y="5913844"/>
                  </a:lnTo>
                  <a:lnTo>
                    <a:pt x="5947930" y="5932894"/>
                  </a:lnTo>
                  <a:lnTo>
                    <a:pt x="5896724" y="5951169"/>
                  </a:lnTo>
                  <a:lnTo>
                    <a:pt x="5844425" y="5968670"/>
                  </a:lnTo>
                  <a:lnTo>
                    <a:pt x="5791022" y="5985395"/>
                  </a:lnTo>
                  <a:lnTo>
                    <a:pt x="5778131" y="6515354"/>
                  </a:lnTo>
                  <a:lnTo>
                    <a:pt x="5826557" y="6507632"/>
                  </a:lnTo>
                  <a:lnTo>
                    <a:pt x="5874296" y="6499085"/>
                  </a:lnTo>
                  <a:lnTo>
                    <a:pt x="5921324" y="6489713"/>
                  </a:lnTo>
                  <a:lnTo>
                    <a:pt x="5967654" y="6479540"/>
                  </a:lnTo>
                  <a:lnTo>
                    <a:pt x="6013297" y="6468542"/>
                  </a:lnTo>
                  <a:lnTo>
                    <a:pt x="6058230" y="6456731"/>
                  </a:lnTo>
                  <a:lnTo>
                    <a:pt x="6102477" y="6444107"/>
                  </a:lnTo>
                  <a:lnTo>
                    <a:pt x="6146025" y="6430658"/>
                  </a:lnTo>
                  <a:lnTo>
                    <a:pt x="6188862" y="6416395"/>
                  </a:lnTo>
                  <a:lnTo>
                    <a:pt x="6231013" y="6401321"/>
                  </a:lnTo>
                  <a:lnTo>
                    <a:pt x="6272466" y="6385433"/>
                  </a:lnTo>
                  <a:lnTo>
                    <a:pt x="6313221" y="6368720"/>
                  </a:lnTo>
                  <a:lnTo>
                    <a:pt x="6353276" y="6351194"/>
                  </a:lnTo>
                  <a:lnTo>
                    <a:pt x="6392634" y="6332842"/>
                  </a:lnTo>
                  <a:lnTo>
                    <a:pt x="6431305" y="6313690"/>
                  </a:lnTo>
                  <a:lnTo>
                    <a:pt x="6469266" y="6293713"/>
                  </a:lnTo>
                  <a:lnTo>
                    <a:pt x="6506527" y="6272923"/>
                  </a:lnTo>
                  <a:lnTo>
                    <a:pt x="6543103" y="6251308"/>
                  </a:lnTo>
                  <a:lnTo>
                    <a:pt x="6578968" y="6228893"/>
                  </a:lnTo>
                  <a:lnTo>
                    <a:pt x="6614147" y="6205639"/>
                  </a:lnTo>
                  <a:lnTo>
                    <a:pt x="6648628" y="6181585"/>
                  </a:lnTo>
                  <a:lnTo>
                    <a:pt x="6682397" y="6156718"/>
                  </a:lnTo>
                  <a:lnTo>
                    <a:pt x="6715480" y="6131026"/>
                  </a:lnTo>
                  <a:lnTo>
                    <a:pt x="6747865" y="6104509"/>
                  </a:lnTo>
                  <a:lnTo>
                    <a:pt x="6779552" y="6077191"/>
                  </a:lnTo>
                  <a:lnTo>
                    <a:pt x="6810553" y="6049048"/>
                  </a:lnTo>
                  <a:lnTo>
                    <a:pt x="6840842" y="6020092"/>
                  </a:lnTo>
                  <a:lnTo>
                    <a:pt x="6870433" y="5990323"/>
                  </a:lnTo>
                  <a:lnTo>
                    <a:pt x="6899326" y="5959729"/>
                  </a:lnTo>
                  <a:lnTo>
                    <a:pt x="6927532" y="5928322"/>
                  </a:lnTo>
                  <a:lnTo>
                    <a:pt x="6955041" y="5896102"/>
                  </a:lnTo>
                  <a:lnTo>
                    <a:pt x="6981838" y="5863069"/>
                  </a:lnTo>
                  <a:lnTo>
                    <a:pt x="7007949" y="5829211"/>
                  </a:lnTo>
                  <a:lnTo>
                    <a:pt x="7033361" y="5794540"/>
                  </a:lnTo>
                  <a:lnTo>
                    <a:pt x="7058076" y="5759043"/>
                  </a:lnTo>
                  <a:lnTo>
                    <a:pt x="7082091" y="5722747"/>
                  </a:lnTo>
                  <a:lnTo>
                    <a:pt x="7105409" y="5685625"/>
                  </a:lnTo>
                  <a:lnTo>
                    <a:pt x="7128027" y="5647690"/>
                  </a:lnTo>
                  <a:lnTo>
                    <a:pt x="7149947" y="5608929"/>
                  </a:lnTo>
                  <a:lnTo>
                    <a:pt x="7171182" y="5569356"/>
                  </a:lnTo>
                  <a:lnTo>
                    <a:pt x="7191705" y="5528970"/>
                  </a:lnTo>
                  <a:lnTo>
                    <a:pt x="7211542" y="5487771"/>
                  </a:lnTo>
                  <a:lnTo>
                    <a:pt x="7230669" y="5445747"/>
                  </a:lnTo>
                  <a:lnTo>
                    <a:pt x="7249109" y="5402910"/>
                  </a:lnTo>
                  <a:lnTo>
                    <a:pt x="7266851" y="5359260"/>
                  </a:lnTo>
                  <a:lnTo>
                    <a:pt x="7283894" y="5314797"/>
                  </a:lnTo>
                  <a:lnTo>
                    <a:pt x="7300239" y="5269509"/>
                  </a:lnTo>
                  <a:lnTo>
                    <a:pt x="7315886" y="5223408"/>
                  </a:lnTo>
                  <a:lnTo>
                    <a:pt x="7330834" y="5176482"/>
                  </a:lnTo>
                  <a:lnTo>
                    <a:pt x="7345083" y="5128755"/>
                  </a:lnTo>
                  <a:lnTo>
                    <a:pt x="7358647" y="5080203"/>
                  </a:lnTo>
                  <a:lnTo>
                    <a:pt x="7371499" y="5030838"/>
                  </a:lnTo>
                  <a:lnTo>
                    <a:pt x="7383666" y="4980648"/>
                  </a:lnTo>
                  <a:lnTo>
                    <a:pt x="7395121" y="4929644"/>
                  </a:lnTo>
                  <a:lnTo>
                    <a:pt x="7405891" y="4877828"/>
                  </a:lnTo>
                  <a:lnTo>
                    <a:pt x="7415962" y="4825200"/>
                  </a:lnTo>
                  <a:lnTo>
                    <a:pt x="7425334" y="4771745"/>
                  </a:lnTo>
                  <a:lnTo>
                    <a:pt x="7434008" y="4717478"/>
                  </a:lnTo>
                  <a:lnTo>
                    <a:pt x="7441984" y="4662398"/>
                  </a:lnTo>
                  <a:lnTo>
                    <a:pt x="7449274" y="4606493"/>
                  </a:lnTo>
                  <a:lnTo>
                    <a:pt x="7455852" y="4549787"/>
                  </a:lnTo>
                  <a:lnTo>
                    <a:pt x="7461732" y="4492244"/>
                  </a:lnTo>
                  <a:lnTo>
                    <a:pt x="7466927" y="4433900"/>
                  </a:lnTo>
                  <a:lnTo>
                    <a:pt x="7471423" y="4374731"/>
                  </a:lnTo>
                  <a:lnTo>
                    <a:pt x="7473912" y="4322800"/>
                  </a:lnTo>
                  <a:lnTo>
                    <a:pt x="7475233" y="4271226"/>
                  </a:lnTo>
                  <a:lnTo>
                    <a:pt x="7475372" y="42200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53684" y="1813040"/>
              <a:ext cx="7302786" cy="294639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152251" y="4734623"/>
              <a:ext cx="4424933" cy="55276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52251" y="7085012"/>
              <a:ext cx="4928870" cy="552767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1139551" y="5230558"/>
            <a:ext cx="5442585" cy="35204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489584">
              <a:lnSpc>
                <a:spcPct val="117300"/>
              </a:lnSpc>
              <a:spcBef>
                <a:spcPts val="95"/>
              </a:spcBef>
            </a:pPr>
            <a:r>
              <a:rPr dirty="0" sz="3200">
                <a:solidFill>
                  <a:srgbClr val="00833B"/>
                </a:solidFill>
                <a:latin typeface="Verdana"/>
                <a:cs typeface="Verdana"/>
              </a:rPr>
              <a:t>Middle</a:t>
            </a:r>
            <a:r>
              <a:rPr dirty="0" sz="3200" spc="-270">
                <a:solidFill>
                  <a:srgbClr val="00833B"/>
                </a:solidFill>
                <a:latin typeface="Verdana"/>
                <a:cs typeface="Verdana"/>
              </a:rPr>
              <a:t> </a:t>
            </a:r>
            <a:r>
              <a:rPr dirty="0" sz="3200" spc="-30">
                <a:solidFill>
                  <a:srgbClr val="00833B"/>
                </a:solidFill>
                <a:latin typeface="Verdana"/>
                <a:cs typeface="Verdana"/>
              </a:rPr>
              <a:t>School</a:t>
            </a:r>
            <a:r>
              <a:rPr dirty="0" sz="3200" spc="-270">
                <a:solidFill>
                  <a:srgbClr val="00833B"/>
                </a:solidFill>
                <a:latin typeface="Verdana"/>
                <a:cs typeface="Verdana"/>
              </a:rPr>
              <a:t> </a:t>
            </a:r>
            <a:r>
              <a:rPr dirty="0" sz="3200" spc="-130">
                <a:solidFill>
                  <a:srgbClr val="00833B"/>
                </a:solidFill>
                <a:latin typeface="Verdana"/>
                <a:cs typeface="Verdana"/>
              </a:rPr>
              <a:t>ESL</a:t>
            </a:r>
            <a:r>
              <a:rPr dirty="0" sz="3200" spc="-245">
                <a:solidFill>
                  <a:srgbClr val="00833B"/>
                </a:solidFill>
                <a:latin typeface="Verdana"/>
                <a:cs typeface="Verdana"/>
              </a:rPr>
              <a:t> </a:t>
            </a:r>
            <a:r>
              <a:rPr dirty="0" sz="3200" spc="-10">
                <a:solidFill>
                  <a:srgbClr val="00833B"/>
                </a:solidFill>
                <a:latin typeface="Verdana"/>
                <a:cs typeface="Verdana"/>
              </a:rPr>
              <a:t>Coach </a:t>
            </a:r>
            <a:r>
              <a:rPr dirty="0" sz="3200" spc="-10">
                <a:solidFill>
                  <a:srgbClr val="00833B"/>
                </a:solidFill>
                <a:latin typeface="Verdana"/>
                <a:cs typeface="Verdana"/>
                <a:hlinkClick r:id="rId7"/>
              </a:rPr>
              <a:t>vigilm@rcschools.net</a:t>
            </a:r>
            <a:endParaRPr sz="32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3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714"/>
              </a:spcBef>
            </a:pPr>
            <a:endParaRPr sz="3200">
              <a:latin typeface="Verdana"/>
              <a:cs typeface="Verdana"/>
            </a:endParaRPr>
          </a:p>
          <a:p>
            <a:pPr marL="12700" marR="5080">
              <a:lnSpc>
                <a:spcPct val="117300"/>
              </a:lnSpc>
              <a:spcBef>
                <a:spcPts val="5"/>
              </a:spcBef>
            </a:pPr>
            <a:r>
              <a:rPr dirty="0" sz="3200" spc="-70">
                <a:solidFill>
                  <a:srgbClr val="00833B"/>
                </a:solidFill>
                <a:latin typeface="Verdana"/>
                <a:cs typeface="Verdana"/>
              </a:rPr>
              <a:t>High</a:t>
            </a:r>
            <a:r>
              <a:rPr dirty="0" sz="3200" spc="-409">
                <a:solidFill>
                  <a:srgbClr val="00833B"/>
                </a:solidFill>
                <a:latin typeface="Verdana"/>
                <a:cs typeface="Verdana"/>
              </a:rPr>
              <a:t> </a:t>
            </a:r>
            <a:r>
              <a:rPr dirty="0" sz="3200" spc="-25">
                <a:solidFill>
                  <a:srgbClr val="00833B"/>
                </a:solidFill>
                <a:latin typeface="Verdana"/>
                <a:cs typeface="Verdana"/>
              </a:rPr>
              <a:t>School</a:t>
            </a:r>
            <a:r>
              <a:rPr dirty="0" sz="3200" spc="-345">
                <a:solidFill>
                  <a:srgbClr val="00833B"/>
                </a:solidFill>
                <a:latin typeface="Verdana"/>
                <a:cs typeface="Verdana"/>
              </a:rPr>
              <a:t> </a:t>
            </a:r>
            <a:r>
              <a:rPr dirty="0" sz="3200" spc="-105">
                <a:solidFill>
                  <a:srgbClr val="00833B"/>
                </a:solidFill>
                <a:latin typeface="Verdana"/>
                <a:cs typeface="Verdana"/>
              </a:rPr>
              <a:t>ESL</a:t>
            </a:r>
            <a:r>
              <a:rPr dirty="0" sz="3200" spc="-390">
                <a:solidFill>
                  <a:srgbClr val="00833B"/>
                </a:solidFill>
                <a:latin typeface="Verdana"/>
                <a:cs typeface="Verdana"/>
              </a:rPr>
              <a:t> </a:t>
            </a:r>
            <a:r>
              <a:rPr dirty="0" sz="3200" spc="-10">
                <a:solidFill>
                  <a:srgbClr val="00833B"/>
                </a:solidFill>
                <a:latin typeface="Verdana"/>
                <a:cs typeface="Verdana"/>
              </a:rPr>
              <a:t>Coach </a:t>
            </a:r>
            <a:r>
              <a:rPr dirty="0" sz="3200" spc="-20">
                <a:solidFill>
                  <a:srgbClr val="00833B"/>
                </a:solidFill>
                <a:latin typeface="Verdana"/>
                <a:cs typeface="Verdana"/>
                <a:hlinkClick r:id="rId8"/>
              </a:rPr>
              <a:t>crutchfieldL@rcschools.net</a:t>
            </a:r>
            <a:endParaRPr sz="3200">
              <a:latin typeface="Verdana"/>
              <a:cs typeface="Verdana"/>
            </a:endParaRPr>
          </a:p>
        </p:txBody>
      </p:sp>
      <p:pic>
        <p:nvPicPr>
          <p:cNvPr id="16" name="object 1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962150" y="2171700"/>
            <a:ext cx="4724400" cy="46863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09998" y="337865"/>
            <a:ext cx="4238057" cy="17398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48843" y="767"/>
            <a:ext cx="2131695" cy="2446655"/>
            <a:chOff x="448843" y="767"/>
            <a:chExt cx="2131695" cy="2446655"/>
          </a:xfrm>
        </p:grpSpPr>
        <p:sp>
          <p:nvSpPr>
            <p:cNvPr id="4" name="object 4"/>
            <p:cNvSpPr/>
            <p:nvPr/>
          </p:nvSpPr>
          <p:spPr>
            <a:xfrm>
              <a:off x="448843" y="774"/>
              <a:ext cx="2131695" cy="2446655"/>
            </a:xfrm>
            <a:custGeom>
              <a:avLst/>
              <a:gdLst/>
              <a:ahLst/>
              <a:cxnLst/>
              <a:rect l="l" t="t" r="r" b="b"/>
              <a:pathLst>
                <a:path w="2131695" h="2446655">
                  <a:moveTo>
                    <a:pt x="542823" y="34467"/>
                  </a:moveTo>
                  <a:lnTo>
                    <a:pt x="540105" y="21043"/>
                  </a:lnTo>
                  <a:lnTo>
                    <a:pt x="532701" y="10083"/>
                  </a:lnTo>
                  <a:lnTo>
                    <a:pt x="521741" y="2705"/>
                  </a:lnTo>
                  <a:lnTo>
                    <a:pt x="508304" y="0"/>
                  </a:lnTo>
                  <a:lnTo>
                    <a:pt x="494868" y="2705"/>
                  </a:lnTo>
                  <a:lnTo>
                    <a:pt x="483895" y="10083"/>
                  </a:lnTo>
                  <a:lnTo>
                    <a:pt x="476504" y="21043"/>
                  </a:lnTo>
                  <a:lnTo>
                    <a:pt x="473786" y="34467"/>
                  </a:lnTo>
                  <a:lnTo>
                    <a:pt x="473786" y="456272"/>
                  </a:lnTo>
                  <a:lnTo>
                    <a:pt x="476504" y="469696"/>
                  </a:lnTo>
                  <a:lnTo>
                    <a:pt x="483895" y="480656"/>
                  </a:lnTo>
                  <a:lnTo>
                    <a:pt x="494868" y="488035"/>
                  </a:lnTo>
                  <a:lnTo>
                    <a:pt x="508304" y="490740"/>
                  </a:lnTo>
                  <a:lnTo>
                    <a:pt x="521741" y="488035"/>
                  </a:lnTo>
                  <a:lnTo>
                    <a:pt x="532701" y="480656"/>
                  </a:lnTo>
                  <a:lnTo>
                    <a:pt x="540105" y="469696"/>
                  </a:lnTo>
                  <a:lnTo>
                    <a:pt x="542823" y="456272"/>
                  </a:lnTo>
                  <a:lnTo>
                    <a:pt x="542823" y="34467"/>
                  </a:lnTo>
                  <a:close/>
                </a:path>
                <a:path w="2131695" h="2446655">
                  <a:moveTo>
                    <a:pt x="1540852" y="250672"/>
                  </a:moveTo>
                  <a:lnTo>
                    <a:pt x="1538135" y="237248"/>
                  </a:lnTo>
                  <a:lnTo>
                    <a:pt x="1530731" y="226301"/>
                  </a:lnTo>
                  <a:lnTo>
                    <a:pt x="1519758" y="218935"/>
                  </a:lnTo>
                  <a:lnTo>
                    <a:pt x="1506321" y="216230"/>
                  </a:lnTo>
                  <a:lnTo>
                    <a:pt x="608711" y="216230"/>
                  </a:lnTo>
                  <a:lnTo>
                    <a:pt x="595274" y="218935"/>
                  </a:lnTo>
                  <a:lnTo>
                    <a:pt x="584314" y="226301"/>
                  </a:lnTo>
                  <a:lnTo>
                    <a:pt x="576910" y="237248"/>
                  </a:lnTo>
                  <a:lnTo>
                    <a:pt x="574192" y="250672"/>
                  </a:lnTo>
                  <a:lnTo>
                    <a:pt x="576910" y="264109"/>
                  </a:lnTo>
                  <a:lnTo>
                    <a:pt x="584314" y="275069"/>
                  </a:lnTo>
                  <a:lnTo>
                    <a:pt x="595274" y="282448"/>
                  </a:lnTo>
                  <a:lnTo>
                    <a:pt x="608711" y="285153"/>
                  </a:lnTo>
                  <a:lnTo>
                    <a:pt x="1506321" y="285153"/>
                  </a:lnTo>
                  <a:lnTo>
                    <a:pt x="1519758" y="282448"/>
                  </a:lnTo>
                  <a:lnTo>
                    <a:pt x="1530731" y="275069"/>
                  </a:lnTo>
                  <a:lnTo>
                    <a:pt x="1538135" y="264109"/>
                  </a:lnTo>
                  <a:lnTo>
                    <a:pt x="1540852" y="250672"/>
                  </a:lnTo>
                  <a:close/>
                </a:path>
                <a:path w="2131695" h="2446655">
                  <a:moveTo>
                    <a:pt x="1657527" y="34467"/>
                  </a:moveTo>
                  <a:lnTo>
                    <a:pt x="1654822" y="21043"/>
                  </a:lnTo>
                  <a:lnTo>
                    <a:pt x="1647418" y="10083"/>
                  </a:lnTo>
                  <a:lnTo>
                    <a:pt x="1636458" y="2705"/>
                  </a:lnTo>
                  <a:lnTo>
                    <a:pt x="1623034" y="0"/>
                  </a:lnTo>
                  <a:lnTo>
                    <a:pt x="1609585" y="2705"/>
                  </a:lnTo>
                  <a:lnTo>
                    <a:pt x="1598599" y="10083"/>
                  </a:lnTo>
                  <a:lnTo>
                    <a:pt x="1591208" y="21043"/>
                  </a:lnTo>
                  <a:lnTo>
                    <a:pt x="1588503" y="34467"/>
                  </a:lnTo>
                  <a:lnTo>
                    <a:pt x="1588503" y="456272"/>
                  </a:lnTo>
                  <a:lnTo>
                    <a:pt x="1591208" y="469696"/>
                  </a:lnTo>
                  <a:lnTo>
                    <a:pt x="1598599" y="480656"/>
                  </a:lnTo>
                  <a:lnTo>
                    <a:pt x="1609585" y="488035"/>
                  </a:lnTo>
                  <a:lnTo>
                    <a:pt x="1623034" y="490740"/>
                  </a:lnTo>
                  <a:lnTo>
                    <a:pt x="1636458" y="488035"/>
                  </a:lnTo>
                  <a:lnTo>
                    <a:pt x="1647418" y="480656"/>
                  </a:lnTo>
                  <a:lnTo>
                    <a:pt x="1654822" y="469696"/>
                  </a:lnTo>
                  <a:lnTo>
                    <a:pt x="1657527" y="456272"/>
                  </a:lnTo>
                  <a:lnTo>
                    <a:pt x="1657527" y="34467"/>
                  </a:lnTo>
                  <a:close/>
                </a:path>
                <a:path w="2131695" h="2446655">
                  <a:moveTo>
                    <a:pt x="1879892" y="2051380"/>
                  </a:moveTo>
                  <a:lnTo>
                    <a:pt x="1877187" y="2037956"/>
                  </a:lnTo>
                  <a:lnTo>
                    <a:pt x="1869782" y="2027008"/>
                  </a:lnTo>
                  <a:lnTo>
                    <a:pt x="1858822" y="2019630"/>
                  </a:lnTo>
                  <a:lnTo>
                    <a:pt x="1845398" y="2016925"/>
                  </a:lnTo>
                  <a:lnTo>
                    <a:pt x="808431" y="2016925"/>
                  </a:lnTo>
                  <a:lnTo>
                    <a:pt x="794994" y="2019630"/>
                  </a:lnTo>
                  <a:lnTo>
                    <a:pt x="784021" y="2027008"/>
                  </a:lnTo>
                  <a:lnTo>
                    <a:pt x="776630" y="2037956"/>
                  </a:lnTo>
                  <a:lnTo>
                    <a:pt x="773912" y="2051380"/>
                  </a:lnTo>
                  <a:lnTo>
                    <a:pt x="776630" y="2064804"/>
                  </a:lnTo>
                  <a:lnTo>
                    <a:pt x="784021" y="2075764"/>
                  </a:lnTo>
                  <a:lnTo>
                    <a:pt x="794994" y="2083142"/>
                  </a:lnTo>
                  <a:lnTo>
                    <a:pt x="808431" y="2085848"/>
                  </a:lnTo>
                  <a:lnTo>
                    <a:pt x="1845398" y="2085848"/>
                  </a:lnTo>
                  <a:lnTo>
                    <a:pt x="1858822" y="2083142"/>
                  </a:lnTo>
                  <a:lnTo>
                    <a:pt x="1869782" y="2075764"/>
                  </a:lnTo>
                  <a:lnTo>
                    <a:pt x="1877187" y="2064804"/>
                  </a:lnTo>
                  <a:lnTo>
                    <a:pt x="1879892" y="2051380"/>
                  </a:lnTo>
                  <a:close/>
                </a:path>
                <a:path w="2131695" h="2446655">
                  <a:moveTo>
                    <a:pt x="1879892" y="1547050"/>
                  </a:moveTo>
                  <a:lnTo>
                    <a:pt x="1877187" y="1533626"/>
                  </a:lnTo>
                  <a:lnTo>
                    <a:pt x="1869782" y="1522679"/>
                  </a:lnTo>
                  <a:lnTo>
                    <a:pt x="1858822" y="1515287"/>
                  </a:lnTo>
                  <a:lnTo>
                    <a:pt x="1845398" y="1512582"/>
                  </a:lnTo>
                  <a:lnTo>
                    <a:pt x="808431" y="1512582"/>
                  </a:lnTo>
                  <a:lnTo>
                    <a:pt x="794994" y="1515287"/>
                  </a:lnTo>
                  <a:lnTo>
                    <a:pt x="784021" y="1522679"/>
                  </a:lnTo>
                  <a:lnTo>
                    <a:pt x="776630" y="1533626"/>
                  </a:lnTo>
                  <a:lnTo>
                    <a:pt x="773912" y="1547050"/>
                  </a:lnTo>
                  <a:lnTo>
                    <a:pt x="776630" y="1560474"/>
                  </a:lnTo>
                  <a:lnTo>
                    <a:pt x="784021" y="1571421"/>
                  </a:lnTo>
                  <a:lnTo>
                    <a:pt x="794994" y="1578813"/>
                  </a:lnTo>
                  <a:lnTo>
                    <a:pt x="808431" y="1581518"/>
                  </a:lnTo>
                  <a:lnTo>
                    <a:pt x="1845398" y="1581518"/>
                  </a:lnTo>
                  <a:lnTo>
                    <a:pt x="1858822" y="1578813"/>
                  </a:lnTo>
                  <a:lnTo>
                    <a:pt x="1869782" y="1571421"/>
                  </a:lnTo>
                  <a:lnTo>
                    <a:pt x="1877187" y="1560474"/>
                  </a:lnTo>
                  <a:lnTo>
                    <a:pt x="1879892" y="1547050"/>
                  </a:lnTo>
                  <a:close/>
                </a:path>
                <a:path w="2131695" h="2446655">
                  <a:moveTo>
                    <a:pt x="1879892" y="1042720"/>
                  </a:moveTo>
                  <a:lnTo>
                    <a:pt x="1877187" y="1029296"/>
                  </a:lnTo>
                  <a:lnTo>
                    <a:pt x="1869782" y="1018336"/>
                  </a:lnTo>
                  <a:lnTo>
                    <a:pt x="1858822" y="1010958"/>
                  </a:lnTo>
                  <a:lnTo>
                    <a:pt x="1845398" y="1008253"/>
                  </a:lnTo>
                  <a:lnTo>
                    <a:pt x="808431" y="1008253"/>
                  </a:lnTo>
                  <a:lnTo>
                    <a:pt x="794994" y="1010958"/>
                  </a:lnTo>
                  <a:lnTo>
                    <a:pt x="784021" y="1018336"/>
                  </a:lnTo>
                  <a:lnTo>
                    <a:pt x="776630" y="1029296"/>
                  </a:lnTo>
                  <a:lnTo>
                    <a:pt x="773912" y="1042720"/>
                  </a:lnTo>
                  <a:lnTo>
                    <a:pt x="776630" y="1056119"/>
                  </a:lnTo>
                  <a:lnTo>
                    <a:pt x="784021" y="1067066"/>
                  </a:lnTo>
                  <a:lnTo>
                    <a:pt x="794994" y="1074458"/>
                  </a:lnTo>
                  <a:lnTo>
                    <a:pt x="808431" y="1077163"/>
                  </a:lnTo>
                  <a:lnTo>
                    <a:pt x="1845398" y="1077163"/>
                  </a:lnTo>
                  <a:lnTo>
                    <a:pt x="1858822" y="1074458"/>
                  </a:lnTo>
                  <a:lnTo>
                    <a:pt x="1869782" y="1067066"/>
                  </a:lnTo>
                  <a:lnTo>
                    <a:pt x="1877187" y="1056119"/>
                  </a:lnTo>
                  <a:lnTo>
                    <a:pt x="1879892" y="1042720"/>
                  </a:lnTo>
                  <a:close/>
                </a:path>
                <a:path w="2131695" h="2446655">
                  <a:moveTo>
                    <a:pt x="2131326" y="489191"/>
                  </a:moveTo>
                  <a:lnTo>
                    <a:pt x="2127478" y="433514"/>
                  </a:lnTo>
                  <a:lnTo>
                    <a:pt x="2116378" y="381952"/>
                  </a:lnTo>
                  <a:lnTo>
                    <a:pt x="2098776" y="335546"/>
                  </a:lnTo>
                  <a:lnTo>
                    <a:pt x="2075370" y="295300"/>
                  </a:lnTo>
                  <a:lnTo>
                    <a:pt x="2046884" y="262216"/>
                  </a:lnTo>
                  <a:lnTo>
                    <a:pt x="2014054" y="237337"/>
                  </a:lnTo>
                  <a:lnTo>
                    <a:pt x="1977580" y="221653"/>
                  </a:lnTo>
                  <a:lnTo>
                    <a:pt x="1938185" y="216204"/>
                  </a:lnTo>
                  <a:lnTo>
                    <a:pt x="1722793" y="216204"/>
                  </a:lnTo>
                  <a:lnTo>
                    <a:pt x="1709369" y="218922"/>
                  </a:lnTo>
                  <a:lnTo>
                    <a:pt x="1698396" y="226301"/>
                  </a:lnTo>
                  <a:lnTo>
                    <a:pt x="1690992" y="237274"/>
                  </a:lnTo>
                  <a:lnTo>
                    <a:pt x="1688287" y="250698"/>
                  </a:lnTo>
                  <a:lnTo>
                    <a:pt x="1690992" y="264109"/>
                  </a:lnTo>
                  <a:lnTo>
                    <a:pt x="1698396" y="275056"/>
                  </a:lnTo>
                  <a:lnTo>
                    <a:pt x="1709369" y="282448"/>
                  </a:lnTo>
                  <a:lnTo>
                    <a:pt x="1722793" y="285153"/>
                  </a:lnTo>
                  <a:lnTo>
                    <a:pt x="1938185" y="285153"/>
                  </a:lnTo>
                  <a:lnTo>
                    <a:pt x="1970747" y="292595"/>
                  </a:lnTo>
                  <a:lnTo>
                    <a:pt x="2025484" y="345694"/>
                  </a:lnTo>
                  <a:lnTo>
                    <a:pt x="2045081" y="387134"/>
                  </a:lnTo>
                  <a:lnTo>
                    <a:pt x="2057781" y="435673"/>
                  </a:lnTo>
                  <a:lnTo>
                    <a:pt x="2062302" y="489191"/>
                  </a:lnTo>
                  <a:lnTo>
                    <a:pt x="2062302" y="577469"/>
                  </a:lnTo>
                  <a:lnTo>
                    <a:pt x="2062302" y="646404"/>
                  </a:lnTo>
                  <a:lnTo>
                    <a:pt x="2062302" y="2173325"/>
                  </a:lnTo>
                  <a:lnTo>
                    <a:pt x="2057781" y="2226843"/>
                  </a:lnTo>
                  <a:lnTo>
                    <a:pt x="2045081" y="2275382"/>
                  </a:lnTo>
                  <a:lnTo>
                    <a:pt x="2025484" y="2316810"/>
                  </a:lnTo>
                  <a:lnTo>
                    <a:pt x="2000275" y="2349030"/>
                  </a:lnTo>
                  <a:lnTo>
                    <a:pt x="1938185" y="2377351"/>
                  </a:lnTo>
                  <a:lnTo>
                    <a:pt x="193128" y="2377351"/>
                  </a:lnTo>
                  <a:lnTo>
                    <a:pt x="131051" y="2349030"/>
                  </a:lnTo>
                  <a:lnTo>
                    <a:pt x="105854" y="2316810"/>
                  </a:lnTo>
                  <a:lnTo>
                    <a:pt x="86245" y="2275382"/>
                  </a:lnTo>
                  <a:lnTo>
                    <a:pt x="73545" y="2226843"/>
                  </a:lnTo>
                  <a:lnTo>
                    <a:pt x="69024" y="2173325"/>
                  </a:lnTo>
                  <a:lnTo>
                    <a:pt x="69024" y="646404"/>
                  </a:lnTo>
                  <a:lnTo>
                    <a:pt x="2062302" y="646404"/>
                  </a:lnTo>
                  <a:lnTo>
                    <a:pt x="2062302" y="577469"/>
                  </a:lnTo>
                  <a:lnTo>
                    <a:pt x="69024" y="577469"/>
                  </a:lnTo>
                  <a:lnTo>
                    <a:pt x="69024" y="489191"/>
                  </a:lnTo>
                  <a:lnTo>
                    <a:pt x="73545" y="435673"/>
                  </a:lnTo>
                  <a:lnTo>
                    <a:pt x="86245" y="387134"/>
                  </a:lnTo>
                  <a:lnTo>
                    <a:pt x="105854" y="345694"/>
                  </a:lnTo>
                  <a:lnTo>
                    <a:pt x="131051" y="313474"/>
                  </a:lnTo>
                  <a:lnTo>
                    <a:pt x="193128" y="285153"/>
                  </a:lnTo>
                  <a:lnTo>
                    <a:pt x="404990" y="285153"/>
                  </a:lnTo>
                  <a:lnTo>
                    <a:pt x="418414" y="282448"/>
                  </a:lnTo>
                  <a:lnTo>
                    <a:pt x="429387" y="275056"/>
                  </a:lnTo>
                  <a:lnTo>
                    <a:pt x="436791" y="264109"/>
                  </a:lnTo>
                  <a:lnTo>
                    <a:pt x="439496" y="250698"/>
                  </a:lnTo>
                  <a:lnTo>
                    <a:pt x="436791" y="237274"/>
                  </a:lnTo>
                  <a:lnTo>
                    <a:pt x="429387" y="226301"/>
                  </a:lnTo>
                  <a:lnTo>
                    <a:pt x="418414" y="218922"/>
                  </a:lnTo>
                  <a:lnTo>
                    <a:pt x="404990" y="216204"/>
                  </a:lnTo>
                  <a:lnTo>
                    <a:pt x="193128" y="216204"/>
                  </a:lnTo>
                  <a:lnTo>
                    <a:pt x="153746" y="221653"/>
                  </a:lnTo>
                  <a:lnTo>
                    <a:pt x="117271" y="237337"/>
                  </a:lnTo>
                  <a:lnTo>
                    <a:pt x="84429" y="262216"/>
                  </a:lnTo>
                  <a:lnTo>
                    <a:pt x="55956" y="295300"/>
                  </a:lnTo>
                  <a:lnTo>
                    <a:pt x="32550" y="335546"/>
                  </a:lnTo>
                  <a:lnTo>
                    <a:pt x="14947" y="381952"/>
                  </a:lnTo>
                  <a:lnTo>
                    <a:pt x="3848" y="433514"/>
                  </a:lnTo>
                  <a:lnTo>
                    <a:pt x="0" y="489191"/>
                  </a:lnTo>
                  <a:lnTo>
                    <a:pt x="0" y="611936"/>
                  </a:lnTo>
                  <a:lnTo>
                    <a:pt x="0" y="2173325"/>
                  </a:lnTo>
                  <a:lnTo>
                    <a:pt x="3848" y="2229002"/>
                  </a:lnTo>
                  <a:lnTo>
                    <a:pt x="14947" y="2280551"/>
                  </a:lnTo>
                  <a:lnTo>
                    <a:pt x="32550" y="2326957"/>
                  </a:lnTo>
                  <a:lnTo>
                    <a:pt x="55956" y="2367203"/>
                  </a:lnTo>
                  <a:lnTo>
                    <a:pt x="84429" y="2400287"/>
                  </a:lnTo>
                  <a:lnTo>
                    <a:pt x="117271" y="2425166"/>
                  </a:lnTo>
                  <a:lnTo>
                    <a:pt x="153746" y="2440838"/>
                  </a:lnTo>
                  <a:lnTo>
                    <a:pt x="193128" y="2446286"/>
                  </a:lnTo>
                  <a:lnTo>
                    <a:pt x="1938185" y="2446286"/>
                  </a:lnTo>
                  <a:lnTo>
                    <a:pt x="1977580" y="2440838"/>
                  </a:lnTo>
                  <a:lnTo>
                    <a:pt x="2014054" y="2425166"/>
                  </a:lnTo>
                  <a:lnTo>
                    <a:pt x="2046884" y="2400287"/>
                  </a:lnTo>
                  <a:lnTo>
                    <a:pt x="2075370" y="2367203"/>
                  </a:lnTo>
                  <a:lnTo>
                    <a:pt x="2098776" y="2326957"/>
                  </a:lnTo>
                  <a:lnTo>
                    <a:pt x="2116378" y="2280551"/>
                  </a:lnTo>
                  <a:lnTo>
                    <a:pt x="2127478" y="2229002"/>
                  </a:lnTo>
                  <a:lnTo>
                    <a:pt x="2131326" y="2173325"/>
                  </a:lnTo>
                  <a:lnTo>
                    <a:pt x="2131326" y="611936"/>
                  </a:lnTo>
                  <a:lnTo>
                    <a:pt x="2131326" y="489191"/>
                  </a:lnTo>
                  <a:close/>
                </a:path>
              </a:pathLst>
            </a:custGeom>
            <a:solidFill>
              <a:srgbClr val="4E6F2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0325" y="943711"/>
              <a:ext cx="210517" cy="22879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42423" y="769724"/>
              <a:ext cx="290830" cy="403225"/>
            </a:xfrm>
            <a:custGeom>
              <a:avLst/>
              <a:gdLst/>
              <a:ahLst/>
              <a:cxnLst/>
              <a:rect l="l" t="t" r="r" b="b"/>
              <a:pathLst>
                <a:path w="290830" h="403225">
                  <a:moveTo>
                    <a:pt x="262970" y="0"/>
                  </a:moveTo>
                  <a:lnTo>
                    <a:pt x="227813" y="14808"/>
                  </a:lnTo>
                  <a:lnTo>
                    <a:pt x="5179" y="349225"/>
                  </a:lnTo>
                  <a:lnTo>
                    <a:pt x="0" y="361909"/>
                  </a:lnTo>
                  <a:lnTo>
                    <a:pt x="88" y="375128"/>
                  </a:lnTo>
                  <a:lnTo>
                    <a:pt x="5132" y="387347"/>
                  </a:lnTo>
                  <a:lnTo>
                    <a:pt x="14821" y="397032"/>
                  </a:lnTo>
                  <a:lnTo>
                    <a:pt x="20701" y="400932"/>
                  </a:lnTo>
                  <a:lnTo>
                    <a:pt x="27351" y="402779"/>
                  </a:lnTo>
                  <a:lnTo>
                    <a:pt x="33897" y="402779"/>
                  </a:lnTo>
                  <a:lnTo>
                    <a:pt x="285332" y="52987"/>
                  </a:lnTo>
                  <a:lnTo>
                    <a:pt x="290511" y="40311"/>
                  </a:lnTo>
                  <a:lnTo>
                    <a:pt x="290423" y="27091"/>
                  </a:lnTo>
                  <a:lnTo>
                    <a:pt x="285379" y="14867"/>
                  </a:lnTo>
                  <a:lnTo>
                    <a:pt x="275690" y="5180"/>
                  </a:lnTo>
                  <a:lnTo>
                    <a:pt x="262970" y="0"/>
                  </a:lnTo>
                  <a:close/>
                </a:path>
              </a:pathLst>
            </a:custGeom>
            <a:solidFill>
              <a:srgbClr val="4E6F2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0331" y="1492240"/>
              <a:ext cx="210506" cy="22877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42432" y="1318289"/>
              <a:ext cx="290830" cy="403225"/>
            </a:xfrm>
            <a:custGeom>
              <a:avLst/>
              <a:gdLst/>
              <a:ahLst/>
              <a:cxnLst/>
              <a:rect l="l" t="t" r="r" b="b"/>
              <a:pathLst>
                <a:path w="290830" h="403225">
                  <a:moveTo>
                    <a:pt x="262961" y="0"/>
                  </a:moveTo>
                  <a:lnTo>
                    <a:pt x="227825" y="14814"/>
                  </a:lnTo>
                  <a:lnTo>
                    <a:pt x="5191" y="349169"/>
                  </a:lnTo>
                  <a:lnTo>
                    <a:pt x="0" y="361844"/>
                  </a:lnTo>
                  <a:lnTo>
                    <a:pt x="82" y="375061"/>
                  </a:lnTo>
                  <a:lnTo>
                    <a:pt x="5124" y="387279"/>
                  </a:lnTo>
                  <a:lnTo>
                    <a:pt x="14812" y="396954"/>
                  </a:lnTo>
                  <a:lnTo>
                    <a:pt x="20693" y="400876"/>
                  </a:lnTo>
                  <a:lnTo>
                    <a:pt x="27342" y="402723"/>
                  </a:lnTo>
                  <a:lnTo>
                    <a:pt x="33888" y="402723"/>
                  </a:lnTo>
                  <a:lnTo>
                    <a:pt x="285302" y="52972"/>
                  </a:lnTo>
                  <a:lnTo>
                    <a:pt x="290494" y="40300"/>
                  </a:lnTo>
                  <a:lnTo>
                    <a:pt x="290412" y="27087"/>
                  </a:lnTo>
                  <a:lnTo>
                    <a:pt x="285370" y="14870"/>
                  </a:lnTo>
                  <a:lnTo>
                    <a:pt x="275681" y="5186"/>
                  </a:lnTo>
                  <a:lnTo>
                    <a:pt x="262961" y="0"/>
                  </a:lnTo>
                  <a:close/>
                </a:path>
              </a:pathLst>
            </a:custGeom>
            <a:solidFill>
              <a:srgbClr val="4E6F2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0325" y="1997861"/>
              <a:ext cx="210517" cy="22879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42423" y="1823856"/>
              <a:ext cx="290830" cy="403225"/>
            </a:xfrm>
            <a:custGeom>
              <a:avLst/>
              <a:gdLst/>
              <a:ahLst/>
              <a:cxnLst/>
              <a:rect l="l" t="t" r="r" b="b"/>
              <a:pathLst>
                <a:path w="290830" h="403225">
                  <a:moveTo>
                    <a:pt x="262970" y="0"/>
                  </a:moveTo>
                  <a:lnTo>
                    <a:pt x="227813" y="14825"/>
                  </a:lnTo>
                  <a:lnTo>
                    <a:pt x="5179" y="349263"/>
                  </a:lnTo>
                  <a:lnTo>
                    <a:pt x="0" y="361935"/>
                  </a:lnTo>
                  <a:lnTo>
                    <a:pt x="88" y="375148"/>
                  </a:lnTo>
                  <a:lnTo>
                    <a:pt x="5132" y="387365"/>
                  </a:lnTo>
                  <a:lnTo>
                    <a:pt x="14821" y="397049"/>
                  </a:lnTo>
                  <a:lnTo>
                    <a:pt x="20701" y="400950"/>
                  </a:lnTo>
                  <a:lnTo>
                    <a:pt x="27351" y="402797"/>
                  </a:lnTo>
                  <a:lnTo>
                    <a:pt x="33897" y="402797"/>
                  </a:lnTo>
                  <a:lnTo>
                    <a:pt x="285332" y="53004"/>
                  </a:lnTo>
                  <a:lnTo>
                    <a:pt x="290511" y="40329"/>
                  </a:lnTo>
                  <a:lnTo>
                    <a:pt x="290423" y="27109"/>
                  </a:lnTo>
                  <a:lnTo>
                    <a:pt x="285379" y="14885"/>
                  </a:lnTo>
                  <a:lnTo>
                    <a:pt x="275690" y="5198"/>
                  </a:lnTo>
                  <a:lnTo>
                    <a:pt x="262970" y="0"/>
                  </a:lnTo>
                  <a:close/>
                </a:path>
              </a:pathLst>
            </a:custGeom>
            <a:solidFill>
              <a:srgbClr val="4E6F2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4031996" y="4078668"/>
            <a:ext cx="10238105" cy="12839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250" spc="505">
                <a:solidFill>
                  <a:srgbClr val="12294A"/>
                </a:solidFill>
              </a:rPr>
              <a:t>Defining</a:t>
            </a:r>
            <a:r>
              <a:rPr dirty="0" sz="8250" spc="-100">
                <a:solidFill>
                  <a:srgbClr val="12294A"/>
                </a:solidFill>
              </a:rPr>
              <a:t> </a:t>
            </a:r>
            <a:r>
              <a:rPr dirty="0" sz="8250" spc="755">
                <a:solidFill>
                  <a:srgbClr val="12294A"/>
                </a:solidFill>
              </a:rPr>
              <a:t>Key</a:t>
            </a:r>
            <a:r>
              <a:rPr dirty="0" sz="8250" spc="-95">
                <a:solidFill>
                  <a:srgbClr val="12294A"/>
                </a:solidFill>
              </a:rPr>
              <a:t> </a:t>
            </a:r>
            <a:r>
              <a:rPr dirty="0" sz="8250" spc="515">
                <a:solidFill>
                  <a:srgbClr val="12294A"/>
                </a:solidFill>
              </a:rPr>
              <a:t>Terms</a:t>
            </a:r>
            <a:endParaRPr sz="825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552450"/>
            <a:ext cx="3219450" cy="22288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88243" y="4382859"/>
            <a:ext cx="1121840" cy="199761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211425" y="6381750"/>
            <a:ext cx="1971675" cy="15430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184789" y="8227153"/>
            <a:ext cx="2531230" cy="181478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idx="2" sz="half"/>
          </p:nvPr>
        </p:nvSpPr>
        <p:spPr>
          <a:prstGeom prst="rect"/>
        </p:spPr>
        <p:txBody>
          <a:bodyPr wrap="square" lIns="0" tIns="412750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3250"/>
              </a:spcBef>
            </a:pPr>
            <a:r>
              <a:rPr dirty="0"/>
              <a:t>Student</a:t>
            </a:r>
            <a:r>
              <a:rPr dirty="0" spc="100"/>
              <a:t> </a:t>
            </a:r>
            <a:r>
              <a:rPr dirty="0" spc="204"/>
              <a:t>Work</a:t>
            </a:r>
          </a:p>
          <a:p>
            <a:pPr algn="ctr" marL="12700" marR="5080">
              <a:lnSpc>
                <a:spcPct val="118200"/>
              </a:lnSpc>
              <a:spcBef>
                <a:spcPts val="1030"/>
              </a:spcBef>
            </a:pPr>
            <a:r>
              <a:rPr dirty="0" u="none" sz="6350" spc="425" b="0">
                <a:solidFill>
                  <a:srgbClr val="000000"/>
                </a:solidFill>
                <a:latin typeface="Tahoma"/>
                <a:cs typeface="Tahoma"/>
              </a:rPr>
              <a:t>Specifically </a:t>
            </a:r>
            <a:r>
              <a:rPr dirty="0" u="none" sz="6350" spc="509" b="0">
                <a:solidFill>
                  <a:srgbClr val="000000"/>
                </a:solidFill>
                <a:latin typeface="Tahoma"/>
                <a:cs typeface="Tahoma"/>
              </a:rPr>
              <a:t>productive</a:t>
            </a:r>
            <a:r>
              <a:rPr dirty="0" u="none" sz="6350" spc="-30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u="none" sz="6350" spc="370" b="0">
                <a:solidFill>
                  <a:srgbClr val="000000"/>
                </a:solidFill>
                <a:latin typeface="Tahoma"/>
                <a:cs typeface="Tahoma"/>
              </a:rPr>
              <a:t>artifacts </a:t>
            </a:r>
            <a:r>
              <a:rPr dirty="0" u="none" sz="6350" spc="395" b="0">
                <a:solidFill>
                  <a:srgbClr val="000000"/>
                </a:solidFill>
                <a:latin typeface="Tahoma"/>
                <a:cs typeface="Tahoma"/>
              </a:rPr>
              <a:t>(writing/speaking).</a:t>
            </a:r>
            <a:endParaRPr sz="6350">
              <a:latin typeface="Tahoma"/>
              <a:cs typeface="Tahoma"/>
            </a:endParaRPr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6675" rIns="0" bIns="0" rtlCol="0" vert="horz">
            <a:spAutoFit/>
          </a:bodyPr>
          <a:lstStyle/>
          <a:p>
            <a:pPr marL="5694045">
              <a:lnSpc>
                <a:spcPct val="100000"/>
              </a:lnSpc>
              <a:spcBef>
                <a:spcPts val="114"/>
              </a:spcBef>
            </a:pPr>
            <a:r>
              <a:rPr dirty="0" sz="17850" spc="1025" i="1">
                <a:latin typeface="Verdana"/>
                <a:cs typeface="Verdana"/>
              </a:rPr>
              <a:t>terms</a:t>
            </a:r>
            <a:endParaRPr sz="17850">
              <a:latin typeface="Verdana"/>
              <a:cs typeface="Verdana"/>
            </a:endParaRPr>
          </a:p>
        </p:txBody>
      </p: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026400" y="0"/>
            <a:ext cx="3570097" cy="945769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idx="3" sz="half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algn="ctr" marL="372745">
              <a:lnSpc>
                <a:spcPct val="100000"/>
              </a:lnSpc>
              <a:spcBef>
                <a:spcPts val="105"/>
              </a:spcBef>
            </a:pPr>
            <a:r>
              <a:rPr dirty="0" spc="105"/>
              <a:t>Collecting</a:t>
            </a:r>
            <a:r>
              <a:rPr dirty="0" spc="60"/>
              <a:t> </a:t>
            </a:r>
            <a:r>
              <a:rPr dirty="0" spc="-10"/>
              <a:t>Samples</a:t>
            </a:r>
          </a:p>
          <a:p>
            <a:pPr algn="ctr" marL="380365">
              <a:lnSpc>
                <a:spcPct val="100000"/>
              </a:lnSpc>
              <a:spcBef>
                <a:spcPts val="5750"/>
              </a:spcBef>
            </a:pPr>
            <a:r>
              <a:rPr dirty="0" sz="4700" spc="325" b="0">
                <a:latin typeface="Tahoma"/>
                <a:cs typeface="Tahoma"/>
              </a:rPr>
              <a:t>recordings</a:t>
            </a:r>
            <a:endParaRPr sz="47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245"/>
              </a:spcBef>
            </a:pPr>
            <a:endParaRPr sz="47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dirty="0" sz="4700" spc="300" b="0">
                <a:latin typeface="Tahoma"/>
                <a:cs typeface="Tahoma"/>
              </a:rPr>
              <a:t>written</a:t>
            </a:r>
            <a:r>
              <a:rPr dirty="0" sz="4700" spc="-114" b="0">
                <a:latin typeface="Tahoma"/>
                <a:cs typeface="Tahoma"/>
              </a:rPr>
              <a:t> </a:t>
            </a:r>
            <a:r>
              <a:rPr dirty="0" sz="4700" spc="300" b="0">
                <a:latin typeface="Tahoma"/>
                <a:cs typeface="Tahoma"/>
              </a:rPr>
              <a:t>samples</a:t>
            </a:r>
            <a:endParaRPr sz="47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330"/>
              </a:spcBef>
            </a:pPr>
            <a:endParaRPr sz="4700">
              <a:latin typeface="Tahoma"/>
              <a:cs typeface="Tahoma"/>
            </a:endParaRPr>
          </a:p>
          <a:p>
            <a:pPr marL="2720975">
              <a:lnSpc>
                <a:spcPct val="100000"/>
              </a:lnSpc>
            </a:pPr>
            <a:r>
              <a:rPr dirty="0" sz="4700" spc="420" b="0">
                <a:latin typeface="Tahoma"/>
                <a:cs typeface="Tahoma"/>
              </a:rPr>
              <a:t>typed</a:t>
            </a:r>
            <a:r>
              <a:rPr dirty="0" sz="4700" spc="-50" b="0">
                <a:latin typeface="Tahoma"/>
                <a:cs typeface="Tahoma"/>
              </a:rPr>
              <a:t> </a:t>
            </a:r>
            <a:r>
              <a:rPr dirty="0" sz="4700" spc="300" b="0">
                <a:latin typeface="Tahoma"/>
                <a:cs typeface="Tahoma"/>
              </a:rPr>
              <a:t>samples</a:t>
            </a:r>
            <a:endParaRPr sz="47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2026-07-14T21:18:11Z</dcterms:created>
  <dcterms:modified xsi:type="dcterms:W3CDTF">2026-07-14T21:18:11Z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2026-06-04T00:00:00Z</vt:filetime>
  </property>
  <property fmtid="{D5CDD505-2E9C-101B-9397-08002B2CF9AE}" pid="3" name="LastSaved">
    <vt:filetime>2026-07-14T00:00:00Z</vt:filetime>
  </property>
</Properties>
</file>