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docMetadata/LabelInfo.xml" ContentType="application/vnd.ms-office.classificationlabels+xml"/>
  <Override PartName="/docProps/app.xml" ContentType="application/vnd.openxmlformats-officedocument.extended-properties+xml"/>
  <Override PartName="/docProps/core.xml" ContentType="application/vnd.openxmlformats-package.core-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colors6.xml" ContentType="application/vnd.openxmlformats-officedocument.drawingml.diagramColors+xml"/>
  <Override PartName="/ppt/diagrams/colors7.xml" ContentType="application/vnd.openxmlformats-officedocument.drawingml.diagramColors+xml"/>
  <Override PartName="/ppt/diagrams/colors8.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diagrams/data8.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drawing6.xml" ContentType="application/vnd.ms-office.drawingml.diagramDrawing+xml"/>
  <Override PartName="/ppt/diagrams/drawing7.xml" ContentType="application/vnd.ms-office.drawingml.diagramDrawing+xml"/>
  <Override PartName="/ppt/diagrams/drawing8.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layout6.xml" ContentType="application/vnd.openxmlformats-officedocument.drawingml.diagramLayout+xml"/>
  <Override PartName="/ppt/diagrams/layout7.xml" ContentType="application/vnd.openxmlformats-officedocument.drawingml.diagramLayout+xml"/>
  <Override PartName="/ppt/diagrams/layout8.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diagrams/quickStyle6.xml" ContentType="application/vnd.openxmlformats-officedocument.drawingml.diagramStyle+xml"/>
  <Override PartName="/ppt/diagrams/quickStyle7.xml" ContentType="application/vnd.openxmlformats-officedocument.drawingml.diagramStyle+xml"/>
  <Override PartName="/ppt/diagrams/quickStyle8.xml" ContentType="application/vnd.openxmlformats-officedocument.drawingml.diagramStyle+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6" r:id="rId3"/>
    <p:sldId id="257" r:id="rId4"/>
    <p:sldId id="270" r:id="rId5"/>
    <p:sldId id="271" r:id="rId6"/>
    <p:sldId id="272" r:id="rId7"/>
    <p:sldId id="273" r:id="rId8"/>
    <p:sldId id="274" r:id="rId9"/>
    <p:sldId id="275" r:id="rId10"/>
    <p:sldId id="276" r:id="rId11"/>
    <p:sldId id="278" r:id="rId12"/>
    <p:sldId id="277" r:id="rId13"/>
    <p:sldId id="279" r:id="rId14"/>
    <p:sldId id="258" r:id="rId15"/>
    <p:sldId id="259" r:id="rId16"/>
    <p:sldId id="262" r:id="rId17"/>
    <p:sldId id="260" r:id="rId18"/>
    <p:sldId id="261" r:id="rId19"/>
    <p:sldId id="263" r:id="rId20"/>
    <p:sldId id="264" r:id="rId21"/>
    <p:sldId id="265" r:id="rId22"/>
    <p:sldId id="280" r:id="rId23"/>
    <p:sldId id="281" r:id="rId24"/>
    <p:sldId id="282"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859572-DEC0-49A6-8EFE-0616295AC952}" v="3" dt="2026-06-29T17:41:26.7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59" d="100"/>
          <a:sy n="59" d="100"/>
        </p:scale>
        <p:origin x="1500" y="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3F20BC-00DE-41A7-904C-F93B8995358A}" type="doc">
      <dgm:prSet loTypeId="urn:microsoft.com/office/officeart/2005/8/layout/default" loCatId="list" qsTypeId="urn:microsoft.com/office/officeart/2005/8/quickstyle/simple4" qsCatId="simple" csTypeId="urn:microsoft.com/office/officeart/2005/8/colors/colorful1" csCatId="colorful"/>
      <dgm:spPr/>
      <dgm:t>
        <a:bodyPr/>
        <a:lstStyle/>
        <a:p>
          <a:endParaRPr lang="en-US"/>
        </a:p>
      </dgm:t>
    </dgm:pt>
    <dgm:pt modelId="{9341FC71-89BB-41B6-BF3F-43E50E69B7CE}">
      <dgm:prSet/>
      <dgm:spPr/>
      <dgm:t>
        <a:bodyPr/>
        <a:lstStyle/>
        <a:p>
          <a:r>
            <a:rPr lang="en-US"/>
            <a:t>Lau v. Nichols</a:t>
          </a:r>
        </a:p>
      </dgm:t>
    </dgm:pt>
    <dgm:pt modelId="{39D7B5CA-F2EE-4518-A49B-0CD0E5240B5C}" type="parTrans" cxnId="{0D1B5DB4-35D7-474B-B6B9-F3E8E1ADC620}">
      <dgm:prSet/>
      <dgm:spPr/>
      <dgm:t>
        <a:bodyPr/>
        <a:lstStyle/>
        <a:p>
          <a:endParaRPr lang="en-US"/>
        </a:p>
      </dgm:t>
    </dgm:pt>
    <dgm:pt modelId="{C681BD89-0D65-4357-A908-A21D6B11AD97}" type="sibTrans" cxnId="{0D1B5DB4-35D7-474B-B6B9-F3E8E1ADC620}">
      <dgm:prSet/>
      <dgm:spPr/>
      <dgm:t>
        <a:bodyPr/>
        <a:lstStyle/>
        <a:p>
          <a:endParaRPr lang="en-US"/>
        </a:p>
      </dgm:t>
    </dgm:pt>
    <dgm:pt modelId="{BC854FAA-3C3E-4795-B64B-1900A7D359A6}">
      <dgm:prSet/>
      <dgm:spPr/>
      <dgm:t>
        <a:bodyPr/>
        <a:lstStyle/>
        <a:p>
          <a:r>
            <a:rPr lang="en-US"/>
            <a:t>Plyler v. Doe</a:t>
          </a:r>
        </a:p>
      </dgm:t>
    </dgm:pt>
    <dgm:pt modelId="{F9047BB6-558C-4E1E-8B8A-F061795092B9}" type="parTrans" cxnId="{1563EE07-6E69-4F9C-8CA1-27FDDCAB89C0}">
      <dgm:prSet/>
      <dgm:spPr/>
      <dgm:t>
        <a:bodyPr/>
        <a:lstStyle/>
        <a:p>
          <a:endParaRPr lang="en-US"/>
        </a:p>
      </dgm:t>
    </dgm:pt>
    <dgm:pt modelId="{6D0C87A4-BB35-49C8-A25A-C571FC816876}" type="sibTrans" cxnId="{1563EE07-6E69-4F9C-8CA1-27FDDCAB89C0}">
      <dgm:prSet/>
      <dgm:spPr/>
      <dgm:t>
        <a:bodyPr/>
        <a:lstStyle/>
        <a:p>
          <a:endParaRPr lang="en-US"/>
        </a:p>
      </dgm:t>
    </dgm:pt>
    <dgm:pt modelId="{EA9C0ED7-5D2A-4763-925C-FCB0A13CBEBA}">
      <dgm:prSet/>
      <dgm:spPr/>
      <dgm:t>
        <a:bodyPr/>
        <a:lstStyle/>
        <a:p>
          <a:r>
            <a:rPr lang="en-US"/>
            <a:t>Castenada v. Pickard</a:t>
          </a:r>
        </a:p>
      </dgm:t>
    </dgm:pt>
    <dgm:pt modelId="{1973AEDA-CDD7-4944-B07F-434869446986}" type="parTrans" cxnId="{44DC4148-3EB8-42D1-AAE2-9EA9BAEE26E3}">
      <dgm:prSet/>
      <dgm:spPr/>
      <dgm:t>
        <a:bodyPr/>
        <a:lstStyle/>
        <a:p>
          <a:endParaRPr lang="en-US"/>
        </a:p>
      </dgm:t>
    </dgm:pt>
    <dgm:pt modelId="{1D3A1A62-8CE0-4255-851A-AAFE2B13608E}" type="sibTrans" cxnId="{44DC4148-3EB8-42D1-AAE2-9EA9BAEE26E3}">
      <dgm:prSet/>
      <dgm:spPr/>
      <dgm:t>
        <a:bodyPr/>
        <a:lstStyle/>
        <a:p>
          <a:endParaRPr lang="en-US"/>
        </a:p>
      </dgm:t>
    </dgm:pt>
    <dgm:pt modelId="{98785F9B-3579-4626-9660-A328E0151DBD}" type="pres">
      <dgm:prSet presAssocID="{B93F20BC-00DE-41A7-904C-F93B8995358A}" presName="diagram" presStyleCnt="0">
        <dgm:presLayoutVars>
          <dgm:dir/>
          <dgm:resizeHandles val="exact"/>
        </dgm:presLayoutVars>
      </dgm:prSet>
      <dgm:spPr/>
    </dgm:pt>
    <dgm:pt modelId="{5CC96F2A-3E76-47EB-B9CE-D9CF2C1DBB71}" type="pres">
      <dgm:prSet presAssocID="{9341FC71-89BB-41B6-BF3F-43E50E69B7CE}" presName="node" presStyleLbl="node1" presStyleIdx="0" presStyleCnt="3">
        <dgm:presLayoutVars>
          <dgm:bulletEnabled val="1"/>
        </dgm:presLayoutVars>
      </dgm:prSet>
      <dgm:spPr/>
    </dgm:pt>
    <dgm:pt modelId="{6B1E35E7-D9CF-42B8-90FE-21915E13D1E1}" type="pres">
      <dgm:prSet presAssocID="{C681BD89-0D65-4357-A908-A21D6B11AD97}" presName="sibTrans" presStyleCnt="0"/>
      <dgm:spPr/>
    </dgm:pt>
    <dgm:pt modelId="{7A6EF5AE-C69E-4697-A16E-C396271B0617}" type="pres">
      <dgm:prSet presAssocID="{BC854FAA-3C3E-4795-B64B-1900A7D359A6}" presName="node" presStyleLbl="node1" presStyleIdx="1" presStyleCnt="3">
        <dgm:presLayoutVars>
          <dgm:bulletEnabled val="1"/>
        </dgm:presLayoutVars>
      </dgm:prSet>
      <dgm:spPr/>
    </dgm:pt>
    <dgm:pt modelId="{F765188E-D6C3-4189-A1C4-431D238CBFC1}" type="pres">
      <dgm:prSet presAssocID="{6D0C87A4-BB35-49C8-A25A-C571FC816876}" presName="sibTrans" presStyleCnt="0"/>
      <dgm:spPr/>
    </dgm:pt>
    <dgm:pt modelId="{4BB31000-30A2-4304-AE5A-08F099B1EDAB}" type="pres">
      <dgm:prSet presAssocID="{EA9C0ED7-5D2A-4763-925C-FCB0A13CBEBA}" presName="node" presStyleLbl="node1" presStyleIdx="2" presStyleCnt="3">
        <dgm:presLayoutVars>
          <dgm:bulletEnabled val="1"/>
        </dgm:presLayoutVars>
      </dgm:prSet>
      <dgm:spPr/>
    </dgm:pt>
  </dgm:ptLst>
  <dgm:cxnLst>
    <dgm:cxn modelId="{1563EE07-6E69-4F9C-8CA1-27FDDCAB89C0}" srcId="{B93F20BC-00DE-41A7-904C-F93B8995358A}" destId="{BC854FAA-3C3E-4795-B64B-1900A7D359A6}" srcOrd="1" destOrd="0" parTransId="{F9047BB6-558C-4E1E-8B8A-F061795092B9}" sibTransId="{6D0C87A4-BB35-49C8-A25A-C571FC816876}"/>
    <dgm:cxn modelId="{5EE63D1C-79BD-4B0A-94B9-0FF66A6829B9}" type="presOf" srcId="{EA9C0ED7-5D2A-4763-925C-FCB0A13CBEBA}" destId="{4BB31000-30A2-4304-AE5A-08F099B1EDAB}" srcOrd="0" destOrd="0" presId="urn:microsoft.com/office/officeart/2005/8/layout/default"/>
    <dgm:cxn modelId="{50B01B30-48F5-4137-B292-2CFD799CDCF5}" type="presOf" srcId="{9341FC71-89BB-41B6-BF3F-43E50E69B7CE}" destId="{5CC96F2A-3E76-47EB-B9CE-D9CF2C1DBB71}" srcOrd="0" destOrd="0" presId="urn:microsoft.com/office/officeart/2005/8/layout/default"/>
    <dgm:cxn modelId="{44DC4148-3EB8-42D1-AAE2-9EA9BAEE26E3}" srcId="{B93F20BC-00DE-41A7-904C-F93B8995358A}" destId="{EA9C0ED7-5D2A-4763-925C-FCB0A13CBEBA}" srcOrd="2" destOrd="0" parTransId="{1973AEDA-CDD7-4944-B07F-434869446986}" sibTransId="{1D3A1A62-8CE0-4255-851A-AAFE2B13608E}"/>
    <dgm:cxn modelId="{F742A2A7-B425-4448-8B2F-EA505604E549}" type="presOf" srcId="{BC854FAA-3C3E-4795-B64B-1900A7D359A6}" destId="{7A6EF5AE-C69E-4697-A16E-C396271B0617}" srcOrd="0" destOrd="0" presId="urn:microsoft.com/office/officeart/2005/8/layout/default"/>
    <dgm:cxn modelId="{0D1B5DB4-35D7-474B-B6B9-F3E8E1ADC620}" srcId="{B93F20BC-00DE-41A7-904C-F93B8995358A}" destId="{9341FC71-89BB-41B6-BF3F-43E50E69B7CE}" srcOrd="0" destOrd="0" parTransId="{39D7B5CA-F2EE-4518-A49B-0CD0E5240B5C}" sibTransId="{C681BD89-0D65-4357-A908-A21D6B11AD97}"/>
    <dgm:cxn modelId="{D0DDF8E2-14AB-4A59-AA95-B255B2940478}" type="presOf" srcId="{B93F20BC-00DE-41A7-904C-F93B8995358A}" destId="{98785F9B-3579-4626-9660-A328E0151DBD}" srcOrd="0" destOrd="0" presId="urn:microsoft.com/office/officeart/2005/8/layout/default"/>
    <dgm:cxn modelId="{1BD2320A-3C8F-4A17-8AF1-619D6E31FFE4}" type="presParOf" srcId="{98785F9B-3579-4626-9660-A328E0151DBD}" destId="{5CC96F2A-3E76-47EB-B9CE-D9CF2C1DBB71}" srcOrd="0" destOrd="0" presId="urn:microsoft.com/office/officeart/2005/8/layout/default"/>
    <dgm:cxn modelId="{A06B5DF5-79B7-466B-ACD9-6348C54D6867}" type="presParOf" srcId="{98785F9B-3579-4626-9660-A328E0151DBD}" destId="{6B1E35E7-D9CF-42B8-90FE-21915E13D1E1}" srcOrd="1" destOrd="0" presId="urn:microsoft.com/office/officeart/2005/8/layout/default"/>
    <dgm:cxn modelId="{473D7066-4887-4CD2-A969-22761EABD502}" type="presParOf" srcId="{98785F9B-3579-4626-9660-A328E0151DBD}" destId="{7A6EF5AE-C69E-4697-A16E-C396271B0617}" srcOrd="2" destOrd="0" presId="urn:microsoft.com/office/officeart/2005/8/layout/default"/>
    <dgm:cxn modelId="{24B51B70-299F-4A60-8044-909AC5E7D812}" type="presParOf" srcId="{98785F9B-3579-4626-9660-A328E0151DBD}" destId="{F765188E-D6C3-4189-A1C4-431D238CBFC1}" srcOrd="3" destOrd="0" presId="urn:microsoft.com/office/officeart/2005/8/layout/default"/>
    <dgm:cxn modelId="{D6FCA10F-25A0-40F8-B56E-F9D6BFC132DB}" type="presParOf" srcId="{98785F9B-3579-4626-9660-A328E0151DBD}" destId="{4BB31000-30A2-4304-AE5A-08F099B1EDAB}"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EF81A8E-3106-493F-9B6B-36CE25D9B9A9}"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en-US"/>
        </a:p>
      </dgm:t>
    </dgm:pt>
    <dgm:pt modelId="{30CC770F-4EF7-4974-9182-01932BC38578}">
      <dgm:prSet/>
      <dgm:spPr/>
      <dgm:t>
        <a:bodyPr/>
        <a:lstStyle/>
        <a:p>
          <a:r>
            <a:rPr lang="en-US"/>
            <a:t>• Withdrawal, anxiety, hypervigilance, or sudden changes in mood.</a:t>
          </a:r>
        </a:p>
      </dgm:t>
    </dgm:pt>
    <dgm:pt modelId="{D9F28639-B1D0-4F10-88EE-E07544617592}" type="parTrans" cxnId="{D122BDC4-A6AC-4AF5-83A3-D2CFE26B7615}">
      <dgm:prSet/>
      <dgm:spPr/>
      <dgm:t>
        <a:bodyPr/>
        <a:lstStyle/>
        <a:p>
          <a:endParaRPr lang="en-US"/>
        </a:p>
      </dgm:t>
    </dgm:pt>
    <dgm:pt modelId="{AA401E45-5907-4A07-850E-CAB0FBDB6151}" type="sibTrans" cxnId="{D122BDC4-A6AC-4AF5-83A3-D2CFE26B7615}">
      <dgm:prSet/>
      <dgm:spPr/>
      <dgm:t>
        <a:bodyPr/>
        <a:lstStyle/>
        <a:p>
          <a:endParaRPr lang="en-US"/>
        </a:p>
      </dgm:t>
    </dgm:pt>
    <dgm:pt modelId="{7F5AF688-46B1-40B9-BE18-30122EF11192}">
      <dgm:prSet/>
      <dgm:spPr/>
      <dgm:t>
        <a:bodyPr/>
        <a:lstStyle/>
        <a:p>
          <a:r>
            <a:rPr lang="en-US"/>
            <a:t>• Decline in academic performance or attendance.</a:t>
          </a:r>
        </a:p>
      </dgm:t>
    </dgm:pt>
    <dgm:pt modelId="{DA6BF196-6CB1-45A6-85A8-276335469E65}" type="parTrans" cxnId="{156A1BC4-47C7-41E7-A898-B81E138B6585}">
      <dgm:prSet/>
      <dgm:spPr/>
      <dgm:t>
        <a:bodyPr/>
        <a:lstStyle/>
        <a:p>
          <a:endParaRPr lang="en-US"/>
        </a:p>
      </dgm:t>
    </dgm:pt>
    <dgm:pt modelId="{B165EDAB-F2C7-45A1-9799-2CBE2FFD6E51}" type="sibTrans" cxnId="{156A1BC4-47C7-41E7-A898-B81E138B6585}">
      <dgm:prSet/>
      <dgm:spPr/>
      <dgm:t>
        <a:bodyPr/>
        <a:lstStyle/>
        <a:p>
          <a:endParaRPr lang="en-US"/>
        </a:p>
      </dgm:t>
    </dgm:pt>
    <dgm:pt modelId="{0930F02A-BFB3-49C8-A927-65CD3428F966}">
      <dgm:prSet/>
      <dgm:spPr/>
      <dgm:t>
        <a:bodyPr/>
        <a:lstStyle/>
        <a:p>
          <a:r>
            <a:rPr lang="en-US"/>
            <a:t>• Fear of authority figures or reluctance to share personal information.</a:t>
          </a:r>
        </a:p>
      </dgm:t>
    </dgm:pt>
    <dgm:pt modelId="{B132D0FE-30FA-440D-96E2-D365030FC62E}" type="parTrans" cxnId="{3AE7F35E-ACC5-41A2-B3BF-3F6E560E579C}">
      <dgm:prSet/>
      <dgm:spPr/>
      <dgm:t>
        <a:bodyPr/>
        <a:lstStyle/>
        <a:p>
          <a:endParaRPr lang="en-US"/>
        </a:p>
      </dgm:t>
    </dgm:pt>
    <dgm:pt modelId="{18BB04BB-79B3-41D6-8B0B-E230A70C2C8C}" type="sibTrans" cxnId="{3AE7F35E-ACC5-41A2-B3BF-3F6E560E579C}">
      <dgm:prSet/>
      <dgm:spPr/>
      <dgm:t>
        <a:bodyPr/>
        <a:lstStyle/>
        <a:p>
          <a:endParaRPr lang="en-US"/>
        </a:p>
      </dgm:t>
    </dgm:pt>
    <dgm:pt modelId="{D7E8E589-21CC-479C-B856-BEF0B2F50B44}">
      <dgm:prSet/>
      <dgm:spPr/>
      <dgm:t>
        <a:bodyPr/>
        <a:lstStyle/>
        <a:p>
          <a:r>
            <a:rPr lang="en-US"/>
            <a:t>• Emotional outbursts or difficulty concentrating.</a:t>
          </a:r>
        </a:p>
      </dgm:t>
    </dgm:pt>
    <dgm:pt modelId="{862B7AA4-00E0-4E2D-9893-D1FD61BD4818}" type="parTrans" cxnId="{EF4E1663-62D5-4EB2-97CA-A697DBB539C6}">
      <dgm:prSet/>
      <dgm:spPr/>
      <dgm:t>
        <a:bodyPr/>
        <a:lstStyle/>
        <a:p>
          <a:endParaRPr lang="en-US"/>
        </a:p>
      </dgm:t>
    </dgm:pt>
    <dgm:pt modelId="{894C6776-2EF6-4C4F-A9E3-2EFEA82F6253}" type="sibTrans" cxnId="{EF4E1663-62D5-4EB2-97CA-A697DBB539C6}">
      <dgm:prSet/>
      <dgm:spPr/>
      <dgm:t>
        <a:bodyPr/>
        <a:lstStyle/>
        <a:p>
          <a:endParaRPr lang="en-US"/>
        </a:p>
      </dgm:t>
    </dgm:pt>
    <dgm:pt modelId="{473176D0-B344-4DC9-9092-94F4D8E749BA}" type="pres">
      <dgm:prSet presAssocID="{3EF81A8E-3106-493F-9B6B-36CE25D9B9A9}" presName="linear" presStyleCnt="0">
        <dgm:presLayoutVars>
          <dgm:animLvl val="lvl"/>
          <dgm:resizeHandles val="exact"/>
        </dgm:presLayoutVars>
      </dgm:prSet>
      <dgm:spPr/>
    </dgm:pt>
    <dgm:pt modelId="{F0EE0B49-9DB2-41DD-823D-C5CF1694BA3F}" type="pres">
      <dgm:prSet presAssocID="{30CC770F-4EF7-4974-9182-01932BC38578}" presName="parentText" presStyleLbl="node1" presStyleIdx="0" presStyleCnt="4">
        <dgm:presLayoutVars>
          <dgm:chMax val="0"/>
          <dgm:bulletEnabled val="1"/>
        </dgm:presLayoutVars>
      </dgm:prSet>
      <dgm:spPr/>
    </dgm:pt>
    <dgm:pt modelId="{8DB369BC-6203-4142-BA24-D347D351D918}" type="pres">
      <dgm:prSet presAssocID="{AA401E45-5907-4A07-850E-CAB0FBDB6151}" presName="spacer" presStyleCnt="0"/>
      <dgm:spPr/>
    </dgm:pt>
    <dgm:pt modelId="{E3857F11-7DAD-4E74-BC76-96AB1F92C9AA}" type="pres">
      <dgm:prSet presAssocID="{7F5AF688-46B1-40B9-BE18-30122EF11192}" presName="parentText" presStyleLbl="node1" presStyleIdx="1" presStyleCnt="4">
        <dgm:presLayoutVars>
          <dgm:chMax val="0"/>
          <dgm:bulletEnabled val="1"/>
        </dgm:presLayoutVars>
      </dgm:prSet>
      <dgm:spPr/>
    </dgm:pt>
    <dgm:pt modelId="{38015ADB-E412-4C24-8420-76464B2C17A6}" type="pres">
      <dgm:prSet presAssocID="{B165EDAB-F2C7-45A1-9799-2CBE2FFD6E51}" presName="spacer" presStyleCnt="0"/>
      <dgm:spPr/>
    </dgm:pt>
    <dgm:pt modelId="{96F51EA2-AFF7-4F94-91FB-C3B5B6C815A7}" type="pres">
      <dgm:prSet presAssocID="{0930F02A-BFB3-49C8-A927-65CD3428F966}" presName="parentText" presStyleLbl="node1" presStyleIdx="2" presStyleCnt="4">
        <dgm:presLayoutVars>
          <dgm:chMax val="0"/>
          <dgm:bulletEnabled val="1"/>
        </dgm:presLayoutVars>
      </dgm:prSet>
      <dgm:spPr/>
    </dgm:pt>
    <dgm:pt modelId="{65916B92-3C0A-4A7C-9089-4EB1D07E93F4}" type="pres">
      <dgm:prSet presAssocID="{18BB04BB-79B3-41D6-8B0B-E230A70C2C8C}" presName="spacer" presStyleCnt="0"/>
      <dgm:spPr/>
    </dgm:pt>
    <dgm:pt modelId="{B3046CEC-F575-4D54-BFC2-E81110CAB412}" type="pres">
      <dgm:prSet presAssocID="{D7E8E589-21CC-479C-B856-BEF0B2F50B44}" presName="parentText" presStyleLbl="node1" presStyleIdx="3" presStyleCnt="4">
        <dgm:presLayoutVars>
          <dgm:chMax val="0"/>
          <dgm:bulletEnabled val="1"/>
        </dgm:presLayoutVars>
      </dgm:prSet>
      <dgm:spPr/>
    </dgm:pt>
  </dgm:ptLst>
  <dgm:cxnLst>
    <dgm:cxn modelId="{D2E07E24-2293-42F1-B5D7-EEAE869259FB}" type="presOf" srcId="{3EF81A8E-3106-493F-9B6B-36CE25D9B9A9}" destId="{473176D0-B344-4DC9-9092-94F4D8E749BA}" srcOrd="0" destOrd="0" presId="urn:microsoft.com/office/officeart/2005/8/layout/vList2"/>
    <dgm:cxn modelId="{3AE7F35E-ACC5-41A2-B3BF-3F6E560E579C}" srcId="{3EF81A8E-3106-493F-9B6B-36CE25D9B9A9}" destId="{0930F02A-BFB3-49C8-A927-65CD3428F966}" srcOrd="2" destOrd="0" parTransId="{B132D0FE-30FA-440D-96E2-D365030FC62E}" sibTransId="{18BB04BB-79B3-41D6-8B0B-E230A70C2C8C}"/>
    <dgm:cxn modelId="{EF4E1663-62D5-4EB2-97CA-A697DBB539C6}" srcId="{3EF81A8E-3106-493F-9B6B-36CE25D9B9A9}" destId="{D7E8E589-21CC-479C-B856-BEF0B2F50B44}" srcOrd="3" destOrd="0" parTransId="{862B7AA4-00E0-4E2D-9893-D1FD61BD4818}" sibTransId="{894C6776-2EF6-4C4F-A9E3-2EFEA82F6253}"/>
    <dgm:cxn modelId="{388B1354-5214-4955-8DE9-696CCE17BB89}" type="presOf" srcId="{0930F02A-BFB3-49C8-A927-65CD3428F966}" destId="{96F51EA2-AFF7-4F94-91FB-C3B5B6C815A7}" srcOrd="0" destOrd="0" presId="urn:microsoft.com/office/officeart/2005/8/layout/vList2"/>
    <dgm:cxn modelId="{5896AD57-6709-48CB-AEB6-3E9514893303}" type="presOf" srcId="{7F5AF688-46B1-40B9-BE18-30122EF11192}" destId="{E3857F11-7DAD-4E74-BC76-96AB1F92C9AA}" srcOrd="0" destOrd="0" presId="urn:microsoft.com/office/officeart/2005/8/layout/vList2"/>
    <dgm:cxn modelId="{156A1BC4-47C7-41E7-A898-B81E138B6585}" srcId="{3EF81A8E-3106-493F-9B6B-36CE25D9B9A9}" destId="{7F5AF688-46B1-40B9-BE18-30122EF11192}" srcOrd="1" destOrd="0" parTransId="{DA6BF196-6CB1-45A6-85A8-276335469E65}" sibTransId="{B165EDAB-F2C7-45A1-9799-2CBE2FFD6E51}"/>
    <dgm:cxn modelId="{D122BDC4-A6AC-4AF5-83A3-D2CFE26B7615}" srcId="{3EF81A8E-3106-493F-9B6B-36CE25D9B9A9}" destId="{30CC770F-4EF7-4974-9182-01932BC38578}" srcOrd="0" destOrd="0" parTransId="{D9F28639-B1D0-4F10-88EE-E07544617592}" sibTransId="{AA401E45-5907-4A07-850E-CAB0FBDB6151}"/>
    <dgm:cxn modelId="{9EF221F0-0047-4662-97B7-DD8B5E06D9BB}" type="presOf" srcId="{D7E8E589-21CC-479C-B856-BEF0B2F50B44}" destId="{B3046CEC-F575-4D54-BFC2-E81110CAB412}" srcOrd="0" destOrd="0" presId="urn:microsoft.com/office/officeart/2005/8/layout/vList2"/>
    <dgm:cxn modelId="{43DAF5FA-858B-47E8-B254-4CFE3773E456}" type="presOf" srcId="{30CC770F-4EF7-4974-9182-01932BC38578}" destId="{F0EE0B49-9DB2-41DD-823D-C5CF1694BA3F}" srcOrd="0" destOrd="0" presId="urn:microsoft.com/office/officeart/2005/8/layout/vList2"/>
    <dgm:cxn modelId="{98749192-0B3A-44A3-BE8F-A3724BDCFB7D}" type="presParOf" srcId="{473176D0-B344-4DC9-9092-94F4D8E749BA}" destId="{F0EE0B49-9DB2-41DD-823D-C5CF1694BA3F}" srcOrd="0" destOrd="0" presId="urn:microsoft.com/office/officeart/2005/8/layout/vList2"/>
    <dgm:cxn modelId="{EC7F7446-B671-48F6-945D-05152867B456}" type="presParOf" srcId="{473176D0-B344-4DC9-9092-94F4D8E749BA}" destId="{8DB369BC-6203-4142-BA24-D347D351D918}" srcOrd="1" destOrd="0" presId="urn:microsoft.com/office/officeart/2005/8/layout/vList2"/>
    <dgm:cxn modelId="{5589C3F2-DA54-4E32-B6C9-0AEF69A2E824}" type="presParOf" srcId="{473176D0-B344-4DC9-9092-94F4D8E749BA}" destId="{E3857F11-7DAD-4E74-BC76-96AB1F92C9AA}" srcOrd="2" destOrd="0" presId="urn:microsoft.com/office/officeart/2005/8/layout/vList2"/>
    <dgm:cxn modelId="{A96281B5-2A8D-46EB-899F-42B9B1E0EBAB}" type="presParOf" srcId="{473176D0-B344-4DC9-9092-94F4D8E749BA}" destId="{38015ADB-E412-4C24-8420-76464B2C17A6}" srcOrd="3" destOrd="0" presId="urn:microsoft.com/office/officeart/2005/8/layout/vList2"/>
    <dgm:cxn modelId="{FEA6A9D2-3051-4A23-996E-AB1FCAB92128}" type="presParOf" srcId="{473176D0-B344-4DC9-9092-94F4D8E749BA}" destId="{96F51EA2-AFF7-4F94-91FB-C3B5B6C815A7}" srcOrd="4" destOrd="0" presId="urn:microsoft.com/office/officeart/2005/8/layout/vList2"/>
    <dgm:cxn modelId="{26EBADE1-39E5-4EF5-BEF3-638DCA92CBCD}" type="presParOf" srcId="{473176D0-B344-4DC9-9092-94F4D8E749BA}" destId="{65916B92-3C0A-4A7C-9089-4EB1D07E93F4}" srcOrd="5" destOrd="0" presId="urn:microsoft.com/office/officeart/2005/8/layout/vList2"/>
    <dgm:cxn modelId="{9D59363E-8F83-4B78-B310-F43205F047BB}" type="presParOf" srcId="{473176D0-B344-4DC9-9092-94F4D8E749BA}" destId="{B3046CEC-F575-4D54-BFC2-E81110CAB412}"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E69E743-9530-4A75-9EE1-F866D16D4157}"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5BBF048C-87FD-4961-B426-E9C49E3DE06C}">
      <dgm:prSet/>
      <dgm:spPr/>
      <dgm:t>
        <a:bodyPr/>
        <a:lstStyle/>
        <a:p>
          <a:r>
            <a:rPr lang="en-US"/>
            <a:t>• Follow district policy and know your school’s emergency protocols.</a:t>
          </a:r>
        </a:p>
      </dgm:t>
    </dgm:pt>
    <dgm:pt modelId="{7C2D900E-F263-448C-B9E1-8B5A8B46ECA1}" type="parTrans" cxnId="{BFEEA649-E834-454C-A0A1-F4F549516A17}">
      <dgm:prSet/>
      <dgm:spPr/>
      <dgm:t>
        <a:bodyPr/>
        <a:lstStyle/>
        <a:p>
          <a:endParaRPr lang="en-US"/>
        </a:p>
      </dgm:t>
    </dgm:pt>
    <dgm:pt modelId="{801B64E1-6424-4F1A-BD6A-332D67386DEE}" type="sibTrans" cxnId="{BFEEA649-E834-454C-A0A1-F4F549516A17}">
      <dgm:prSet/>
      <dgm:spPr/>
      <dgm:t>
        <a:bodyPr/>
        <a:lstStyle/>
        <a:p>
          <a:endParaRPr lang="en-US"/>
        </a:p>
      </dgm:t>
    </dgm:pt>
    <dgm:pt modelId="{9E8AFDD5-DF14-40E9-BB6D-B7C804C49680}">
      <dgm:prSet/>
      <dgm:spPr/>
      <dgm:t>
        <a:bodyPr/>
        <a:lstStyle/>
        <a:p>
          <a:r>
            <a:rPr lang="en-US"/>
            <a:t>• Do not share student information without proper legal authorization (FERPA protections apply).</a:t>
          </a:r>
        </a:p>
      </dgm:t>
    </dgm:pt>
    <dgm:pt modelId="{A61026D1-790D-4B0E-8BFD-ABC9926BE770}" type="parTrans" cxnId="{ACC9DF3D-C5FA-4A3F-AB1B-7D5B9B01221E}">
      <dgm:prSet/>
      <dgm:spPr/>
      <dgm:t>
        <a:bodyPr/>
        <a:lstStyle/>
        <a:p>
          <a:endParaRPr lang="en-US"/>
        </a:p>
      </dgm:t>
    </dgm:pt>
    <dgm:pt modelId="{2C7464B6-8411-43F2-A227-49EFC0D29740}" type="sibTrans" cxnId="{ACC9DF3D-C5FA-4A3F-AB1B-7D5B9B01221E}">
      <dgm:prSet/>
      <dgm:spPr/>
      <dgm:t>
        <a:bodyPr/>
        <a:lstStyle/>
        <a:p>
          <a:endParaRPr lang="en-US"/>
        </a:p>
      </dgm:t>
    </dgm:pt>
    <dgm:pt modelId="{012A73EB-6784-4C16-8C02-1D3EA15B0CB6}">
      <dgm:prSet/>
      <dgm:spPr/>
      <dgm:t>
        <a:bodyPr/>
        <a:lstStyle/>
        <a:p>
          <a:r>
            <a:rPr lang="en-US"/>
            <a:t>• Direct agents to the superintendent’s or legal office.</a:t>
          </a:r>
        </a:p>
      </dgm:t>
    </dgm:pt>
    <dgm:pt modelId="{3C97F569-B693-476E-95AB-36E12BBEDEF7}" type="parTrans" cxnId="{446C4600-7416-42AF-AA0E-37F2609A59A0}">
      <dgm:prSet/>
      <dgm:spPr/>
      <dgm:t>
        <a:bodyPr/>
        <a:lstStyle/>
        <a:p>
          <a:endParaRPr lang="en-US"/>
        </a:p>
      </dgm:t>
    </dgm:pt>
    <dgm:pt modelId="{A1E554AC-6729-4736-9A94-8AFC6B3F4944}" type="sibTrans" cxnId="{446C4600-7416-42AF-AA0E-37F2609A59A0}">
      <dgm:prSet/>
      <dgm:spPr/>
      <dgm:t>
        <a:bodyPr/>
        <a:lstStyle/>
        <a:p>
          <a:endParaRPr lang="en-US"/>
        </a:p>
      </dgm:t>
    </dgm:pt>
    <dgm:pt modelId="{8B136E1C-482A-4D8A-9421-C3BDEB9B756E}">
      <dgm:prSet/>
      <dgm:spPr/>
      <dgm:t>
        <a:bodyPr/>
        <a:lstStyle/>
        <a:p>
          <a:r>
            <a:rPr lang="en-US"/>
            <a:t>• Maintain calm and ensure students are not exposed to distressing events.</a:t>
          </a:r>
        </a:p>
      </dgm:t>
    </dgm:pt>
    <dgm:pt modelId="{9E2F1CB2-2543-47D4-85BB-18654A41957A}" type="parTrans" cxnId="{FA0AC865-B95C-4A87-AD05-131A50359F91}">
      <dgm:prSet/>
      <dgm:spPr/>
      <dgm:t>
        <a:bodyPr/>
        <a:lstStyle/>
        <a:p>
          <a:endParaRPr lang="en-US"/>
        </a:p>
      </dgm:t>
    </dgm:pt>
    <dgm:pt modelId="{118C1444-4A60-4F9B-BB80-7FBE0ABD8077}" type="sibTrans" cxnId="{FA0AC865-B95C-4A87-AD05-131A50359F91}">
      <dgm:prSet/>
      <dgm:spPr/>
      <dgm:t>
        <a:bodyPr/>
        <a:lstStyle/>
        <a:p>
          <a:endParaRPr lang="en-US"/>
        </a:p>
      </dgm:t>
    </dgm:pt>
    <dgm:pt modelId="{E9EF5E7F-26D2-46FD-BD73-CD09D8F33E8E}">
      <dgm:prSet/>
      <dgm:spPr/>
      <dgm:t>
        <a:bodyPr/>
        <a:lstStyle/>
        <a:p>
          <a:r>
            <a:rPr lang="en-US"/>
            <a:t>• Communicate transparently and factually with staff and families afterward.</a:t>
          </a:r>
        </a:p>
      </dgm:t>
    </dgm:pt>
    <dgm:pt modelId="{1EBEF2AA-06B1-439A-A43A-203AC2AC02CB}" type="parTrans" cxnId="{C52C038A-4741-4623-8BFB-9E1D533FF6E6}">
      <dgm:prSet/>
      <dgm:spPr/>
      <dgm:t>
        <a:bodyPr/>
        <a:lstStyle/>
        <a:p>
          <a:endParaRPr lang="en-US"/>
        </a:p>
      </dgm:t>
    </dgm:pt>
    <dgm:pt modelId="{869C218D-3B68-4F3E-8EEC-91EEB10BF4CA}" type="sibTrans" cxnId="{C52C038A-4741-4623-8BFB-9E1D533FF6E6}">
      <dgm:prSet/>
      <dgm:spPr/>
      <dgm:t>
        <a:bodyPr/>
        <a:lstStyle/>
        <a:p>
          <a:endParaRPr lang="en-US"/>
        </a:p>
      </dgm:t>
    </dgm:pt>
    <dgm:pt modelId="{ABBABE57-1E02-4F76-B75B-B59E83B6CE7D}" type="pres">
      <dgm:prSet presAssocID="{6E69E743-9530-4A75-9EE1-F866D16D4157}" presName="vert0" presStyleCnt="0">
        <dgm:presLayoutVars>
          <dgm:dir/>
          <dgm:animOne val="branch"/>
          <dgm:animLvl val="lvl"/>
        </dgm:presLayoutVars>
      </dgm:prSet>
      <dgm:spPr/>
    </dgm:pt>
    <dgm:pt modelId="{F02FB5BC-BA77-45E6-95C6-5AA09B9AC4C4}" type="pres">
      <dgm:prSet presAssocID="{5BBF048C-87FD-4961-B426-E9C49E3DE06C}" presName="thickLine" presStyleLbl="alignNode1" presStyleIdx="0" presStyleCnt="5"/>
      <dgm:spPr/>
    </dgm:pt>
    <dgm:pt modelId="{BF4616A4-8538-48F8-9FAE-365EABD2885F}" type="pres">
      <dgm:prSet presAssocID="{5BBF048C-87FD-4961-B426-E9C49E3DE06C}" presName="horz1" presStyleCnt="0"/>
      <dgm:spPr/>
    </dgm:pt>
    <dgm:pt modelId="{72D46452-5C11-4100-B129-AF02781E110C}" type="pres">
      <dgm:prSet presAssocID="{5BBF048C-87FD-4961-B426-E9C49E3DE06C}" presName="tx1" presStyleLbl="revTx" presStyleIdx="0" presStyleCnt="5"/>
      <dgm:spPr/>
    </dgm:pt>
    <dgm:pt modelId="{2BEFB8D5-C24E-47BE-B2B6-BECFC9F1339D}" type="pres">
      <dgm:prSet presAssocID="{5BBF048C-87FD-4961-B426-E9C49E3DE06C}" presName="vert1" presStyleCnt="0"/>
      <dgm:spPr/>
    </dgm:pt>
    <dgm:pt modelId="{8D9892E5-49BF-4A3E-9419-16D2B9396533}" type="pres">
      <dgm:prSet presAssocID="{9E8AFDD5-DF14-40E9-BB6D-B7C804C49680}" presName="thickLine" presStyleLbl="alignNode1" presStyleIdx="1" presStyleCnt="5"/>
      <dgm:spPr/>
    </dgm:pt>
    <dgm:pt modelId="{8E85A7E1-271B-42AA-B3AC-2E60AD487895}" type="pres">
      <dgm:prSet presAssocID="{9E8AFDD5-DF14-40E9-BB6D-B7C804C49680}" presName="horz1" presStyleCnt="0"/>
      <dgm:spPr/>
    </dgm:pt>
    <dgm:pt modelId="{0A98940C-5701-485C-8152-2757D0339243}" type="pres">
      <dgm:prSet presAssocID="{9E8AFDD5-DF14-40E9-BB6D-B7C804C49680}" presName="tx1" presStyleLbl="revTx" presStyleIdx="1" presStyleCnt="5"/>
      <dgm:spPr/>
    </dgm:pt>
    <dgm:pt modelId="{C1D50543-7B21-4B1A-A130-FC4407B53895}" type="pres">
      <dgm:prSet presAssocID="{9E8AFDD5-DF14-40E9-BB6D-B7C804C49680}" presName="vert1" presStyleCnt="0"/>
      <dgm:spPr/>
    </dgm:pt>
    <dgm:pt modelId="{DB235C4C-21A7-4A6C-9F7B-B8680E94006D}" type="pres">
      <dgm:prSet presAssocID="{012A73EB-6784-4C16-8C02-1D3EA15B0CB6}" presName="thickLine" presStyleLbl="alignNode1" presStyleIdx="2" presStyleCnt="5"/>
      <dgm:spPr/>
    </dgm:pt>
    <dgm:pt modelId="{FD0DBA6D-379B-4869-9DAA-780200D2777A}" type="pres">
      <dgm:prSet presAssocID="{012A73EB-6784-4C16-8C02-1D3EA15B0CB6}" presName="horz1" presStyleCnt="0"/>
      <dgm:spPr/>
    </dgm:pt>
    <dgm:pt modelId="{445C4CD7-BF28-4D0B-AD8B-548F5640CECD}" type="pres">
      <dgm:prSet presAssocID="{012A73EB-6784-4C16-8C02-1D3EA15B0CB6}" presName="tx1" presStyleLbl="revTx" presStyleIdx="2" presStyleCnt="5"/>
      <dgm:spPr/>
    </dgm:pt>
    <dgm:pt modelId="{FCA87D19-8C43-4011-9223-D238CB091BAB}" type="pres">
      <dgm:prSet presAssocID="{012A73EB-6784-4C16-8C02-1D3EA15B0CB6}" presName="vert1" presStyleCnt="0"/>
      <dgm:spPr/>
    </dgm:pt>
    <dgm:pt modelId="{033E65E8-B791-478B-9130-BAA66678BA6C}" type="pres">
      <dgm:prSet presAssocID="{8B136E1C-482A-4D8A-9421-C3BDEB9B756E}" presName="thickLine" presStyleLbl="alignNode1" presStyleIdx="3" presStyleCnt="5"/>
      <dgm:spPr/>
    </dgm:pt>
    <dgm:pt modelId="{D2F5AF57-72A3-42B7-B191-6FEB538992C3}" type="pres">
      <dgm:prSet presAssocID="{8B136E1C-482A-4D8A-9421-C3BDEB9B756E}" presName="horz1" presStyleCnt="0"/>
      <dgm:spPr/>
    </dgm:pt>
    <dgm:pt modelId="{1838570D-CB3B-4814-9FBF-F428EE6CBF52}" type="pres">
      <dgm:prSet presAssocID="{8B136E1C-482A-4D8A-9421-C3BDEB9B756E}" presName="tx1" presStyleLbl="revTx" presStyleIdx="3" presStyleCnt="5"/>
      <dgm:spPr/>
    </dgm:pt>
    <dgm:pt modelId="{48734864-605D-4710-B088-89AA7D54ADD9}" type="pres">
      <dgm:prSet presAssocID="{8B136E1C-482A-4D8A-9421-C3BDEB9B756E}" presName="vert1" presStyleCnt="0"/>
      <dgm:spPr/>
    </dgm:pt>
    <dgm:pt modelId="{A5BE35D2-1F43-4703-BC33-265742C7C24F}" type="pres">
      <dgm:prSet presAssocID="{E9EF5E7F-26D2-46FD-BD73-CD09D8F33E8E}" presName="thickLine" presStyleLbl="alignNode1" presStyleIdx="4" presStyleCnt="5"/>
      <dgm:spPr/>
    </dgm:pt>
    <dgm:pt modelId="{F6ADA678-6D74-4D34-B720-9C7DEBA0933C}" type="pres">
      <dgm:prSet presAssocID="{E9EF5E7F-26D2-46FD-BD73-CD09D8F33E8E}" presName="horz1" presStyleCnt="0"/>
      <dgm:spPr/>
    </dgm:pt>
    <dgm:pt modelId="{D1C9BC5A-6395-4BE9-A3FB-60F6F61B042D}" type="pres">
      <dgm:prSet presAssocID="{E9EF5E7F-26D2-46FD-BD73-CD09D8F33E8E}" presName="tx1" presStyleLbl="revTx" presStyleIdx="4" presStyleCnt="5"/>
      <dgm:spPr/>
    </dgm:pt>
    <dgm:pt modelId="{F68BC56A-618B-45A6-B7B9-E7A400F5C670}" type="pres">
      <dgm:prSet presAssocID="{E9EF5E7F-26D2-46FD-BD73-CD09D8F33E8E}" presName="vert1" presStyleCnt="0"/>
      <dgm:spPr/>
    </dgm:pt>
  </dgm:ptLst>
  <dgm:cxnLst>
    <dgm:cxn modelId="{446C4600-7416-42AF-AA0E-37F2609A59A0}" srcId="{6E69E743-9530-4A75-9EE1-F866D16D4157}" destId="{012A73EB-6784-4C16-8C02-1D3EA15B0CB6}" srcOrd="2" destOrd="0" parTransId="{3C97F569-B693-476E-95AB-36E12BBEDEF7}" sibTransId="{A1E554AC-6729-4736-9A94-8AFC6B3F4944}"/>
    <dgm:cxn modelId="{D5BBF718-5AEA-4AA4-BD6C-920BAE5F7214}" type="presOf" srcId="{8B136E1C-482A-4D8A-9421-C3BDEB9B756E}" destId="{1838570D-CB3B-4814-9FBF-F428EE6CBF52}" srcOrd="0" destOrd="0" presId="urn:microsoft.com/office/officeart/2008/layout/LinedList"/>
    <dgm:cxn modelId="{ACC9DF3D-C5FA-4A3F-AB1B-7D5B9B01221E}" srcId="{6E69E743-9530-4A75-9EE1-F866D16D4157}" destId="{9E8AFDD5-DF14-40E9-BB6D-B7C804C49680}" srcOrd="1" destOrd="0" parTransId="{A61026D1-790D-4B0E-8BFD-ABC9926BE770}" sibTransId="{2C7464B6-8411-43F2-A227-49EFC0D29740}"/>
    <dgm:cxn modelId="{7F034641-927D-4482-8438-3327C1C23A95}" type="presOf" srcId="{E9EF5E7F-26D2-46FD-BD73-CD09D8F33E8E}" destId="{D1C9BC5A-6395-4BE9-A3FB-60F6F61B042D}" srcOrd="0" destOrd="0" presId="urn:microsoft.com/office/officeart/2008/layout/LinedList"/>
    <dgm:cxn modelId="{AD0FDE41-0E4E-40CD-B70A-569107F5C053}" type="presOf" srcId="{9E8AFDD5-DF14-40E9-BB6D-B7C804C49680}" destId="{0A98940C-5701-485C-8152-2757D0339243}" srcOrd="0" destOrd="0" presId="urn:microsoft.com/office/officeart/2008/layout/LinedList"/>
    <dgm:cxn modelId="{FA0AC865-B95C-4A87-AD05-131A50359F91}" srcId="{6E69E743-9530-4A75-9EE1-F866D16D4157}" destId="{8B136E1C-482A-4D8A-9421-C3BDEB9B756E}" srcOrd="3" destOrd="0" parTransId="{9E2F1CB2-2543-47D4-85BB-18654A41957A}" sibTransId="{118C1444-4A60-4F9B-BB80-7FBE0ABD8077}"/>
    <dgm:cxn modelId="{92805A66-D863-468B-B823-4A704DED43B2}" type="presOf" srcId="{012A73EB-6784-4C16-8C02-1D3EA15B0CB6}" destId="{445C4CD7-BF28-4D0B-AD8B-548F5640CECD}" srcOrd="0" destOrd="0" presId="urn:microsoft.com/office/officeart/2008/layout/LinedList"/>
    <dgm:cxn modelId="{BFEEA649-E834-454C-A0A1-F4F549516A17}" srcId="{6E69E743-9530-4A75-9EE1-F866D16D4157}" destId="{5BBF048C-87FD-4961-B426-E9C49E3DE06C}" srcOrd="0" destOrd="0" parTransId="{7C2D900E-F263-448C-B9E1-8B5A8B46ECA1}" sibTransId="{801B64E1-6424-4F1A-BD6A-332D67386DEE}"/>
    <dgm:cxn modelId="{C52C038A-4741-4623-8BFB-9E1D533FF6E6}" srcId="{6E69E743-9530-4A75-9EE1-F866D16D4157}" destId="{E9EF5E7F-26D2-46FD-BD73-CD09D8F33E8E}" srcOrd="4" destOrd="0" parTransId="{1EBEF2AA-06B1-439A-A43A-203AC2AC02CB}" sibTransId="{869C218D-3B68-4F3E-8EEC-91EEB10BF4CA}"/>
    <dgm:cxn modelId="{4E316DA0-2B8A-451E-859E-F96FEC88A807}" type="presOf" srcId="{5BBF048C-87FD-4961-B426-E9C49E3DE06C}" destId="{72D46452-5C11-4100-B129-AF02781E110C}" srcOrd="0" destOrd="0" presId="urn:microsoft.com/office/officeart/2008/layout/LinedList"/>
    <dgm:cxn modelId="{FD7260A5-E494-4BBE-8A04-DFFF6AFBA4C7}" type="presOf" srcId="{6E69E743-9530-4A75-9EE1-F866D16D4157}" destId="{ABBABE57-1E02-4F76-B75B-B59E83B6CE7D}" srcOrd="0" destOrd="0" presId="urn:microsoft.com/office/officeart/2008/layout/LinedList"/>
    <dgm:cxn modelId="{E40072A3-047D-435C-9805-9437FB5BDA69}" type="presParOf" srcId="{ABBABE57-1E02-4F76-B75B-B59E83B6CE7D}" destId="{F02FB5BC-BA77-45E6-95C6-5AA09B9AC4C4}" srcOrd="0" destOrd="0" presId="urn:microsoft.com/office/officeart/2008/layout/LinedList"/>
    <dgm:cxn modelId="{9150D4E5-1736-4DE9-810F-3BF370541183}" type="presParOf" srcId="{ABBABE57-1E02-4F76-B75B-B59E83B6CE7D}" destId="{BF4616A4-8538-48F8-9FAE-365EABD2885F}" srcOrd="1" destOrd="0" presId="urn:microsoft.com/office/officeart/2008/layout/LinedList"/>
    <dgm:cxn modelId="{01869C97-CC06-45CA-8F1D-781AED561377}" type="presParOf" srcId="{BF4616A4-8538-48F8-9FAE-365EABD2885F}" destId="{72D46452-5C11-4100-B129-AF02781E110C}" srcOrd="0" destOrd="0" presId="urn:microsoft.com/office/officeart/2008/layout/LinedList"/>
    <dgm:cxn modelId="{1186991C-BD70-457E-B9CB-67342F6D9FEA}" type="presParOf" srcId="{BF4616A4-8538-48F8-9FAE-365EABD2885F}" destId="{2BEFB8D5-C24E-47BE-B2B6-BECFC9F1339D}" srcOrd="1" destOrd="0" presId="urn:microsoft.com/office/officeart/2008/layout/LinedList"/>
    <dgm:cxn modelId="{04B83C5F-53F0-4BC5-A54A-6E3D55774579}" type="presParOf" srcId="{ABBABE57-1E02-4F76-B75B-B59E83B6CE7D}" destId="{8D9892E5-49BF-4A3E-9419-16D2B9396533}" srcOrd="2" destOrd="0" presId="urn:microsoft.com/office/officeart/2008/layout/LinedList"/>
    <dgm:cxn modelId="{43775602-858B-4E7B-AF34-332158DAF4E1}" type="presParOf" srcId="{ABBABE57-1E02-4F76-B75B-B59E83B6CE7D}" destId="{8E85A7E1-271B-42AA-B3AC-2E60AD487895}" srcOrd="3" destOrd="0" presId="urn:microsoft.com/office/officeart/2008/layout/LinedList"/>
    <dgm:cxn modelId="{E61406BB-D183-4B85-8A5D-88F43D192837}" type="presParOf" srcId="{8E85A7E1-271B-42AA-B3AC-2E60AD487895}" destId="{0A98940C-5701-485C-8152-2757D0339243}" srcOrd="0" destOrd="0" presId="urn:microsoft.com/office/officeart/2008/layout/LinedList"/>
    <dgm:cxn modelId="{11A139D2-0EFC-45DF-8ED6-386B83E6AC76}" type="presParOf" srcId="{8E85A7E1-271B-42AA-B3AC-2E60AD487895}" destId="{C1D50543-7B21-4B1A-A130-FC4407B53895}" srcOrd="1" destOrd="0" presId="urn:microsoft.com/office/officeart/2008/layout/LinedList"/>
    <dgm:cxn modelId="{6A13C3FA-73A6-4C02-BE44-9EB0BD220B92}" type="presParOf" srcId="{ABBABE57-1E02-4F76-B75B-B59E83B6CE7D}" destId="{DB235C4C-21A7-4A6C-9F7B-B8680E94006D}" srcOrd="4" destOrd="0" presId="urn:microsoft.com/office/officeart/2008/layout/LinedList"/>
    <dgm:cxn modelId="{A73CFC7A-1347-432D-95CE-4AC8A1173F70}" type="presParOf" srcId="{ABBABE57-1E02-4F76-B75B-B59E83B6CE7D}" destId="{FD0DBA6D-379B-4869-9DAA-780200D2777A}" srcOrd="5" destOrd="0" presId="urn:microsoft.com/office/officeart/2008/layout/LinedList"/>
    <dgm:cxn modelId="{A39CC9D0-C961-410F-ABBC-C44F946480E8}" type="presParOf" srcId="{FD0DBA6D-379B-4869-9DAA-780200D2777A}" destId="{445C4CD7-BF28-4D0B-AD8B-548F5640CECD}" srcOrd="0" destOrd="0" presId="urn:microsoft.com/office/officeart/2008/layout/LinedList"/>
    <dgm:cxn modelId="{A4F0ED08-4480-4F32-8E7C-5D635A9E8A44}" type="presParOf" srcId="{FD0DBA6D-379B-4869-9DAA-780200D2777A}" destId="{FCA87D19-8C43-4011-9223-D238CB091BAB}" srcOrd="1" destOrd="0" presId="urn:microsoft.com/office/officeart/2008/layout/LinedList"/>
    <dgm:cxn modelId="{D6DEFC26-31EC-448C-94A8-A673BA8287C2}" type="presParOf" srcId="{ABBABE57-1E02-4F76-B75B-B59E83B6CE7D}" destId="{033E65E8-B791-478B-9130-BAA66678BA6C}" srcOrd="6" destOrd="0" presId="urn:microsoft.com/office/officeart/2008/layout/LinedList"/>
    <dgm:cxn modelId="{96932B2F-5548-4AEF-B183-7F6EA3B3E0B2}" type="presParOf" srcId="{ABBABE57-1E02-4F76-B75B-B59E83B6CE7D}" destId="{D2F5AF57-72A3-42B7-B191-6FEB538992C3}" srcOrd="7" destOrd="0" presId="urn:microsoft.com/office/officeart/2008/layout/LinedList"/>
    <dgm:cxn modelId="{50763158-0634-46C8-95F3-72708BAA5232}" type="presParOf" srcId="{D2F5AF57-72A3-42B7-B191-6FEB538992C3}" destId="{1838570D-CB3B-4814-9FBF-F428EE6CBF52}" srcOrd="0" destOrd="0" presId="urn:microsoft.com/office/officeart/2008/layout/LinedList"/>
    <dgm:cxn modelId="{A80BA699-16C6-449E-817E-2913AAB38705}" type="presParOf" srcId="{D2F5AF57-72A3-42B7-B191-6FEB538992C3}" destId="{48734864-605D-4710-B088-89AA7D54ADD9}" srcOrd="1" destOrd="0" presId="urn:microsoft.com/office/officeart/2008/layout/LinedList"/>
    <dgm:cxn modelId="{7D86ECD0-8716-4E89-A812-C1A369F84D4A}" type="presParOf" srcId="{ABBABE57-1E02-4F76-B75B-B59E83B6CE7D}" destId="{A5BE35D2-1F43-4703-BC33-265742C7C24F}" srcOrd="8" destOrd="0" presId="urn:microsoft.com/office/officeart/2008/layout/LinedList"/>
    <dgm:cxn modelId="{6906A866-0B5B-4951-A550-E562D57AABA7}" type="presParOf" srcId="{ABBABE57-1E02-4F76-B75B-B59E83B6CE7D}" destId="{F6ADA678-6D74-4D34-B720-9C7DEBA0933C}" srcOrd="9" destOrd="0" presId="urn:microsoft.com/office/officeart/2008/layout/LinedList"/>
    <dgm:cxn modelId="{9150B4A8-7143-4C40-93CE-4ED83B29C9BD}" type="presParOf" srcId="{F6ADA678-6D74-4D34-B720-9C7DEBA0933C}" destId="{D1C9BC5A-6395-4BE9-A3FB-60F6F61B042D}" srcOrd="0" destOrd="0" presId="urn:microsoft.com/office/officeart/2008/layout/LinedList"/>
    <dgm:cxn modelId="{EAF8E3D8-403D-496C-9442-5F8BA79F0A16}" type="presParOf" srcId="{F6ADA678-6D74-4D34-B720-9C7DEBA0933C}" destId="{F68BC56A-618B-45A6-B7B9-E7A400F5C67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F3509DA-93F1-41B4-A54E-B84AA3CB7AC8}"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A78A2C4E-2EE6-46D1-9CE6-F77ED049E5C1}">
      <dgm:prSet/>
      <dgm:spPr/>
      <dgm:t>
        <a:bodyPr/>
        <a:lstStyle/>
        <a:p>
          <a:r>
            <a:rPr lang="en-US"/>
            <a:t>• Establish predictable routines and safe classroom environments.</a:t>
          </a:r>
        </a:p>
      </dgm:t>
    </dgm:pt>
    <dgm:pt modelId="{24351189-9D63-4903-A13A-37CF72BF5CAD}" type="parTrans" cxnId="{25A1CCD4-10A8-4797-9C3F-1963534D9067}">
      <dgm:prSet/>
      <dgm:spPr/>
      <dgm:t>
        <a:bodyPr/>
        <a:lstStyle/>
        <a:p>
          <a:endParaRPr lang="en-US"/>
        </a:p>
      </dgm:t>
    </dgm:pt>
    <dgm:pt modelId="{9E2856BD-091B-4216-A5D1-0F6B7F631E44}" type="sibTrans" cxnId="{25A1CCD4-10A8-4797-9C3F-1963534D9067}">
      <dgm:prSet/>
      <dgm:spPr/>
      <dgm:t>
        <a:bodyPr/>
        <a:lstStyle/>
        <a:p>
          <a:endParaRPr lang="en-US"/>
        </a:p>
      </dgm:t>
    </dgm:pt>
    <dgm:pt modelId="{9C73AED4-C174-4616-9EFC-0CEDA71C1952}">
      <dgm:prSet/>
      <dgm:spPr/>
      <dgm:t>
        <a:bodyPr/>
        <a:lstStyle/>
        <a:p>
          <a:r>
            <a:rPr lang="en-US"/>
            <a:t>• Use culturally responsive practices that affirm identity and belonging.</a:t>
          </a:r>
        </a:p>
      </dgm:t>
    </dgm:pt>
    <dgm:pt modelId="{DABA601C-B804-4E16-89D2-08C512EC0322}" type="parTrans" cxnId="{2A7BFD61-1A8D-4FB0-9D6B-6E86705EDCF1}">
      <dgm:prSet/>
      <dgm:spPr/>
      <dgm:t>
        <a:bodyPr/>
        <a:lstStyle/>
        <a:p>
          <a:endParaRPr lang="en-US"/>
        </a:p>
      </dgm:t>
    </dgm:pt>
    <dgm:pt modelId="{46D84C40-A5D1-4A37-98AB-6A95B3E61135}" type="sibTrans" cxnId="{2A7BFD61-1A8D-4FB0-9D6B-6E86705EDCF1}">
      <dgm:prSet/>
      <dgm:spPr/>
      <dgm:t>
        <a:bodyPr/>
        <a:lstStyle/>
        <a:p>
          <a:endParaRPr lang="en-US"/>
        </a:p>
      </dgm:t>
    </dgm:pt>
    <dgm:pt modelId="{B981DF39-3880-47DC-BFCF-2B472892C95A}">
      <dgm:prSet/>
      <dgm:spPr/>
      <dgm:t>
        <a:bodyPr/>
        <a:lstStyle/>
        <a:p>
          <a:r>
            <a:rPr lang="en-US"/>
            <a:t>• Provide emotional check-ins and allow space for expression.</a:t>
          </a:r>
        </a:p>
      </dgm:t>
    </dgm:pt>
    <dgm:pt modelId="{DD338625-C1AE-41DD-9112-E67E3010EFCF}" type="parTrans" cxnId="{F5E91A5F-A3F9-4D60-96B2-A8A16BE94746}">
      <dgm:prSet/>
      <dgm:spPr/>
      <dgm:t>
        <a:bodyPr/>
        <a:lstStyle/>
        <a:p>
          <a:endParaRPr lang="en-US"/>
        </a:p>
      </dgm:t>
    </dgm:pt>
    <dgm:pt modelId="{7FEA6814-9E1A-4470-8598-C63B7E2AE669}" type="sibTrans" cxnId="{F5E91A5F-A3F9-4D60-96B2-A8A16BE94746}">
      <dgm:prSet/>
      <dgm:spPr/>
      <dgm:t>
        <a:bodyPr/>
        <a:lstStyle/>
        <a:p>
          <a:endParaRPr lang="en-US"/>
        </a:p>
      </dgm:t>
    </dgm:pt>
    <dgm:pt modelId="{02C269EC-8D82-463B-9B06-38919C5EDE2B}">
      <dgm:prSet/>
      <dgm:spPr/>
      <dgm:t>
        <a:bodyPr/>
        <a:lstStyle/>
        <a:p>
          <a:r>
            <a:rPr lang="en-US"/>
            <a:t>• Avoid asking probing questions about immigration status.</a:t>
          </a:r>
        </a:p>
      </dgm:t>
    </dgm:pt>
    <dgm:pt modelId="{9457BB0D-0DC5-45B5-893F-75B0E7C9A722}" type="parTrans" cxnId="{65ED76B6-F1BD-4A2B-A21B-174108BEDDDD}">
      <dgm:prSet/>
      <dgm:spPr/>
      <dgm:t>
        <a:bodyPr/>
        <a:lstStyle/>
        <a:p>
          <a:endParaRPr lang="en-US"/>
        </a:p>
      </dgm:t>
    </dgm:pt>
    <dgm:pt modelId="{A5143775-8D0D-4B73-9F82-5E399D8BF79A}" type="sibTrans" cxnId="{65ED76B6-F1BD-4A2B-A21B-174108BEDDDD}">
      <dgm:prSet/>
      <dgm:spPr/>
      <dgm:t>
        <a:bodyPr/>
        <a:lstStyle/>
        <a:p>
          <a:endParaRPr lang="en-US"/>
        </a:p>
      </dgm:t>
    </dgm:pt>
    <dgm:pt modelId="{9E5D130E-6573-4BFB-8C37-148BE6F4EDD5}">
      <dgm:prSet/>
      <dgm:spPr/>
      <dgm:t>
        <a:bodyPr/>
        <a:lstStyle/>
        <a:p>
          <a:r>
            <a:rPr lang="en-US"/>
            <a:t>• Connect students to counselors or trauma-informed school staff.</a:t>
          </a:r>
        </a:p>
      </dgm:t>
    </dgm:pt>
    <dgm:pt modelId="{474DE967-3292-4308-A016-0F4D15B42833}" type="parTrans" cxnId="{D5F4B30E-4576-4F6B-AC9B-931113814E88}">
      <dgm:prSet/>
      <dgm:spPr/>
      <dgm:t>
        <a:bodyPr/>
        <a:lstStyle/>
        <a:p>
          <a:endParaRPr lang="en-US"/>
        </a:p>
      </dgm:t>
    </dgm:pt>
    <dgm:pt modelId="{AC610BDE-40C3-4C56-B277-4BBC09E164B9}" type="sibTrans" cxnId="{D5F4B30E-4576-4F6B-AC9B-931113814E88}">
      <dgm:prSet/>
      <dgm:spPr/>
      <dgm:t>
        <a:bodyPr/>
        <a:lstStyle/>
        <a:p>
          <a:endParaRPr lang="en-US"/>
        </a:p>
      </dgm:t>
    </dgm:pt>
    <dgm:pt modelId="{D60E038A-FD99-4F15-8354-2F013C77982A}" type="pres">
      <dgm:prSet presAssocID="{CF3509DA-93F1-41B4-A54E-B84AA3CB7AC8}" presName="vert0" presStyleCnt="0">
        <dgm:presLayoutVars>
          <dgm:dir/>
          <dgm:animOne val="branch"/>
          <dgm:animLvl val="lvl"/>
        </dgm:presLayoutVars>
      </dgm:prSet>
      <dgm:spPr/>
    </dgm:pt>
    <dgm:pt modelId="{4E5D84B5-CD2C-466D-90AF-B55327901277}" type="pres">
      <dgm:prSet presAssocID="{A78A2C4E-2EE6-46D1-9CE6-F77ED049E5C1}" presName="thickLine" presStyleLbl="alignNode1" presStyleIdx="0" presStyleCnt="5"/>
      <dgm:spPr/>
    </dgm:pt>
    <dgm:pt modelId="{23089918-C671-460E-88D9-5BE24E8AB6A6}" type="pres">
      <dgm:prSet presAssocID="{A78A2C4E-2EE6-46D1-9CE6-F77ED049E5C1}" presName="horz1" presStyleCnt="0"/>
      <dgm:spPr/>
    </dgm:pt>
    <dgm:pt modelId="{D2E95B28-4BDF-41B2-8359-CE3D520984EC}" type="pres">
      <dgm:prSet presAssocID="{A78A2C4E-2EE6-46D1-9CE6-F77ED049E5C1}" presName="tx1" presStyleLbl="revTx" presStyleIdx="0" presStyleCnt="5"/>
      <dgm:spPr/>
    </dgm:pt>
    <dgm:pt modelId="{7D6A2894-F490-4A8F-8738-AD134FA0C582}" type="pres">
      <dgm:prSet presAssocID="{A78A2C4E-2EE6-46D1-9CE6-F77ED049E5C1}" presName="vert1" presStyleCnt="0"/>
      <dgm:spPr/>
    </dgm:pt>
    <dgm:pt modelId="{B28AD7D6-4633-470A-862E-46258EE8E70B}" type="pres">
      <dgm:prSet presAssocID="{9C73AED4-C174-4616-9EFC-0CEDA71C1952}" presName="thickLine" presStyleLbl="alignNode1" presStyleIdx="1" presStyleCnt="5"/>
      <dgm:spPr/>
    </dgm:pt>
    <dgm:pt modelId="{0D29B76B-F714-4E92-A7C9-54999981B0F3}" type="pres">
      <dgm:prSet presAssocID="{9C73AED4-C174-4616-9EFC-0CEDA71C1952}" presName="horz1" presStyleCnt="0"/>
      <dgm:spPr/>
    </dgm:pt>
    <dgm:pt modelId="{85CFE9A3-F78A-4D80-909A-977DB7FA371D}" type="pres">
      <dgm:prSet presAssocID="{9C73AED4-C174-4616-9EFC-0CEDA71C1952}" presName="tx1" presStyleLbl="revTx" presStyleIdx="1" presStyleCnt="5"/>
      <dgm:spPr/>
    </dgm:pt>
    <dgm:pt modelId="{86A44C4D-5D8C-4ED1-9262-F21B790CE6C1}" type="pres">
      <dgm:prSet presAssocID="{9C73AED4-C174-4616-9EFC-0CEDA71C1952}" presName="vert1" presStyleCnt="0"/>
      <dgm:spPr/>
    </dgm:pt>
    <dgm:pt modelId="{9BC41610-3BD7-4015-8FD1-27CCDAF2FBC2}" type="pres">
      <dgm:prSet presAssocID="{B981DF39-3880-47DC-BFCF-2B472892C95A}" presName="thickLine" presStyleLbl="alignNode1" presStyleIdx="2" presStyleCnt="5"/>
      <dgm:spPr/>
    </dgm:pt>
    <dgm:pt modelId="{8940DC94-C186-48CF-B56A-F1561D3BA972}" type="pres">
      <dgm:prSet presAssocID="{B981DF39-3880-47DC-BFCF-2B472892C95A}" presName="horz1" presStyleCnt="0"/>
      <dgm:spPr/>
    </dgm:pt>
    <dgm:pt modelId="{3AFA3BB9-10EF-43E0-8D74-4D7C9A259DD9}" type="pres">
      <dgm:prSet presAssocID="{B981DF39-3880-47DC-BFCF-2B472892C95A}" presName="tx1" presStyleLbl="revTx" presStyleIdx="2" presStyleCnt="5"/>
      <dgm:spPr/>
    </dgm:pt>
    <dgm:pt modelId="{0B2D7B3C-14DF-416E-8767-AC22094F1A7A}" type="pres">
      <dgm:prSet presAssocID="{B981DF39-3880-47DC-BFCF-2B472892C95A}" presName="vert1" presStyleCnt="0"/>
      <dgm:spPr/>
    </dgm:pt>
    <dgm:pt modelId="{7E7EC0B3-7221-4F87-9856-E52879B9DD0B}" type="pres">
      <dgm:prSet presAssocID="{02C269EC-8D82-463B-9B06-38919C5EDE2B}" presName="thickLine" presStyleLbl="alignNode1" presStyleIdx="3" presStyleCnt="5"/>
      <dgm:spPr/>
    </dgm:pt>
    <dgm:pt modelId="{D837B38F-BE0D-4C85-93C2-B9E1CE95BDC6}" type="pres">
      <dgm:prSet presAssocID="{02C269EC-8D82-463B-9B06-38919C5EDE2B}" presName="horz1" presStyleCnt="0"/>
      <dgm:spPr/>
    </dgm:pt>
    <dgm:pt modelId="{3C2685C9-5878-48CF-B959-A0C58F1D30C8}" type="pres">
      <dgm:prSet presAssocID="{02C269EC-8D82-463B-9B06-38919C5EDE2B}" presName="tx1" presStyleLbl="revTx" presStyleIdx="3" presStyleCnt="5"/>
      <dgm:spPr/>
    </dgm:pt>
    <dgm:pt modelId="{29E96AFB-FD4A-46BA-B5D4-D5FA0EE21E53}" type="pres">
      <dgm:prSet presAssocID="{02C269EC-8D82-463B-9B06-38919C5EDE2B}" presName="vert1" presStyleCnt="0"/>
      <dgm:spPr/>
    </dgm:pt>
    <dgm:pt modelId="{7BD7A02F-5CC8-4238-9B9A-DF9B28E148B6}" type="pres">
      <dgm:prSet presAssocID="{9E5D130E-6573-4BFB-8C37-148BE6F4EDD5}" presName="thickLine" presStyleLbl="alignNode1" presStyleIdx="4" presStyleCnt="5"/>
      <dgm:spPr/>
    </dgm:pt>
    <dgm:pt modelId="{C2846B6B-82FB-4F59-8E80-7E963B01BD81}" type="pres">
      <dgm:prSet presAssocID="{9E5D130E-6573-4BFB-8C37-148BE6F4EDD5}" presName="horz1" presStyleCnt="0"/>
      <dgm:spPr/>
    </dgm:pt>
    <dgm:pt modelId="{20919000-6859-47C0-BBD0-15CCE1AA4652}" type="pres">
      <dgm:prSet presAssocID="{9E5D130E-6573-4BFB-8C37-148BE6F4EDD5}" presName="tx1" presStyleLbl="revTx" presStyleIdx="4" presStyleCnt="5"/>
      <dgm:spPr/>
    </dgm:pt>
    <dgm:pt modelId="{A64D9F67-0449-4F32-B14E-9B498EB1A17C}" type="pres">
      <dgm:prSet presAssocID="{9E5D130E-6573-4BFB-8C37-148BE6F4EDD5}" presName="vert1" presStyleCnt="0"/>
      <dgm:spPr/>
    </dgm:pt>
  </dgm:ptLst>
  <dgm:cxnLst>
    <dgm:cxn modelId="{D5F4B30E-4576-4F6B-AC9B-931113814E88}" srcId="{CF3509DA-93F1-41B4-A54E-B84AA3CB7AC8}" destId="{9E5D130E-6573-4BFB-8C37-148BE6F4EDD5}" srcOrd="4" destOrd="0" parTransId="{474DE967-3292-4308-A016-0F4D15B42833}" sibTransId="{AC610BDE-40C3-4C56-B277-4BBC09E164B9}"/>
    <dgm:cxn modelId="{71FC9010-8AEA-4162-80B1-5DD70803E668}" type="presOf" srcId="{02C269EC-8D82-463B-9B06-38919C5EDE2B}" destId="{3C2685C9-5878-48CF-B959-A0C58F1D30C8}" srcOrd="0" destOrd="0" presId="urn:microsoft.com/office/officeart/2008/layout/LinedList"/>
    <dgm:cxn modelId="{E626F520-408C-453B-BF57-15B409520FBA}" type="presOf" srcId="{CF3509DA-93F1-41B4-A54E-B84AA3CB7AC8}" destId="{D60E038A-FD99-4F15-8354-2F013C77982A}" srcOrd="0" destOrd="0" presId="urn:microsoft.com/office/officeart/2008/layout/LinedList"/>
    <dgm:cxn modelId="{8F48C82E-87CD-4DDC-9D7B-142BE2849DD2}" type="presOf" srcId="{9C73AED4-C174-4616-9EFC-0CEDA71C1952}" destId="{85CFE9A3-F78A-4D80-909A-977DB7FA371D}" srcOrd="0" destOrd="0" presId="urn:microsoft.com/office/officeart/2008/layout/LinedList"/>
    <dgm:cxn modelId="{F5E91A5F-A3F9-4D60-96B2-A8A16BE94746}" srcId="{CF3509DA-93F1-41B4-A54E-B84AA3CB7AC8}" destId="{B981DF39-3880-47DC-BFCF-2B472892C95A}" srcOrd="2" destOrd="0" parTransId="{DD338625-C1AE-41DD-9112-E67E3010EFCF}" sibTransId="{7FEA6814-9E1A-4470-8598-C63B7E2AE669}"/>
    <dgm:cxn modelId="{2A7BFD61-1A8D-4FB0-9D6B-6E86705EDCF1}" srcId="{CF3509DA-93F1-41B4-A54E-B84AA3CB7AC8}" destId="{9C73AED4-C174-4616-9EFC-0CEDA71C1952}" srcOrd="1" destOrd="0" parTransId="{DABA601C-B804-4E16-89D2-08C512EC0322}" sibTransId="{46D84C40-A5D1-4A37-98AB-6A95B3E61135}"/>
    <dgm:cxn modelId="{4AA53D47-0282-4E2C-9FD6-ED31848F0EFE}" type="presOf" srcId="{B981DF39-3880-47DC-BFCF-2B472892C95A}" destId="{3AFA3BB9-10EF-43E0-8D74-4D7C9A259DD9}" srcOrd="0" destOrd="0" presId="urn:microsoft.com/office/officeart/2008/layout/LinedList"/>
    <dgm:cxn modelId="{2267CE85-3F35-44FE-8435-5CF7358BE67B}" type="presOf" srcId="{9E5D130E-6573-4BFB-8C37-148BE6F4EDD5}" destId="{20919000-6859-47C0-BBD0-15CCE1AA4652}" srcOrd="0" destOrd="0" presId="urn:microsoft.com/office/officeart/2008/layout/LinedList"/>
    <dgm:cxn modelId="{65ED76B6-F1BD-4A2B-A21B-174108BEDDDD}" srcId="{CF3509DA-93F1-41B4-A54E-B84AA3CB7AC8}" destId="{02C269EC-8D82-463B-9B06-38919C5EDE2B}" srcOrd="3" destOrd="0" parTransId="{9457BB0D-0DC5-45B5-893F-75B0E7C9A722}" sibTransId="{A5143775-8D0D-4B73-9F82-5E399D8BF79A}"/>
    <dgm:cxn modelId="{25A1CCD4-10A8-4797-9C3F-1963534D9067}" srcId="{CF3509DA-93F1-41B4-A54E-B84AA3CB7AC8}" destId="{A78A2C4E-2EE6-46D1-9CE6-F77ED049E5C1}" srcOrd="0" destOrd="0" parTransId="{24351189-9D63-4903-A13A-37CF72BF5CAD}" sibTransId="{9E2856BD-091B-4216-A5D1-0F6B7F631E44}"/>
    <dgm:cxn modelId="{1992DBF7-1839-4281-9086-F589CF4585BC}" type="presOf" srcId="{A78A2C4E-2EE6-46D1-9CE6-F77ED049E5C1}" destId="{D2E95B28-4BDF-41B2-8359-CE3D520984EC}" srcOrd="0" destOrd="0" presId="urn:microsoft.com/office/officeart/2008/layout/LinedList"/>
    <dgm:cxn modelId="{414566D5-EBB4-4054-A725-CA4EB7846E2F}" type="presParOf" srcId="{D60E038A-FD99-4F15-8354-2F013C77982A}" destId="{4E5D84B5-CD2C-466D-90AF-B55327901277}" srcOrd="0" destOrd="0" presId="urn:microsoft.com/office/officeart/2008/layout/LinedList"/>
    <dgm:cxn modelId="{C3F1F0B7-79EF-4C3F-A05F-EA496174BFD1}" type="presParOf" srcId="{D60E038A-FD99-4F15-8354-2F013C77982A}" destId="{23089918-C671-460E-88D9-5BE24E8AB6A6}" srcOrd="1" destOrd="0" presId="urn:microsoft.com/office/officeart/2008/layout/LinedList"/>
    <dgm:cxn modelId="{BA2B4812-2164-4E0F-B87E-AE4483CF0696}" type="presParOf" srcId="{23089918-C671-460E-88D9-5BE24E8AB6A6}" destId="{D2E95B28-4BDF-41B2-8359-CE3D520984EC}" srcOrd="0" destOrd="0" presId="urn:microsoft.com/office/officeart/2008/layout/LinedList"/>
    <dgm:cxn modelId="{1004FA65-3109-4E24-BE66-EAB3ADA69E7D}" type="presParOf" srcId="{23089918-C671-460E-88D9-5BE24E8AB6A6}" destId="{7D6A2894-F490-4A8F-8738-AD134FA0C582}" srcOrd="1" destOrd="0" presId="urn:microsoft.com/office/officeart/2008/layout/LinedList"/>
    <dgm:cxn modelId="{DCF4D9AE-177C-4843-A7C7-79DCE8575C56}" type="presParOf" srcId="{D60E038A-FD99-4F15-8354-2F013C77982A}" destId="{B28AD7D6-4633-470A-862E-46258EE8E70B}" srcOrd="2" destOrd="0" presId="urn:microsoft.com/office/officeart/2008/layout/LinedList"/>
    <dgm:cxn modelId="{5E35F202-B401-4B89-9676-85AACFA18247}" type="presParOf" srcId="{D60E038A-FD99-4F15-8354-2F013C77982A}" destId="{0D29B76B-F714-4E92-A7C9-54999981B0F3}" srcOrd="3" destOrd="0" presId="urn:microsoft.com/office/officeart/2008/layout/LinedList"/>
    <dgm:cxn modelId="{2CD739C0-4247-413D-B263-6337052D41C5}" type="presParOf" srcId="{0D29B76B-F714-4E92-A7C9-54999981B0F3}" destId="{85CFE9A3-F78A-4D80-909A-977DB7FA371D}" srcOrd="0" destOrd="0" presId="urn:microsoft.com/office/officeart/2008/layout/LinedList"/>
    <dgm:cxn modelId="{1DD64F12-18AF-45BE-8E2B-4000D78D0044}" type="presParOf" srcId="{0D29B76B-F714-4E92-A7C9-54999981B0F3}" destId="{86A44C4D-5D8C-4ED1-9262-F21B790CE6C1}" srcOrd="1" destOrd="0" presId="urn:microsoft.com/office/officeart/2008/layout/LinedList"/>
    <dgm:cxn modelId="{B0435873-5CB4-4058-8FF2-1F025E05DB4D}" type="presParOf" srcId="{D60E038A-FD99-4F15-8354-2F013C77982A}" destId="{9BC41610-3BD7-4015-8FD1-27CCDAF2FBC2}" srcOrd="4" destOrd="0" presId="urn:microsoft.com/office/officeart/2008/layout/LinedList"/>
    <dgm:cxn modelId="{A0C55CAF-6E9A-4398-9170-3BDD5E363C24}" type="presParOf" srcId="{D60E038A-FD99-4F15-8354-2F013C77982A}" destId="{8940DC94-C186-48CF-B56A-F1561D3BA972}" srcOrd="5" destOrd="0" presId="urn:microsoft.com/office/officeart/2008/layout/LinedList"/>
    <dgm:cxn modelId="{C2EED897-BB9C-421B-AAEB-C7A70381178D}" type="presParOf" srcId="{8940DC94-C186-48CF-B56A-F1561D3BA972}" destId="{3AFA3BB9-10EF-43E0-8D74-4D7C9A259DD9}" srcOrd="0" destOrd="0" presId="urn:microsoft.com/office/officeart/2008/layout/LinedList"/>
    <dgm:cxn modelId="{8CB1DEF6-CA76-4A4D-A1AA-B3AE8ACFAA69}" type="presParOf" srcId="{8940DC94-C186-48CF-B56A-F1561D3BA972}" destId="{0B2D7B3C-14DF-416E-8767-AC22094F1A7A}" srcOrd="1" destOrd="0" presId="urn:microsoft.com/office/officeart/2008/layout/LinedList"/>
    <dgm:cxn modelId="{F1AA03C4-FAF2-46B8-AAD5-CAAD7A6E1565}" type="presParOf" srcId="{D60E038A-FD99-4F15-8354-2F013C77982A}" destId="{7E7EC0B3-7221-4F87-9856-E52879B9DD0B}" srcOrd="6" destOrd="0" presId="urn:microsoft.com/office/officeart/2008/layout/LinedList"/>
    <dgm:cxn modelId="{141EA3B5-58D8-4BE7-BBD4-695CC476E2B5}" type="presParOf" srcId="{D60E038A-FD99-4F15-8354-2F013C77982A}" destId="{D837B38F-BE0D-4C85-93C2-B9E1CE95BDC6}" srcOrd="7" destOrd="0" presId="urn:microsoft.com/office/officeart/2008/layout/LinedList"/>
    <dgm:cxn modelId="{2A168681-98E3-4694-9653-DB0D7058EBAF}" type="presParOf" srcId="{D837B38F-BE0D-4C85-93C2-B9E1CE95BDC6}" destId="{3C2685C9-5878-48CF-B959-A0C58F1D30C8}" srcOrd="0" destOrd="0" presId="urn:microsoft.com/office/officeart/2008/layout/LinedList"/>
    <dgm:cxn modelId="{18A09E19-2488-446D-8E6E-A46B4BA28FE2}" type="presParOf" srcId="{D837B38F-BE0D-4C85-93C2-B9E1CE95BDC6}" destId="{29E96AFB-FD4A-46BA-B5D4-D5FA0EE21E53}" srcOrd="1" destOrd="0" presId="urn:microsoft.com/office/officeart/2008/layout/LinedList"/>
    <dgm:cxn modelId="{101D3D7E-782B-48D8-B7BE-28A715B12939}" type="presParOf" srcId="{D60E038A-FD99-4F15-8354-2F013C77982A}" destId="{7BD7A02F-5CC8-4238-9B9A-DF9B28E148B6}" srcOrd="8" destOrd="0" presId="urn:microsoft.com/office/officeart/2008/layout/LinedList"/>
    <dgm:cxn modelId="{04FFD4BA-C8EE-4FD9-864A-062E1E4D21A0}" type="presParOf" srcId="{D60E038A-FD99-4F15-8354-2F013C77982A}" destId="{C2846B6B-82FB-4F59-8E80-7E963B01BD81}" srcOrd="9" destOrd="0" presId="urn:microsoft.com/office/officeart/2008/layout/LinedList"/>
    <dgm:cxn modelId="{EFC5DC3E-2D17-4EDA-9705-7E68B6F60B10}" type="presParOf" srcId="{C2846B6B-82FB-4F59-8E80-7E963B01BD81}" destId="{20919000-6859-47C0-BBD0-15CCE1AA4652}" srcOrd="0" destOrd="0" presId="urn:microsoft.com/office/officeart/2008/layout/LinedList"/>
    <dgm:cxn modelId="{6F4C06EB-5AE4-4F9C-B15A-AC5C7E553025}" type="presParOf" srcId="{C2846B6B-82FB-4F59-8E80-7E963B01BD81}" destId="{A64D9F67-0449-4F32-B14E-9B498EB1A17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92F1D1A-C4D5-4D5C-A5AA-91DC7B7984CC}" type="doc">
      <dgm:prSet loTypeId="urn:microsoft.com/office/officeart/2008/layout/LinedList" loCatId="list" qsTypeId="urn:microsoft.com/office/officeart/2005/8/quickstyle/simple1" qsCatId="simple" csTypeId="urn:microsoft.com/office/officeart/2005/8/colors/colorful5" csCatId="colorful"/>
      <dgm:spPr/>
      <dgm:t>
        <a:bodyPr/>
        <a:lstStyle/>
        <a:p>
          <a:endParaRPr lang="en-US"/>
        </a:p>
      </dgm:t>
    </dgm:pt>
    <dgm:pt modelId="{E3A2ABF2-1E4F-4002-B2F7-3565CA74B369}">
      <dgm:prSet/>
      <dgm:spPr/>
      <dgm:t>
        <a:bodyPr/>
        <a:lstStyle/>
        <a:p>
          <a:r>
            <a:rPr lang="en-US"/>
            <a:t>• Communicate clearly in families’ home languages.</a:t>
          </a:r>
        </a:p>
      </dgm:t>
    </dgm:pt>
    <dgm:pt modelId="{6778FE87-9BA3-4E21-8033-F47EE7EF99E6}" type="parTrans" cxnId="{E63CB351-3AF7-4D67-AC15-1E5BF225A6AD}">
      <dgm:prSet/>
      <dgm:spPr/>
      <dgm:t>
        <a:bodyPr/>
        <a:lstStyle/>
        <a:p>
          <a:endParaRPr lang="en-US"/>
        </a:p>
      </dgm:t>
    </dgm:pt>
    <dgm:pt modelId="{08681F4A-DC46-4E6E-B47C-052180808B9F}" type="sibTrans" cxnId="{E63CB351-3AF7-4D67-AC15-1E5BF225A6AD}">
      <dgm:prSet/>
      <dgm:spPr/>
      <dgm:t>
        <a:bodyPr/>
        <a:lstStyle/>
        <a:p>
          <a:endParaRPr lang="en-US"/>
        </a:p>
      </dgm:t>
    </dgm:pt>
    <dgm:pt modelId="{FF80DB44-FDE3-4920-A992-C64594E4C63A}">
      <dgm:prSet/>
      <dgm:spPr/>
      <dgm:t>
        <a:bodyPr/>
        <a:lstStyle/>
        <a:p>
          <a:r>
            <a:rPr lang="en-US"/>
            <a:t>• Provide information on community resources (legal aid, food banks, clinics).</a:t>
          </a:r>
        </a:p>
      </dgm:t>
    </dgm:pt>
    <dgm:pt modelId="{129DA128-8D86-4F9A-953E-6A8765D38786}" type="parTrans" cxnId="{42A80BD6-CD8B-4B0B-8DF2-A660228C9AE5}">
      <dgm:prSet/>
      <dgm:spPr/>
      <dgm:t>
        <a:bodyPr/>
        <a:lstStyle/>
        <a:p>
          <a:endParaRPr lang="en-US"/>
        </a:p>
      </dgm:t>
    </dgm:pt>
    <dgm:pt modelId="{49A9FFEC-BDDC-4108-B9BB-5AB86E7F1671}" type="sibTrans" cxnId="{42A80BD6-CD8B-4B0B-8DF2-A660228C9AE5}">
      <dgm:prSet/>
      <dgm:spPr/>
      <dgm:t>
        <a:bodyPr/>
        <a:lstStyle/>
        <a:p>
          <a:endParaRPr lang="en-US"/>
        </a:p>
      </dgm:t>
    </dgm:pt>
    <dgm:pt modelId="{B573E143-B0C7-4B10-9A57-B208078E982B}">
      <dgm:prSet/>
      <dgm:spPr/>
      <dgm:t>
        <a:bodyPr/>
        <a:lstStyle/>
        <a:p>
          <a:r>
            <a:rPr lang="en-US"/>
            <a:t>• Host family nights or cultural events that build trust.</a:t>
          </a:r>
        </a:p>
      </dgm:t>
    </dgm:pt>
    <dgm:pt modelId="{BB99E2E4-43B2-463D-B893-7AFA193639DD}" type="parTrans" cxnId="{5A489A2C-F4A5-48D1-B789-C42A3953E627}">
      <dgm:prSet/>
      <dgm:spPr/>
      <dgm:t>
        <a:bodyPr/>
        <a:lstStyle/>
        <a:p>
          <a:endParaRPr lang="en-US"/>
        </a:p>
      </dgm:t>
    </dgm:pt>
    <dgm:pt modelId="{317CAEED-6B37-4121-A34B-5C49506D2FE1}" type="sibTrans" cxnId="{5A489A2C-F4A5-48D1-B789-C42A3953E627}">
      <dgm:prSet/>
      <dgm:spPr/>
      <dgm:t>
        <a:bodyPr/>
        <a:lstStyle/>
        <a:p>
          <a:endParaRPr lang="en-US"/>
        </a:p>
      </dgm:t>
    </dgm:pt>
    <dgm:pt modelId="{FCA48201-37D6-4FA1-877B-439DE56D25C9}">
      <dgm:prSet/>
      <dgm:spPr/>
      <dgm:t>
        <a:bodyPr/>
        <a:lstStyle/>
        <a:p>
          <a:r>
            <a:rPr lang="en-US"/>
            <a:t>• Collaborate with local organizations that support immigrant communities.</a:t>
          </a:r>
        </a:p>
      </dgm:t>
    </dgm:pt>
    <dgm:pt modelId="{DC6E41CC-D59C-4014-8C42-A9FA7943B559}" type="parTrans" cxnId="{AA463F54-BF81-4276-BCDA-C9792285014A}">
      <dgm:prSet/>
      <dgm:spPr/>
      <dgm:t>
        <a:bodyPr/>
        <a:lstStyle/>
        <a:p>
          <a:endParaRPr lang="en-US"/>
        </a:p>
      </dgm:t>
    </dgm:pt>
    <dgm:pt modelId="{C59888BB-9515-48C1-991B-66C16C3E5973}" type="sibTrans" cxnId="{AA463F54-BF81-4276-BCDA-C9792285014A}">
      <dgm:prSet/>
      <dgm:spPr/>
      <dgm:t>
        <a:bodyPr/>
        <a:lstStyle/>
        <a:p>
          <a:endParaRPr lang="en-US"/>
        </a:p>
      </dgm:t>
    </dgm:pt>
    <dgm:pt modelId="{290E6772-D9B4-41E0-95B1-DD80535E47D5}">
      <dgm:prSet/>
      <dgm:spPr/>
      <dgm:t>
        <a:bodyPr/>
        <a:lstStyle/>
        <a:p>
          <a:r>
            <a:rPr lang="en-US"/>
            <a:t>• Reassure families that schools are sensitive to their privacy and safety.</a:t>
          </a:r>
        </a:p>
      </dgm:t>
    </dgm:pt>
    <dgm:pt modelId="{CF121251-5C8F-40C7-BD29-1234CB1CE691}" type="parTrans" cxnId="{E1DED400-6807-4178-B607-C8E57F3670FC}">
      <dgm:prSet/>
      <dgm:spPr/>
      <dgm:t>
        <a:bodyPr/>
        <a:lstStyle/>
        <a:p>
          <a:endParaRPr lang="en-US"/>
        </a:p>
      </dgm:t>
    </dgm:pt>
    <dgm:pt modelId="{67FA29F6-D4FF-4789-9AFB-035B8926F0B5}" type="sibTrans" cxnId="{E1DED400-6807-4178-B607-C8E57F3670FC}">
      <dgm:prSet/>
      <dgm:spPr/>
      <dgm:t>
        <a:bodyPr/>
        <a:lstStyle/>
        <a:p>
          <a:endParaRPr lang="en-US"/>
        </a:p>
      </dgm:t>
    </dgm:pt>
    <dgm:pt modelId="{1D3798FB-EE66-4F50-A41D-0835770D8EE6}" type="pres">
      <dgm:prSet presAssocID="{A92F1D1A-C4D5-4D5C-A5AA-91DC7B7984CC}" presName="vert0" presStyleCnt="0">
        <dgm:presLayoutVars>
          <dgm:dir/>
          <dgm:animOne val="branch"/>
          <dgm:animLvl val="lvl"/>
        </dgm:presLayoutVars>
      </dgm:prSet>
      <dgm:spPr/>
    </dgm:pt>
    <dgm:pt modelId="{0CE13B6F-1330-4487-B8D4-34B6F3D8A73D}" type="pres">
      <dgm:prSet presAssocID="{E3A2ABF2-1E4F-4002-B2F7-3565CA74B369}" presName="thickLine" presStyleLbl="alignNode1" presStyleIdx="0" presStyleCnt="5"/>
      <dgm:spPr/>
    </dgm:pt>
    <dgm:pt modelId="{35EB207F-CCC1-40DD-AA18-DDC0D81040F1}" type="pres">
      <dgm:prSet presAssocID="{E3A2ABF2-1E4F-4002-B2F7-3565CA74B369}" presName="horz1" presStyleCnt="0"/>
      <dgm:spPr/>
    </dgm:pt>
    <dgm:pt modelId="{525C98E7-4C51-46E1-A5BE-9907CF73431B}" type="pres">
      <dgm:prSet presAssocID="{E3A2ABF2-1E4F-4002-B2F7-3565CA74B369}" presName="tx1" presStyleLbl="revTx" presStyleIdx="0" presStyleCnt="5"/>
      <dgm:spPr/>
    </dgm:pt>
    <dgm:pt modelId="{EA609C34-2DB8-4040-8664-49E1CC22FC1F}" type="pres">
      <dgm:prSet presAssocID="{E3A2ABF2-1E4F-4002-B2F7-3565CA74B369}" presName="vert1" presStyleCnt="0"/>
      <dgm:spPr/>
    </dgm:pt>
    <dgm:pt modelId="{F48C1443-316E-4200-A71A-F94BD215B897}" type="pres">
      <dgm:prSet presAssocID="{FF80DB44-FDE3-4920-A992-C64594E4C63A}" presName="thickLine" presStyleLbl="alignNode1" presStyleIdx="1" presStyleCnt="5"/>
      <dgm:spPr/>
    </dgm:pt>
    <dgm:pt modelId="{5C9045AE-0A5A-446A-BDC5-8DDD4FC261BE}" type="pres">
      <dgm:prSet presAssocID="{FF80DB44-FDE3-4920-A992-C64594E4C63A}" presName="horz1" presStyleCnt="0"/>
      <dgm:spPr/>
    </dgm:pt>
    <dgm:pt modelId="{99F16F01-3697-4885-8095-67B576C276FE}" type="pres">
      <dgm:prSet presAssocID="{FF80DB44-FDE3-4920-A992-C64594E4C63A}" presName="tx1" presStyleLbl="revTx" presStyleIdx="1" presStyleCnt="5"/>
      <dgm:spPr/>
    </dgm:pt>
    <dgm:pt modelId="{CA249415-5696-4674-A9F1-A5D3595F9AB6}" type="pres">
      <dgm:prSet presAssocID="{FF80DB44-FDE3-4920-A992-C64594E4C63A}" presName="vert1" presStyleCnt="0"/>
      <dgm:spPr/>
    </dgm:pt>
    <dgm:pt modelId="{48FA7F6B-4BFB-4D29-BDA9-9CF02374EDD0}" type="pres">
      <dgm:prSet presAssocID="{B573E143-B0C7-4B10-9A57-B208078E982B}" presName="thickLine" presStyleLbl="alignNode1" presStyleIdx="2" presStyleCnt="5"/>
      <dgm:spPr/>
    </dgm:pt>
    <dgm:pt modelId="{8FC01C17-290E-47D9-8766-81FCDF64E4F8}" type="pres">
      <dgm:prSet presAssocID="{B573E143-B0C7-4B10-9A57-B208078E982B}" presName="horz1" presStyleCnt="0"/>
      <dgm:spPr/>
    </dgm:pt>
    <dgm:pt modelId="{2A42C0BD-BBAF-4DA1-99C8-C00011AF401A}" type="pres">
      <dgm:prSet presAssocID="{B573E143-B0C7-4B10-9A57-B208078E982B}" presName="tx1" presStyleLbl="revTx" presStyleIdx="2" presStyleCnt="5"/>
      <dgm:spPr/>
    </dgm:pt>
    <dgm:pt modelId="{B477C136-5495-4105-A627-E7CE9F6BAFC4}" type="pres">
      <dgm:prSet presAssocID="{B573E143-B0C7-4B10-9A57-B208078E982B}" presName="vert1" presStyleCnt="0"/>
      <dgm:spPr/>
    </dgm:pt>
    <dgm:pt modelId="{AE8AB95C-DB39-490F-86AB-7A6F08AF75AD}" type="pres">
      <dgm:prSet presAssocID="{FCA48201-37D6-4FA1-877B-439DE56D25C9}" presName="thickLine" presStyleLbl="alignNode1" presStyleIdx="3" presStyleCnt="5"/>
      <dgm:spPr/>
    </dgm:pt>
    <dgm:pt modelId="{DCE00E21-24BE-4F16-B090-25275AC7E136}" type="pres">
      <dgm:prSet presAssocID="{FCA48201-37D6-4FA1-877B-439DE56D25C9}" presName="horz1" presStyleCnt="0"/>
      <dgm:spPr/>
    </dgm:pt>
    <dgm:pt modelId="{14CE4BE4-C4A0-4C37-A6EF-5A4CAF40334C}" type="pres">
      <dgm:prSet presAssocID="{FCA48201-37D6-4FA1-877B-439DE56D25C9}" presName="tx1" presStyleLbl="revTx" presStyleIdx="3" presStyleCnt="5"/>
      <dgm:spPr/>
    </dgm:pt>
    <dgm:pt modelId="{91B2B39D-D7DB-48FC-92A4-1E05D3FE7650}" type="pres">
      <dgm:prSet presAssocID="{FCA48201-37D6-4FA1-877B-439DE56D25C9}" presName="vert1" presStyleCnt="0"/>
      <dgm:spPr/>
    </dgm:pt>
    <dgm:pt modelId="{B90981C1-01D2-4A01-8B44-82B0A1B76457}" type="pres">
      <dgm:prSet presAssocID="{290E6772-D9B4-41E0-95B1-DD80535E47D5}" presName="thickLine" presStyleLbl="alignNode1" presStyleIdx="4" presStyleCnt="5"/>
      <dgm:spPr/>
    </dgm:pt>
    <dgm:pt modelId="{2D51D999-5605-48D7-A59B-BAEAE70F7D17}" type="pres">
      <dgm:prSet presAssocID="{290E6772-D9B4-41E0-95B1-DD80535E47D5}" presName="horz1" presStyleCnt="0"/>
      <dgm:spPr/>
    </dgm:pt>
    <dgm:pt modelId="{D277A3BA-E0B4-45BC-836A-54532FE3A87A}" type="pres">
      <dgm:prSet presAssocID="{290E6772-D9B4-41E0-95B1-DD80535E47D5}" presName="tx1" presStyleLbl="revTx" presStyleIdx="4" presStyleCnt="5"/>
      <dgm:spPr/>
    </dgm:pt>
    <dgm:pt modelId="{8764092F-6C50-46F7-9365-DC0E49F44209}" type="pres">
      <dgm:prSet presAssocID="{290E6772-D9B4-41E0-95B1-DD80535E47D5}" presName="vert1" presStyleCnt="0"/>
      <dgm:spPr/>
    </dgm:pt>
  </dgm:ptLst>
  <dgm:cxnLst>
    <dgm:cxn modelId="{E1DED400-6807-4178-B607-C8E57F3670FC}" srcId="{A92F1D1A-C4D5-4D5C-A5AA-91DC7B7984CC}" destId="{290E6772-D9B4-41E0-95B1-DD80535E47D5}" srcOrd="4" destOrd="0" parTransId="{CF121251-5C8F-40C7-BD29-1234CB1CE691}" sibTransId="{67FA29F6-D4FF-4789-9AFB-035B8926F0B5}"/>
    <dgm:cxn modelId="{196B4910-4E10-4D1A-BC7C-52A3A555D357}" type="presOf" srcId="{290E6772-D9B4-41E0-95B1-DD80535E47D5}" destId="{D277A3BA-E0B4-45BC-836A-54532FE3A87A}" srcOrd="0" destOrd="0" presId="urn:microsoft.com/office/officeart/2008/layout/LinedList"/>
    <dgm:cxn modelId="{FFD0FD15-071B-49C2-BB50-9E381ECC13E5}" type="presOf" srcId="{FCA48201-37D6-4FA1-877B-439DE56D25C9}" destId="{14CE4BE4-C4A0-4C37-A6EF-5A4CAF40334C}" srcOrd="0" destOrd="0" presId="urn:microsoft.com/office/officeart/2008/layout/LinedList"/>
    <dgm:cxn modelId="{B1986319-3863-4556-AE12-425E0BAB1BA6}" type="presOf" srcId="{A92F1D1A-C4D5-4D5C-A5AA-91DC7B7984CC}" destId="{1D3798FB-EE66-4F50-A41D-0835770D8EE6}" srcOrd="0" destOrd="0" presId="urn:microsoft.com/office/officeart/2008/layout/LinedList"/>
    <dgm:cxn modelId="{5A489A2C-F4A5-48D1-B789-C42A3953E627}" srcId="{A92F1D1A-C4D5-4D5C-A5AA-91DC7B7984CC}" destId="{B573E143-B0C7-4B10-9A57-B208078E982B}" srcOrd="2" destOrd="0" parTransId="{BB99E2E4-43B2-463D-B893-7AFA193639DD}" sibTransId="{317CAEED-6B37-4121-A34B-5C49506D2FE1}"/>
    <dgm:cxn modelId="{E63CB351-3AF7-4D67-AC15-1E5BF225A6AD}" srcId="{A92F1D1A-C4D5-4D5C-A5AA-91DC7B7984CC}" destId="{E3A2ABF2-1E4F-4002-B2F7-3565CA74B369}" srcOrd="0" destOrd="0" parTransId="{6778FE87-9BA3-4E21-8033-F47EE7EF99E6}" sibTransId="{08681F4A-DC46-4E6E-B47C-052180808B9F}"/>
    <dgm:cxn modelId="{426EA852-0FA5-4B6B-8522-7BA6CA4B360A}" type="presOf" srcId="{E3A2ABF2-1E4F-4002-B2F7-3565CA74B369}" destId="{525C98E7-4C51-46E1-A5BE-9907CF73431B}" srcOrd="0" destOrd="0" presId="urn:microsoft.com/office/officeart/2008/layout/LinedList"/>
    <dgm:cxn modelId="{E64FD653-4C58-44F4-B6F8-542400DD5231}" type="presOf" srcId="{FF80DB44-FDE3-4920-A992-C64594E4C63A}" destId="{99F16F01-3697-4885-8095-67B576C276FE}" srcOrd="0" destOrd="0" presId="urn:microsoft.com/office/officeart/2008/layout/LinedList"/>
    <dgm:cxn modelId="{AA463F54-BF81-4276-BCDA-C9792285014A}" srcId="{A92F1D1A-C4D5-4D5C-A5AA-91DC7B7984CC}" destId="{FCA48201-37D6-4FA1-877B-439DE56D25C9}" srcOrd="3" destOrd="0" parTransId="{DC6E41CC-D59C-4014-8C42-A9FA7943B559}" sibTransId="{C59888BB-9515-48C1-991B-66C16C3E5973}"/>
    <dgm:cxn modelId="{869B65A3-8B29-4149-98F9-0FC658311614}" type="presOf" srcId="{B573E143-B0C7-4B10-9A57-B208078E982B}" destId="{2A42C0BD-BBAF-4DA1-99C8-C00011AF401A}" srcOrd="0" destOrd="0" presId="urn:microsoft.com/office/officeart/2008/layout/LinedList"/>
    <dgm:cxn modelId="{42A80BD6-CD8B-4B0B-8DF2-A660228C9AE5}" srcId="{A92F1D1A-C4D5-4D5C-A5AA-91DC7B7984CC}" destId="{FF80DB44-FDE3-4920-A992-C64594E4C63A}" srcOrd="1" destOrd="0" parTransId="{129DA128-8D86-4F9A-953E-6A8765D38786}" sibTransId="{49A9FFEC-BDDC-4108-B9BB-5AB86E7F1671}"/>
    <dgm:cxn modelId="{4571CF59-74D8-4540-BB78-B6D64F24F9E2}" type="presParOf" srcId="{1D3798FB-EE66-4F50-A41D-0835770D8EE6}" destId="{0CE13B6F-1330-4487-B8D4-34B6F3D8A73D}" srcOrd="0" destOrd="0" presId="urn:microsoft.com/office/officeart/2008/layout/LinedList"/>
    <dgm:cxn modelId="{6CAA06FD-80AA-421B-931D-A8634EF7273B}" type="presParOf" srcId="{1D3798FB-EE66-4F50-A41D-0835770D8EE6}" destId="{35EB207F-CCC1-40DD-AA18-DDC0D81040F1}" srcOrd="1" destOrd="0" presId="urn:microsoft.com/office/officeart/2008/layout/LinedList"/>
    <dgm:cxn modelId="{10A7E45F-22E4-492A-9B7F-58E069093B81}" type="presParOf" srcId="{35EB207F-CCC1-40DD-AA18-DDC0D81040F1}" destId="{525C98E7-4C51-46E1-A5BE-9907CF73431B}" srcOrd="0" destOrd="0" presId="urn:microsoft.com/office/officeart/2008/layout/LinedList"/>
    <dgm:cxn modelId="{D01974DB-2434-4C3D-A7FF-CA3835305264}" type="presParOf" srcId="{35EB207F-CCC1-40DD-AA18-DDC0D81040F1}" destId="{EA609C34-2DB8-4040-8664-49E1CC22FC1F}" srcOrd="1" destOrd="0" presId="urn:microsoft.com/office/officeart/2008/layout/LinedList"/>
    <dgm:cxn modelId="{03253B68-F6E1-426B-92DA-FD28C44C69B9}" type="presParOf" srcId="{1D3798FB-EE66-4F50-A41D-0835770D8EE6}" destId="{F48C1443-316E-4200-A71A-F94BD215B897}" srcOrd="2" destOrd="0" presId="urn:microsoft.com/office/officeart/2008/layout/LinedList"/>
    <dgm:cxn modelId="{9A732096-14C9-4B61-B869-6073A387E5ED}" type="presParOf" srcId="{1D3798FB-EE66-4F50-A41D-0835770D8EE6}" destId="{5C9045AE-0A5A-446A-BDC5-8DDD4FC261BE}" srcOrd="3" destOrd="0" presId="urn:microsoft.com/office/officeart/2008/layout/LinedList"/>
    <dgm:cxn modelId="{1CAE37C0-7B19-4C43-A8AE-0CC96159C127}" type="presParOf" srcId="{5C9045AE-0A5A-446A-BDC5-8DDD4FC261BE}" destId="{99F16F01-3697-4885-8095-67B576C276FE}" srcOrd="0" destOrd="0" presId="urn:microsoft.com/office/officeart/2008/layout/LinedList"/>
    <dgm:cxn modelId="{7463314A-235D-446B-91E5-C702FB52C9D6}" type="presParOf" srcId="{5C9045AE-0A5A-446A-BDC5-8DDD4FC261BE}" destId="{CA249415-5696-4674-A9F1-A5D3595F9AB6}" srcOrd="1" destOrd="0" presId="urn:microsoft.com/office/officeart/2008/layout/LinedList"/>
    <dgm:cxn modelId="{4F88C8FE-5E3B-4238-B591-F2DD9526F4EA}" type="presParOf" srcId="{1D3798FB-EE66-4F50-A41D-0835770D8EE6}" destId="{48FA7F6B-4BFB-4D29-BDA9-9CF02374EDD0}" srcOrd="4" destOrd="0" presId="urn:microsoft.com/office/officeart/2008/layout/LinedList"/>
    <dgm:cxn modelId="{69D0FE35-2218-4F3B-B36B-7815467D70EE}" type="presParOf" srcId="{1D3798FB-EE66-4F50-A41D-0835770D8EE6}" destId="{8FC01C17-290E-47D9-8766-81FCDF64E4F8}" srcOrd="5" destOrd="0" presId="urn:microsoft.com/office/officeart/2008/layout/LinedList"/>
    <dgm:cxn modelId="{3237DD47-9FFC-464B-8646-D9D8777A8ACB}" type="presParOf" srcId="{8FC01C17-290E-47D9-8766-81FCDF64E4F8}" destId="{2A42C0BD-BBAF-4DA1-99C8-C00011AF401A}" srcOrd="0" destOrd="0" presId="urn:microsoft.com/office/officeart/2008/layout/LinedList"/>
    <dgm:cxn modelId="{F7E69DBF-5E64-4884-B069-9A3D8BD722B7}" type="presParOf" srcId="{8FC01C17-290E-47D9-8766-81FCDF64E4F8}" destId="{B477C136-5495-4105-A627-E7CE9F6BAFC4}" srcOrd="1" destOrd="0" presId="urn:microsoft.com/office/officeart/2008/layout/LinedList"/>
    <dgm:cxn modelId="{7B08C3C8-1E64-4495-B0A4-B390C8348571}" type="presParOf" srcId="{1D3798FB-EE66-4F50-A41D-0835770D8EE6}" destId="{AE8AB95C-DB39-490F-86AB-7A6F08AF75AD}" srcOrd="6" destOrd="0" presId="urn:microsoft.com/office/officeart/2008/layout/LinedList"/>
    <dgm:cxn modelId="{C7FD2F53-2DB4-4C57-8580-B3BBC37D7754}" type="presParOf" srcId="{1D3798FB-EE66-4F50-A41D-0835770D8EE6}" destId="{DCE00E21-24BE-4F16-B090-25275AC7E136}" srcOrd="7" destOrd="0" presId="urn:microsoft.com/office/officeart/2008/layout/LinedList"/>
    <dgm:cxn modelId="{84537219-B5C8-4C52-B923-E7ADA1D354CB}" type="presParOf" srcId="{DCE00E21-24BE-4F16-B090-25275AC7E136}" destId="{14CE4BE4-C4A0-4C37-A6EF-5A4CAF40334C}" srcOrd="0" destOrd="0" presId="urn:microsoft.com/office/officeart/2008/layout/LinedList"/>
    <dgm:cxn modelId="{6A6FD996-33A7-42E0-BCCF-B99A71BCF355}" type="presParOf" srcId="{DCE00E21-24BE-4F16-B090-25275AC7E136}" destId="{91B2B39D-D7DB-48FC-92A4-1E05D3FE7650}" srcOrd="1" destOrd="0" presId="urn:microsoft.com/office/officeart/2008/layout/LinedList"/>
    <dgm:cxn modelId="{E5656850-CED1-4FFA-8D69-F5096779850D}" type="presParOf" srcId="{1D3798FB-EE66-4F50-A41D-0835770D8EE6}" destId="{B90981C1-01D2-4A01-8B44-82B0A1B76457}" srcOrd="8" destOrd="0" presId="urn:microsoft.com/office/officeart/2008/layout/LinedList"/>
    <dgm:cxn modelId="{15D72EE3-6E46-4D8B-B7D5-29C26AEC0462}" type="presParOf" srcId="{1D3798FB-EE66-4F50-A41D-0835770D8EE6}" destId="{2D51D999-5605-48D7-A59B-BAEAE70F7D17}" srcOrd="9" destOrd="0" presId="urn:microsoft.com/office/officeart/2008/layout/LinedList"/>
    <dgm:cxn modelId="{19FA5F05-0C47-4584-AD17-A8DDD5B23DAB}" type="presParOf" srcId="{2D51D999-5605-48D7-A59B-BAEAE70F7D17}" destId="{D277A3BA-E0B4-45BC-836A-54532FE3A87A}" srcOrd="0" destOrd="0" presId="urn:microsoft.com/office/officeart/2008/layout/LinedList"/>
    <dgm:cxn modelId="{BF64155A-8DE0-438E-95DB-6185A454850A}" type="presParOf" srcId="{2D51D999-5605-48D7-A59B-BAEAE70F7D17}" destId="{8764092F-6C50-46F7-9365-DC0E49F4420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06C55DC-5786-44C2-A82A-42AB660DB487}" type="doc">
      <dgm:prSet loTypeId="urn:microsoft.com/office/officeart/2008/layout/LinedList" loCatId="list" qsTypeId="urn:microsoft.com/office/officeart/2005/8/quickstyle/simple1" qsCatId="simple" csTypeId="urn:microsoft.com/office/officeart/2005/8/colors/accent4_2" csCatId="accent4"/>
      <dgm:spPr/>
      <dgm:t>
        <a:bodyPr/>
        <a:lstStyle/>
        <a:p>
          <a:endParaRPr lang="en-US"/>
        </a:p>
      </dgm:t>
    </dgm:pt>
    <dgm:pt modelId="{6980A5E6-8C5B-46F4-B287-8D14EFCDF2C0}">
      <dgm:prSet/>
      <dgm:spPr/>
      <dgm:t>
        <a:bodyPr/>
        <a:lstStyle/>
        <a:p>
          <a:r>
            <a:rPr lang="en-US"/>
            <a:t>• Focus on students’ strengths, skills, and future goals.</a:t>
          </a:r>
        </a:p>
      </dgm:t>
    </dgm:pt>
    <dgm:pt modelId="{B2EE026B-FA35-417E-84C0-7BED26EFAE87}" type="parTrans" cxnId="{DDC2B900-21F0-4B29-A667-02086A579F34}">
      <dgm:prSet/>
      <dgm:spPr/>
      <dgm:t>
        <a:bodyPr/>
        <a:lstStyle/>
        <a:p>
          <a:endParaRPr lang="en-US"/>
        </a:p>
      </dgm:t>
    </dgm:pt>
    <dgm:pt modelId="{59BADA25-3096-4FC9-9D79-B92A3E318B94}" type="sibTrans" cxnId="{DDC2B900-21F0-4B29-A667-02086A579F34}">
      <dgm:prSet/>
      <dgm:spPr/>
      <dgm:t>
        <a:bodyPr/>
        <a:lstStyle/>
        <a:p>
          <a:endParaRPr lang="en-US"/>
        </a:p>
      </dgm:t>
    </dgm:pt>
    <dgm:pt modelId="{8E3038EA-A60C-4D71-BB0B-90ABE4956E1C}">
      <dgm:prSet/>
      <dgm:spPr/>
      <dgm:t>
        <a:bodyPr/>
        <a:lstStyle/>
        <a:p>
          <a:r>
            <a:rPr lang="en-US"/>
            <a:t>• Integrate social-emotional learning (SEL) into daily routines.</a:t>
          </a:r>
        </a:p>
      </dgm:t>
    </dgm:pt>
    <dgm:pt modelId="{5EA4854E-0009-4323-AD58-D6D66873A41F}" type="parTrans" cxnId="{406B08A6-926B-4802-8583-AC4FE691AA9A}">
      <dgm:prSet/>
      <dgm:spPr/>
      <dgm:t>
        <a:bodyPr/>
        <a:lstStyle/>
        <a:p>
          <a:endParaRPr lang="en-US"/>
        </a:p>
      </dgm:t>
    </dgm:pt>
    <dgm:pt modelId="{86CF0855-2BC4-43B4-A014-AC7096392633}" type="sibTrans" cxnId="{406B08A6-926B-4802-8583-AC4FE691AA9A}">
      <dgm:prSet/>
      <dgm:spPr/>
      <dgm:t>
        <a:bodyPr/>
        <a:lstStyle/>
        <a:p>
          <a:endParaRPr lang="en-US"/>
        </a:p>
      </dgm:t>
    </dgm:pt>
    <dgm:pt modelId="{0A1F0519-DFDE-4CD6-9D77-ABA28266F8F1}">
      <dgm:prSet/>
      <dgm:spPr/>
      <dgm:t>
        <a:bodyPr/>
        <a:lstStyle/>
        <a:p>
          <a:r>
            <a:rPr lang="en-US"/>
            <a:t>• Celebrate diversity through classroom culture and curriculum.</a:t>
          </a:r>
        </a:p>
      </dgm:t>
    </dgm:pt>
    <dgm:pt modelId="{1691E25F-F112-45C4-8BE6-16E0705C6921}" type="parTrans" cxnId="{F1B2A29E-13F6-4556-9E7C-7276AD3C3C07}">
      <dgm:prSet/>
      <dgm:spPr/>
      <dgm:t>
        <a:bodyPr/>
        <a:lstStyle/>
        <a:p>
          <a:endParaRPr lang="en-US"/>
        </a:p>
      </dgm:t>
    </dgm:pt>
    <dgm:pt modelId="{681AA624-E871-490B-B82B-DC5203B5E1DF}" type="sibTrans" cxnId="{F1B2A29E-13F6-4556-9E7C-7276AD3C3C07}">
      <dgm:prSet/>
      <dgm:spPr/>
      <dgm:t>
        <a:bodyPr/>
        <a:lstStyle/>
        <a:p>
          <a:endParaRPr lang="en-US"/>
        </a:p>
      </dgm:t>
    </dgm:pt>
    <dgm:pt modelId="{6230993D-3934-4535-9729-C0E91AF1D8F4}">
      <dgm:prSet/>
      <dgm:spPr/>
      <dgm:t>
        <a:bodyPr/>
        <a:lstStyle/>
        <a:p>
          <a:r>
            <a:rPr lang="en-US"/>
            <a:t>• Help students find safe adults and peer networks for support.</a:t>
          </a:r>
        </a:p>
      </dgm:t>
    </dgm:pt>
    <dgm:pt modelId="{82153ABD-AB69-43FF-81AB-3E9E58E74A9F}" type="parTrans" cxnId="{84682C2B-71CA-4EB5-9F14-D93955656BD3}">
      <dgm:prSet/>
      <dgm:spPr/>
      <dgm:t>
        <a:bodyPr/>
        <a:lstStyle/>
        <a:p>
          <a:endParaRPr lang="en-US"/>
        </a:p>
      </dgm:t>
    </dgm:pt>
    <dgm:pt modelId="{FE321E1D-0B69-47E6-9722-05BD985BBB66}" type="sibTrans" cxnId="{84682C2B-71CA-4EB5-9F14-D93955656BD3}">
      <dgm:prSet/>
      <dgm:spPr/>
      <dgm:t>
        <a:bodyPr/>
        <a:lstStyle/>
        <a:p>
          <a:endParaRPr lang="en-US"/>
        </a:p>
      </dgm:t>
    </dgm:pt>
    <dgm:pt modelId="{DFCFBF05-3807-4CE9-8F92-423621D5F701}">
      <dgm:prSet/>
      <dgm:spPr/>
      <dgm:t>
        <a:bodyPr/>
        <a:lstStyle/>
        <a:p>
          <a:r>
            <a:rPr lang="en-US"/>
            <a:t>• Remind students that they have value, potential, and allies.</a:t>
          </a:r>
        </a:p>
      </dgm:t>
    </dgm:pt>
    <dgm:pt modelId="{B6CC86DC-ED95-45F0-A33E-9B55A0AD217A}" type="parTrans" cxnId="{D587CD6B-1761-4D9B-B01D-EBD37D4B1FF6}">
      <dgm:prSet/>
      <dgm:spPr/>
      <dgm:t>
        <a:bodyPr/>
        <a:lstStyle/>
        <a:p>
          <a:endParaRPr lang="en-US"/>
        </a:p>
      </dgm:t>
    </dgm:pt>
    <dgm:pt modelId="{06FB3D13-6A19-4D95-82FA-CA914C270FD6}" type="sibTrans" cxnId="{D587CD6B-1761-4D9B-B01D-EBD37D4B1FF6}">
      <dgm:prSet/>
      <dgm:spPr/>
      <dgm:t>
        <a:bodyPr/>
        <a:lstStyle/>
        <a:p>
          <a:endParaRPr lang="en-US"/>
        </a:p>
      </dgm:t>
    </dgm:pt>
    <dgm:pt modelId="{8C2711A7-1FAD-47A1-87E1-6A080368E9A4}" type="pres">
      <dgm:prSet presAssocID="{D06C55DC-5786-44C2-A82A-42AB660DB487}" presName="vert0" presStyleCnt="0">
        <dgm:presLayoutVars>
          <dgm:dir/>
          <dgm:animOne val="branch"/>
          <dgm:animLvl val="lvl"/>
        </dgm:presLayoutVars>
      </dgm:prSet>
      <dgm:spPr/>
    </dgm:pt>
    <dgm:pt modelId="{4FB3160D-8393-410D-B4F5-1458E50D2B10}" type="pres">
      <dgm:prSet presAssocID="{6980A5E6-8C5B-46F4-B287-8D14EFCDF2C0}" presName="thickLine" presStyleLbl="alignNode1" presStyleIdx="0" presStyleCnt="5"/>
      <dgm:spPr/>
    </dgm:pt>
    <dgm:pt modelId="{686EA922-9BF5-4577-8EB8-5DBC0C3806E8}" type="pres">
      <dgm:prSet presAssocID="{6980A5E6-8C5B-46F4-B287-8D14EFCDF2C0}" presName="horz1" presStyleCnt="0"/>
      <dgm:spPr/>
    </dgm:pt>
    <dgm:pt modelId="{6080A90B-2E17-4A9E-93DE-DF8B241BF63B}" type="pres">
      <dgm:prSet presAssocID="{6980A5E6-8C5B-46F4-B287-8D14EFCDF2C0}" presName="tx1" presStyleLbl="revTx" presStyleIdx="0" presStyleCnt="5"/>
      <dgm:spPr/>
    </dgm:pt>
    <dgm:pt modelId="{AA285E0D-573C-4307-AC3D-2E90442F976D}" type="pres">
      <dgm:prSet presAssocID="{6980A5E6-8C5B-46F4-B287-8D14EFCDF2C0}" presName="vert1" presStyleCnt="0"/>
      <dgm:spPr/>
    </dgm:pt>
    <dgm:pt modelId="{830B845D-B365-4CD7-9A39-9E68ED050BA8}" type="pres">
      <dgm:prSet presAssocID="{8E3038EA-A60C-4D71-BB0B-90ABE4956E1C}" presName="thickLine" presStyleLbl="alignNode1" presStyleIdx="1" presStyleCnt="5"/>
      <dgm:spPr/>
    </dgm:pt>
    <dgm:pt modelId="{167366B2-2A2E-42B8-AC9F-5B88F28580AB}" type="pres">
      <dgm:prSet presAssocID="{8E3038EA-A60C-4D71-BB0B-90ABE4956E1C}" presName="horz1" presStyleCnt="0"/>
      <dgm:spPr/>
    </dgm:pt>
    <dgm:pt modelId="{642F7E4F-BE23-4692-807E-CF3A9B7B5A55}" type="pres">
      <dgm:prSet presAssocID="{8E3038EA-A60C-4D71-BB0B-90ABE4956E1C}" presName="tx1" presStyleLbl="revTx" presStyleIdx="1" presStyleCnt="5"/>
      <dgm:spPr/>
    </dgm:pt>
    <dgm:pt modelId="{0DE7981D-C189-4139-9849-23F990C2F981}" type="pres">
      <dgm:prSet presAssocID="{8E3038EA-A60C-4D71-BB0B-90ABE4956E1C}" presName="vert1" presStyleCnt="0"/>
      <dgm:spPr/>
    </dgm:pt>
    <dgm:pt modelId="{6016E79A-B493-4B66-9CB7-C3E16BFED400}" type="pres">
      <dgm:prSet presAssocID="{0A1F0519-DFDE-4CD6-9D77-ABA28266F8F1}" presName="thickLine" presStyleLbl="alignNode1" presStyleIdx="2" presStyleCnt="5"/>
      <dgm:spPr/>
    </dgm:pt>
    <dgm:pt modelId="{E96F846C-1D03-486B-A013-0E572EF35813}" type="pres">
      <dgm:prSet presAssocID="{0A1F0519-DFDE-4CD6-9D77-ABA28266F8F1}" presName="horz1" presStyleCnt="0"/>
      <dgm:spPr/>
    </dgm:pt>
    <dgm:pt modelId="{CF378646-B86C-4536-BCFF-8C41D28BB3C4}" type="pres">
      <dgm:prSet presAssocID="{0A1F0519-DFDE-4CD6-9D77-ABA28266F8F1}" presName="tx1" presStyleLbl="revTx" presStyleIdx="2" presStyleCnt="5"/>
      <dgm:spPr/>
    </dgm:pt>
    <dgm:pt modelId="{E37A5D9B-9BBE-4295-AFC2-11F714CBA0F8}" type="pres">
      <dgm:prSet presAssocID="{0A1F0519-DFDE-4CD6-9D77-ABA28266F8F1}" presName="vert1" presStyleCnt="0"/>
      <dgm:spPr/>
    </dgm:pt>
    <dgm:pt modelId="{C1BD4AA8-0E3A-4115-A1E7-80D293A31A0F}" type="pres">
      <dgm:prSet presAssocID="{6230993D-3934-4535-9729-C0E91AF1D8F4}" presName="thickLine" presStyleLbl="alignNode1" presStyleIdx="3" presStyleCnt="5"/>
      <dgm:spPr/>
    </dgm:pt>
    <dgm:pt modelId="{045DB363-CA9F-4205-943E-DB136F79C9F2}" type="pres">
      <dgm:prSet presAssocID="{6230993D-3934-4535-9729-C0E91AF1D8F4}" presName="horz1" presStyleCnt="0"/>
      <dgm:spPr/>
    </dgm:pt>
    <dgm:pt modelId="{1666DD5A-E58E-44B6-9091-BC222B01F69D}" type="pres">
      <dgm:prSet presAssocID="{6230993D-3934-4535-9729-C0E91AF1D8F4}" presName="tx1" presStyleLbl="revTx" presStyleIdx="3" presStyleCnt="5"/>
      <dgm:spPr/>
    </dgm:pt>
    <dgm:pt modelId="{78B7A991-B797-4680-A45B-57789C4EA15B}" type="pres">
      <dgm:prSet presAssocID="{6230993D-3934-4535-9729-C0E91AF1D8F4}" presName="vert1" presStyleCnt="0"/>
      <dgm:spPr/>
    </dgm:pt>
    <dgm:pt modelId="{B8796F50-C7DC-42BF-B11B-E75B2759194E}" type="pres">
      <dgm:prSet presAssocID="{DFCFBF05-3807-4CE9-8F92-423621D5F701}" presName="thickLine" presStyleLbl="alignNode1" presStyleIdx="4" presStyleCnt="5"/>
      <dgm:spPr/>
    </dgm:pt>
    <dgm:pt modelId="{B7813315-1081-4471-8DB0-A51F92B01848}" type="pres">
      <dgm:prSet presAssocID="{DFCFBF05-3807-4CE9-8F92-423621D5F701}" presName="horz1" presStyleCnt="0"/>
      <dgm:spPr/>
    </dgm:pt>
    <dgm:pt modelId="{51B775E9-5E18-40E2-9CBE-BAD376C807AE}" type="pres">
      <dgm:prSet presAssocID="{DFCFBF05-3807-4CE9-8F92-423621D5F701}" presName="tx1" presStyleLbl="revTx" presStyleIdx="4" presStyleCnt="5"/>
      <dgm:spPr/>
    </dgm:pt>
    <dgm:pt modelId="{59A0B9D7-4551-4373-A488-4191BB297364}" type="pres">
      <dgm:prSet presAssocID="{DFCFBF05-3807-4CE9-8F92-423621D5F701}" presName="vert1" presStyleCnt="0"/>
      <dgm:spPr/>
    </dgm:pt>
  </dgm:ptLst>
  <dgm:cxnLst>
    <dgm:cxn modelId="{DDC2B900-21F0-4B29-A667-02086A579F34}" srcId="{D06C55DC-5786-44C2-A82A-42AB660DB487}" destId="{6980A5E6-8C5B-46F4-B287-8D14EFCDF2C0}" srcOrd="0" destOrd="0" parTransId="{B2EE026B-FA35-417E-84C0-7BED26EFAE87}" sibTransId="{59BADA25-3096-4FC9-9D79-B92A3E318B94}"/>
    <dgm:cxn modelId="{84682C2B-71CA-4EB5-9F14-D93955656BD3}" srcId="{D06C55DC-5786-44C2-A82A-42AB660DB487}" destId="{6230993D-3934-4535-9729-C0E91AF1D8F4}" srcOrd="3" destOrd="0" parTransId="{82153ABD-AB69-43FF-81AB-3E9E58E74A9F}" sibTransId="{FE321E1D-0B69-47E6-9722-05BD985BBB66}"/>
    <dgm:cxn modelId="{9F75085B-D282-40D0-9140-92A2DBFDA74D}" type="presOf" srcId="{D06C55DC-5786-44C2-A82A-42AB660DB487}" destId="{8C2711A7-1FAD-47A1-87E1-6A080368E9A4}" srcOrd="0" destOrd="0" presId="urn:microsoft.com/office/officeart/2008/layout/LinedList"/>
    <dgm:cxn modelId="{D587CD6B-1761-4D9B-B01D-EBD37D4B1FF6}" srcId="{D06C55DC-5786-44C2-A82A-42AB660DB487}" destId="{DFCFBF05-3807-4CE9-8F92-423621D5F701}" srcOrd="4" destOrd="0" parTransId="{B6CC86DC-ED95-45F0-A33E-9B55A0AD217A}" sibTransId="{06FB3D13-6A19-4D95-82FA-CA914C270FD6}"/>
    <dgm:cxn modelId="{F1B2A29E-13F6-4556-9E7C-7276AD3C3C07}" srcId="{D06C55DC-5786-44C2-A82A-42AB660DB487}" destId="{0A1F0519-DFDE-4CD6-9D77-ABA28266F8F1}" srcOrd="2" destOrd="0" parTransId="{1691E25F-F112-45C4-8BE6-16E0705C6921}" sibTransId="{681AA624-E871-490B-B82B-DC5203B5E1DF}"/>
    <dgm:cxn modelId="{406B08A6-926B-4802-8583-AC4FE691AA9A}" srcId="{D06C55DC-5786-44C2-A82A-42AB660DB487}" destId="{8E3038EA-A60C-4D71-BB0B-90ABE4956E1C}" srcOrd="1" destOrd="0" parTransId="{5EA4854E-0009-4323-AD58-D6D66873A41F}" sibTransId="{86CF0855-2BC4-43B4-A014-AC7096392633}"/>
    <dgm:cxn modelId="{E874BFA6-37C4-42D6-9205-A20E4F518615}" type="presOf" srcId="{DFCFBF05-3807-4CE9-8F92-423621D5F701}" destId="{51B775E9-5E18-40E2-9CBE-BAD376C807AE}" srcOrd="0" destOrd="0" presId="urn:microsoft.com/office/officeart/2008/layout/LinedList"/>
    <dgm:cxn modelId="{B23DD7C5-600E-4217-ADF0-4CE8A0D12113}" type="presOf" srcId="{0A1F0519-DFDE-4CD6-9D77-ABA28266F8F1}" destId="{CF378646-B86C-4536-BCFF-8C41D28BB3C4}" srcOrd="0" destOrd="0" presId="urn:microsoft.com/office/officeart/2008/layout/LinedList"/>
    <dgm:cxn modelId="{ED14DBC5-017E-4577-8A9D-3932C7052702}" type="presOf" srcId="{6980A5E6-8C5B-46F4-B287-8D14EFCDF2C0}" destId="{6080A90B-2E17-4A9E-93DE-DF8B241BF63B}" srcOrd="0" destOrd="0" presId="urn:microsoft.com/office/officeart/2008/layout/LinedList"/>
    <dgm:cxn modelId="{C4F2DBDD-4155-4926-A465-FCA91383E6A4}" type="presOf" srcId="{6230993D-3934-4535-9729-C0E91AF1D8F4}" destId="{1666DD5A-E58E-44B6-9091-BC222B01F69D}" srcOrd="0" destOrd="0" presId="urn:microsoft.com/office/officeart/2008/layout/LinedList"/>
    <dgm:cxn modelId="{66F629FE-32E5-437D-A686-DBBB447A7007}" type="presOf" srcId="{8E3038EA-A60C-4D71-BB0B-90ABE4956E1C}" destId="{642F7E4F-BE23-4692-807E-CF3A9B7B5A55}" srcOrd="0" destOrd="0" presId="urn:microsoft.com/office/officeart/2008/layout/LinedList"/>
    <dgm:cxn modelId="{16E5033B-5A92-4EAD-8118-962D9030A0DB}" type="presParOf" srcId="{8C2711A7-1FAD-47A1-87E1-6A080368E9A4}" destId="{4FB3160D-8393-410D-B4F5-1458E50D2B10}" srcOrd="0" destOrd="0" presId="urn:microsoft.com/office/officeart/2008/layout/LinedList"/>
    <dgm:cxn modelId="{C825B4FE-A477-41E6-9C8C-8E5BDAD457E3}" type="presParOf" srcId="{8C2711A7-1FAD-47A1-87E1-6A080368E9A4}" destId="{686EA922-9BF5-4577-8EB8-5DBC0C3806E8}" srcOrd="1" destOrd="0" presId="urn:microsoft.com/office/officeart/2008/layout/LinedList"/>
    <dgm:cxn modelId="{4B0D28DD-9477-4996-991F-A5D53F2C3EFE}" type="presParOf" srcId="{686EA922-9BF5-4577-8EB8-5DBC0C3806E8}" destId="{6080A90B-2E17-4A9E-93DE-DF8B241BF63B}" srcOrd="0" destOrd="0" presId="urn:microsoft.com/office/officeart/2008/layout/LinedList"/>
    <dgm:cxn modelId="{EFE8147C-29CD-4E3F-B6A7-BB70A1D6A0D8}" type="presParOf" srcId="{686EA922-9BF5-4577-8EB8-5DBC0C3806E8}" destId="{AA285E0D-573C-4307-AC3D-2E90442F976D}" srcOrd="1" destOrd="0" presId="urn:microsoft.com/office/officeart/2008/layout/LinedList"/>
    <dgm:cxn modelId="{7509BAAA-514E-47CE-9AC2-5A678C897687}" type="presParOf" srcId="{8C2711A7-1FAD-47A1-87E1-6A080368E9A4}" destId="{830B845D-B365-4CD7-9A39-9E68ED050BA8}" srcOrd="2" destOrd="0" presId="urn:microsoft.com/office/officeart/2008/layout/LinedList"/>
    <dgm:cxn modelId="{5F84E07A-98F0-4889-991A-89654AF7FF7C}" type="presParOf" srcId="{8C2711A7-1FAD-47A1-87E1-6A080368E9A4}" destId="{167366B2-2A2E-42B8-AC9F-5B88F28580AB}" srcOrd="3" destOrd="0" presId="urn:microsoft.com/office/officeart/2008/layout/LinedList"/>
    <dgm:cxn modelId="{8DD1F537-1392-402E-BB93-270AAA52080E}" type="presParOf" srcId="{167366B2-2A2E-42B8-AC9F-5B88F28580AB}" destId="{642F7E4F-BE23-4692-807E-CF3A9B7B5A55}" srcOrd="0" destOrd="0" presId="urn:microsoft.com/office/officeart/2008/layout/LinedList"/>
    <dgm:cxn modelId="{1EB5CA93-2DF6-4CFD-BB14-1613CEA2C8EA}" type="presParOf" srcId="{167366B2-2A2E-42B8-AC9F-5B88F28580AB}" destId="{0DE7981D-C189-4139-9849-23F990C2F981}" srcOrd="1" destOrd="0" presId="urn:microsoft.com/office/officeart/2008/layout/LinedList"/>
    <dgm:cxn modelId="{4B86438E-74EF-4FFD-9A00-65262764D8BA}" type="presParOf" srcId="{8C2711A7-1FAD-47A1-87E1-6A080368E9A4}" destId="{6016E79A-B493-4B66-9CB7-C3E16BFED400}" srcOrd="4" destOrd="0" presId="urn:microsoft.com/office/officeart/2008/layout/LinedList"/>
    <dgm:cxn modelId="{11E73432-5AA7-47E9-9723-90E3DEEA02E4}" type="presParOf" srcId="{8C2711A7-1FAD-47A1-87E1-6A080368E9A4}" destId="{E96F846C-1D03-486B-A013-0E572EF35813}" srcOrd="5" destOrd="0" presId="urn:microsoft.com/office/officeart/2008/layout/LinedList"/>
    <dgm:cxn modelId="{3F22A92F-2681-4910-A845-531337DABEE2}" type="presParOf" srcId="{E96F846C-1D03-486B-A013-0E572EF35813}" destId="{CF378646-B86C-4536-BCFF-8C41D28BB3C4}" srcOrd="0" destOrd="0" presId="urn:microsoft.com/office/officeart/2008/layout/LinedList"/>
    <dgm:cxn modelId="{36541145-E516-4E3F-AF3D-3292A974874F}" type="presParOf" srcId="{E96F846C-1D03-486B-A013-0E572EF35813}" destId="{E37A5D9B-9BBE-4295-AFC2-11F714CBA0F8}" srcOrd="1" destOrd="0" presId="urn:microsoft.com/office/officeart/2008/layout/LinedList"/>
    <dgm:cxn modelId="{01C33807-154A-40E8-92B9-3B21C8DB0F72}" type="presParOf" srcId="{8C2711A7-1FAD-47A1-87E1-6A080368E9A4}" destId="{C1BD4AA8-0E3A-4115-A1E7-80D293A31A0F}" srcOrd="6" destOrd="0" presId="urn:microsoft.com/office/officeart/2008/layout/LinedList"/>
    <dgm:cxn modelId="{BADF2D22-F5B0-4B0E-9FDB-B4B34A09C147}" type="presParOf" srcId="{8C2711A7-1FAD-47A1-87E1-6A080368E9A4}" destId="{045DB363-CA9F-4205-943E-DB136F79C9F2}" srcOrd="7" destOrd="0" presId="urn:microsoft.com/office/officeart/2008/layout/LinedList"/>
    <dgm:cxn modelId="{08BF1E8D-F0EC-47E8-8F23-1AD0B900D82A}" type="presParOf" srcId="{045DB363-CA9F-4205-943E-DB136F79C9F2}" destId="{1666DD5A-E58E-44B6-9091-BC222B01F69D}" srcOrd="0" destOrd="0" presId="urn:microsoft.com/office/officeart/2008/layout/LinedList"/>
    <dgm:cxn modelId="{591C0601-27F8-44A9-BB15-6AB04B09CB26}" type="presParOf" srcId="{045DB363-CA9F-4205-943E-DB136F79C9F2}" destId="{78B7A991-B797-4680-A45B-57789C4EA15B}" srcOrd="1" destOrd="0" presId="urn:microsoft.com/office/officeart/2008/layout/LinedList"/>
    <dgm:cxn modelId="{899E979A-ABD7-4CFC-B4EB-C374FF7E1617}" type="presParOf" srcId="{8C2711A7-1FAD-47A1-87E1-6A080368E9A4}" destId="{B8796F50-C7DC-42BF-B11B-E75B2759194E}" srcOrd="8" destOrd="0" presId="urn:microsoft.com/office/officeart/2008/layout/LinedList"/>
    <dgm:cxn modelId="{95707CED-7393-4CCB-9CDF-C991A16BA05D}" type="presParOf" srcId="{8C2711A7-1FAD-47A1-87E1-6A080368E9A4}" destId="{B7813315-1081-4471-8DB0-A51F92B01848}" srcOrd="9" destOrd="0" presId="urn:microsoft.com/office/officeart/2008/layout/LinedList"/>
    <dgm:cxn modelId="{BA44488C-CE6F-4B15-90F3-FB6985989219}" type="presParOf" srcId="{B7813315-1081-4471-8DB0-A51F92B01848}" destId="{51B775E9-5E18-40E2-9CBE-BAD376C807AE}" srcOrd="0" destOrd="0" presId="urn:microsoft.com/office/officeart/2008/layout/LinedList"/>
    <dgm:cxn modelId="{7AFD47A8-5646-4B4A-B275-0F9942CCA16E}" type="presParOf" srcId="{B7813315-1081-4471-8DB0-A51F92B01848}" destId="{59A0B9D7-4551-4373-A488-4191BB29736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0B6DF10-7416-49F0-88EA-DB9C9BDD1C91}" type="doc">
      <dgm:prSet loTypeId="urn:microsoft.com/office/officeart/2008/layout/LinedList" loCatId="list" qsTypeId="urn:microsoft.com/office/officeart/2005/8/quickstyle/simple1" qsCatId="simple" csTypeId="urn:microsoft.com/office/officeart/2005/8/colors/accent4_2" csCatId="accent4"/>
      <dgm:spPr/>
      <dgm:t>
        <a:bodyPr/>
        <a:lstStyle/>
        <a:p>
          <a:endParaRPr lang="en-US"/>
        </a:p>
      </dgm:t>
    </dgm:pt>
    <dgm:pt modelId="{59A0B0EA-3040-4B68-986D-DEFE27BD40CB}">
      <dgm:prSet/>
      <dgm:spPr/>
      <dgm:t>
        <a:bodyPr/>
        <a:lstStyle/>
        <a:p>
          <a:r>
            <a:rPr lang="en-US"/>
            <a:t>• Working with traumatized students can be emotionally demanding.</a:t>
          </a:r>
        </a:p>
      </dgm:t>
    </dgm:pt>
    <dgm:pt modelId="{36E87E4D-7C20-4826-A10B-50C21C1BC0F0}" type="parTrans" cxnId="{7973AE60-489B-4B58-8975-C1B628B20ED8}">
      <dgm:prSet/>
      <dgm:spPr/>
      <dgm:t>
        <a:bodyPr/>
        <a:lstStyle/>
        <a:p>
          <a:endParaRPr lang="en-US"/>
        </a:p>
      </dgm:t>
    </dgm:pt>
    <dgm:pt modelId="{B36B7E2F-992C-47D4-B72B-BB323B4AD3DB}" type="sibTrans" cxnId="{7973AE60-489B-4B58-8975-C1B628B20ED8}">
      <dgm:prSet/>
      <dgm:spPr/>
      <dgm:t>
        <a:bodyPr/>
        <a:lstStyle/>
        <a:p>
          <a:endParaRPr lang="en-US"/>
        </a:p>
      </dgm:t>
    </dgm:pt>
    <dgm:pt modelId="{77197034-207C-41F5-A39A-BC58E59FF28F}">
      <dgm:prSet/>
      <dgm:spPr/>
      <dgm:t>
        <a:bodyPr/>
        <a:lstStyle/>
        <a:p>
          <a:r>
            <a:rPr lang="en-US"/>
            <a:t>• Set boundaries and seek professional support when needed.</a:t>
          </a:r>
        </a:p>
      </dgm:t>
    </dgm:pt>
    <dgm:pt modelId="{3709DB48-CA80-4563-91B4-18C32B18A534}" type="parTrans" cxnId="{B3056B09-97E2-4B5D-B575-DA20A78352B2}">
      <dgm:prSet/>
      <dgm:spPr/>
      <dgm:t>
        <a:bodyPr/>
        <a:lstStyle/>
        <a:p>
          <a:endParaRPr lang="en-US"/>
        </a:p>
      </dgm:t>
    </dgm:pt>
    <dgm:pt modelId="{BE1FBC54-FF8B-44FA-908A-35CC786386E6}" type="sibTrans" cxnId="{B3056B09-97E2-4B5D-B575-DA20A78352B2}">
      <dgm:prSet/>
      <dgm:spPr/>
      <dgm:t>
        <a:bodyPr/>
        <a:lstStyle/>
        <a:p>
          <a:endParaRPr lang="en-US"/>
        </a:p>
      </dgm:t>
    </dgm:pt>
    <dgm:pt modelId="{ACA73327-F8AC-4D4A-B58A-CC0C9B63E150}">
      <dgm:prSet/>
      <dgm:spPr/>
      <dgm:t>
        <a:bodyPr/>
        <a:lstStyle/>
        <a:p>
          <a:r>
            <a:rPr lang="en-US"/>
            <a:t>• Build a supportive network of colleagues.</a:t>
          </a:r>
        </a:p>
      </dgm:t>
    </dgm:pt>
    <dgm:pt modelId="{FF6B5675-FB9C-4C6D-B881-74DC4E48A098}" type="parTrans" cxnId="{2FE5B6E3-1C29-44CD-8D24-4A27334A3FCA}">
      <dgm:prSet/>
      <dgm:spPr/>
      <dgm:t>
        <a:bodyPr/>
        <a:lstStyle/>
        <a:p>
          <a:endParaRPr lang="en-US"/>
        </a:p>
      </dgm:t>
    </dgm:pt>
    <dgm:pt modelId="{3AECDE86-CB95-4A48-BCEF-CF05C24FB1F8}" type="sibTrans" cxnId="{2FE5B6E3-1C29-44CD-8D24-4A27334A3FCA}">
      <dgm:prSet/>
      <dgm:spPr/>
      <dgm:t>
        <a:bodyPr/>
        <a:lstStyle/>
        <a:p>
          <a:endParaRPr lang="en-US"/>
        </a:p>
      </dgm:t>
    </dgm:pt>
    <dgm:pt modelId="{39ACD9EC-7CB8-41AF-A19A-1A6688507C88}">
      <dgm:prSet/>
      <dgm:spPr/>
      <dgm:t>
        <a:bodyPr/>
        <a:lstStyle/>
        <a:p>
          <a:r>
            <a:rPr lang="en-US"/>
            <a:t>• Practice mindfulness, reflection, and self-compassion.</a:t>
          </a:r>
        </a:p>
      </dgm:t>
    </dgm:pt>
    <dgm:pt modelId="{6B6A2DBD-E622-4716-9540-0611FA0A6A84}" type="parTrans" cxnId="{562A4B31-FC3F-4218-AE89-0147C67D54A9}">
      <dgm:prSet/>
      <dgm:spPr/>
      <dgm:t>
        <a:bodyPr/>
        <a:lstStyle/>
        <a:p>
          <a:endParaRPr lang="en-US"/>
        </a:p>
      </dgm:t>
    </dgm:pt>
    <dgm:pt modelId="{537A0003-B086-412A-8B4B-282A33A59CEC}" type="sibTrans" cxnId="{562A4B31-FC3F-4218-AE89-0147C67D54A9}">
      <dgm:prSet/>
      <dgm:spPr/>
      <dgm:t>
        <a:bodyPr/>
        <a:lstStyle/>
        <a:p>
          <a:endParaRPr lang="en-US"/>
        </a:p>
      </dgm:t>
    </dgm:pt>
    <dgm:pt modelId="{59C48B11-EA90-42D5-9935-F36FF9798A0F}">
      <dgm:prSet/>
      <dgm:spPr/>
      <dgm:t>
        <a:bodyPr/>
        <a:lstStyle/>
        <a:p>
          <a:r>
            <a:rPr lang="en-US"/>
            <a:t>• Remember: a regulated teacher helps regulate students.</a:t>
          </a:r>
        </a:p>
      </dgm:t>
    </dgm:pt>
    <dgm:pt modelId="{488463BD-9B83-43D5-9750-899D7DAC61C5}" type="parTrans" cxnId="{EB07DA08-3FA4-4939-B876-3F1888A35E1A}">
      <dgm:prSet/>
      <dgm:spPr/>
      <dgm:t>
        <a:bodyPr/>
        <a:lstStyle/>
        <a:p>
          <a:endParaRPr lang="en-US"/>
        </a:p>
      </dgm:t>
    </dgm:pt>
    <dgm:pt modelId="{F44810F2-46F1-4D4D-9FB8-51FC02AAD2D6}" type="sibTrans" cxnId="{EB07DA08-3FA4-4939-B876-3F1888A35E1A}">
      <dgm:prSet/>
      <dgm:spPr/>
      <dgm:t>
        <a:bodyPr/>
        <a:lstStyle/>
        <a:p>
          <a:endParaRPr lang="en-US"/>
        </a:p>
      </dgm:t>
    </dgm:pt>
    <dgm:pt modelId="{B083972D-F197-4E8A-8E63-6BFCC4D2228D}" type="pres">
      <dgm:prSet presAssocID="{F0B6DF10-7416-49F0-88EA-DB9C9BDD1C91}" presName="vert0" presStyleCnt="0">
        <dgm:presLayoutVars>
          <dgm:dir/>
          <dgm:animOne val="branch"/>
          <dgm:animLvl val="lvl"/>
        </dgm:presLayoutVars>
      </dgm:prSet>
      <dgm:spPr/>
    </dgm:pt>
    <dgm:pt modelId="{3E5AE6DC-7597-456C-B490-D6B5DE541670}" type="pres">
      <dgm:prSet presAssocID="{59A0B0EA-3040-4B68-986D-DEFE27BD40CB}" presName="thickLine" presStyleLbl="alignNode1" presStyleIdx="0" presStyleCnt="5"/>
      <dgm:spPr/>
    </dgm:pt>
    <dgm:pt modelId="{93ACDE7E-C830-4061-B40E-5126DBAC45D8}" type="pres">
      <dgm:prSet presAssocID="{59A0B0EA-3040-4B68-986D-DEFE27BD40CB}" presName="horz1" presStyleCnt="0"/>
      <dgm:spPr/>
    </dgm:pt>
    <dgm:pt modelId="{D4DECA2E-11C9-4911-9B35-FCFF9C3FBA25}" type="pres">
      <dgm:prSet presAssocID="{59A0B0EA-3040-4B68-986D-DEFE27BD40CB}" presName="tx1" presStyleLbl="revTx" presStyleIdx="0" presStyleCnt="5"/>
      <dgm:spPr/>
    </dgm:pt>
    <dgm:pt modelId="{77472814-FC28-4C3A-84E6-6A44F09054F1}" type="pres">
      <dgm:prSet presAssocID="{59A0B0EA-3040-4B68-986D-DEFE27BD40CB}" presName="vert1" presStyleCnt="0"/>
      <dgm:spPr/>
    </dgm:pt>
    <dgm:pt modelId="{EC01C220-5C7C-479C-AEEA-90028A90FDB0}" type="pres">
      <dgm:prSet presAssocID="{77197034-207C-41F5-A39A-BC58E59FF28F}" presName="thickLine" presStyleLbl="alignNode1" presStyleIdx="1" presStyleCnt="5"/>
      <dgm:spPr/>
    </dgm:pt>
    <dgm:pt modelId="{362B0FB4-AEF1-48F4-ABD3-4ADDBF0FF4FA}" type="pres">
      <dgm:prSet presAssocID="{77197034-207C-41F5-A39A-BC58E59FF28F}" presName="horz1" presStyleCnt="0"/>
      <dgm:spPr/>
    </dgm:pt>
    <dgm:pt modelId="{B4ECABDD-442F-45FB-84AB-DB19125E4944}" type="pres">
      <dgm:prSet presAssocID="{77197034-207C-41F5-A39A-BC58E59FF28F}" presName="tx1" presStyleLbl="revTx" presStyleIdx="1" presStyleCnt="5"/>
      <dgm:spPr/>
    </dgm:pt>
    <dgm:pt modelId="{F6897622-0BD7-4276-884B-47E8956B0CBC}" type="pres">
      <dgm:prSet presAssocID="{77197034-207C-41F5-A39A-BC58E59FF28F}" presName="vert1" presStyleCnt="0"/>
      <dgm:spPr/>
    </dgm:pt>
    <dgm:pt modelId="{C96C0F49-927F-47DD-AF63-13DEF8CBD930}" type="pres">
      <dgm:prSet presAssocID="{ACA73327-F8AC-4D4A-B58A-CC0C9B63E150}" presName="thickLine" presStyleLbl="alignNode1" presStyleIdx="2" presStyleCnt="5"/>
      <dgm:spPr/>
    </dgm:pt>
    <dgm:pt modelId="{23D483AC-F464-4A2A-85F3-2A7A268004DC}" type="pres">
      <dgm:prSet presAssocID="{ACA73327-F8AC-4D4A-B58A-CC0C9B63E150}" presName="horz1" presStyleCnt="0"/>
      <dgm:spPr/>
    </dgm:pt>
    <dgm:pt modelId="{B8665BDA-55EC-40C0-BF5F-B1BE17384AF3}" type="pres">
      <dgm:prSet presAssocID="{ACA73327-F8AC-4D4A-B58A-CC0C9B63E150}" presName="tx1" presStyleLbl="revTx" presStyleIdx="2" presStyleCnt="5"/>
      <dgm:spPr/>
    </dgm:pt>
    <dgm:pt modelId="{6460CDF8-4B57-47F0-A3CF-61C10413B6D1}" type="pres">
      <dgm:prSet presAssocID="{ACA73327-F8AC-4D4A-B58A-CC0C9B63E150}" presName="vert1" presStyleCnt="0"/>
      <dgm:spPr/>
    </dgm:pt>
    <dgm:pt modelId="{AA9EAF1A-78B2-4BCD-95B3-D473D8B162EA}" type="pres">
      <dgm:prSet presAssocID="{39ACD9EC-7CB8-41AF-A19A-1A6688507C88}" presName="thickLine" presStyleLbl="alignNode1" presStyleIdx="3" presStyleCnt="5"/>
      <dgm:spPr/>
    </dgm:pt>
    <dgm:pt modelId="{9E63158E-E4F6-4392-886D-4600C11E930D}" type="pres">
      <dgm:prSet presAssocID="{39ACD9EC-7CB8-41AF-A19A-1A6688507C88}" presName="horz1" presStyleCnt="0"/>
      <dgm:spPr/>
    </dgm:pt>
    <dgm:pt modelId="{367CE80C-86A5-4BB7-AE9E-DC4090F2A376}" type="pres">
      <dgm:prSet presAssocID="{39ACD9EC-7CB8-41AF-A19A-1A6688507C88}" presName="tx1" presStyleLbl="revTx" presStyleIdx="3" presStyleCnt="5"/>
      <dgm:spPr/>
    </dgm:pt>
    <dgm:pt modelId="{8DDE380B-768C-421A-B5BC-358DA6803407}" type="pres">
      <dgm:prSet presAssocID="{39ACD9EC-7CB8-41AF-A19A-1A6688507C88}" presName="vert1" presStyleCnt="0"/>
      <dgm:spPr/>
    </dgm:pt>
    <dgm:pt modelId="{75FCF49F-239E-4268-AC83-83739C5C5BE8}" type="pres">
      <dgm:prSet presAssocID="{59C48B11-EA90-42D5-9935-F36FF9798A0F}" presName="thickLine" presStyleLbl="alignNode1" presStyleIdx="4" presStyleCnt="5"/>
      <dgm:spPr/>
    </dgm:pt>
    <dgm:pt modelId="{4E1ABA6B-BCFA-4BB3-8C42-9E43F74B764E}" type="pres">
      <dgm:prSet presAssocID="{59C48B11-EA90-42D5-9935-F36FF9798A0F}" presName="horz1" presStyleCnt="0"/>
      <dgm:spPr/>
    </dgm:pt>
    <dgm:pt modelId="{3B79B068-2FE8-4E91-9973-BB2489295D96}" type="pres">
      <dgm:prSet presAssocID="{59C48B11-EA90-42D5-9935-F36FF9798A0F}" presName="tx1" presStyleLbl="revTx" presStyleIdx="4" presStyleCnt="5"/>
      <dgm:spPr/>
    </dgm:pt>
    <dgm:pt modelId="{7A90A21F-16EF-4DEC-BF28-FE0016F184FE}" type="pres">
      <dgm:prSet presAssocID="{59C48B11-EA90-42D5-9935-F36FF9798A0F}" presName="vert1" presStyleCnt="0"/>
      <dgm:spPr/>
    </dgm:pt>
  </dgm:ptLst>
  <dgm:cxnLst>
    <dgm:cxn modelId="{EB07DA08-3FA4-4939-B876-3F1888A35E1A}" srcId="{F0B6DF10-7416-49F0-88EA-DB9C9BDD1C91}" destId="{59C48B11-EA90-42D5-9935-F36FF9798A0F}" srcOrd="4" destOrd="0" parTransId="{488463BD-9B83-43D5-9750-899D7DAC61C5}" sibTransId="{F44810F2-46F1-4D4D-9FB8-51FC02AAD2D6}"/>
    <dgm:cxn modelId="{B3056B09-97E2-4B5D-B575-DA20A78352B2}" srcId="{F0B6DF10-7416-49F0-88EA-DB9C9BDD1C91}" destId="{77197034-207C-41F5-A39A-BC58E59FF28F}" srcOrd="1" destOrd="0" parTransId="{3709DB48-CA80-4563-91B4-18C32B18A534}" sibTransId="{BE1FBC54-FF8B-44FA-908A-35CC786386E6}"/>
    <dgm:cxn modelId="{781B8D1B-1958-4CFF-A5E2-67434B3DB776}" type="presOf" srcId="{59C48B11-EA90-42D5-9935-F36FF9798A0F}" destId="{3B79B068-2FE8-4E91-9973-BB2489295D96}" srcOrd="0" destOrd="0" presId="urn:microsoft.com/office/officeart/2008/layout/LinedList"/>
    <dgm:cxn modelId="{562A4B31-FC3F-4218-AE89-0147C67D54A9}" srcId="{F0B6DF10-7416-49F0-88EA-DB9C9BDD1C91}" destId="{39ACD9EC-7CB8-41AF-A19A-1A6688507C88}" srcOrd="3" destOrd="0" parTransId="{6B6A2DBD-E622-4716-9540-0611FA0A6A84}" sibTransId="{537A0003-B086-412A-8B4B-282A33A59CEC}"/>
    <dgm:cxn modelId="{58487238-A6AE-4701-BB44-654600592EAD}" type="presOf" srcId="{F0B6DF10-7416-49F0-88EA-DB9C9BDD1C91}" destId="{B083972D-F197-4E8A-8E63-6BFCC4D2228D}" srcOrd="0" destOrd="0" presId="urn:microsoft.com/office/officeart/2008/layout/LinedList"/>
    <dgm:cxn modelId="{7973AE60-489B-4B58-8975-C1B628B20ED8}" srcId="{F0B6DF10-7416-49F0-88EA-DB9C9BDD1C91}" destId="{59A0B0EA-3040-4B68-986D-DEFE27BD40CB}" srcOrd="0" destOrd="0" parTransId="{36E87E4D-7C20-4826-A10B-50C21C1BC0F0}" sibTransId="{B36B7E2F-992C-47D4-B72B-BB323B4AD3DB}"/>
    <dgm:cxn modelId="{A973DD50-99F2-4020-BEDF-EF2F19E0DF27}" type="presOf" srcId="{59A0B0EA-3040-4B68-986D-DEFE27BD40CB}" destId="{D4DECA2E-11C9-4911-9B35-FCFF9C3FBA25}" srcOrd="0" destOrd="0" presId="urn:microsoft.com/office/officeart/2008/layout/LinedList"/>
    <dgm:cxn modelId="{0C36B575-D9E9-469B-954E-4302D47F9F37}" type="presOf" srcId="{77197034-207C-41F5-A39A-BC58E59FF28F}" destId="{B4ECABDD-442F-45FB-84AB-DB19125E4944}" srcOrd="0" destOrd="0" presId="urn:microsoft.com/office/officeart/2008/layout/LinedList"/>
    <dgm:cxn modelId="{D7929479-07EB-4AC8-B858-73C0B073F410}" type="presOf" srcId="{39ACD9EC-7CB8-41AF-A19A-1A6688507C88}" destId="{367CE80C-86A5-4BB7-AE9E-DC4090F2A376}" srcOrd="0" destOrd="0" presId="urn:microsoft.com/office/officeart/2008/layout/LinedList"/>
    <dgm:cxn modelId="{B9C2958A-FC96-4BD1-9819-537F7FBD66CD}" type="presOf" srcId="{ACA73327-F8AC-4D4A-B58A-CC0C9B63E150}" destId="{B8665BDA-55EC-40C0-BF5F-B1BE17384AF3}" srcOrd="0" destOrd="0" presId="urn:microsoft.com/office/officeart/2008/layout/LinedList"/>
    <dgm:cxn modelId="{2FE5B6E3-1C29-44CD-8D24-4A27334A3FCA}" srcId="{F0B6DF10-7416-49F0-88EA-DB9C9BDD1C91}" destId="{ACA73327-F8AC-4D4A-B58A-CC0C9B63E150}" srcOrd="2" destOrd="0" parTransId="{FF6B5675-FB9C-4C6D-B881-74DC4E48A098}" sibTransId="{3AECDE86-CB95-4A48-BCEF-CF05C24FB1F8}"/>
    <dgm:cxn modelId="{3E77F51D-9929-4770-953F-DA260507FCA2}" type="presParOf" srcId="{B083972D-F197-4E8A-8E63-6BFCC4D2228D}" destId="{3E5AE6DC-7597-456C-B490-D6B5DE541670}" srcOrd="0" destOrd="0" presId="urn:microsoft.com/office/officeart/2008/layout/LinedList"/>
    <dgm:cxn modelId="{9E634DAD-EB1C-45CA-9D56-24A264AD6CDD}" type="presParOf" srcId="{B083972D-F197-4E8A-8E63-6BFCC4D2228D}" destId="{93ACDE7E-C830-4061-B40E-5126DBAC45D8}" srcOrd="1" destOrd="0" presId="urn:microsoft.com/office/officeart/2008/layout/LinedList"/>
    <dgm:cxn modelId="{96AD9CAC-ACB2-46FE-B291-1C4FFD3F4FF0}" type="presParOf" srcId="{93ACDE7E-C830-4061-B40E-5126DBAC45D8}" destId="{D4DECA2E-11C9-4911-9B35-FCFF9C3FBA25}" srcOrd="0" destOrd="0" presId="urn:microsoft.com/office/officeart/2008/layout/LinedList"/>
    <dgm:cxn modelId="{A4C4766B-B695-433D-B30A-67A13B222583}" type="presParOf" srcId="{93ACDE7E-C830-4061-B40E-5126DBAC45D8}" destId="{77472814-FC28-4C3A-84E6-6A44F09054F1}" srcOrd="1" destOrd="0" presId="urn:microsoft.com/office/officeart/2008/layout/LinedList"/>
    <dgm:cxn modelId="{D51E30AC-C28E-4279-A0E0-680DB90CB1B9}" type="presParOf" srcId="{B083972D-F197-4E8A-8E63-6BFCC4D2228D}" destId="{EC01C220-5C7C-479C-AEEA-90028A90FDB0}" srcOrd="2" destOrd="0" presId="urn:microsoft.com/office/officeart/2008/layout/LinedList"/>
    <dgm:cxn modelId="{B9BC994F-7113-417C-A017-48AB040D4F56}" type="presParOf" srcId="{B083972D-F197-4E8A-8E63-6BFCC4D2228D}" destId="{362B0FB4-AEF1-48F4-ABD3-4ADDBF0FF4FA}" srcOrd="3" destOrd="0" presId="urn:microsoft.com/office/officeart/2008/layout/LinedList"/>
    <dgm:cxn modelId="{75E53C17-9C3E-47B2-9129-FE77C30B87A5}" type="presParOf" srcId="{362B0FB4-AEF1-48F4-ABD3-4ADDBF0FF4FA}" destId="{B4ECABDD-442F-45FB-84AB-DB19125E4944}" srcOrd="0" destOrd="0" presId="urn:microsoft.com/office/officeart/2008/layout/LinedList"/>
    <dgm:cxn modelId="{A41304FE-503E-4074-8B05-763F2EDFD5FF}" type="presParOf" srcId="{362B0FB4-AEF1-48F4-ABD3-4ADDBF0FF4FA}" destId="{F6897622-0BD7-4276-884B-47E8956B0CBC}" srcOrd="1" destOrd="0" presId="urn:microsoft.com/office/officeart/2008/layout/LinedList"/>
    <dgm:cxn modelId="{AC72B983-C585-45B2-AEB9-BD40AAC8848F}" type="presParOf" srcId="{B083972D-F197-4E8A-8E63-6BFCC4D2228D}" destId="{C96C0F49-927F-47DD-AF63-13DEF8CBD930}" srcOrd="4" destOrd="0" presId="urn:microsoft.com/office/officeart/2008/layout/LinedList"/>
    <dgm:cxn modelId="{068CB515-4490-4E4C-BD6C-0F66D01C0603}" type="presParOf" srcId="{B083972D-F197-4E8A-8E63-6BFCC4D2228D}" destId="{23D483AC-F464-4A2A-85F3-2A7A268004DC}" srcOrd="5" destOrd="0" presId="urn:microsoft.com/office/officeart/2008/layout/LinedList"/>
    <dgm:cxn modelId="{FCB9C2C9-4025-4176-BC74-1297345F0BBE}" type="presParOf" srcId="{23D483AC-F464-4A2A-85F3-2A7A268004DC}" destId="{B8665BDA-55EC-40C0-BF5F-B1BE17384AF3}" srcOrd="0" destOrd="0" presId="urn:microsoft.com/office/officeart/2008/layout/LinedList"/>
    <dgm:cxn modelId="{47D348F4-6E54-4896-96DE-F53BB2E6D27E}" type="presParOf" srcId="{23D483AC-F464-4A2A-85F3-2A7A268004DC}" destId="{6460CDF8-4B57-47F0-A3CF-61C10413B6D1}" srcOrd="1" destOrd="0" presId="urn:microsoft.com/office/officeart/2008/layout/LinedList"/>
    <dgm:cxn modelId="{2AC8541C-F953-4003-96B5-59D9CA996C7D}" type="presParOf" srcId="{B083972D-F197-4E8A-8E63-6BFCC4D2228D}" destId="{AA9EAF1A-78B2-4BCD-95B3-D473D8B162EA}" srcOrd="6" destOrd="0" presId="urn:microsoft.com/office/officeart/2008/layout/LinedList"/>
    <dgm:cxn modelId="{9A0FFAE9-27F4-49C1-B04F-B4E0CB4E35D5}" type="presParOf" srcId="{B083972D-F197-4E8A-8E63-6BFCC4D2228D}" destId="{9E63158E-E4F6-4392-886D-4600C11E930D}" srcOrd="7" destOrd="0" presId="urn:microsoft.com/office/officeart/2008/layout/LinedList"/>
    <dgm:cxn modelId="{B0F5E970-1A22-4F56-8B15-A0D26AB46610}" type="presParOf" srcId="{9E63158E-E4F6-4392-886D-4600C11E930D}" destId="{367CE80C-86A5-4BB7-AE9E-DC4090F2A376}" srcOrd="0" destOrd="0" presId="urn:microsoft.com/office/officeart/2008/layout/LinedList"/>
    <dgm:cxn modelId="{9F30AEAD-A178-4BB0-B670-FBFB5FDDBD0A}" type="presParOf" srcId="{9E63158E-E4F6-4392-886D-4600C11E930D}" destId="{8DDE380B-768C-421A-B5BC-358DA6803407}" srcOrd="1" destOrd="0" presId="urn:microsoft.com/office/officeart/2008/layout/LinedList"/>
    <dgm:cxn modelId="{F07D2BF4-406E-4D90-85B2-1CC9EFB3E97F}" type="presParOf" srcId="{B083972D-F197-4E8A-8E63-6BFCC4D2228D}" destId="{75FCF49F-239E-4268-AC83-83739C5C5BE8}" srcOrd="8" destOrd="0" presId="urn:microsoft.com/office/officeart/2008/layout/LinedList"/>
    <dgm:cxn modelId="{EFF95335-48B6-4731-8C4E-63C912338706}" type="presParOf" srcId="{B083972D-F197-4E8A-8E63-6BFCC4D2228D}" destId="{4E1ABA6B-BCFA-4BB3-8C42-9E43F74B764E}" srcOrd="9" destOrd="0" presId="urn:microsoft.com/office/officeart/2008/layout/LinedList"/>
    <dgm:cxn modelId="{3FC600E5-59A1-4F7E-9E06-1C2C4ABB0F9B}" type="presParOf" srcId="{4E1ABA6B-BCFA-4BB3-8C42-9E43F74B764E}" destId="{3B79B068-2FE8-4E91-9973-BB2489295D96}" srcOrd="0" destOrd="0" presId="urn:microsoft.com/office/officeart/2008/layout/LinedList"/>
    <dgm:cxn modelId="{C75A5593-368D-44E5-BFFB-654F050C69D7}" type="presParOf" srcId="{4E1ABA6B-BCFA-4BB3-8C42-9E43F74B764E}" destId="{7A90A21F-16EF-4DEC-BF28-FE0016F184F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373AE38-D5DA-44AD-AA4E-B6EAC8690111}" type="doc">
      <dgm:prSet loTypeId="urn:microsoft.com/office/officeart/2005/8/layout/default" loCatId="list" qsTypeId="urn:microsoft.com/office/officeart/2005/8/quickstyle/simple1" qsCatId="simple" csTypeId="urn:microsoft.com/office/officeart/2005/8/colors/accent4_2" csCatId="accent4"/>
      <dgm:spPr/>
      <dgm:t>
        <a:bodyPr/>
        <a:lstStyle/>
        <a:p>
          <a:endParaRPr lang="en-US"/>
        </a:p>
      </dgm:t>
    </dgm:pt>
    <dgm:pt modelId="{E62E0817-9DEE-4D0E-9597-3A0D2323412F}">
      <dgm:prSet/>
      <dgm:spPr/>
      <dgm:t>
        <a:bodyPr/>
        <a:lstStyle/>
        <a:p>
          <a:r>
            <a:rPr lang="en-US"/>
            <a:t>• Every educator plays a role in creating safety and belonging.</a:t>
          </a:r>
        </a:p>
      </dgm:t>
    </dgm:pt>
    <dgm:pt modelId="{2E964058-C37C-4B08-904F-37F17270BCFF}" type="parTrans" cxnId="{E8FC0DD5-A13A-4651-A2A5-7C27D9F36CFD}">
      <dgm:prSet/>
      <dgm:spPr/>
      <dgm:t>
        <a:bodyPr/>
        <a:lstStyle/>
        <a:p>
          <a:endParaRPr lang="en-US"/>
        </a:p>
      </dgm:t>
    </dgm:pt>
    <dgm:pt modelId="{19832962-173E-446D-988B-7FD0DEBB9250}" type="sibTrans" cxnId="{E8FC0DD5-A13A-4651-A2A5-7C27D9F36CFD}">
      <dgm:prSet/>
      <dgm:spPr/>
      <dgm:t>
        <a:bodyPr/>
        <a:lstStyle/>
        <a:p>
          <a:endParaRPr lang="en-US"/>
        </a:p>
      </dgm:t>
    </dgm:pt>
    <dgm:pt modelId="{828C5515-3C53-4558-B426-78B83959499F}">
      <dgm:prSet/>
      <dgm:spPr/>
      <dgm:t>
        <a:bodyPr/>
        <a:lstStyle/>
        <a:p>
          <a:r>
            <a:rPr lang="en-US"/>
            <a:t>• Trauma-informed practices empower both teachers and students.</a:t>
          </a:r>
        </a:p>
      </dgm:t>
    </dgm:pt>
    <dgm:pt modelId="{FDEC392E-E413-4E63-8ADC-2F1F4A65B4AC}" type="parTrans" cxnId="{07E7E730-81DD-46DF-AAB8-5213584BA726}">
      <dgm:prSet/>
      <dgm:spPr/>
      <dgm:t>
        <a:bodyPr/>
        <a:lstStyle/>
        <a:p>
          <a:endParaRPr lang="en-US"/>
        </a:p>
      </dgm:t>
    </dgm:pt>
    <dgm:pt modelId="{24072260-E344-4552-BC53-CB0002B9A4F2}" type="sibTrans" cxnId="{07E7E730-81DD-46DF-AAB8-5213584BA726}">
      <dgm:prSet/>
      <dgm:spPr/>
      <dgm:t>
        <a:bodyPr/>
        <a:lstStyle/>
        <a:p>
          <a:endParaRPr lang="en-US"/>
        </a:p>
      </dgm:t>
    </dgm:pt>
    <dgm:pt modelId="{0EAAA49D-CAB4-4E0E-9929-16BBA38DBCDF}">
      <dgm:prSet/>
      <dgm:spPr/>
      <dgm:t>
        <a:bodyPr/>
        <a:lstStyle/>
        <a:p>
          <a:r>
            <a:rPr lang="en-US"/>
            <a:t>• Schools can be sanctuaries of hope amid uncertainty.</a:t>
          </a:r>
        </a:p>
      </dgm:t>
    </dgm:pt>
    <dgm:pt modelId="{E311CAFF-BF7C-4EBC-A2E0-5441CDF783FE}" type="parTrans" cxnId="{B58D5BE8-613D-44F6-8A7F-E70A77BDD8F5}">
      <dgm:prSet/>
      <dgm:spPr/>
      <dgm:t>
        <a:bodyPr/>
        <a:lstStyle/>
        <a:p>
          <a:endParaRPr lang="en-US"/>
        </a:p>
      </dgm:t>
    </dgm:pt>
    <dgm:pt modelId="{0D6D6F32-8ABF-490F-AA1A-7002A47422E0}" type="sibTrans" cxnId="{B58D5BE8-613D-44F6-8A7F-E70A77BDD8F5}">
      <dgm:prSet/>
      <dgm:spPr/>
      <dgm:t>
        <a:bodyPr/>
        <a:lstStyle/>
        <a:p>
          <a:endParaRPr lang="en-US"/>
        </a:p>
      </dgm:t>
    </dgm:pt>
    <dgm:pt modelId="{6B1C2FC0-BFC3-48DC-B873-2429B45294F3}">
      <dgm:prSet/>
      <dgm:spPr/>
      <dgm:t>
        <a:bodyPr/>
        <a:lstStyle/>
        <a:p>
          <a:r>
            <a:rPr lang="en-US"/>
            <a:t>• Together, we can help immigrant students thrive despite fear and disruption.</a:t>
          </a:r>
        </a:p>
      </dgm:t>
    </dgm:pt>
    <dgm:pt modelId="{3ED6AF81-0204-43F4-A671-D5B834253A34}" type="parTrans" cxnId="{6031677D-70B7-4307-99AA-0AB957CBBAC8}">
      <dgm:prSet/>
      <dgm:spPr/>
      <dgm:t>
        <a:bodyPr/>
        <a:lstStyle/>
        <a:p>
          <a:endParaRPr lang="en-US"/>
        </a:p>
      </dgm:t>
    </dgm:pt>
    <dgm:pt modelId="{2DE7F6A0-4F60-455E-B67B-1D41D7AF3334}" type="sibTrans" cxnId="{6031677D-70B7-4307-99AA-0AB957CBBAC8}">
      <dgm:prSet/>
      <dgm:spPr/>
      <dgm:t>
        <a:bodyPr/>
        <a:lstStyle/>
        <a:p>
          <a:endParaRPr lang="en-US"/>
        </a:p>
      </dgm:t>
    </dgm:pt>
    <dgm:pt modelId="{07F4E81F-0591-4859-9B8F-3179273CC534}" type="pres">
      <dgm:prSet presAssocID="{5373AE38-D5DA-44AD-AA4E-B6EAC8690111}" presName="diagram" presStyleCnt="0">
        <dgm:presLayoutVars>
          <dgm:dir/>
          <dgm:resizeHandles val="exact"/>
        </dgm:presLayoutVars>
      </dgm:prSet>
      <dgm:spPr/>
    </dgm:pt>
    <dgm:pt modelId="{AB4D712A-5A03-4A22-8DE8-02E0121BFFF1}" type="pres">
      <dgm:prSet presAssocID="{E62E0817-9DEE-4D0E-9597-3A0D2323412F}" presName="node" presStyleLbl="node1" presStyleIdx="0" presStyleCnt="4">
        <dgm:presLayoutVars>
          <dgm:bulletEnabled val="1"/>
        </dgm:presLayoutVars>
      </dgm:prSet>
      <dgm:spPr/>
    </dgm:pt>
    <dgm:pt modelId="{1C826D4D-F9B2-4A02-B9B6-C0720BA7B6A5}" type="pres">
      <dgm:prSet presAssocID="{19832962-173E-446D-988B-7FD0DEBB9250}" presName="sibTrans" presStyleCnt="0"/>
      <dgm:spPr/>
    </dgm:pt>
    <dgm:pt modelId="{0E4B80E1-25E6-4F29-B89A-C6E77EA9763C}" type="pres">
      <dgm:prSet presAssocID="{828C5515-3C53-4558-B426-78B83959499F}" presName="node" presStyleLbl="node1" presStyleIdx="1" presStyleCnt="4">
        <dgm:presLayoutVars>
          <dgm:bulletEnabled val="1"/>
        </dgm:presLayoutVars>
      </dgm:prSet>
      <dgm:spPr/>
    </dgm:pt>
    <dgm:pt modelId="{874C71D9-07F3-489B-89B2-CD423C9A02E3}" type="pres">
      <dgm:prSet presAssocID="{24072260-E344-4552-BC53-CB0002B9A4F2}" presName="sibTrans" presStyleCnt="0"/>
      <dgm:spPr/>
    </dgm:pt>
    <dgm:pt modelId="{9CC0EF57-AD90-414D-B72D-DAA490079D81}" type="pres">
      <dgm:prSet presAssocID="{0EAAA49D-CAB4-4E0E-9929-16BBA38DBCDF}" presName="node" presStyleLbl="node1" presStyleIdx="2" presStyleCnt="4">
        <dgm:presLayoutVars>
          <dgm:bulletEnabled val="1"/>
        </dgm:presLayoutVars>
      </dgm:prSet>
      <dgm:spPr/>
    </dgm:pt>
    <dgm:pt modelId="{610DE3AD-C8BC-41CF-ACE6-97B0869576DB}" type="pres">
      <dgm:prSet presAssocID="{0D6D6F32-8ABF-490F-AA1A-7002A47422E0}" presName="sibTrans" presStyleCnt="0"/>
      <dgm:spPr/>
    </dgm:pt>
    <dgm:pt modelId="{85F87967-1D1A-4746-9F8C-BAB0F89F1125}" type="pres">
      <dgm:prSet presAssocID="{6B1C2FC0-BFC3-48DC-B873-2429B45294F3}" presName="node" presStyleLbl="node1" presStyleIdx="3" presStyleCnt="4">
        <dgm:presLayoutVars>
          <dgm:bulletEnabled val="1"/>
        </dgm:presLayoutVars>
      </dgm:prSet>
      <dgm:spPr/>
    </dgm:pt>
  </dgm:ptLst>
  <dgm:cxnLst>
    <dgm:cxn modelId="{47567400-D83E-437C-9191-F6E807B7FF75}" type="presOf" srcId="{E62E0817-9DEE-4D0E-9597-3A0D2323412F}" destId="{AB4D712A-5A03-4A22-8DE8-02E0121BFFF1}" srcOrd="0" destOrd="0" presId="urn:microsoft.com/office/officeart/2005/8/layout/default"/>
    <dgm:cxn modelId="{41019001-FFD4-4C6E-A23F-60D14E71D585}" type="presOf" srcId="{5373AE38-D5DA-44AD-AA4E-B6EAC8690111}" destId="{07F4E81F-0591-4859-9B8F-3179273CC534}" srcOrd="0" destOrd="0" presId="urn:microsoft.com/office/officeart/2005/8/layout/default"/>
    <dgm:cxn modelId="{07E7E730-81DD-46DF-AAB8-5213584BA726}" srcId="{5373AE38-D5DA-44AD-AA4E-B6EAC8690111}" destId="{828C5515-3C53-4558-B426-78B83959499F}" srcOrd="1" destOrd="0" parTransId="{FDEC392E-E413-4E63-8ADC-2F1F4A65B4AC}" sibTransId="{24072260-E344-4552-BC53-CB0002B9A4F2}"/>
    <dgm:cxn modelId="{63155634-29EC-4FD1-9DEA-DEEAB93B15A0}" type="presOf" srcId="{6B1C2FC0-BFC3-48DC-B873-2429B45294F3}" destId="{85F87967-1D1A-4746-9F8C-BAB0F89F1125}" srcOrd="0" destOrd="0" presId="urn:microsoft.com/office/officeart/2005/8/layout/default"/>
    <dgm:cxn modelId="{B9DC727B-FE4A-4D9C-A7B3-1C44091A31D7}" type="presOf" srcId="{828C5515-3C53-4558-B426-78B83959499F}" destId="{0E4B80E1-25E6-4F29-B89A-C6E77EA9763C}" srcOrd="0" destOrd="0" presId="urn:microsoft.com/office/officeart/2005/8/layout/default"/>
    <dgm:cxn modelId="{6031677D-70B7-4307-99AA-0AB957CBBAC8}" srcId="{5373AE38-D5DA-44AD-AA4E-B6EAC8690111}" destId="{6B1C2FC0-BFC3-48DC-B873-2429B45294F3}" srcOrd="3" destOrd="0" parTransId="{3ED6AF81-0204-43F4-A671-D5B834253A34}" sibTransId="{2DE7F6A0-4F60-455E-B67B-1D41D7AF3334}"/>
    <dgm:cxn modelId="{E8FC0DD5-A13A-4651-A2A5-7C27D9F36CFD}" srcId="{5373AE38-D5DA-44AD-AA4E-B6EAC8690111}" destId="{E62E0817-9DEE-4D0E-9597-3A0D2323412F}" srcOrd="0" destOrd="0" parTransId="{2E964058-C37C-4B08-904F-37F17270BCFF}" sibTransId="{19832962-173E-446D-988B-7FD0DEBB9250}"/>
    <dgm:cxn modelId="{B58D5BE8-613D-44F6-8A7F-E70A77BDD8F5}" srcId="{5373AE38-D5DA-44AD-AA4E-B6EAC8690111}" destId="{0EAAA49D-CAB4-4E0E-9929-16BBA38DBCDF}" srcOrd="2" destOrd="0" parTransId="{E311CAFF-BF7C-4EBC-A2E0-5441CDF783FE}" sibTransId="{0D6D6F32-8ABF-490F-AA1A-7002A47422E0}"/>
    <dgm:cxn modelId="{C166E0EE-E808-4F6C-AABB-1E6911A3A6E4}" type="presOf" srcId="{0EAAA49D-CAB4-4E0E-9929-16BBA38DBCDF}" destId="{9CC0EF57-AD90-414D-B72D-DAA490079D81}" srcOrd="0" destOrd="0" presId="urn:microsoft.com/office/officeart/2005/8/layout/default"/>
    <dgm:cxn modelId="{5B94C03D-090B-4B01-8D93-C0EEC72CF273}" type="presParOf" srcId="{07F4E81F-0591-4859-9B8F-3179273CC534}" destId="{AB4D712A-5A03-4A22-8DE8-02E0121BFFF1}" srcOrd="0" destOrd="0" presId="urn:microsoft.com/office/officeart/2005/8/layout/default"/>
    <dgm:cxn modelId="{DA6CA3B7-AB51-419F-AF16-A95F35A0BD04}" type="presParOf" srcId="{07F4E81F-0591-4859-9B8F-3179273CC534}" destId="{1C826D4D-F9B2-4A02-B9B6-C0720BA7B6A5}" srcOrd="1" destOrd="0" presId="urn:microsoft.com/office/officeart/2005/8/layout/default"/>
    <dgm:cxn modelId="{BAD74466-2BFE-47FE-9E05-2314E02E2C05}" type="presParOf" srcId="{07F4E81F-0591-4859-9B8F-3179273CC534}" destId="{0E4B80E1-25E6-4F29-B89A-C6E77EA9763C}" srcOrd="2" destOrd="0" presId="urn:microsoft.com/office/officeart/2005/8/layout/default"/>
    <dgm:cxn modelId="{BCF92F65-6468-427C-8417-040B7971199B}" type="presParOf" srcId="{07F4E81F-0591-4859-9B8F-3179273CC534}" destId="{874C71D9-07F3-489B-89B2-CD423C9A02E3}" srcOrd="3" destOrd="0" presId="urn:microsoft.com/office/officeart/2005/8/layout/default"/>
    <dgm:cxn modelId="{7C112C79-FB9A-4DC6-B239-7BDDD17A6050}" type="presParOf" srcId="{07F4E81F-0591-4859-9B8F-3179273CC534}" destId="{9CC0EF57-AD90-414D-B72D-DAA490079D81}" srcOrd="4" destOrd="0" presId="urn:microsoft.com/office/officeart/2005/8/layout/default"/>
    <dgm:cxn modelId="{8BA6A27B-2375-4E19-8AEC-F90A7FBC369E}" type="presParOf" srcId="{07F4E81F-0591-4859-9B8F-3179273CC534}" destId="{610DE3AD-C8BC-41CF-ACE6-97B0869576DB}" srcOrd="5" destOrd="0" presId="urn:microsoft.com/office/officeart/2005/8/layout/default"/>
    <dgm:cxn modelId="{EE734964-8DED-4D73-A60A-B0EC8EF555F9}" type="presParOf" srcId="{07F4E81F-0591-4859-9B8F-3179273CC534}" destId="{85F87967-1D1A-4746-9F8C-BAB0F89F1125}"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C96F2A-3E76-47EB-B9CE-D9CF2C1DBB71}">
      <dsp:nvSpPr>
        <dsp:cNvPr id="0" name=""/>
        <dsp:cNvSpPr/>
      </dsp:nvSpPr>
      <dsp:spPr>
        <a:xfrm>
          <a:off x="429570" y="472"/>
          <a:ext cx="3346456" cy="2007873"/>
        </a:xfrm>
        <a:prstGeom prst="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a:t>Lau v. Nichols</a:t>
          </a:r>
        </a:p>
      </dsp:txBody>
      <dsp:txXfrm>
        <a:off x="429570" y="472"/>
        <a:ext cx="3346456" cy="2007873"/>
      </dsp:txXfrm>
    </dsp:sp>
    <dsp:sp modelId="{7A6EF5AE-C69E-4697-A16E-C396271B0617}">
      <dsp:nvSpPr>
        <dsp:cNvPr id="0" name=""/>
        <dsp:cNvSpPr/>
      </dsp:nvSpPr>
      <dsp:spPr>
        <a:xfrm>
          <a:off x="4110672" y="472"/>
          <a:ext cx="3346456" cy="2007873"/>
        </a:xfrm>
        <a:prstGeom prst="rect">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a:t>Plyler v. Doe</a:t>
          </a:r>
        </a:p>
      </dsp:txBody>
      <dsp:txXfrm>
        <a:off x="4110672" y="472"/>
        <a:ext cx="3346456" cy="2007873"/>
      </dsp:txXfrm>
    </dsp:sp>
    <dsp:sp modelId="{4BB31000-30A2-4304-AE5A-08F099B1EDAB}">
      <dsp:nvSpPr>
        <dsp:cNvPr id="0" name=""/>
        <dsp:cNvSpPr/>
      </dsp:nvSpPr>
      <dsp:spPr>
        <a:xfrm>
          <a:off x="2270121" y="2342991"/>
          <a:ext cx="3346456" cy="2007873"/>
        </a:xfrm>
        <a:prstGeom prst="rect">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a:t>Castenada v. Pickard</a:t>
          </a:r>
        </a:p>
      </dsp:txBody>
      <dsp:txXfrm>
        <a:off x="2270121" y="2342991"/>
        <a:ext cx="3346456" cy="20078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EE0B49-9DB2-41DD-823D-C5CF1694BA3F}">
      <dsp:nvSpPr>
        <dsp:cNvPr id="0" name=""/>
        <dsp:cNvSpPr/>
      </dsp:nvSpPr>
      <dsp:spPr>
        <a:xfrm>
          <a:off x="0" y="81761"/>
          <a:ext cx="7886700" cy="9945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 Withdrawal, anxiety, hypervigilance, or sudden changes in mood.</a:t>
          </a:r>
        </a:p>
      </dsp:txBody>
      <dsp:txXfrm>
        <a:off x="48547" y="130308"/>
        <a:ext cx="7789606" cy="897406"/>
      </dsp:txXfrm>
    </dsp:sp>
    <dsp:sp modelId="{E3857F11-7DAD-4E74-BC76-96AB1F92C9AA}">
      <dsp:nvSpPr>
        <dsp:cNvPr id="0" name=""/>
        <dsp:cNvSpPr/>
      </dsp:nvSpPr>
      <dsp:spPr>
        <a:xfrm>
          <a:off x="0" y="1148262"/>
          <a:ext cx="7886700" cy="9945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 Decline in academic performance or attendance.</a:t>
          </a:r>
        </a:p>
      </dsp:txBody>
      <dsp:txXfrm>
        <a:off x="48547" y="1196809"/>
        <a:ext cx="7789606" cy="897406"/>
      </dsp:txXfrm>
    </dsp:sp>
    <dsp:sp modelId="{96F51EA2-AFF7-4F94-91FB-C3B5B6C815A7}">
      <dsp:nvSpPr>
        <dsp:cNvPr id="0" name=""/>
        <dsp:cNvSpPr/>
      </dsp:nvSpPr>
      <dsp:spPr>
        <a:xfrm>
          <a:off x="0" y="2214762"/>
          <a:ext cx="7886700" cy="9945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 Fear of authority figures or reluctance to share personal information.</a:t>
          </a:r>
        </a:p>
      </dsp:txBody>
      <dsp:txXfrm>
        <a:off x="48547" y="2263309"/>
        <a:ext cx="7789606" cy="897406"/>
      </dsp:txXfrm>
    </dsp:sp>
    <dsp:sp modelId="{B3046CEC-F575-4D54-BFC2-E81110CAB412}">
      <dsp:nvSpPr>
        <dsp:cNvPr id="0" name=""/>
        <dsp:cNvSpPr/>
      </dsp:nvSpPr>
      <dsp:spPr>
        <a:xfrm>
          <a:off x="0" y="3281261"/>
          <a:ext cx="7886700" cy="9945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 Emotional outbursts or difficulty concentrating.</a:t>
          </a:r>
        </a:p>
      </dsp:txBody>
      <dsp:txXfrm>
        <a:off x="48547" y="3329808"/>
        <a:ext cx="7789606" cy="8974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2FB5BC-BA77-45E6-95C6-5AA09B9AC4C4}">
      <dsp:nvSpPr>
        <dsp:cNvPr id="0" name=""/>
        <dsp:cNvSpPr/>
      </dsp:nvSpPr>
      <dsp:spPr>
        <a:xfrm>
          <a:off x="0" y="671"/>
          <a:ext cx="4697730"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D46452-5C11-4100-B129-AF02781E110C}">
      <dsp:nvSpPr>
        <dsp:cNvPr id="0" name=""/>
        <dsp:cNvSpPr/>
      </dsp:nvSpPr>
      <dsp:spPr>
        <a:xfrm>
          <a:off x="0" y="671"/>
          <a:ext cx="4697730" cy="110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 Follow district policy and know your school’s emergency protocols.</a:t>
          </a:r>
        </a:p>
      </dsp:txBody>
      <dsp:txXfrm>
        <a:off x="0" y="671"/>
        <a:ext cx="4697730" cy="1100668"/>
      </dsp:txXfrm>
    </dsp:sp>
    <dsp:sp modelId="{8D9892E5-49BF-4A3E-9419-16D2B9396533}">
      <dsp:nvSpPr>
        <dsp:cNvPr id="0" name=""/>
        <dsp:cNvSpPr/>
      </dsp:nvSpPr>
      <dsp:spPr>
        <a:xfrm>
          <a:off x="0" y="1101340"/>
          <a:ext cx="4697730"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98940C-5701-485C-8152-2757D0339243}">
      <dsp:nvSpPr>
        <dsp:cNvPr id="0" name=""/>
        <dsp:cNvSpPr/>
      </dsp:nvSpPr>
      <dsp:spPr>
        <a:xfrm>
          <a:off x="0" y="1101340"/>
          <a:ext cx="4697730" cy="110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 Do not share student information without proper legal authorization (FERPA protections apply).</a:t>
          </a:r>
        </a:p>
      </dsp:txBody>
      <dsp:txXfrm>
        <a:off x="0" y="1101340"/>
        <a:ext cx="4697730" cy="1100668"/>
      </dsp:txXfrm>
    </dsp:sp>
    <dsp:sp modelId="{DB235C4C-21A7-4A6C-9F7B-B8680E94006D}">
      <dsp:nvSpPr>
        <dsp:cNvPr id="0" name=""/>
        <dsp:cNvSpPr/>
      </dsp:nvSpPr>
      <dsp:spPr>
        <a:xfrm>
          <a:off x="0" y="2202009"/>
          <a:ext cx="4697730"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5C4CD7-BF28-4D0B-AD8B-548F5640CECD}">
      <dsp:nvSpPr>
        <dsp:cNvPr id="0" name=""/>
        <dsp:cNvSpPr/>
      </dsp:nvSpPr>
      <dsp:spPr>
        <a:xfrm>
          <a:off x="0" y="2202009"/>
          <a:ext cx="4697730" cy="110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 Direct agents to the superintendent’s or legal office.</a:t>
          </a:r>
        </a:p>
      </dsp:txBody>
      <dsp:txXfrm>
        <a:off x="0" y="2202009"/>
        <a:ext cx="4697730" cy="1100668"/>
      </dsp:txXfrm>
    </dsp:sp>
    <dsp:sp modelId="{033E65E8-B791-478B-9130-BAA66678BA6C}">
      <dsp:nvSpPr>
        <dsp:cNvPr id="0" name=""/>
        <dsp:cNvSpPr/>
      </dsp:nvSpPr>
      <dsp:spPr>
        <a:xfrm>
          <a:off x="0" y="3302678"/>
          <a:ext cx="4697730" cy="0"/>
        </a:xfrm>
        <a:prstGeom prst="line">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38570D-CB3B-4814-9FBF-F428EE6CBF52}">
      <dsp:nvSpPr>
        <dsp:cNvPr id="0" name=""/>
        <dsp:cNvSpPr/>
      </dsp:nvSpPr>
      <dsp:spPr>
        <a:xfrm>
          <a:off x="0" y="3302678"/>
          <a:ext cx="4697730" cy="110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 Maintain calm and ensure students are not exposed to distressing events.</a:t>
          </a:r>
        </a:p>
      </dsp:txBody>
      <dsp:txXfrm>
        <a:off x="0" y="3302678"/>
        <a:ext cx="4697730" cy="1100668"/>
      </dsp:txXfrm>
    </dsp:sp>
    <dsp:sp modelId="{A5BE35D2-1F43-4703-BC33-265742C7C24F}">
      <dsp:nvSpPr>
        <dsp:cNvPr id="0" name=""/>
        <dsp:cNvSpPr/>
      </dsp:nvSpPr>
      <dsp:spPr>
        <a:xfrm>
          <a:off x="0" y="4403347"/>
          <a:ext cx="4697730" cy="0"/>
        </a:xfrm>
        <a:prstGeom prst="line">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C9BC5A-6395-4BE9-A3FB-60F6F61B042D}">
      <dsp:nvSpPr>
        <dsp:cNvPr id="0" name=""/>
        <dsp:cNvSpPr/>
      </dsp:nvSpPr>
      <dsp:spPr>
        <a:xfrm>
          <a:off x="0" y="4403347"/>
          <a:ext cx="4697730" cy="110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 Communicate transparently and factually with staff and families afterward.</a:t>
          </a:r>
        </a:p>
      </dsp:txBody>
      <dsp:txXfrm>
        <a:off x="0" y="4403347"/>
        <a:ext cx="4697730" cy="11006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5D84B5-CD2C-466D-90AF-B55327901277}">
      <dsp:nvSpPr>
        <dsp:cNvPr id="0" name=""/>
        <dsp:cNvSpPr/>
      </dsp:nvSpPr>
      <dsp:spPr>
        <a:xfrm>
          <a:off x="0" y="675"/>
          <a:ext cx="5175384"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E95B28-4BDF-41B2-8359-CE3D520984EC}">
      <dsp:nvSpPr>
        <dsp:cNvPr id="0" name=""/>
        <dsp:cNvSpPr/>
      </dsp:nvSpPr>
      <dsp:spPr>
        <a:xfrm>
          <a:off x="0" y="675"/>
          <a:ext cx="5175384"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a:t>• Establish predictable routines and safe classroom environments.</a:t>
          </a:r>
        </a:p>
      </dsp:txBody>
      <dsp:txXfrm>
        <a:off x="0" y="675"/>
        <a:ext cx="5175384" cy="1106957"/>
      </dsp:txXfrm>
    </dsp:sp>
    <dsp:sp modelId="{B28AD7D6-4633-470A-862E-46258EE8E70B}">
      <dsp:nvSpPr>
        <dsp:cNvPr id="0" name=""/>
        <dsp:cNvSpPr/>
      </dsp:nvSpPr>
      <dsp:spPr>
        <a:xfrm>
          <a:off x="0" y="1107633"/>
          <a:ext cx="5175384" cy="0"/>
        </a:xfrm>
        <a:prstGeom prst="line">
          <a:avLst/>
        </a:prstGeom>
        <a:solidFill>
          <a:schemeClr val="accent2">
            <a:hueOff val="1170380"/>
            <a:satOff val="-1460"/>
            <a:lumOff val="343"/>
            <a:alphaOff val="0"/>
          </a:schemeClr>
        </a:solidFill>
        <a:ln w="25400" cap="flat" cmpd="sng" algn="ctr">
          <a:solidFill>
            <a:schemeClr val="accent2">
              <a:hueOff val="1170380"/>
              <a:satOff val="-1460"/>
              <a:lumOff val="34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CFE9A3-F78A-4D80-909A-977DB7FA371D}">
      <dsp:nvSpPr>
        <dsp:cNvPr id="0" name=""/>
        <dsp:cNvSpPr/>
      </dsp:nvSpPr>
      <dsp:spPr>
        <a:xfrm>
          <a:off x="0" y="1107633"/>
          <a:ext cx="5175384"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a:t>• Use culturally responsive practices that affirm identity and belonging.</a:t>
          </a:r>
        </a:p>
      </dsp:txBody>
      <dsp:txXfrm>
        <a:off x="0" y="1107633"/>
        <a:ext cx="5175384" cy="1106957"/>
      </dsp:txXfrm>
    </dsp:sp>
    <dsp:sp modelId="{9BC41610-3BD7-4015-8FD1-27CCDAF2FBC2}">
      <dsp:nvSpPr>
        <dsp:cNvPr id="0" name=""/>
        <dsp:cNvSpPr/>
      </dsp:nvSpPr>
      <dsp:spPr>
        <a:xfrm>
          <a:off x="0" y="2214591"/>
          <a:ext cx="5175384" cy="0"/>
        </a:xfrm>
        <a:prstGeom prst="line">
          <a:avLst/>
        </a:prstGeom>
        <a:solidFill>
          <a:schemeClr val="accent2">
            <a:hueOff val="2340759"/>
            <a:satOff val="-2919"/>
            <a:lumOff val="686"/>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FA3BB9-10EF-43E0-8D74-4D7C9A259DD9}">
      <dsp:nvSpPr>
        <dsp:cNvPr id="0" name=""/>
        <dsp:cNvSpPr/>
      </dsp:nvSpPr>
      <dsp:spPr>
        <a:xfrm>
          <a:off x="0" y="2214591"/>
          <a:ext cx="5175384"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a:t>• Provide emotional check-ins and allow space for expression.</a:t>
          </a:r>
        </a:p>
      </dsp:txBody>
      <dsp:txXfrm>
        <a:off x="0" y="2214591"/>
        <a:ext cx="5175384" cy="1106957"/>
      </dsp:txXfrm>
    </dsp:sp>
    <dsp:sp modelId="{7E7EC0B3-7221-4F87-9856-E52879B9DD0B}">
      <dsp:nvSpPr>
        <dsp:cNvPr id="0" name=""/>
        <dsp:cNvSpPr/>
      </dsp:nvSpPr>
      <dsp:spPr>
        <a:xfrm>
          <a:off x="0" y="3321549"/>
          <a:ext cx="5175384" cy="0"/>
        </a:xfrm>
        <a:prstGeom prst="line">
          <a:avLst/>
        </a:prstGeom>
        <a:solidFill>
          <a:schemeClr val="accent2">
            <a:hueOff val="3511139"/>
            <a:satOff val="-4379"/>
            <a:lumOff val="1030"/>
            <a:alphaOff val="0"/>
          </a:schemeClr>
        </a:solidFill>
        <a:ln w="25400" cap="flat" cmpd="sng" algn="ctr">
          <a:solidFill>
            <a:schemeClr val="accent2">
              <a:hueOff val="3511139"/>
              <a:satOff val="-4379"/>
              <a:lumOff val="103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C2685C9-5878-48CF-B959-A0C58F1D30C8}">
      <dsp:nvSpPr>
        <dsp:cNvPr id="0" name=""/>
        <dsp:cNvSpPr/>
      </dsp:nvSpPr>
      <dsp:spPr>
        <a:xfrm>
          <a:off x="0" y="3321549"/>
          <a:ext cx="5175384"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a:t>• Avoid asking probing questions about immigration status.</a:t>
          </a:r>
        </a:p>
      </dsp:txBody>
      <dsp:txXfrm>
        <a:off x="0" y="3321549"/>
        <a:ext cx="5175384" cy="1106957"/>
      </dsp:txXfrm>
    </dsp:sp>
    <dsp:sp modelId="{7BD7A02F-5CC8-4238-9B9A-DF9B28E148B6}">
      <dsp:nvSpPr>
        <dsp:cNvPr id="0" name=""/>
        <dsp:cNvSpPr/>
      </dsp:nvSpPr>
      <dsp:spPr>
        <a:xfrm>
          <a:off x="0" y="4428507"/>
          <a:ext cx="5175384" cy="0"/>
        </a:xfrm>
        <a:prstGeom prst="line">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0919000-6859-47C0-BBD0-15CCE1AA4652}">
      <dsp:nvSpPr>
        <dsp:cNvPr id="0" name=""/>
        <dsp:cNvSpPr/>
      </dsp:nvSpPr>
      <dsp:spPr>
        <a:xfrm>
          <a:off x="0" y="4428507"/>
          <a:ext cx="5175384"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a:t>• Connect students to counselors or trauma-informed school staff.</a:t>
          </a:r>
        </a:p>
      </dsp:txBody>
      <dsp:txXfrm>
        <a:off x="0" y="4428507"/>
        <a:ext cx="5175384" cy="110695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E13B6F-1330-4487-B8D4-34B6F3D8A73D}">
      <dsp:nvSpPr>
        <dsp:cNvPr id="0" name=""/>
        <dsp:cNvSpPr/>
      </dsp:nvSpPr>
      <dsp:spPr>
        <a:xfrm>
          <a:off x="0" y="671"/>
          <a:ext cx="4697730" cy="0"/>
        </a:xfrm>
        <a:prstGeom prst="line">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5C98E7-4C51-46E1-A5BE-9907CF73431B}">
      <dsp:nvSpPr>
        <dsp:cNvPr id="0" name=""/>
        <dsp:cNvSpPr/>
      </dsp:nvSpPr>
      <dsp:spPr>
        <a:xfrm>
          <a:off x="0" y="671"/>
          <a:ext cx="4697730" cy="110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 Communicate clearly in families’ home languages.</a:t>
          </a:r>
        </a:p>
      </dsp:txBody>
      <dsp:txXfrm>
        <a:off x="0" y="671"/>
        <a:ext cx="4697730" cy="1100668"/>
      </dsp:txXfrm>
    </dsp:sp>
    <dsp:sp modelId="{F48C1443-316E-4200-A71A-F94BD215B897}">
      <dsp:nvSpPr>
        <dsp:cNvPr id="0" name=""/>
        <dsp:cNvSpPr/>
      </dsp:nvSpPr>
      <dsp:spPr>
        <a:xfrm>
          <a:off x="0" y="1101340"/>
          <a:ext cx="4697730" cy="0"/>
        </a:xfrm>
        <a:prstGeom prst="line">
          <a:avLst/>
        </a:prstGeom>
        <a:solidFill>
          <a:schemeClr val="accent5">
            <a:hueOff val="-2483469"/>
            <a:satOff val="9953"/>
            <a:lumOff val="2157"/>
            <a:alphaOff val="0"/>
          </a:schemeClr>
        </a:solidFill>
        <a:ln w="25400" cap="flat" cmpd="sng" algn="ctr">
          <a:solidFill>
            <a:schemeClr val="accent5">
              <a:hueOff val="-2483469"/>
              <a:satOff val="9953"/>
              <a:lumOff val="215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F16F01-3697-4885-8095-67B576C276FE}">
      <dsp:nvSpPr>
        <dsp:cNvPr id="0" name=""/>
        <dsp:cNvSpPr/>
      </dsp:nvSpPr>
      <dsp:spPr>
        <a:xfrm>
          <a:off x="0" y="1101340"/>
          <a:ext cx="4697730" cy="110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 Provide information on community resources (legal aid, food banks, clinics).</a:t>
          </a:r>
        </a:p>
      </dsp:txBody>
      <dsp:txXfrm>
        <a:off x="0" y="1101340"/>
        <a:ext cx="4697730" cy="1100668"/>
      </dsp:txXfrm>
    </dsp:sp>
    <dsp:sp modelId="{48FA7F6B-4BFB-4D29-BDA9-9CF02374EDD0}">
      <dsp:nvSpPr>
        <dsp:cNvPr id="0" name=""/>
        <dsp:cNvSpPr/>
      </dsp:nvSpPr>
      <dsp:spPr>
        <a:xfrm>
          <a:off x="0" y="2202009"/>
          <a:ext cx="4697730" cy="0"/>
        </a:xfrm>
        <a:prstGeom prst="line">
          <a:avLst/>
        </a:prstGeom>
        <a:solidFill>
          <a:schemeClr val="accent5">
            <a:hueOff val="-4966938"/>
            <a:satOff val="19906"/>
            <a:lumOff val="4314"/>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42C0BD-BBAF-4DA1-99C8-C00011AF401A}">
      <dsp:nvSpPr>
        <dsp:cNvPr id="0" name=""/>
        <dsp:cNvSpPr/>
      </dsp:nvSpPr>
      <dsp:spPr>
        <a:xfrm>
          <a:off x="0" y="2202009"/>
          <a:ext cx="4697730" cy="110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 Host family nights or cultural events that build trust.</a:t>
          </a:r>
        </a:p>
      </dsp:txBody>
      <dsp:txXfrm>
        <a:off x="0" y="2202009"/>
        <a:ext cx="4697730" cy="1100668"/>
      </dsp:txXfrm>
    </dsp:sp>
    <dsp:sp modelId="{AE8AB95C-DB39-490F-86AB-7A6F08AF75AD}">
      <dsp:nvSpPr>
        <dsp:cNvPr id="0" name=""/>
        <dsp:cNvSpPr/>
      </dsp:nvSpPr>
      <dsp:spPr>
        <a:xfrm>
          <a:off x="0" y="3302678"/>
          <a:ext cx="4697730" cy="0"/>
        </a:xfrm>
        <a:prstGeom prst="line">
          <a:avLst/>
        </a:prstGeom>
        <a:solidFill>
          <a:schemeClr val="accent5">
            <a:hueOff val="-7450407"/>
            <a:satOff val="29858"/>
            <a:lumOff val="6471"/>
            <a:alphaOff val="0"/>
          </a:schemeClr>
        </a:solidFill>
        <a:ln w="25400" cap="flat" cmpd="sng" algn="ctr">
          <a:solidFill>
            <a:schemeClr val="accent5">
              <a:hueOff val="-7450407"/>
              <a:satOff val="29858"/>
              <a:lumOff val="647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CE4BE4-C4A0-4C37-A6EF-5A4CAF40334C}">
      <dsp:nvSpPr>
        <dsp:cNvPr id="0" name=""/>
        <dsp:cNvSpPr/>
      </dsp:nvSpPr>
      <dsp:spPr>
        <a:xfrm>
          <a:off x="0" y="3302678"/>
          <a:ext cx="4697730" cy="110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 Collaborate with local organizations that support immigrant communities.</a:t>
          </a:r>
        </a:p>
      </dsp:txBody>
      <dsp:txXfrm>
        <a:off x="0" y="3302678"/>
        <a:ext cx="4697730" cy="1100668"/>
      </dsp:txXfrm>
    </dsp:sp>
    <dsp:sp modelId="{B90981C1-01D2-4A01-8B44-82B0A1B76457}">
      <dsp:nvSpPr>
        <dsp:cNvPr id="0" name=""/>
        <dsp:cNvSpPr/>
      </dsp:nvSpPr>
      <dsp:spPr>
        <a:xfrm>
          <a:off x="0" y="4403347"/>
          <a:ext cx="4697730" cy="0"/>
        </a:xfrm>
        <a:prstGeom prst="line">
          <a:avLst/>
        </a:prstGeom>
        <a:solidFill>
          <a:schemeClr val="accent5">
            <a:hueOff val="-9933876"/>
            <a:satOff val="39811"/>
            <a:lumOff val="8628"/>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77A3BA-E0B4-45BC-836A-54532FE3A87A}">
      <dsp:nvSpPr>
        <dsp:cNvPr id="0" name=""/>
        <dsp:cNvSpPr/>
      </dsp:nvSpPr>
      <dsp:spPr>
        <a:xfrm>
          <a:off x="0" y="4403347"/>
          <a:ext cx="4697730" cy="110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 Reassure families that schools are sensitive to their privacy and safety.</a:t>
          </a:r>
        </a:p>
      </dsp:txBody>
      <dsp:txXfrm>
        <a:off x="0" y="4403347"/>
        <a:ext cx="4697730" cy="110066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B3160D-8393-410D-B4F5-1458E50D2B10}">
      <dsp:nvSpPr>
        <dsp:cNvPr id="0" name=""/>
        <dsp:cNvSpPr/>
      </dsp:nvSpPr>
      <dsp:spPr>
        <a:xfrm>
          <a:off x="0" y="675"/>
          <a:ext cx="5175384"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080A90B-2E17-4A9E-93DE-DF8B241BF63B}">
      <dsp:nvSpPr>
        <dsp:cNvPr id="0" name=""/>
        <dsp:cNvSpPr/>
      </dsp:nvSpPr>
      <dsp:spPr>
        <a:xfrm>
          <a:off x="0" y="675"/>
          <a:ext cx="5175384"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 Focus on students’ strengths, skills, and future goals.</a:t>
          </a:r>
        </a:p>
      </dsp:txBody>
      <dsp:txXfrm>
        <a:off x="0" y="675"/>
        <a:ext cx="5175384" cy="1106957"/>
      </dsp:txXfrm>
    </dsp:sp>
    <dsp:sp modelId="{830B845D-B365-4CD7-9A39-9E68ED050BA8}">
      <dsp:nvSpPr>
        <dsp:cNvPr id="0" name=""/>
        <dsp:cNvSpPr/>
      </dsp:nvSpPr>
      <dsp:spPr>
        <a:xfrm>
          <a:off x="0" y="1107633"/>
          <a:ext cx="5175384"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2F7E4F-BE23-4692-807E-CF3A9B7B5A55}">
      <dsp:nvSpPr>
        <dsp:cNvPr id="0" name=""/>
        <dsp:cNvSpPr/>
      </dsp:nvSpPr>
      <dsp:spPr>
        <a:xfrm>
          <a:off x="0" y="1107633"/>
          <a:ext cx="5175384"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 Integrate social-emotional learning (SEL) into daily routines.</a:t>
          </a:r>
        </a:p>
      </dsp:txBody>
      <dsp:txXfrm>
        <a:off x="0" y="1107633"/>
        <a:ext cx="5175384" cy="1106957"/>
      </dsp:txXfrm>
    </dsp:sp>
    <dsp:sp modelId="{6016E79A-B493-4B66-9CB7-C3E16BFED400}">
      <dsp:nvSpPr>
        <dsp:cNvPr id="0" name=""/>
        <dsp:cNvSpPr/>
      </dsp:nvSpPr>
      <dsp:spPr>
        <a:xfrm>
          <a:off x="0" y="2214591"/>
          <a:ext cx="5175384"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378646-B86C-4536-BCFF-8C41D28BB3C4}">
      <dsp:nvSpPr>
        <dsp:cNvPr id="0" name=""/>
        <dsp:cNvSpPr/>
      </dsp:nvSpPr>
      <dsp:spPr>
        <a:xfrm>
          <a:off x="0" y="2214591"/>
          <a:ext cx="5175384"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 Celebrate diversity through classroom culture and curriculum.</a:t>
          </a:r>
        </a:p>
      </dsp:txBody>
      <dsp:txXfrm>
        <a:off x="0" y="2214591"/>
        <a:ext cx="5175384" cy="1106957"/>
      </dsp:txXfrm>
    </dsp:sp>
    <dsp:sp modelId="{C1BD4AA8-0E3A-4115-A1E7-80D293A31A0F}">
      <dsp:nvSpPr>
        <dsp:cNvPr id="0" name=""/>
        <dsp:cNvSpPr/>
      </dsp:nvSpPr>
      <dsp:spPr>
        <a:xfrm>
          <a:off x="0" y="3321549"/>
          <a:ext cx="5175384"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666DD5A-E58E-44B6-9091-BC222B01F69D}">
      <dsp:nvSpPr>
        <dsp:cNvPr id="0" name=""/>
        <dsp:cNvSpPr/>
      </dsp:nvSpPr>
      <dsp:spPr>
        <a:xfrm>
          <a:off x="0" y="3321549"/>
          <a:ext cx="5175384"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 Help students find safe adults and peer networks for support.</a:t>
          </a:r>
        </a:p>
      </dsp:txBody>
      <dsp:txXfrm>
        <a:off x="0" y="3321549"/>
        <a:ext cx="5175384" cy="1106957"/>
      </dsp:txXfrm>
    </dsp:sp>
    <dsp:sp modelId="{B8796F50-C7DC-42BF-B11B-E75B2759194E}">
      <dsp:nvSpPr>
        <dsp:cNvPr id="0" name=""/>
        <dsp:cNvSpPr/>
      </dsp:nvSpPr>
      <dsp:spPr>
        <a:xfrm>
          <a:off x="0" y="4428507"/>
          <a:ext cx="5175384"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1B775E9-5E18-40E2-9CBE-BAD376C807AE}">
      <dsp:nvSpPr>
        <dsp:cNvPr id="0" name=""/>
        <dsp:cNvSpPr/>
      </dsp:nvSpPr>
      <dsp:spPr>
        <a:xfrm>
          <a:off x="0" y="4428507"/>
          <a:ext cx="5175384"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 Remind students that they have value, potential, and allies.</a:t>
          </a:r>
        </a:p>
      </dsp:txBody>
      <dsp:txXfrm>
        <a:off x="0" y="4428507"/>
        <a:ext cx="5175384" cy="110695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5AE6DC-7597-456C-B490-D6B5DE541670}">
      <dsp:nvSpPr>
        <dsp:cNvPr id="0" name=""/>
        <dsp:cNvSpPr/>
      </dsp:nvSpPr>
      <dsp:spPr>
        <a:xfrm>
          <a:off x="0" y="675"/>
          <a:ext cx="5175384"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DECA2E-11C9-4911-9B35-FCFF9C3FBA25}">
      <dsp:nvSpPr>
        <dsp:cNvPr id="0" name=""/>
        <dsp:cNvSpPr/>
      </dsp:nvSpPr>
      <dsp:spPr>
        <a:xfrm>
          <a:off x="0" y="675"/>
          <a:ext cx="5175384"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a:t>• Working with traumatized students can be emotionally demanding.</a:t>
          </a:r>
        </a:p>
      </dsp:txBody>
      <dsp:txXfrm>
        <a:off x="0" y="675"/>
        <a:ext cx="5175384" cy="1106957"/>
      </dsp:txXfrm>
    </dsp:sp>
    <dsp:sp modelId="{EC01C220-5C7C-479C-AEEA-90028A90FDB0}">
      <dsp:nvSpPr>
        <dsp:cNvPr id="0" name=""/>
        <dsp:cNvSpPr/>
      </dsp:nvSpPr>
      <dsp:spPr>
        <a:xfrm>
          <a:off x="0" y="1107633"/>
          <a:ext cx="5175384"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ECABDD-442F-45FB-84AB-DB19125E4944}">
      <dsp:nvSpPr>
        <dsp:cNvPr id="0" name=""/>
        <dsp:cNvSpPr/>
      </dsp:nvSpPr>
      <dsp:spPr>
        <a:xfrm>
          <a:off x="0" y="1107633"/>
          <a:ext cx="5175384"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a:t>• Set boundaries and seek professional support when needed.</a:t>
          </a:r>
        </a:p>
      </dsp:txBody>
      <dsp:txXfrm>
        <a:off x="0" y="1107633"/>
        <a:ext cx="5175384" cy="1106957"/>
      </dsp:txXfrm>
    </dsp:sp>
    <dsp:sp modelId="{C96C0F49-927F-47DD-AF63-13DEF8CBD930}">
      <dsp:nvSpPr>
        <dsp:cNvPr id="0" name=""/>
        <dsp:cNvSpPr/>
      </dsp:nvSpPr>
      <dsp:spPr>
        <a:xfrm>
          <a:off x="0" y="2214591"/>
          <a:ext cx="5175384"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665BDA-55EC-40C0-BF5F-B1BE17384AF3}">
      <dsp:nvSpPr>
        <dsp:cNvPr id="0" name=""/>
        <dsp:cNvSpPr/>
      </dsp:nvSpPr>
      <dsp:spPr>
        <a:xfrm>
          <a:off x="0" y="2214591"/>
          <a:ext cx="5175384"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a:t>• Build a supportive network of colleagues.</a:t>
          </a:r>
        </a:p>
      </dsp:txBody>
      <dsp:txXfrm>
        <a:off x="0" y="2214591"/>
        <a:ext cx="5175384" cy="1106957"/>
      </dsp:txXfrm>
    </dsp:sp>
    <dsp:sp modelId="{AA9EAF1A-78B2-4BCD-95B3-D473D8B162EA}">
      <dsp:nvSpPr>
        <dsp:cNvPr id="0" name=""/>
        <dsp:cNvSpPr/>
      </dsp:nvSpPr>
      <dsp:spPr>
        <a:xfrm>
          <a:off x="0" y="3321549"/>
          <a:ext cx="5175384"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7CE80C-86A5-4BB7-AE9E-DC4090F2A376}">
      <dsp:nvSpPr>
        <dsp:cNvPr id="0" name=""/>
        <dsp:cNvSpPr/>
      </dsp:nvSpPr>
      <dsp:spPr>
        <a:xfrm>
          <a:off x="0" y="3321549"/>
          <a:ext cx="5175384"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a:t>• Practice mindfulness, reflection, and self-compassion.</a:t>
          </a:r>
        </a:p>
      </dsp:txBody>
      <dsp:txXfrm>
        <a:off x="0" y="3321549"/>
        <a:ext cx="5175384" cy="1106957"/>
      </dsp:txXfrm>
    </dsp:sp>
    <dsp:sp modelId="{75FCF49F-239E-4268-AC83-83739C5C5BE8}">
      <dsp:nvSpPr>
        <dsp:cNvPr id="0" name=""/>
        <dsp:cNvSpPr/>
      </dsp:nvSpPr>
      <dsp:spPr>
        <a:xfrm>
          <a:off x="0" y="4428507"/>
          <a:ext cx="5175384"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79B068-2FE8-4E91-9973-BB2489295D96}">
      <dsp:nvSpPr>
        <dsp:cNvPr id="0" name=""/>
        <dsp:cNvSpPr/>
      </dsp:nvSpPr>
      <dsp:spPr>
        <a:xfrm>
          <a:off x="0" y="4428507"/>
          <a:ext cx="5175384"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a:t>• Remember: a regulated teacher helps regulate students.</a:t>
          </a:r>
        </a:p>
      </dsp:txBody>
      <dsp:txXfrm>
        <a:off x="0" y="4428507"/>
        <a:ext cx="5175384" cy="110695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4D712A-5A03-4A22-8DE8-02E0121BFFF1}">
      <dsp:nvSpPr>
        <dsp:cNvPr id="0" name=""/>
        <dsp:cNvSpPr/>
      </dsp:nvSpPr>
      <dsp:spPr>
        <a:xfrm>
          <a:off x="631" y="1166557"/>
          <a:ext cx="2463866" cy="147832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 Every educator plays a role in creating safety and belonging.</a:t>
          </a:r>
        </a:p>
      </dsp:txBody>
      <dsp:txXfrm>
        <a:off x="631" y="1166557"/>
        <a:ext cx="2463866" cy="1478320"/>
      </dsp:txXfrm>
    </dsp:sp>
    <dsp:sp modelId="{0E4B80E1-25E6-4F29-B89A-C6E77EA9763C}">
      <dsp:nvSpPr>
        <dsp:cNvPr id="0" name=""/>
        <dsp:cNvSpPr/>
      </dsp:nvSpPr>
      <dsp:spPr>
        <a:xfrm>
          <a:off x="2710885" y="1166557"/>
          <a:ext cx="2463866" cy="147832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 Trauma-informed practices empower both teachers and students.</a:t>
          </a:r>
        </a:p>
      </dsp:txBody>
      <dsp:txXfrm>
        <a:off x="2710885" y="1166557"/>
        <a:ext cx="2463866" cy="1478320"/>
      </dsp:txXfrm>
    </dsp:sp>
    <dsp:sp modelId="{9CC0EF57-AD90-414D-B72D-DAA490079D81}">
      <dsp:nvSpPr>
        <dsp:cNvPr id="0" name=""/>
        <dsp:cNvSpPr/>
      </dsp:nvSpPr>
      <dsp:spPr>
        <a:xfrm>
          <a:off x="631" y="2891263"/>
          <a:ext cx="2463866" cy="147832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 Schools can be sanctuaries of hope amid uncertainty.</a:t>
          </a:r>
        </a:p>
      </dsp:txBody>
      <dsp:txXfrm>
        <a:off x="631" y="2891263"/>
        <a:ext cx="2463866" cy="1478320"/>
      </dsp:txXfrm>
    </dsp:sp>
    <dsp:sp modelId="{85F87967-1D1A-4746-9F8C-BAB0F89F1125}">
      <dsp:nvSpPr>
        <dsp:cNvPr id="0" name=""/>
        <dsp:cNvSpPr/>
      </dsp:nvSpPr>
      <dsp:spPr>
        <a:xfrm>
          <a:off x="2710885" y="2891263"/>
          <a:ext cx="2463866" cy="147832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 Together, we can help immigrant students thrive despite fear and disruption.</a:t>
          </a:r>
        </a:p>
      </dsp:txBody>
      <dsp:txXfrm>
        <a:off x="2710885" y="2891263"/>
        <a:ext cx="2463866" cy="147832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6/29/2026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6/29/2026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6/29/2026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6/29/2026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6/29/2026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3" Type="http://schemas.openxmlformats.org/officeDocument/2006/relationships/hyperlink" Target="https://forumtogether.org/article/explainer-proposed-state-legislation-on-k-12-enrollment-and-immigration-documentation-tennessee-and-south-carolina/?utm_source=chatgpt.com" TargetMode="External"/><Relationship Id="rId2" Type="http://schemas.openxmlformats.org/officeDocument/2006/relationships/hyperlink" Target="https://www.niskanencenter.org/the-price-of-denial-state-lawmakers-efforts-to-undermine-plyler-v-doe-and-the-fiscal-fallacy-of-exclusion/?utm_source=chatgpt.com" TargetMode="External"/><Relationship Id="rId1" Type="http://schemas.openxmlformats.org/officeDocument/2006/relationships/slideLayout" Target="../slideLayouts/slideLayout2.xml"/><Relationship Id="rId5" Type="http://schemas.openxmlformats.org/officeDocument/2006/relationships/hyperlink" Target="https://www.heritage.org/border-security/report/every-state-should-challenge-plyler-v-doe-time-end-free-education-illegal-0" TargetMode="External"/><Relationship Id="rId4" Type="http://schemas.openxmlformats.org/officeDocument/2006/relationships/hyperlink" Target="https://www.edweek.org/policy-politics/why-the-heritage-foundation-is-targeting-plyler-v-doe/2026/03"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forumtogether.org/article/explainer-plyler-v-doe-and-the-right-of-undocumented-children-to-access-public-education/" TargetMode="External"/><Relationship Id="rId2" Type="http://schemas.openxmlformats.org/officeDocument/2006/relationships/hyperlink" Target="https://www.nilc.org/resources/plyler-v-doe-case-explainer/" TargetMode="External"/><Relationship Id="rId1" Type="http://schemas.openxmlformats.org/officeDocument/2006/relationships/slideLayout" Target="../slideLayouts/slideLayout2.xml"/><Relationship Id="rId4" Type="http://schemas.openxmlformats.org/officeDocument/2006/relationships/hyperlink" Target="https://tennesseelookout.com/2025/04/23/tennessee-bill-denying-immigrant-children-right-to-an-education-dead-for-year/"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idra.org/" TargetMode="External"/><Relationship Id="rId7" Type="http://schemas.openxmlformats.org/officeDocument/2006/relationships/hyperlink" Target="https://publications.tnsosfiles.com/acts/114/pub/pc1106.pdf" TargetMode="External"/><Relationship Id="rId2" Type="http://schemas.openxmlformats.org/officeDocument/2006/relationships/hyperlink" Target="https://www.supremecourt.gov/opinions/25pdf/25-1083_f204.pdf" TargetMode="External"/><Relationship Id="rId1" Type="http://schemas.openxmlformats.org/officeDocument/2006/relationships/slideLayout" Target="../slideLayouts/slideLayout2.xml"/><Relationship Id="rId6" Type="http://schemas.openxmlformats.org/officeDocument/2006/relationships/hyperlink" Target="https://www.msn.com/en-us/health/other/tennessee-parents-doctors-warn-of-law-aimed-at-excluding-ill-undocumented-children-from-public-medical-program/ar-AA26sJw8?ocid=BingNewsSerp" TargetMode="External"/><Relationship Id="rId5" Type="http://schemas.openxmlformats.org/officeDocument/2006/relationships/hyperlink" Target="http://www.tirrcvotes.org/" TargetMode="External"/><Relationship Id="rId4" Type="http://schemas.openxmlformats.org/officeDocument/2006/relationships/hyperlink" Target="https://www.tnimmigrant.org/"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9B37791B-B040-4694-BFDC-8DD132D86E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2AE301-8298-47C2-81FA-781BA50D993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296011"/>
            <a:ext cx="9144000" cy="3561989"/>
            <a:chOff x="0" y="3296011"/>
            <a:chExt cx="12192000" cy="3561989"/>
          </a:xfrm>
          <a:effectLst>
            <a:outerShdw blurRad="254000" dist="152400" dir="16200000" rotWithShape="0">
              <a:prstClr val="black">
                <a:alpha val="10000"/>
              </a:prstClr>
            </a:outerShdw>
          </a:effectLst>
        </p:grpSpPr>
        <p:grpSp>
          <p:nvGrpSpPr>
            <p:cNvPr id="21" name="Group 20">
              <a:extLst>
                <a:ext uri="{FF2B5EF4-FFF2-40B4-BE49-F238E27FC236}">
                  <a16:creationId xmlns:a16="http://schemas.microsoft.com/office/drawing/2014/main" id="{68DBE596-692C-4777-8933-9D5BB8533B38}"/>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3681702"/>
              <a:ext cx="12192000" cy="3176298"/>
              <a:chOff x="0" y="3681702"/>
              <a:chExt cx="12192000" cy="3176298"/>
            </a:xfrm>
          </p:grpSpPr>
          <p:sp>
            <p:nvSpPr>
              <p:cNvPr id="25" name="Freeform: Shape 24">
                <a:extLst>
                  <a:ext uri="{FF2B5EF4-FFF2-40B4-BE49-F238E27FC236}">
                    <a16:creationId xmlns:a16="http://schemas.microsoft.com/office/drawing/2014/main" id="{9C38783D-8606-4709-8C6F-69DE0EF816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665A2D8C-561A-4347-88E9-4D84CF7CA9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22" name="Group 21">
              <a:extLst>
                <a:ext uri="{FF2B5EF4-FFF2-40B4-BE49-F238E27FC236}">
                  <a16:creationId xmlns:a16="http://schemas.microsoft.com/office/drawing/2014/main" id="{77CB8EFE-31DC-44A2-A07E-FD84E8DA3E2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44" y="3296011"/>
              <a:ext cx="12191456" cy="2849975"/>
              <a:chOff x="544" y="3296011"/>
              <a:chExt cx="12191456" cy="2849975"/>
            </a:xfrm>
          </p:grpSpPr>
          <p:sp>
            <p:nvSpPr>
              <p:cNvPr id="23" name="Freeform: Shape 22">
                <a:extLst>
                  <a:ext uri="{FF2B5EF4-FFF2-40B4-BE49-F238E27FC236}">
                    <a16:creationId xmlns:a16="http://schemas.microsoft.com/office/drawing/2014/main" id="{B6473FEC-46FF-4C7E-85BA-344E0365CA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8C875950-A52D-453F-A602-3E58AD414E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a:blip r:embed="rId4">
                  <a:alphaModFix amt="57000"/>
                </a:blip>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sp>
        <p:nvSpPr>
          <p:cNvPr id="2" name="Title 1"/>
          <p:cNvSpPr>
            <a:spLocks noGrp="1"/>
          </p:cNvSpPr>
          <p:nvPr>
            <p:ph type="ctrTitle"/>
          </p:nvPr>
        </p:nvSpPr>
        <p:spPr>
          <a:xfrm>
            <a:off x="4574381" y="1354819"/>
            <a:ext cx="3930661" cy="2411014"/>
          </a:xfrm>
        </p:spPr>
        <p:txBody>
          <a:bodyPr>
            <a:normAutofit/>
          </a:bodyPr>
          <a:lstStyle/>
          <a:p>
            <a:pPr algn="l">
              <a:lnSpc>
                <a:spcPct val="90000"/>
              </a:lnSpc>
            </a:pPr>
            <a:r>
              <a:rPr lang="en-US" sz="3000">
                <a:solidFill>
                  <a:schemeClr val="bg1"/>
                </a:solidFill>
              </a:rPr>
              <a:t>Navigating Tennessee's Legislative Landscape: Implications for Districts and Families</a:t>
            </a:r>
          </a:p>
        </p:txBody>
      </p:sp>
      <p:sp>
        <p:nvSpPr>
          <p:cNvPr id="3" name="Subtitle 2"/>
          <p:cNvSpPr>
            <a:spLocks noGrp="1"/>
          </p:cNvSpPr>
          <p:nvPr>
            <p:ph type="subTitle" idx="1"/>
          </p:nvPr>
        </p:nvSpPr>
        <p:spPr>
          <a:xfrm>
            <a:off x="4572000" y="4146832"/>
            <a:ext cx="2622947" cy="1012778"/>
          </a:xfrm>
        </p:spPr>
        <p:txBody>
          <a:bodyPr>
            <a:normAutofit/>
          </a:bodyPr>
          <a:lstStyle/>
          <a:p>
            <a:pPr algn="l">
              <a:lnSpc>
                <a:spcPct val="90000"/>
              </a:lnSpc>
            </a:pPr>
            <a:r>
              <a:rPr lang="en-US" sz="1500">
                <a:solidFill>
                  <a:schemeClr val="bg1"/>
                </a:solidFill>
              </a:rPr>
              <a:t>Dr. Byron Booker, Jefferson County Schools</a:t>
            </a:r>
          </a:p>
          <a:p>
            <a:pPr algn="l">
              <a:lnSpc>
                <a:spcPct val="90000"/>
              </a:lnSpc>
            </a:pPr>
            <a:r>
              <a:rPr lang="en-US" sz="1500">
                <a:solidFill>
                  <a:schemeClr val="bg1"/>
                </a:solidFill>
              </a:rPr>
              <a:t>Dr. Johnna Paraiso, Rutherford County Schools</a:t>
            </a:r>
          </a:p>
        </p:txBody>
      </p:sp>
      <p:pic>
        <p:nvPicPr>
          <p:cNvPr id="5" name="Video 4" descr="Floating Numbers And Letters On Top Of A Book">
            <a:extLst>
              <a:ext uri="{FF2B5EF4-FFF2-40B4-BE49-F238E27FC236}">
                <a16:creationId xmlns:a16="http://schemas.microsoft.com/office/drawing/2014/main" id="{3672D9E8-AA54-B58D-4E35-81D9627B471C}"/>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l="7270" r="17516" b="-1"/>
          <a:stretch>
            <a:fillRect/>
          </a:stretch>
        </p:blipFill>
        <p:spPr>
          <a:xfrm>
            <a:off x="626268" y="1840061"/>
            <a:ext cx="3298032" cy="246650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mute="1">
                <p:cTn id="12" repeatCount="indefinite" fill="hold" display="0">
                  <p:stCondLst>
                    <p:cond delay="indefinite"/>
                  </p:stCondLst>
                </p:cTn>
                <p:tgtEl>
                  <p:spTgt spid="5"/>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5F892E19-92E7-4BB2-8C3F-DBDFE8D9D3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3436144" cy="6858002"/>
            <a:chOff x="-2" y="-1"/>
            <a:chExt cx="4581527" cy="6858002"/>
          </a:xfrm>
          <a:effectLst>
            <a:outerShdw blurRad="381000" dist="50800" algn="ctr" rotWithShape="0">
              <a:srgbClr val="000000">
                <a:alpha val="10000"/>
              </a:srgbClr>
            </a:outerShdw>
          </a:effectLst>
        </p:grpSpPr>
        <p:grpSp>
          <p:nvGrpSpPr>
            <p:cNvPr id="11" name="Group 10">
              <a:extLst>
                <a:ext uri="{FF2B5EF4-FFF2-40B4-BE49-F238E27FC236}">
                  <a16:creationId xmlns:a16="http://schemas.microsoft.com/office/drawing/2014/main" id="{81E493D3-31D9-4B80-9798-EEA082E12A8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2" y="-1"/>
              <a:ext cx="4572002" cy="6858002"/>
              <a:chOff x="-2" y="-1"/>
              <a:chExt cx="4572002" cy="6858002"/>
            </a:xfrm>
            <a:effectLst/>
          </p:grpSpPr>
          <p:sp>
            <p:nvSpPr>
              <p:cNvPr id="19" name="Freeform: Shape 18">
                <a:extLst>
                  <a:ext uri="{FF2B5EF4-FFF2-40B4-BE49-F238E27FC236}">
                    <a16:creationId xmlns:a16="http://schemas.microsoft.com/office/drawing/2014/main" id="{62E6AA4D-EC17-45B5-B621-DF0FD91FD4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D56F11D0-7966-41FE-AAB9-EC0C54F11F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bg1">
                  <a:alpha val="86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12" name="Group 11">
              <a:extLst>
                <a:ext uri="{FF2B5EF4-FFF2-40B4-BE49-F238E27FC236}">
                  <a16:creationId xmlns:a16="http://schemas.microsoft.com/office/drawing/2014/main" id="{CEDE579A-0A12-4A10-85D4-A8DA1663B89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3" name="Group 12">
                <a:extLst>
                  <a:ext uri="{FF2B5EF4-FFF2-40B4-BE49-F238E27FC236}">
                    <a16:creationId xmlns:a16="http://schemas.microsoft.com/office/drawing/2014/main" id="{15CA79E3-BA58-419A-8541-7498AC2633F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17" name="Freeform: Shape 16">
                  <a:extLst>
                    <a:ext uri="{FF2B5EF4-FFF2-40B4-BE49-F238E27FC236}">
                      <a16:creationId xmlns:a16="http://schemas.microsoft.com/office/drawing/2014/main" id="{2348C622-BC44-4959-B64E-427015FD1F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F8841A98-AA1D-4F65-A368-EF31110B0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4" name="Group 13">
                <a:extLst>
                  <a:ext uri="{FF2B5EF4-FFF2-40B4-BE49-F238E27FC236}">
                    <a16:creationId xmlns:a16="http://schemas.microsoft.com/office/drawing/2014/main" id="{E6609F08-9B2C-4879-AC68-E3E537BED78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2">
                  <a:alphaModFix amt="57000"/>
                </a:blip>
                <a:tile tx="0" ty="0" sx="100000" sy="100000" flip="none" algn="tl"/>
              </a:blipFill>
              <a:effectLst/>
            </p:grpSpPr>
            <p:sp>
              <p:nvSpPr>
                <p:cNvPr id="15" name="Freeform: Shape 14">
                  <a:extLst>
                    <a:ext uri="{FF2B5EF4-FFF2-40B4-BE49-F238E27FC236}">
                      <a16:creationId xmlns:a16="http://schemas.microsoft.com/office/drawing/2014/main" id="{6910EFC9-D70D-42FD-BCCD-AB1F710BFD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83BEF371-1E22-4C4F-A62F-AC6B92CAE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sp>
        <p:nvSpPr>
          <p:cNvPr id="2" name="Title 1">
            <a:extLst>
              <a:ext uri="{FF2B5EF4-FFF2-40B4-BE49-F238E27FC236}">
                <a16:creationId xmlns:a16="http://schemas.microsoft.com/office/drawing/2014/main" id="{BC0BF37B-D315-9CB8-2BA2-EB3EB9011192}"/>
              </a:ext>
            </a:extLst>
          </p:cNvPr>
          <p:cNvSpPr>
            <a:spLocks noGrp="1"/>
          </p:cNvSpPr>
          <p:nvPr>
            <p:ph type="title"/>
          </p:nvPr>
        </p:nvSpPr>
        <p:spPr>
          <a:xfrm>
            <a:off x="620316" y="1641752"/>
            <a:ext cx="1991915" cy="3213277"/>
          </a:xfrm>
        </p:spPr>
        <p:txBody>
          <a:bodyPr anchor="t">
            <a:normAutofit/>
          </a:bodyPr>
          <a:lstStyle/>
          <a:p>
            <a:pPr>
              <a:lnSpc>
                <a:spcPct val="90000"/>
              </a:lnSpc>
            </a:pPr>
            <a:r>
              <a:rPr lang="en-US" sz="3200"/>
              <a:t>The Current Tennessee Legislature</a:t>
            </a:r>
          </a:p>
        </p:txBody>
      </p:sp>
      <p:sp>
        <p:nvSpPr>
          <p:cNvPr id="3" name="Content Placeholder 2">
            <a:extLst>
              <a:ext uri="{FF2B5EF4-FFF2-40B4-BE49-F238E27FC236}">
                <a16:creationId xmlns:a16="http://schemas.microsoft.com/office/drawing/2014/main" id="{AFA715A5-A5C3-46E5-E6CE-42D87FC4CF1D}"/>
              </a:ext>
            </a:extLst>
          </p:cNvPr>
          <p:cNvSpPr>
            <a:spLocks noGrp="1"/>
          </p:cNvSpPr>
          <p:nvPr>
            <p:ph idx="1"/>
          </p:nvPr>
        </p:nvSpPr>
        <p:spPr>
          <a:xfrm>
            <a:off x="3924300" y="1721579"/>
            <a:ext cx="4605337" cy="3952648"/>
          </a:xfrm>
        </p:spPr>
        <p:txBody>
          <a:bodyPr>
            <a:normAutofit/>
          </a:bodyPr>
          <a:lstStyle/>
          <a:p>
            <a:pPr marL="0" indent="0">
              <a:buNone/>
            </a:pPr>
            <a:r>
              <a:rPr lang="en-US" sz="2100" dirty="0">
                <a:solidFill>
                  <a:schemeClr val="tx1">
                    <a:alpha val="80000"/>
                  </a:schemeClr>
                </a:solidFill>
              </a:rPr>
              <a:t>Looking at the 2025–2026 Tennessee legislative session as a whole, there is a pattern of proposals involving immigration-related data collection across different areas of state government. Some bills targeted schools (such as HB 793/SB 836), while others addressed public benefits or healthcare. These measures have different legal bases and are being challenged separately, but together they reflect a broader policy direction.</a:t>
            </a:r>
          </a:p>
        </p:txBody>
      </p:sp>
    </p:spTree>
    <p:extLst>
      <p:ext uri="{BB962C8B-B14F-4D97-AF65-F5344CB8AC3E}">
        <p14:creationId xmlns:p14="http://schemas.microsoft.com/office/powerpoint/2010/main" val="3404625884"/>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 y="-5705"/>
            <a:ext cx="9143993"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ACACA1-3405-FF55-609A-D0E509802CC8}"/>
              </a:ext>
            </a:extLst>
          </p:cNvPr>
          <p:cNvSpPr>
            <a:spLocks noGrp="1"/>
          </p:cNvSpPr>
          <p:nvPr>
            <p:ph type="title"/>
          </p:nvPr>
        </p:nvSpPr>
        <p:spPr>
          <a:xfrm>
            <a:off x="867638" y="637762"/>
            <a:ext cx="7416372" cy="900131"/>
          </a:xfrm>
        </p:spPr>
        <p:txBody>
          <a:bodyPr anchor="t">
            <a:normAutofit/>
          </a:bodyPr>
          <a:lstStyle/>
          <a:p>
            <a:pPr algn="l"/>
            <a:r>
              <a:rPr lang="en-US" sz="3500">
                <a:solidFill>
                  <a:schemeClr val="bg1"/>
                </a:solidFill>
              </a:rPr>
              <a:t>Why?</a:t>
            </a:r>
          </a:p>
        </p:txBody>
      </p:sp>
      <p:sp>
        <p:nvSpPr>
          <p:cNvPr id="10" name="Rectangle 9">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9143992"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638" y="2010758"/>
            <a:ext cx="342892"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BC2F7F4-089A-A5A9-3815-C0C5C6147298}"/>
              </a:ext>
            </a:extLst>
          </p:cNvPr>
          <p:cNvSpPr>
            <a:spLocks noGrp="1"/>
          </p:cNvSpPr>
          <p:nvPr>
            <p:ph idx="1"/>
          </p:nvPr>
        </p:nvSpPr>
        <p:spPr>
          <a:xfrm>
            <a:off x="866661" y="2217343"/>
            <a:ext cx="7410669" cy="3959619"/>
          </a:xfrm>
        </p:spPr>
        <p:txBody>
          <a:bodyPr>
            <a:normAutofit/>
          </a:bodyPr>
          <a:lstStyle/>
          <a:p>
            <a:pPr marL="0" indent="0">
              <a:buNone/>
            </a:pPr>
            <a:r>
              <a:rPr lang="en-US" sz="2800" dirty="0"/>
              <a:t>There is a prevailing sentiment that immigrants, particularly undocumented immigrants, do not pay taxes. This is unfounded.</a:t>
            </a:r>
          </a:p>
          <a:p>
            <a:r>
              <a:rPr lang="en-US" sz="2800" dirty="0"/>
              <a:t>Property taxes paid through rent.</a:t>
            </a:r>
          </a:p>
          <a:p>
            <a:r>
              <a:rPr lang="en-US" sz="2800" dirty="0"/>
              <a:t>Sales taxes paid at every transaction.</a:t>
            </a:r>
          </a:p>
          <a:p>
            <a:r>
              <a:rPr lang="en-US" sz="2800" dirty="0"/>
              <a:t>ITIN numbers developed by the U.S. Government for undocumented individuals to pay income taxes</a:t>
            </a:r>
          </a:p>
        </p:txBody>
      </p:sp>
    </p:spTree>
    <p:extLst>
      <p:ext uri="{BB962C8B-B14F-4D97-AF65-F5344CB8AC3E}">
        <p14:creationId xmlns:p14="http://schemas.microsoft.com/office/powerpoint/2010/main" val="119219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 y="-5705"/>
            <a:ext cx="9143993"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9D8AAB-9A48-AE7E-E31D-34F842748D65}"/>
              </a:ext>
            </a:extLst>
          </p:cNvPr>
          <p:cNvSpPr>
            <a:spLocks noGrp="1"/>
          </p:cNvSpPr>
          <p:nvPr>
            <p:ph type="title"/>
          </p:nvPr>
        </p:nvSpPr>
        <p:spPr>
          <a:xfrm>
            <a:off x="867638" y="637762"/>
            <a:ext cx="7416372" cy="900131"/>
          </a:xfrm>
        </p:spPr>
        <p:txBody>
          <a:bodyPr anchor="t">
            <a:normAutofit/>
          </a:bodyPr>
          <a:lstStyle/>
          <a:p>
            <a:pPr algn="l">
              <a:lnSpc>
                <a:spcPct val="90000"/>
              </a:lnSpc>
            </a:pPr>
            <a:r>
              <a:rPr lang="en-US" sz="2700">
                <a:solidFill>
                  <a:schemeClr val="bg1"/>
                </a:solidFill>
              </a:rPr>
              <a:t>Beyond Education: How Broader State Immigration Policies Affect Schools</a:t>
            </a:r>
          </a:p>
        </p:txBody>
      </p:sp>
      <p:sp>
        <p:nvSpPr>
          <p:cNvPr id="10" name="Rectangle 9">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9143992"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638" y="2010758"/>
            <a:ext cx="342892"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57285AF-BCCE-7A57-FCDB-6FD7C372859A}"/>
              </a:ext>
            </a:extLst>
          </p:cNvPr>
          <p:cNvSpPr>
            <a:spLocks noGrp="1"/>
          </p:cNvSpPr>
          <p:nvPr>
            <p:ph idx="1"/>
          </p:nvPr>
        </p:nvSpPr>
        <p:spPr>
          <a:xfrm>
            <a:off x="866661" y="2217343"/>
            <a:ext cx="7410669" cy="3959619"/>
          </a:xfrm>
        </p:spPr>
        <p:txBody>
          <a:bodyPr>
            <a:normAutofit/>
          </a:bodyPr>
          <a:lstStyle/>
          <a:p>
            <a:r>
              <a:rPr lang="en-US" sz="2800" dirty="0"/>
              <a:t>Tennessee Health Care Law SB1915/HB1710</a:t>
            </a:r>
          </a:p>
          <a:p>
            <a:r>
              <a:rPr lang="en-US" sz="2800" dirty="0"/>
              <a:t>Supreme Court decision on June 25,2026 regarding Temporary Protected Status</a:t>
            </a:r>
          </a:p>
          <a:p>
            <a:r>
              <a:rPr lang="en-US" sz="2800" dirty="0"/>
              <a:t>Supreme Court decision on June 26,2026 regarding asylum seeking individuals.</a:t>
            </a:r>
          </a:p>
        </p:txBody>
      </p:sp>
    </p:spTree>
    <p:extLst>
      <p:ext uri="{BB962C8B-B14F-4D97-AF65-F5344CB8AC3E}">
        <p14:creationId xmlns:p14="http://schemas.microsoft.com/office/powerpoint/2010/main" val="3122328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 y="-5705"/>
            <a:ext cx="9143993"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FB13A2-98E8-E0AB-A876-D9BEE8B7CA05}"/>
              </a:ext>
            </a:extLst>
          </p:cNvPr>
          <p:cNvSpPr>
            <a:spLocks noGrp="1"/>
          </p:cNvSpPr>
          <p:nvPr>
            <p:ph type="title"/>
          </p:nvPr>
        </p:nvSpPr>
        <p:spPr>
          <a:xfrm>
            <a:off x="867638" y="637762"/>
            <a:ext cx="7416372" cy="900131"/>
          </a:xfrm>
        </p:spPr>
        <p:txBody>
          <a:bodyPr anchor="t">
            <a:normAutofit/>
          </a:bodyPr>
          <a:lstStyle/>
          <a:p>
            <a:pPr algn="l"/>
            <a:r>
              <a:rPr lang="en-US" sz="3500">
                <a:solidFill>
                  <a:schemeClr val="bg1"/>
                </a:solidFill>
              </a:rPr>
              <a:t>Implications for Schools and Districts</a:t>
            </a:r>
          </a:p>
        </p:txBody>
      </p:sp>
      <p:sp>
        <p:nvSpPr>
          <p:cNvPr id="10" name="Rectangle 9">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9143992"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638" y="2010758"/>
            <a:ext cx="342892"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E5A31F3-78B8-6384-F311-AD96263684F1}"/>
              </a:ext>
            </a:extLst>
          </p:cNvPr>
          <p:cNvSpPr>
            <a:spLocks noGrp="1"/>
          </p:cNvSpPr>
          <p:nvPr>
            <p:ph idx="1"/>
          </p:nvPr>
        </p:nvSpPr>
        <p:spPr>
          <a:xfrm>
            <a:off x="866661" y="2217343"/>
            <a:ext cx="7410669" cy="3959619"/>
          </a:xfrm>
        </p:spPr>
        <p:txBody>
          <a:bodyPr>
            <a:normAutofit/>
          </a:bodyPr>
          <a:lstStyle/>
          <a:p>
            <a:pPr>
              <a:lnSpc>
                <a:spcPct val="90000"/>
              </a:lnSpc>
            </a:pPr>
            <a:r>
              <a:rPr lang="en-US" sz="1900" b="1" dirty="0"/>
              <a:t>Lower school enrollment</a:t>
            </a:r>
            <a:r>
              <a:rPr lang="en-US" sz="1900" dirty="0"/>
              <a:t> if families become reluctant to register children. </a:t>
            </a:r>
          </a:p>
          <a:p>
            <a:pPr>
              <a:lnSpc>
                <a:spcPct val="90000"/>
              </a:lnSpc>
            </a:pPr>
            <a:r>
              <a:rPr lang="en-US" sz="1900" b="1" dirty="0"/>
              <a:t>Increased absenteeism</a:t>
            </a:r>
            <a:r>
              <a:rPr lang="en-US" sz="1900" dirty="0"/>
              <a:t> because parents fear interacting with government institutions. </a:t>
            </a:r>
          </a:p>
          <a:p>
            <a:pPr>
              <a:lnSpc>
                <a:spcPct val="90000"/>
              </a:lnSpc>
            </a:pPr>
            <a:r>
              <a:rPr lang="en-US" sz="1900" b="1" dirty="0"/>
              <a:t>Greater reluctance to complete school forms</a:t>
            </a:r>
            <a:r>
              <a:rPr lang="en-US" sz="1900" dirty="0"/>
              <a:t>, even forms that do not ask about immigration status. </a:t>
            </a:r>
          </a:p>
          <a:p>
            <a:pPr>
              <a:lnSpc>
                <a:spcPct val="90000"/>
              </a:lnSpc>
            </a:pPr>
            <a:r>
              <a:rPr lang="en-US" sz="1900" b="1" dirty="0"/>
              <a:t>Reduced participation</a:t>
            </a:r>
            <a:r>
              <a:rPr lang="en-US" sz="1900" dirty="0"/>
              <a:t> in special education meetings, parent conferences, health services, and extracurricular activities. </a:t>
            </a:r>
          </a:p>
          <a:p>
            <a:pPr>
              <a:lnSpc>
                <a:spcPct val="90000"/>
              </a:lnSpc>
            </a:pPr>
            <a:r>
              <a:rPr lang="en-US" sz="1900" b="1" dirty="0"/>
              <a:t>More requests for student records</a:t>
            </a:r>
            <a:r>
              <a:rPr lang="en-US" sz="1900" dirty="0"/>
              <a:t> if families relocate to another state or leave the country. </a:t>
            </a:r>
          </a:p>
          <a:p>
            <a:pPr>
              <a:lnSpc>
                <a:spcPct val="90000"/>
              </a:lnSpc>
            </a:pPr>
            <a:r>
              <a:rPr lang="en-US" sz="1900" dirty="0"/>
              <a:t>For ESL teachers, these are practical concerns because they can affect attendance, language acquisition, and family engagement even if no education law has changed.</a:t>
            </a:r>
          </a:p>
          <a:p>
            <a:pPr>
              <a:lnSpc>
                <a:spcPct val="90000"/>
              </a:lnSpc>
            </a:pPr>
            <a:endParaRPr lang="en-US" sz="1900" dirty="0"/>
          </a:p>
        </p:txBody>
      </p:sp>
    </p:spTree>
    <p:extLst>
      <p:ext uri="{BB962C8B-B14F-4D97-AF65-F5344CB8AC3E}">
        <p14:creationId xmlns:p14="http://schemas.microsoft.com/office/powerpoint/2010/main" val="26577743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3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391835"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71352" y="350196"/>
            <a:ext cx="3485178" cy="1624520"/>
          </a:xfrm>
        </p:spPr>
        <p:txBody>
          <a:bodyPr anchor="ctr">
            <a:normAutofit/>
          </a:bodyPr>
          <a:lstStyle/>
          <a:p>
            <a:pPr>
              <a:lnSpc>
                <a:spcPct val="90000"/>
              </a:lnSpc>
            </a:pPr>
            <a:r>
              <a:rPr lang="en-US" sz="3500"/>
              <a:t>What is a Trauma-Informed Approach?</a:t>
            </a:r>
          </a:p>
        </p:txBody>
      </p:sp>
      <p:sp>
        <p:nvSpPr>
          <p:cNvPr id="3" name="Content Placeholder 2"/>
          <p:cNvSpPr>
            <a:spLocks noGrp="1"/>
          </p:cNvSpPr>
          <p:nvPr>
            <p:ph idx="1"/>
          </p:nvPr>
        </p:nvSpPr>
        <p:spPr>
          <a:xfrm>
            <a:off x="571351" y="2743200"/>
            <a:ext cx="3485179" cy="3613149"/>
          </a:xfrm>
        </p:spPr>
        <p:txBody>
          <a:bodyPr anchor="ctr">
            <a:normAutofit/>
          </a:bodyPr>
          <a:lstStyle/>
          <a:p>
            <a:r>
              <a:rPr lang="en-US" sz="1700"/>
              <a:t>• Recognizes the prevalence and impact of trauma on learning and behavior.</a:t>
            </a:r>
          </a:p>
          <a:p>
            <a:r>
              <a:rPr lang="en-US" sz="1700"/>
              <a:t>• Prioritizes safety, trust, and empowerment.</a:t>
            </a:r>
          </a:p>
          <a:p>
            <a:r>
              <a:rPr lang="en-US" sz="1700"/>
              <a:t>• Focuses on relationships, predictability, and understanding over punishment.</a:t>
            </a:r>
          </a:p>
          <a:p>
            <a:r>
              <a:rPr lang="en-US" sz="1700"/>
              <a:t>• Seeks to avoid retraumatization by ensuring compassion and consistency.</a:t>
            </a:r>
          </a:p>
        </p:txBody>
      </p:sp>
      <p:pic>
        <p:nvPicPr>
          <p:cNvPr id="5" name="Picture 4" descr="Two people holding each other's hands">
            <a:extLst>
              <a:ext uri="{FF2B5EF4-FFF2-40B4-BE49-F238E27FC236}">
                <a16:creationId xmlns:a16="http://schemas.microsoft.com/office/drawing/2014/main" id="{A7BC02AB-8F2E-6F7C-7827-81A61D47CD69}"/>
              </a:ext>
            </a:extLst>
          </p:cNvPr>
          <p:cNvPicPr>
            <a:picLocks noChangeAspect="1"/>
          </p:cNvPicPr>
          <p:nvPr/>
        </p:nvPicPr>
        <p:blipFill>
          <a:blip r:embed="rId2"/>
          <a:srcRect l="24671" r="30778" b="-2"/>
          <a:stretch>
            <a:fillRect/>
          </a:stretch>
        </p:blipFill>
        <p:spPr>
          <a:xfrm>
            <a:off x="4572000" y="1"/>
            <a:ext cx="4577118" cy="6858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0936" y="256032"/>
            <a:ext cx="7879842" cy="1014984"/>
          </a:xfrm>
        </p:spPr>
        <p:txBody>
          <a:bodyPr anchor="b">
            <a:normAutofit/>
          </a:bodyPr>
          <a:lstStyle/>
          <a:p>
            <a:pPr>
              <a:lnSpc>
                <a:spcPct val="90000"/>
              </a:lnSpc>
            </a:pPr>
            <a:r>
              <a:rPr lang="en-US" sz="3100"/>
              <a:t>Recognizing Signs of Trauma in Immigrant Students</a:t>
            </a:r>
          </a:p>
        </p:txBody>
      </p:sp>
      <p:sp>
        <p:nvSpPr>
          <p:cNvPr id="18" name="Rectangle 17">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464" y="1634502"/>
            <a:ext cx="783869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0" name="Rectangle 19">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30936" y="1538176"/>
            <a:ext cx="1405092"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14954FB5-5A46-49A7-EE8C-69ADE35DD304}"/>
              </a:ext>
            </a:extLst>
          </p:cNvPr>
          <p:cNvGraphicFramePr>
            <a:graphicFrameLocks noGrp="1"/>
          </p:cNvGraphicFramePr>
          <p:nvPr>
            <p:ph idx="1"/>
            <p:extLst>
              <p:ext uri="{D42A27DB-BD31-4B8C-83A1-F6EECF244321}">
                <p14:modId xmlns:p14="http://schemas.microsoft.com/office/powerpoint/2010/main" val="4146423941"/>
              </p:ext>
            </p:extLst>
          </p:nvPr>
        </p:nvGraphicFramePr>
        <p:xfrm>
          <a:off x="628650" y="1926266"/>
          <a:ext cx="78867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557189"/>
            <a:ext cx="2530602" cy="5567891"/>
          </a:xfrm>
        </p:spPr>
        <p:txBody>
          <a:bodyPr>
            <a:normAutofit/>
          </a:bodyPr>
          <a:lstStyle/>
          <a:p>
            <a:r>
              <a:rPr lang="en-US" sz="2800" dirty="0"/>
              <a:t>How Administrators Can Help Students at their Schools</a:t>
            </a:r>
          </a:p>
        </p:txBody>
      </p:sp>
      <p:graphicFrame>
        <p:nvGraphicFramePr>
          <p:cNvPr id="5" name="Content Placeholder 2">
            <a:extLst>
              <a:ext uri="{FF2B5EF4-FFF2-40B4-BE49-F238E27FC236}">
                <a16:creationId xmlns:a16="http://schemas.microsoft.com/office/drawing/2014/main" id="{245AB031-CF4F-51A7-99C7-5D509D0F11CA}"/>
              </a:ext>
            </a:extLst>
          </p:cNvPr>
          <p:cNvGraphicFramePr>
            <a:graphicFrameLocks noGrp="1"/>
          </p:cNvGraphicFramePr>
          <p:nvPr>
            <p:ph idx="1"/>
            <p:extLst>
              <p:ext uri="{D42A27DB-BD31-4B8C-83A1-F6EECF244321}">
                <p14:modId xmlns:p14="http://schemas.microsoft.com/office/powerpoint/2010/main" val="1921384330"/>
              </p:ext>
            </p:extLst>
          </p:nvPr>
        </p:nvGraphicFramePr>
        <p:xfrm>
          <a:off x="3819906" y="620392"/>
          <a:ext cx="469773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6250" y="640823"/>
            <a:ext cx="2563994" cy="5583148"/>
          </a:xfrm>
        </p:spPr>
        <p:txBody>
          <a:bodyPr anchor="ctr">
            <a:normAutofit/>
          </a:bodyPr>
          <a:lstStyle/>
          <a:p>
            <a:r>
              <a:rPr lang="en-US" sz="4300" dirty="0"/>
              <a:t>How Teachers Can Help Students in the Classroom</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44313" y="3465005"/>
            <a:ext cx="5410200" cy="13716"/>
          </a:xfrm>
          <a:custGeom>
            <a:avLst/>
            <a:gdLst>
              <a:gd name="csX0" fmla="*/ 0 w 5410200"/>
              <a:gd name="csY0" fmla="*/ 0 h 13716"/>
              <a:gd name="csX1" fmla="*/ 568071 w 5410200"/>
              <a:gd name="csY1" fmla="*/ 0 h 13716"/>
              <a:gd name="csX2" fmla="*/ 1298448 w 5410200"/>
              <a:gd name="csY2" fmla="*/ 0 h 13716"/>
              <a:gd name="csX3" fmla="*/ 1920621 w 5410200"/>
              <a:gd name="csY3" fmla="*/ 0 h 13716"/>
              <a:gd name="csX4" fmla="*/ 2488692 w 5410200"/>
              <a:gd name="csY4" fmla="*/ 0 h 13716"/>
              <a:gd name="csX5" fmla="*/ 3219069 w 5410200"/>
              <a:gd name="csY5" fmla="*/ 0 h 13716"/>
              <a:gd name="csX6" fmla="*/ 3895344 w 5410200"/>
              <a:gd name="csY6" fmla="*/ 0 h 13716"/>
              <a:gd name="csX7" fmla="*/ 4571619 w 5410200"/>
              <a:gd name="csY7" fmla="*/ 0 h 13716"/>
              <a:gd name="csX8" fmla="*/ 5410200 w 5410200"/>
              <a:gd name="csY8" fmla="*/ 0 h 13716"/>
              <a:gd name="csX9" fmla="*/ 5410200 w 5410200"/>
              <a:gd name="csY9" fmla="*/ 13716 h 13716"/>
              <a:gd name="csX10" fmla="*/ 4842129 w 5410200"/>
              <a:gd name="csY10" fmla="*/ 13716 h 13716"/>
              <a:gd name="csX11" fmla="*/ 4328160 w 5410200"/>
              <a:gd name="csY11" fmla="*/ 13716 h 13716"/>
              <a:gd name="csX12" fmla="*/ 3597783 w 5410200"/>
              <a:gd name="csY12" fmla="*/ 13716 h 13716"/>
              <a:gd name="csX13" fmla="*/ 3029712 w 5410200"/>
              <a:gd name="csY13" fmla="*/ 13716 h 13716"/>
              <a:gd name="csX14" fmla="*/ 2299335 w 5410200"/>
              <a:gd name="csY14" fmla="*/ 13716 h 13716"/>
              <a:gd name="csX15" fmla="*/ 1514856 w 5410200"/>
              <a:gd name="csY15" fmla="*/ 13716 h 13716"/>
              <a:gd name="csX16" fmla="*/ 892683 w 5410200"/>
              <a:gd name="csY16" fmla="*/ 13716 h 13716"/>
              <a:gd name="csX17" fmla="*/ 0 w 5410200"/>
              <a:gd name="csY17" fmla="*/ 13716 h 13716"/>
              <a:gd name="csX18" fmla="*/ 0 w 5410200"/>
              <a:gd name="csY18"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3716"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09587" y="2854"/>
                  <a:pt x="5409791" y="9451"/>
                  <a:pt x="5410200" y="13716"/>
                </a:cubicBezTo>
                <a:cubicBezTo>
                  <a:pt x="5139060" y="2179"/>
                  <a:pt x="5121593" y="26463"/>
                  <a:pt x="4842129" y="13716"/>
                </a:cubicBezTo>
                <a:cubicBezTo>
                  <a:pt x="4562665" y="969"/>
                  <a:pt x="4448273" y="4915"/>
                  <a:pt x="4328160" y="13716"/>
                </a:cubicBezTo>
                <a:cubicBezTo>
                  <a:pt x="4208047" y="22517"/>
                  <a:pt x="3760936" y="17995"/>
                  <a:pt x="3597783" y="13716"/>
                </a:cubicBezTo>
                <a:cubicBezTo>
                  <a:pt x="3434630" y="9437"/>
                  <a:pt x="3299718" y="28641"/>
                  <a:pt x="3029712" y="13716"/>
                </a:cubicBezTo>
                <a:cubicBezTo>
                  <a:pt x="2759706" y="-1209"/>
                  <a:pt x="2640159" y="22822"/>
                  <a:pt x="2299335" y="13716"/>
                </a:cubicBezTo>
                <a:cubicBezTo>
                  <a:pt x="1958511" y="4610"/>
                  <a:pt x="1801186" y="24413"/>
                  <a:pt x="1514856" y="13716"/>
                </a:cubicBezTo>
                <a:cubicBezTo>
                  <a:pt x="1228526" y="3019"/>
                  <a:pt x="1063509" y="-9877"/>
                  <a:pt x="892683" y="13716"/>
                </a:cubicBezTo>
                <a:cubicBezTo>
                  <a:pt x="721857" y="37309"/>
                  <a:pt x="186945" y="-25469"/>
                  <a:pt x="0" y="13716"/>
                </a:cubicBezTo>
                <a:cubicBezTo>
                  <a:pt x="-342" y="9537"/>
                  <a:pt x="-97" y="6817"/>
                  <a:pt x="0" y="0"/>
                </a:cubicBezTo>
                <a:close/>
              </a:path>
              <a:path w="5410200" h="13716"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60" y="2787"/>
                  <a:pt x="5410166" y="9748"/>
                  <a:pt x="5410200" y="13716"/>
                </a:cubicBezTo>
                <a:cubicBezTo>
                  <a:pt x="5163327" y="36922"/>
                  <a:pt x="5008749" y="6121"/>
                  <a:pt x="4842129" y="13716"/>
                </a:cubicBezTo>
                <a:cubicBezTo>
                  <a:pt x="4675509" y="21311"/>
                  <a:pt x="4433401" y="-5187"/>
                  <a:pt x="4165854" y="13716"/>
                </a:cubicBezTo>
                <a:cubicBezTo>
                  <a:pt x="3898308" y="32619"/>
                  <a:pt x="3809032" y="-13282"/>
                  <a:pt x="3543681" y="13716"/>
                </a:cubicBezTo>
                <a:cubicBezTo>
                  <a:pt x="3278330" y="40714"/>
                  <a:pt x="3073876" y="-20489"/>
                  <a:pt x="2759202" y="13716"/>
                </a:cubicBezTo>
                <a:cubicBezTo>
                  <a:pt x="2444528" y="47921"/>
                  <a:pt x="2204144" y="-1200"/>
                  <a:pt x="1974723" y="13716"/>
                </a:cubicBezTo>
                <a:cubicBezTo>
                  <a:pt x="1745302" y="28632"/>
                  <a:pt x="1602335" y="26918"/>
                  <a:pt x="1406652" y="13716"/>
                </a:cubicBezTo>
                <a:cubicBezTo>
                  <a:pt x="1210969" y="514"/>
                  <a:pt x="923948" y="-1411"/>
                  <a:pt x="730377" y="13716"/>
                </a:cubicBezTo>
                <a:cubicBezTo>
                  <a:pt x="536806" y="28843"/>
                  <a:pt x="336496" y="-4713"/>
                  <a:pt x="0" y="13716"/>
                </a:cubicBezTo>
                <a:cubicBezTo>
                  <a:pt x="-535" y="9547"/>
                  <a:pt x="488" y="451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1DF93320-B6F1-1659-6998-90AFF6341547}"/>
              </a:ext>
            </a:extLst>
          </p:cNvPr>
          <p:cNvGraphicFramePr>
            <a:graphicFrameLocks noGrp="1"/>
          </p:cNvGraphicFramePr>
          <p:nvPr>
            <p:ph idx="1"/>
            <p:extLst>
              <p:ext uri="{D42A27DB-BD31-4B8C-83A1-F6EECF244321}">
                <p14:modId xmlns:p14="http://schemas.microsoft.com/office/powerpoint/2010/main" val="2979437658"/>
              </p:ext>
            </p:extLst>
          </p:nvPr>
        </p:nvGraphicFramePr>
        <p:xfrm>
          <a:off x="3486013" y="640822"/>
          <a:ext cx="5175384"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557189"/>
            <a:ext cx="2530602" cy="5567891"/>
          </a:xfrm>
        </p:spPr>
        <p:txBody>
          <a:bodyPr>
            <a:normAutofit/>
          </a:bodyPr>
          <a:lstStyle/>
          <a:p>
            <a:pPr>
              <a:lnSpc>
                <a:spcPct val="90000"/>
              </a:lnSpc>
            </a:pPr>
            <a:r>
              <a:rPr lang="en-US" sz="3800" dirty="0"/>
              <a:t>How Individuals Can Support Families in the Community</a:t>
            </a:r>
          </a:p>
        </p:txBody>
      </p:sp>
      <p:graphicFrame>
        <p:nvGraphicFramePr>
          <p:cNvPr id="5" name="Content Placeholder 2">
            <a:extLst>
              <a:ext uri="{FF2B5EF4-FFF2-40B4-BE49-F238E27FC236}">
                <a16:creationId xmlns:a16="http://schemas.microsoft.com/office/drawing/2014/main" id="{64E2E1CD-5627-4CD9-0CC5-31AC18DDDCFB}"/>
              </a:ext>
            </a:extLst>
          </p:cNvPr>
          <p:cNvGraphicFramePr>
            <a:graphicFrameLocks noGrp="1"/>
          </p:cNvGraphicFramePr>
          <p:nvPr>
            <p:ph idx="1"/>
            <p:extLst>
              <p:ext uri="{D42A27DB-BD31-4B8C-83A1-F6EECF244321}">
                <p14:modId xmlns:p14="http://schemas.microsoft.com/office/powerpoint/2010/main" val="2023580820"/>
              </p:ext>
            </p:extLst>
          </p:nvPr>
        </p:nvGraphicFramePr>
        <p:xfrm>
          <a:off x="3819906" y="620392"/>
          <a:ext cx="469773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6250" y="640823"/>
            <a:ext cx="2563994" cy="5583148"/>
          </a:xfrm>
        </p:spPr>
        <p:txBody>
          <a:bodyPr anchor="ctr">
            <a:normAutofit/>
          </a:bodyPr>
          <a:lstStyle/>
          <a:p>
            <a:r>
              <a:rPr lang="en-US" sz="4300"/>
              <a:t>Building Resilience and Hope</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44313" y="3465005"/>
            <a:ext cx="5410200" cy="13716"/>
          </a:xfrm>
          <a:custGeom>
            <a:avLst/>
            <a:gdLst>
              <a:gd name="csX0" fmla="*/ 0 w 5410200"/>
              <a:gd name="csY0" fmla="*/ 0 h 13716"/>
              <a:gd name="csX1" fmla="*/ 568071 w 5410200"/>
              <a:gd name="csY1" fmla="*/ 0 h 13716"/>
              <a:gd name="csX2" fmla="*/ 1298448 w 5410200"/>
              <a:gd name="csY2" fmla="*/ 0 h 13716"/>
              <a:gd name="csX3" fmla="*/ 1920621 w 5410200"/>
              <a:gd name="csY3" fmla="*/ 0 h 13716"/>
              <a:gd name="csX4" fmla="*/ 2488692 w 5410200"/>
              <a:gd name="csY4" fmla="*/ 0 h 13716"/>
              <a:gd name="csX5" fmla="*/ 3219069 w 5410200"/>
              <a:gd name="csY5" fmla="*/ 0 h 13716"/>
              <a:gd name="csX6" fmla="*/ 3895344 w 5410200"/>
              <a:gd name="csY6" fmla="*/ 0 h 13716"/>
              <a:gd name="csX7" fmla="*/ 4571619 w 5410200"/>
              <a:gd name="csY7" fmla="*/ 0 h 13716"/>
              <a:gd name="csX8" fmla="*/ 5410200 w 5410200"/>
              <a:gd name="csY8" fmla="*/ 0 h 13716"/>
              <a:gd name="csX9" fmla="*/ 5410200 w 5410200"/>
              <a:gd name="csY9" fmla="*/ 13716 h 13716"/>
              <a:gd name="csX10" fmla="*/ 4842129 w 5410200"/>
              <a:gd name="csY10" fmla="*/ 13716 h 13716"/>
              <a:gd name="csX11" fmla="*/ 4328160 w 5410200"/>
              <a:gd name="csY11" fmla="*/ 13716 h 13716"/>
              <a:gd name="csX12" fmla="*/ 3597783 w 5410200"/>
              <a:gd name="csY12" fmla="*/ 13716 h 13716"/>
              <a:gd name="csX13" fmla="*/ 3029712 w 5410200"/>
              <a:gd name="csY13" fmla="*/ 13716 h 13716"/>
              <a:gd name="csX14" fmla="*/ 2299335 w 5410200"/>
              <a:gd name="csY14" fmla="*/ 13716 h 13716"/>
              <a:gd name="csX15" fmla="*/ 1514856 w 5410200"/>
              <a:gd name="csY15" fmla="*/ 13716 h 13716"/>
              <a:gd name="csX16" fmla="*/ 892683 w 5410200"/>
              <a:gd name="csY16" fmla="*/ 13716 h 13716"/>
              <a:gd name="csX17" fmla="*/ 0 w 5410200"/>
              <a:gd name="csY17" fmla="*/ 13716 h 13716"/>
              <a:gd name="csX18" fmla="*/ 0 w 5410200"/>
              <a:gd name="csY18"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3716"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09587" y="2854"/>
                  <a:pt x="5409791" y="9451"/>
                  <a:pt x="5410200" y="13716"/>
                </a:cubicBezTo>
                <a:cubicBezTo>
                  <a:pt x="5139060" y="2179"/>
                  <a:pt x="5121593" y="26463"/>
                  <a:pt x="4842129" y="13716"/>
                </a:cubicBezTo>
                <a:cubicBezTo>
                  <a:pt x="4562665" y="969"/>
                  <a:pt x="4448273" y="4915"/>
                  <a:pt x="4328160" y="13716"/>
                </a:cubicBezTo>
                <a:cubicBezTo>
                  <a:pt x="4208047" y="22517"/>
                  <a:pt x="3760936" y="17995"/>
                  <a:pt x="3597783" y="13716"/>
                </a:cubicBezTo>
                <a:cubicBezTo>
                  <a:pt x="3434630" y="9437"/>
                  <a:pt x="3299718" y="28641"/>
                  <a:pt x="3029712" y="13716"/>
                </a:cubicBezTo>
                <a:cubicBezTo>
                  <a:pt x="2759706" y="-1209"/>
                  <a:pt x="2640159" y="22822"/>
                  <a:pt x="2299335" y="13716"/>
                </a:cubicBezTo>
                <a:cubicBezTo>
                  <a:pt x="1958511" y="4610"/>
                  <a:pt x="1801186" y="24413"/>
                  <a:pt x="1514856" y="13716"/>
                </a:cubicBezTo>
                <a:cubicBezTo>
                  <a:pt x="1228526" y="3019"/>
                  <a:pt x="1063509" y="-9877"/>
                  <a:pt x="892683" y="13716"/>
                </a:cubicBezTo>
                <a:cubicBezTo>
                  <a:pt x="721857" y="37309"/>
                  <a:pt x="186945" y="-25469"/>
                  <a:pt x="0" y="13716"/>
                </a:cubicBezTo>
                <a:cubicBezTo>
                  <a:pt x="-342" y="9537"/>
                  <a:pt x="-97" y="6817"/>
                  <a:pt x="0" y="0"/>
                </a:cubicBezTo>
                <a:close/>
              </a:path>
              <a:path w="5410200" h="13716"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60" y="2787"/>
                  <a:pt x="5410166" y="9748"/>
                  <a:pt x="5410200" y="13716"/>
                </a:cubicBezTo>
                <a:cubicBezTo>
                  <a:pt x="5163327" y="36922"/>
                  <a:pt x="5008749" y="6121"/>
                  <a:pt x="4842129" y="13716"/>
                </a:cubicBezTo>
                <a:cubicBezTo>
                  <a:pt x="4675509" y="21311"/>
                  <a:pt x="4433401" y="-5187"/>
                  <a:pt x="4165854" y="13716"/>
                </a:cubicBezTo>
                <a:cubicBezTo>
                  <a:pt x="3898308" y="32619"/>
                  <a:pt x="3809032" y="-13282"/>
                  <a:pt x="3543681" y="13716"/>
                </a:cubicBezTo>
                <a:cubicBezTo>
                  <a:pt x="3278330" y="40714"/>
                  <a:pt x="3073876" y="-20489"/>
                  <a:pt x="2759202" y="13716"/>
                </a:cubicBezTo>
                <a:cubicBezTo>
                  <a:pt x="2444528" y="47921"/>
                  <a:pt x="2204144" y="-1200"/>
                  <a:pt x="1974723" y="13716"/>
                </a:cubicBezTo>
                <a:cubicBezTo>
                  <a:pt x="1745302" y="28632"/>
                  <a:pt x="1602335" y="26918"/>
                  <a:pt x="1406652" y="13716"/>
                </a:cubicBezTo>
                <a:cubicBezTo>
                  <a:pt x="1210969" y="514"/>
                  <a:pt x="923948" y="-1411"/>
                  <a:pt x="730377" y="13716"/>
                </a:cubicBezTo>
                <a:cubicBezTo>
                  <a:pt x="536806" y="28843"/>
                  <a:pt x="336496" y="-4713"/>
                  <a:pt x="0" y="13716"/>
                </a:cubicBezTo>
                <a:cubicBezTo>
                  <a:pt x="-535" y="9547"/>
                  <a:pt x="488" y="451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F2DA18C6-01A3-1750-1AC1-239538C252BE}"/>
              </a:ext>
            </a:extLst>
          </p:cNvPr>
          <p:cNvGraphicFramePr>
            <a:graphicFrameLocks noGrp="1"/>
          </p:cNvGraphicFramePr>
          <p:nvPr>
            <p:ph idx="1"/>
            <p:extLst>
              <p:ext uri="{D42A27DB-BD31-4B8C-83A1-F6EECF244321}">
                <p14:modId xmlns:p14="http://schemas.microsoft.com/office/powerpoint/2010/main" val="2339822347"/>
              </p:ext>
            </p:extLst>
          </p:nvPr>
        </p:nvGraphicFramePr>
        <p:xfrm>
          <a:off x="3486013" y="640822"/>
          <a:ext cx="5175384"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5F892E19-92E7-4BB2-8C3F-DBDFE8D9D3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3436144" cy="6858002"/>
            <a:chOff x="-2" y="-1"/>
            <a:chExt cx="4581527" cy="6858002"/>
          </a:xfrm>
          <a:effectLst>
            <a:outerShdw blurRad="381000" dist="50800" algn="ctr" rotWithShape="0">
              <a:srgbClr val="000000">
                <a:alpha val="10000"/>
              </a:srgbClr>
            </a:outerShdw>
          </a:effectLst>
        </p:grpSpPr>
        <p:grpSp>
          <p:nvGrpSpPr>
            <p:cNvPr id="11" name="Group 10">
              <a:extLst>
                <a:ext uri="{FF2B5EF4-FFF2-40B4-BE49-F238E27FC236}">
                  <a16:creationId xmlns:a16="http://schemas.microsoft.com/office/drawing/2014/main" id="{81E493D3-31D9-4B80-9798-EEA082E12A8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2" y="-1"/>
              <a:ext cx="4572002" cy="6858002"/>
              <a:chOff x="-2" y="-1"/>
              <a:chExt cx="4572002" cy="6858002"/>
            </a:xfrm>
            <a:effectLst/>
          </p:grpSpPr>
          <p:sp>
            <p:nvSpPr>
              <p:cNvPr id="19" name="Freeform: Shape 18">
                <a:extLst>
                  <a:ext uri="{FF2B5EF4-FFF2-40B4-BE49-F238E27FC236}">
                    <a16:creationId xmlns:a16="http://schemas.microsoft.com/office/drawing/2014/main" id="{62E6AA4D-EC17-45B5-B621-DF0FD91FD4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D56F11D0-7966-41FE-AAB9-EC0C54F11F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bg1">
                  <a:alpha val="86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23" name="Group 22">
              <a:extLst>
                <a:ext uri="{FF2B5EF4-FFF2-40B4-BE49-F238E27FC236}">
                  <a16:creationId xmlns:a16="http://schemas.microsoft.com/office/drawing/2014/main" id="{CEDE579A-0A12-4A10-85D4-A8DA1663B89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3" name="Group 12">
                <a:extLst>
                  <a:ext uri="{FF2B5EF4-FFF2-40B4-BE49-F238E27FC236}">
                    <a16:creationId xmlns:a16="http://schemas.microsoft.com/office/drawing/2014/main" id="{15CA79E3-BA58-419A-8541-7498AC2633F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17" name="Freeform: Shape 16">
                  <a:extLst>
                    <a:ext uri="{FF2B5EF4-FFF2-40B4-BE49-F238E27FC236}">
                      <a16:creationId xmlns:a16="http://schemas.microsoft.com/office/drawing/2014/main" id="{2348C622-BC44-4959-B64E-427015FD1F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F8841A98-AA1D-4F65-A368-EF31110B0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24" name="Group 23">
                <a:extLst>
                  <a:ext uri="{FF2B5EF4-FFF2-40B4-BE49-F238E27FC236}">
                    <a16:creationId xmlns:a16="http://schemas.microsoft.com/office/drawing/2014/main" id="{E6609F08-9B2C-4879-AC68-E3E537BED78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2">
                  <a:alphaModFix amt="57000"/>
                </a:blip>
                <a:tile tx="0" ty="0" sx="100000" sy="100000" flip="none" algn="tl"/>
              </a:blipFill>
              <a:effectLst/>
            </p:grpSpPr>
            <p:sp>
              <p:nvSpPr>
                <p:cNvPr id="15" name="Freeform: Shape 14">
                  <a:extLst>
                    <a:ext uri="{FF2B5EF4-FFF2-40B4-BE49-F238E27FC236}">
                      <a16:creationId xmlns:a16="http://schemas.microsoft.com/office/drawing/2014/main" id="{6910EFC9-D70D-42FD-BCCD-AB1F710BFD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83BEF371-1E22-4C4F-A62F-AC6B92CAE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sp>
        <p:nvSpPr>
          <p:cNvPr id="2" name="Title 1">
            <a:extLst>
              <a:ext uri="{FF2B5EF4-FFF2-40B4-BE49-F238E27FC236}">
                <a16:creationId xmlns:a16="http://schemas.microsoft.com/office/drawing/2014/main" id="{46FA0D78-8388-2559-F4AA-3432DF617129}"/>
              </a:ext>
            </a:extLst>
          </p:cNvPr>
          <p:cNvSpPr>
            <a:spLocks noGrp="1"/>
          </p:cNvSpPr>
          <p:nvPr>
            <p:ph type="title"/>
          </p:nvPr>
        </p:nvSpPr>
        <p:spPr>
          <a:xfrm>
            <a:off x="620316" y="1641752"/>
            <a:ext cx="1991915" cy="3213277"/>
          </a:xfrm>
        </p:spPr>
        <p:txBody>
          <a:bodyPr anchor="t">
            <a:normAutofit/>
          </a:bodyPr>
          <a:lstStyle/>
          <a:p>
            <a:r>
              <a:rPr lang="en-US" sz="3200"/>
              <a:t>Session Objectives</a:t>
            </a:r>
          </a:p>
        </p:txBody>
      </p:sp>
      <p:sp>
        <p:nvSpPr>
          <p:cNvPr id="25" name="Content Placeholder 2">
            <a:extLst>
              <a:ext uri="{FF2B5EF4-FFF2-40B4-BE49-F238E27FC236}">
                <a16:creationId xmlns:a16="http://schemas.microsoft.com/office/drawing/2014/main" id="{2B2BBAAF-9193-CEE8-2B03-2CA6A9373E33}"/>
              </a:ext>
            </a:extLst>
          </p:cNvPr>
          <p:cNvSpPr>
            <a:spLocks noGrp="1"/>
          </p:cNvSpPr>
          <p:nvPr>
            <p:ph idx="1"/>
          </p:nvPr>
        </p:nvSpPr>
        <p:spPr>
          <a:xfrm>
            <a:off x="3924300" y="1721579"/>
            <a:ext cx="4605337" cy="3952648"/>
          </a:xfrm>
        </p:spPr>
        <p:txBody>
          <a:bodyPr>
            <a:normAutofit/>
          </a:bodyPr>
          <a:lstStyle/>
          <a:p>
            <a:pPr>
              <a:defRPr sz="2200"/>
            </a:pPr>
            <a:r>
              <a:rPr lang="en-US" sz="2400" dirty="0">
                <a:solidFill>
                  <a:schemeClr val="tx1">
                    <a:alpha val="80000"/>
                  </a:schemeClr>
                </a:solidFill>
              </a:rPr>
              <a:t>Understand major Tennessee legislative activity affecting multilingual learners.</a:t>
            </a:r>
          </a:p>
          <a:p>
            <a:pPr>
              <a:defRPr sz="2200"/>
            </a:pPr>
            <a:r>
              <a:rPr lang="en-US" sz="2400" dirty="0">
                <a:solidFill>
                  <a:schemeClr val="tx1">
                    <a:alpha val="80000"/>
                  </a:schemeClr>
                </a:solidFill>
              </a:rPr>
              <a:t>Distinguish enacted laws from proposed or failed legislation.</a:t>
            </a:r>
          </a:p>
          <a:p>
            <a:pPr>
              <a:defRPr sz="2200"/>
            </a:pPr>
            <a:r>
              <a:rPr lang="en-US" sz="2400" dirty="0">
                <a:solidFill>
                  <a:schemeClr val="tx1">
                    <a:alpha val="80000"/>
                  </a:schemeClr>
                </a:solidFill>
              </a:rPr>
              <a:t>Identify practical implications for schools.</a:t>
            </a:r>
          </a:p>
          <a:p>
            <a:endParaRPr lang="en-US" sz="2100" dirty="0">
              <a:solidFill>
                <a:schemeClr val="tx1">
                  <a:alpha val="80000"/>
                </a:schemeClr>
              </a:solidFill>
            </a:endParaRPr>
          </a:p>
        </p:txBody>
      </p:sp>
    </p:spTree>
    <p:extLst>
      <p:ext uri="{BB962C8B-B14F-4D97-AF65-F5344CB8AC3E}">
        <p14:creationId xmlns:p14="http://schemas.microsoft.com/office/powerpoint/2010/main" val="3048316906"/>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6250" y="640823"/>
            <a:ext cx="2563994" cy="5583148"/>
          </a:xfrm>
        </p:spPr>
        <p:txBody>
          <a:bodyPr anchor="ctr">
            <a:normAutofit/>
          </a:bodyPr>
          <a:lstStyle/>
          <a:p>
            <a:r>
              <a:rPr lang="en-US" sz="3600"/>
              <a:t>Teacher Self-Care and Compassion Fatigue</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44313" y="3465005"/>
            <a:ext cx="5410200" cy="13716"/>
          </a:xfrm>
          <a:custGeom>
            <a:avLst/>
            <a:gdLst>
              <a:gd name="csX0" fmla="*/ 0 w 5410200"/>
              <a:gd name="csY0" fmla="*/ 0 h 13716"/>
              <a:gd name="csX1" fmla="*/ 568071 w 5410200"/>
              <a:gd name="csY1" fmla="*/ 0 h 13716"/>
              <a:gd name="csX2" fmla="*/ 1298448 w 5410200"/>
              <a:gd name="csY2" fmla="*/ 0 h 13716"/>
              <a:gd name="csX3" fmla="*/ 1920621 w 5410200"/>
              <a:gd name="csY3" fmla="*/ 0 h 13716"/>
              <a:gd name="csX4" fmla="*/ 2488692 w 5410200"/>
              <a:gd name="csY4" fmla="*/ 0 h 13716"/>
              <a:gd name="csX5" fmla="*/ 3219069 w 5410200"/>
              <a:gd name="csY5" fmla="*/ 0 h 13716"/>
              <a:gd name="csX6" fmla="*/ 3895344 w 5410200"/>
              <a:gd name="csY6" fmla="*/ 0 h 13716"/>
              <a:gd name="csX7" fmla="*/ 4571619 w 5410200"/>
              <a:gd name="csY7" fmla="*/ 0 h 13716"/>
              <a:gd name="csX8" fmla="*/ 5410200 w 5410200"/>
              <a:gd name="csY8" fmla="*/ 0 h 13716"/>
              <a:gd name="csX9" fmla="*/ 5410200 w 5410200"/>
              <a:gd name="csY9" fmla="*/ 13716 h 13716"/>
              <a:gd name="csX10" fmla="*/ 4842129 w 5410200"/>
              <a:gd name="csY10" fmla="*/ 13716 h 13716"/>
              <a:gd name="csX11" fmla="*/ 4328160 w 5410200"/>
              <a:gd name="csY11" fmla="*/ 13716 h 13716"/>
              <a:gd name="csX12" fmla="*/ 3597783 w 5410200"/>
              <a:gd name="csY12" fmla="*/ 13716 h 13716"/>
              <a:gd name="csX13" fmla="*/ 3029712 w 5410200"/>
              <a:gd name="csY13" fmla="*/ 13716 h 13716"/>
              <a:gd name="csX14" fmla="*/ 2299335 w 5410200"/>
              <a:gd name="csY14" fmla="*/ 13716 h 13716"/>
              <a:gd name="csX15" fmla="*/ 1514856 w 5410200"/>
              <a:gd name="csY15" fmla="*/ 13716 h 13716"/>
              <a:gd name="csX16" fmla="*/ 892683 w 5410200"/>
              <a:gd name="csY16" fmla="*/ 13716 h 13716"/>
              <a:gd name="csX17" fmla="*/ 0 w 5410200"/>
              <a:gd name="csY17" fmla="*/ 13716 h 13716"/>
              <a:gd name="csX18" fmla="*/ 0 w 5410200"/>
              <a:gd name="csY18"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3716"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09587" y="2854"/>
                  <a:pt x="5409791" y="9451"/>
                  <a:pt x="5410200" y="13716"/>
                </a:cubicBezTo>
                <a:cubicBezTo>
                  <a:pt x="5139060" y="2179"/>
                  <a:pt x="5121593" y="26463"/>
                  <a:pt x="4842129" y="13716"/>
                </a:cubicBezTo>
                <a:cubicBezTo>
                  <a:pt x="4562665" y="969"/>
                  <a:pt x="4448273" y="4915"/>
                  <a:pt x="4328160" y="13716"/>
                </a:cubicBezTo>
                <a:cubicBezTo>
                  <a:pt x="4208047" y="22517"/>
                  <a:pt x="3760936" y="17995"/>
                  <a:pt x="3597783" y="13716"/>
                </a:cubicBezTo>
                <a:cubicBezTo>
                  <a:pt x="3434630" y="9437"/>
                  <a:pt x="3299718" y="28641"/>
                  <a:pt x="3029712" y="13716"/>
                </a:cubicBezTo>
                <a:cubicBezTo>
                  <a:pt x="2759706" y="-1209"/>
                  <a:pt x="2640159" y="22822"/>
                  <a:pt x="2299335" y="13716"/>
                </a:cubicBezTo>
                <a:cubicBezTo>
                  <a:pt x="1958511" y="4610"/>
                  <a:pt x="1801186" y="24413"/>
                  <a:pt x="1514856" y="13716"/>
                </a:cubicBezTo>
                <a:cubicBezTo>
                  <a:pt x="1228526" y="3019"/>
                  <a:pt x="1063509" y="-9877"/>
                  <a:pt x="892683" y="13716"/>
                </a:cubicBezTo>
                <a:cubicBezTo>
                  <a:pt x="721857" y="37309"/>
                  <a:pt x="186945" y="-25469"/>
                  <a:pt x="0" y="13716"/>
                </a:cubicBezTo>
                <a:cubicBezTo>
                  <a:pt x="-342" y="9537"/>
                  <a:pt x="-97" y="6817"/>
                  <a:pt x="0" y="0"/>
                </a:cubicBezTo>
                <a:close/>
              </a:path>
              <a:path w="5410200" h="13716"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60" y="2787"/>
                  <a:pt x="5410166" y="9748"/>
                  <a:pt x="5410200" y="13716"/>
                </a:cubicBezTo>
                <a:cubicBezTo>
                  <a:pt x="5163327" y="36922"/>
                  <a:pt x="5008749" y="6121"/>
                  <a:pt x="4842129" y="13716"/>
                </a:cubicBezTo>
                <a:cubicBezTo>
                  <a:pt x="4675509" y="21311"/>
                  <a:pt x="4433401" y="-5187"/>
                  <a:pt x="4165854" y="13716"/>
                </a:cubicBezTo>
                <a:cubicBezTo>
                  <a:pt x="3898308" y="32619"/>
                  <a:pt x="3809032" y="-13282"/>
                  <a:pt x="3543681" y="13716"/>
                </a:cubicBezTo>
                <a:cubicBezTo>
                  <a:pt x="3278330" y="40714"/>
                  <a:pt x="3073876" y="-20489"/>
                  <a:pt x="2759202" y="13716"/>
                </a:cubicBezTo>
                <a:cubicBezTo>
                  <a:pt x="2444528" y="47921"/>
                  <a:pt x="2204144" y="-1200"/>
                  <a:pt x="1974723" y="13716"/>
                </a:cubicBezTo>
                <a:cubicBezTo>
                  <a:pt x="1745302" y="28632"/>
                  <a:pt x="1602335" y="26918"/>
                  <a:pt x="1406652" y="13716"/>
                </a:cubicBezTo>
                <a:cubicBezTo>
                  <a:pt x="1210969" y="514"/>
                  <a:pt x="923948" y="-1411"/>
                  <a:pt x="730377" y="13716"/>
                </a:cubicBezTo>
                <a:cubicBezTo>
                  <a:pt x="536806" y="28843"/>
                  <a:pt x="336496" y="-4713"/>
                  <a:pt x="0" y="13716"/>
                </a:cubicBezTo>
                <a:cubicBezTo>
                  <a:pt x="-535" y="9547"/>
                  <a:pt x="488" y="451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0C91A765-320E-71C8-F8C5-000827AEDBFB}"/>
              </a:ext>
            </a:extLst>
          </p:cNvPr>
          <p:cNvGraphicFramePr>
            <a:graphicFrameLocks noGrp="1"/>
          </p:cNvGraphicFramePr>
          <p:nvPr>
            <p:ph idx="1"/>
            <p:extLst>
              <p:ext uri="{D42A27DB-BD31-4B8C-83A1-F6EECF244321}">
                <p14:modId xmlns:p14="http://schemas.microsoft.com/office/powerpoint/2010/main" val="4050437867"/>
              </p:ext>
            </p:extLst>
          </p:nvPr>
        </p:nvGraphicFramePr>
        <p:xfrm>
          <a:off x="3486013" y="640822"/>
          <a:ext cx="5175384"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6250" y="640823"/>
            <a:ext cx="2563994" cy="5583148"/>
          </a:xfrm>
        </p:spPr>
        <p:txBody>
          <a:bodyPr anchor="ctr">
            <a:normAutofit/>
          </a:bodyPr>
          <a:lstStyle/>
          <a:p>
            <a:r>
              <a:rPr lang="en-US" sz="3600"/>
              <a:t>Conclusion: A Community of Care</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44313" y="3465005"/>
            <a:ext cx="5410200" cy="13716"/>
          </a:xfrm>
          <a:custGeom>
            <a:avLst/>
            <a:gdLst>
              <a:gd name="csX0" fmla="*/ 0 w 5410200"/>
              <a:gd name="csY0" fmla="*/ 0 h 13716"/>
              <a:gd name="csX1" fmla="*/ 568071 w 5410200"/>
              <a:gd name="csY1" fmla="*/ 0 h 13716"/>
              <a:gd name="csX2" fmla="*/ 1298448 w 5410200"/>
              <a:gd name="csY2" fmla="*/ 0 h 13716"/>
              <a:gd name="csX3" fmla="*/ 1920621 w 5410200"/>
              <a:gd name="csY3" fmla="*/ 0 h 13716"/>
              <a:gd name="csX4" fmla="*/ 2488692 w 5410200"/>
              <a:gd name="csY4" fmla="*/ 0 h 13716"/>
              <a:gd name="csX5" fmla="*/ 3219069 w 5410200"/>
              <a:gd name="csY5" fmla="*/ 0 h 13716"/>
              <a:gd name="csX6" fmla="*/ 3895344 w 5410200"/>
              <a:gd name="csY6" fmla="*/ 0 h 13716"/>
              <a:gd name="csX7" fmla="*/ 4571619 w 5410200"/>
              <a:gd name="csY7" fmla="*/ 0 h 13716"/>
              <a:gd name="csX8" fmla="*/ 5410200 w 5410200"/>
              <a:gd name="csY8" fmla="*/ 0 h 13716"/>
              <a:gd name="csX9" fmla="*/ 5410200 w 5410200"/>
              <a:gd name="csY9" fmla="*/ 13716 h 13716"/>
              <a:gd name="csX10" fmla="*/ 4842129 w 5410200"/>
              <a:gd name="csY10" fmla="*/ 13716 h 13716"/>
              <a:gd name="csX11" fmla="*/ 4328160 w 5410200"/>
              <a:gd name="csY11" fmla="*/ 13716 h 13716"/>
              <a:gd name="csX12" fmla="*/ 3597783 w 5410200"/>
              <a:gd name="csY12" fmla="*/ 13716 h 13716"/>
              <a:gd name="csX13" fmla="*/ 3029712 w 5410200"/>
              <a:gd name="csY13" fmla="*/ 13716 h 13716"/>
              <a:gd name="csX14" fmla="*/ 2299335 w 5410200"/>
              <a:gd name="csY14" fmla="*/ 13716 h 13716"/>
              <a:gd name="csX15" fmla="*/ 1514856 w 5410200"/>
              <a:gd name="csY15" fmla="*/ 13716 h 13716"/>
              <a:gd name="csX16" fmla="*/ 892683 w 5410200"/>
              <a:gd name="csY16" fmla="*/ 13716 h 13716"/>
              <a:gd name="csX17" fmla="*/ 0 w 5410200"/>
              <a:gd name="csY17" fmla="*/ 13716 h 13716"/>
              <a:gd name="csX18" fmla="*/ 0 w 5410200"/>
              <a:gd name="csY18"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3716"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09587" y="2854"/>
                  <a:pt x="5409791" y="9451"/>
                  <a:pt x="5410200" y="13716"/>
                </a:cubicBezTo>
                <a:cubicBezTo>
                  <a:pt x="5139060" y="2179"/>
                  <a:pt x="5121593" y="26463"/>
                  <a:pt x="4842129" y="13716"/>
                </a:cubicBezTo>
                <a:cubicBezTo>
                  <a:pt x="4562665" y="969"/>
                  <a:pt x="4448273" y="4915"/>
                  <a:pt x="4328160" y="13716"/>
                </a:cubicBezTo>
                <a:cubicBezTo>
                  <a:pt x="4208047" y="22517"/>
                  <a:pt x="3760936" y="17995"/>
                  <a:pt x="3597783" y="13716"/>
                </a:cubicBezTo>
                <a:cubicBezTo>
                  <a:pt x="3434630" y="9437"/>
                  <a:pt x="3299718" y="28641"/>
                  <a:pt x="3029712" y="13716"/>
                </a:cubicBezTo>
                <a:cubicBezTo>
                  <a:pt x="2759706" y="-1209"/>
                  <a:pt x="2640159" y="22822"/>
                  <a:pt x="2299335" y="13716"/>
                </a:cubicBezTo>
                <a:cubicBezTo>
                  <a:pt x="1958511" y="4610"/>
                  <a:pt x="1801186" y="24413"/>
                  <a:pt x="1514856" y="13716"/>
                </a:cubicBezTo>
                <a:cubicBezTo>
                  <a:pt x="1228526" y="3019"/>
                  <a:pt x="1063509" y="-9877"/>
                  <a:pt x="892683" y="13716"/>
                </a:cubicBezTo>
                <a:cubicBezTo>
                  <a:pt x="721857" y="37309"/>
                  <a:pt x="186945" y="-25469"/>
                  <a:pt x="0" y="13716"/>
                </a:cubicBezTo>
                <a:cubicBezTo>
                  <a:pt x="-342" y="9537"/>
                  <a:pt x="-97" y="6817"/>
                  <a:pt x="0" y="0"/>
                </a:cubicBezTo>
                <a:close/>
              </a:path>
              <a:path w="5410200" h="13716"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60" y="2787"/>
                  <a:pt x="5410166" y="9748"/>
                  <a:pt x="5410200" y="13716"/>
                </a:cubicBezTo>
                <a:cubicBezTo>
                  <a:pt x="5163327" y="36922"/>
                  <a:pt x="5008749" y="6121"/>
                  <a:pt x="4842129" y="13716"/>
                </a:cubicBezTo>
                <a:cubicBezTo>
                  <a:pt x="4675509" y="21311"/>
                  <a:pt x="4433401" y="-5187"/>
                  <a:pt x="4165854" y="13716"/>
                </a:cubicBezTo>
                <a:cubicBezTo>
                  <a:pt x="3898308" y="32619"/>
                  <a:pt x="3809032" y="-13282"/>
                  <a:pt x="3543681" y="13716"/>
                </a:cubicBezTo>
                <a:cubicBezTo>
                  <a:pt x="3278330" y="40714"/>
                  <a:pt x="3073876" y="-20489"/>
                  <a:pt x="2759202" y="13716"/>
                </a:cubicBezTo>
                <a:cubicBezTo>
                  <a:pt x="2444528" y="47921"/>
                  <a:pt x="2204144" y="-1200"/>
                  <a:pt x="1974723" y="13716"/>
                </a:cubicBezTo>
                <a:cubicBezTo>
                  <a:pt x="1745302" y="28632"/>
                  <a:pt x="1602335" y="26918"/>
                  <a:pt x="1406652" y="13716"/>
                </a:cubicBezTo>
                <a:cubicBezTo>
                  <a:pt x="1210969" y="514"/>
                  <a:pt x="923948" y="-1411"/>
                  <a:pt x="730377" y="13716"/>
                </a:cubicBezTo>
                <a:cubicBezTo>
                  <a:pt x="536806" y="28843"/>
                  <a:pt x="336496" y="-4713"/>
                  <a:pt x="0" y="13716"/>
                </a:cubicBezTo>
                <a:cubicBezTo>
                  <a:pt x="-535" y="9547"/>
                  <a:pt x="488" y="451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BF77110F-1743-64E6-B462-DDDC3B676BD5}"/>
              </a:ext>
            </a:extLst>
          </p:cNvPr>
          <p:cNvGraphicFramePr>
            <a:graphicFrameLocks noGrp="1"/>
          </p:cNvGraphicFramePr>
          <p:nvPr>
            <p:ph idx="1"/>
            <p:extLst>
              <p:ext uri="{D42A27DB-BD31-4B8C-83A1-F6EECF244321}">
                <p14:modId xmlns:p14="http://schemas.microsoft.com/office/powerpoint/2010/main" val="3343004381"/>
              </p:ext>
            </p:extLst>
          </p:nvPr>
        </p:nvGraphicFramePr>
        <p:xfrm>
          <a:off x="3486013" y="640822"/>
          <a:ext cx="5175384"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EFB82-9DBF-2BCC-EE59-52BE7C761E26}"/>
              </a:ext>
            </a:extLst>
          </p:cNvPr>
          <p:cNvSpPr>
            <a:spLocks noGrp="1"/>
          </p:cNvSpPr>
          <p:nvPr>
            <p:ph type="title"/>
          </p:nvPr>
        </p:nvSpPr>
        <p:spPr/>
        <p:txBody>
          <a:bodyPr/>
          <a:lstStyle/>
          <a:p>
            <a:r>
              <a:rPr lang="en-US" dirty="0"/>
              <a:t>Citations</a:t>
            </a:r>
          </a:p>
        </p:txBody>
      </p:sp>
      <p:sp>
        <p:nvSpPr>
          <p:cNvPr id="3" name="Content Placeholder 2">
            <a:extLst>
              <a:ext uri="{FF2B5EF4-FFF2-40B4-BE49-F238E27FC236}">
                <a16:creationId xmlns:a16="http://schemas.microsoft.com/office/drawing/2014/main" id="{DF933CE3-00C5-780B-51D2-3CFBFF05D573}"/>
              </a:ext>
            </a:extLst>
          </p:cNvPr>
          <p:cNvSpPr>
            <a:spLocks noGrp="1"/>
          </p:cNvSpPr>
          <p:nvPr>
            <p:ph idx="1"/>
          </p:nvPr>
        </p:nvSpPr>
        <p:spPr/>
        <p:txBody>
          <a:bodyPr>
            <a:normAutofit fontScale="85000" lnSpcReduction="10000"/>
          </a:bodyPr>
          <a:lstStyle/>
          <a:p>
            <a:r>
              <a:rPr lang="en-US" dirty="0">
                <a:hlinkClick r:id="rId2"/>
              </a:rPr>
              <a:t>The price of denial: State lawmakers’ efforts to undermine Plyler v. Doe and the fiscal fallacy of exclusion - Niskanen Center</a:t>
            </a:r>
            <a:endParaRPr lang="en-US" dirty="0"/>
          </a:p>
          <a:p>
            <a:r>
              <a:rPr lang="en-US" dirty="0">
                <a:hlinkClick r:id="rId3"/>
              </a:rPr>
              <a:t>Explainer: Proposed State Legislation on K-12 Enrollment and Immigration Documentation – Tennessee and South Carolina - National Immigration Forum</a:t>
            </a:r>
            <a:endParaRPr lang="en-US" dirty="0"/>
          </a:p>
          <a:p>
            <a:r>
              <a:rPr lang="en-US" dirty="0">
                <a:hlinkClick r:id="rId4"/>
              </a:rPr>
              <a:t>Why the Heritage Foundation Is Targeting Plyler v. Doe</a:t>
            </a:r>
            <a:endParaRPr lang="en-US" dirty="0"/>
          </a:p>
          <a:p>
            <a:r>
              <a:rPr lang="en-US" dirty="0">
                <a:hlinkClick r:id="rId5"/>
              </a:rPr>
              <a:t>Every State Should Challenge Plyler v. Doe: Time to End Free Education for Illegal Alien K–12 Students | The Heritage Foundation</a:t>
            </a:r>
            <a:endParaRPr lang="en-US" dirty="0"/>
          </a:p>
        </p:txBody>
      </p:sp>
    </p:spTree>
    <p:extLst>
      <p:ext uri="{BB962C8B-B14F-4D97-AF65-F5344CB8AC3E}">
        <p14:creationId xmlns:p14="http://schemas.microsoft.com/office/powerpoint/2010/main" val="25006587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CB9FF-4FA2-B7EA-06EC-1DF0902E5BCA}"/>
              </a:ext>
            </a:extLst>
          </p:cNvPr>
          <p:cNvSpPr>
            <a:spLocks noGrp="1"/>
          </p:cNvSpPr>
          <p:nvPr>
            <p:ph type="title"/>
          </p:nvPr>
        </p:nvSpPr>
        <p:spPr/>
        <p:txBody>
          <a:bodyPr/>
          <a:lstStyle/>
          <a:p>
            <a:r>
              <a:rPr lang="en-US" dirty="0"/>
              <a:t>Citations Part 2</a:t>
            </a:r>
          </a:p>
        </p:txBody>
      </p:sp>
      <p:sp>
        <p:nvSpPr>
          <p:cNvPr id="3" name="Content Placeholder 2">
            <a:extLst>
              <a:ext uri="{FF2B5EF4-FFF2-40B4-BE49-F238E27FC236}">
                <a16:creationId xmlns:a16="http://schemas.microsoft.com/office/drawing/2014/main" id="{4BFAC9D6-3590-4152-1032-6CAEA637FE84}"/>
              </a:ext>
            </a:extLst>
          </p:cNvPr>
          <p:cNvSpPr>
            <a:spLocks noGrp="1"/>
          </p:cNvSpPr>
          <p:nvPr>
            <p:ph idx="1"/>
          </p:nvPr>
        </p:nvSpPr>
        <p:spPr/>
        <p:txBody>
          <a:bodyPr/>
          <a:lstStyle/>
          <a:p>
            <a:r>
              <a:rPr lang="en-US" dirty="0">
                <a:hlinkClick r:id="rId2"/>
              </a:rPr>
              <a:t>Understanding Plyler v. Doe: SCOTUS Case Protecting Access to Public Education – NILC</a:t>
            </a:r>
            <a:endParaRPr lang="en-US" dirty="0"/>
          </a:p>
          <a:p>
            <a:r>
              <a:rPr lang="en-US" dirty="0">
                <a:hlinkClick r:id="rId3"/>
              </a:rPr>
              <a:t>Explainer: Plyler v. Doe and the Right of Undocumented Children to Access Public Education - National Immigration Forum</a:t>
            </a:r>
            <a:endParaRPr lang="en-US" dirty="0"/>
          </a:p>
          <a:p>
            <a:r>
              <a:rPr lang="en-US" dirty="0">
                <a:hlinkClick r:id="rId4"/>
              </a:rPr>
              <a:t>https://tennesseelookout.com/2025/04/23/tennessee-bill-denying-immigrant-children-right-to-an-education-dead-for-year/</a:t>
            </a:r>
            <a:r>
              <a:rPr lang="en-US" dirty="0"/>
              <a:t> </a:t>
            </a:r>
          </a:p>
        </p:txBody>
      </p:sp>
    </p:spTree>
    <p:extLst>
      <p:ext uri="{BB962C8B-B14F-4D97-AF65-F5344CB8AC3E}">
        <p14:creationId xmlns:p14="http://schemas.microsoft.com/office/powerpoint/2010/main" val="20706970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0C7B0-61C7-EC7A-05DD-B50DC5727E82}"/>
              </a:ext>
            </a:extLst>
          </p:cNvPr>
          <p:cNvSpPr>
            <a:spLocks noGrp="1"/>
          </p:cNvSpPr>
          <p:nvPr>
            <p:ph type="title"/>
          </p:nvPr>
        </p:nvSpPr>
        <p:spPr/>
        <p:txBody>
          <a:bodyPr/>
          <a:lstStyle/>
          <a:p>
            <a:r>
              <a:rPr lang="en-US" dirty="0"/>
              <a:t>Citations Part 3</a:t>
            </a:r>
          </a:p>
        </p:txBody>
      </p:sp>
      <p:sp>
        <p:nvSpPr>
          <p:cNvPr id="3" name="Content Placeholder 2">
            <a:extLst>
              <a:ext uri="{FF2B5EF4-FFF2-40B4-BE49-F238E27FC236}">
                <a16:creationId xmlns:a16="http://schemas.microsoft.com/office/drawing/2014/main" id="{1F376C06-9D43-6604-D743-1BC40FC79E9C}"/>
              </a:ext>
            </a:extLst>
          </p:cNvPr>
          <p:cNvSpPr>
            <a:spLocks noGrp="1"/>
          </p:cNvSpPr>
          <p:nvPr>
            <p:ph idx="1"/>
          </p:nvPr>
        </p:nvSpPr>
        <p:spPr/>
        <p:txBody>
          <a:bodyPr>
            <a:normAutofit fontScale="92500" lnSpcReduction="10000"/>
          </a:bodyPr>
          <a:lstStyle/>
          <a:p>
            <a:r>
              <a:rPr lang="en-US" dirty="0">
                <a:hlinkClick r:id="rId2"/>
              </a:rPr>
              <a:t>25-1083 Mullin v. Doe (06/25/2026)</a:t>
            </a:r>
            <a:endParaRPr lang="en-US" dirty="0"/>
          </a:p>
          <a:p>
            <a:r>
              <a:rPr lang="en-US" dirty="0">
                <a:hlinkClick r:id="rId3"/>
              </a:rPr>
              <a:t>Home – IDRA</a:t>
            </a:r>
            <a:endParaRPr lang="en-US" dirty="0"/>
          </a:p>
          <a:p>
            <a:r>
              <a:rPr lang="en-US" dirty="0">
                <a:hlinkClick r:id="rId4"/>
              </a:rPr>
              <a:t>TIRRC - Tennessee Immigrant &amp; Refugee Rights Coalition</a:t>
            </a:r>
            <a:endParaRPr lang="en-US" dirty="0"/>
          </a:p>
          <a:p>
            <a:r>
              <a:rPr lang="en-US" dirty="0">
                <a:hlinkClick r:id="rId5"/>
              </a:rPr>
              <a:t>www.tirrcvotes.org</a:t>
            </a:r>
            <a:endParaRPr lang="en-US" dirty="0"/>
          </a:p>
          <a:p>
            <a:r>
              <a:rPr lang="en-US" dirty="0">
                <a:hlinkClick r:id="rId6"/>
              </a:rPr>
              <a:t>Tennessee parents, doctors warn of law aimed at excluding ill undocumented children from public medical program</a:t>
            </a:r>
            <a:endParaRPr lang="en-US" dirty="0"/>
          </a:p>
          <a:p>
            <a:r>
              <a:rPr lang="en-US" dirty="0">
                <a:hlinkClick r:id="rId7"/>
              </a:rPr>
              <a:t>pc1106.pdf</a:t>
            </a:r>
            <a:endParaRPr lang="en-US" dirty="0"/>
          </a:p>
          <a:p>
            <a:endParaRPr lang="en-US" dirty="0"/>
          </a:p>
          <a:p>
            <a:endParaRPr lang="en-US" dirty="0"/>
          </a:p>
        </p:txBody>
      </p:sp>
    </p:spTree>
    <p:extLst>
      <p:ext uri="{BB962C8B-B14F-4D97-AF65-F5344CB8AC3E}">
        <p14:creationId xmlns:p14="http://schemas.microsoft.com/office/powerpoint/2010/main" val="1166437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a:extLst>
              <a:ext uri="{FF2B5EF4-FFF2-40B4-BE49-F238E27FC236}">
                <a16:creationId xmlns:a16="http://schemas.microsoft.com/office/drawing/2014/main" id="{362810D9-2C5A-477D-949C-C191895477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467"/>
            <a:ext cx="9143999" cy="6866467"/>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E6BF4BEE-A11C-C9D1-CB65-CD4ECEB4D3AF}"/>
              </a:ext>
            </a:extLst>
          </p:cNvPr>
          <p:cNvPicPr>
            <a:picLocks noChangeAspect="1"/>
          </p:cNvPicPr>
          <p:nvPr/>
        </p:nvPicPr>
        <p:blipFill>
          <a:blip r:embed="rId2">
            <a:alphaModFix amt="55000"/>
          </a:blip>
          <a:srcRect l="4463" r="6536" b="-2"/>
          <a:stretch>
            <a:fillRect/>
          </a:stretch>
        </p:blipFill>
        <p:spPr>
          <a:xfrm>
            <a:off x="20" y="-9107"/>
            <a:ext cx="9143980" cy="6858000"/>
          </a:xfrm>
          <a:prstGeom prst="rect">
            <a:avLst/>
          </a:prstGeom>
        </p:spPr>
      </p:pic>
      <p:sp>
        <p:nvSpPr>
          <p:cNvPr id="2" name="Title 1"/>
          <p:cNvSpPr>
            <a:spLocks noGrp="1"/>
          </p:cNvSpPr>
          <p:nvPr>
            <p:ph type="title"/>
          </p:nvPr>
        </p:nvSpPr>
        <p:spPr>
          <a:xfrm>
            <a:off x="515125" y="591344"/>
            <a:ext cx="2400300" cy="5585619"/>
          </a:xfrm>
        </p:spPr>
        <p:txBody>
          <a:bodyPr>
            <a:normAutofit/>
          </a:bodyPr>
          <a:lstStyle/>
          <a:p>
            <a:r>
              <a:rPr lang="en-US" sz="2800">
                <a:solidFill>
                  <a:srgbClr val="FFFFFF"/>
                </a:solidFill>
              </a:rPr>
              <a:t>Understanding the Current Context</a:t>
            </a:r>
          </a:p>
        </p:txBody>
      </p:sp>
      <p:sp>
        <p:nvSpPr>
          <p:cNvPr id="18" name="Arc 17">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3335481" y="591344"/>
            <a:ext cx="5179868" cy="5585619"/>
          </a:xfrm>
        </p:spPr>
        <p:txBody>
          <a:bodyPr anchor="ctr">
            <a:normAutofit/>
          </a:bodyPr>
          <a:lstStyle/>
          <a:p>
            <a:pPr marL="0" indent="0">
              <a:lnSpc>
                <a:spcPct val="90000"/>
              </a:lnSpc>
              <a:buNone/>
            </a:pPr>
            <a:r>
              <a:rPr lang="en-US" dirty="0">
                <a:solidFill>
                  <a:srgbClr val="FFFFFF"/>
                </a:solidFill>
              </a:rPr>
              <a:t>• Increased ICE presence has heightened fear and uncertainty in many immigrant communities.</a:t>
            </a:r>
          </a:p>
          <a:p>
            <a:pPr marL="0" indent="0">
              <a:lnSpc>
                <a:spcPct val="90000"/>
              </a:lnSpc>
              <a:buNone/>
            </a:pPr>
            <a:r>
              <a:rPr lang="en-US" dirty="0">
                <a:solidFill>
                  <a:srgbClr val="FFFFFF"/>
                </a:solidFill>
              </a:rPr>
              <a:t>• Students may face chronic stress, family separation anxiety, or displacement.</a:t>
            </a:r>
          </a:p>
          <a:p>
            <a:pPr marL="0" indent="0">
              <a:lnSpc>
                <a:spcPct val="90000"/>
              </a:lnSpc>
              <a:buNone/>
            </a:pPr>
            <a:r>
              <a:rPr lang="en-US" dirty="0">
                <a:solidFill>
                  <a:srgbClr val="FFFFFF"/>
                </a:solidFill>
              </a:rPr>
              <a:t>• Schools must provide safe, inclusive spaces that prioritize emotional well-being in spite of ever changing legislation.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479C399-0971-E4F8-C212-8563C3F783EA}"/>
              </a:ext>
            </a:extLst>
          </p:cNvPr>
          <p:cNvPicPr>
            <a:picLocks noChangeAspect="1"/>
          </p:cNvPicPr>
          <p:nvPr/>
        </p:nvPicPr>
        <p:blipFill>
          <a:blip r:embed="rId2">
            <a:alphaModFix amt="35000"/>
          </a:blip>
          <a:srcRect l="11000" r="-1" b="-1"/>
          <a:stretch>
            <a:fillRect/>
          </a:stretch>
        </p:blipFill>
        <p:spPr>
          <a:xfrm>
            <a:off x="20" y="10"/>
            <a:ext cx="9143980" cy="6857990"/>
          </a:xfrm>
          <a:prstGeom prst="rect">
            <a:avLst/>
          </a:prstGeom>
        </p:spPr>
      </p:pic>
      <p:sp>
        <p:nvSpPr>
          <p:cNvPr id="2" name="Title 1">
            <a:extLst>
              <a:ext uri="{FF2B5EF4-FFF2-40B4-BE49-F238E27FC236}">
                <a16:creationId xmlns:a16="http://schemas.microsoft.com/office/drawing/2014/main" id="{4A487BDA-7740-9429-B063-2757421BA800}"/>
              </a:ext>
            </a:extLst>
          </p:cNvPr>
          <p:cNvSpPr>
            <a:spLocks noGrp="1"/>
          </p:cNvSpPr>
          <p:nvPr>
            <p:ph type="title"/>
          </p:nvPr>
        </p:nvSpPr>
        <p:spPr>
          <a:xfrm>
            <a:off x="628650" y="365125"/>
            <a:ext cx="7886700" cy="1325563"/>
          </a:xfrm>
        </p:spPr>
        <p:txBody>
          <a:bodyPr>
            <a:normAutofit/>
          </a:bodyPr>
          <a:lstStyle/>
          <a:p>
            <a:r>
              <a:rPr lang="en-US" dirty="0">
                <a:solidFill>
                  <a:srgbClr val="FFFFFF"/>
                </a:solidFill>
              </a:rPr>
              <a:t>Foundational Court Cases for ELLs</a:t>
            </a:r>
          </a:p>
        </p:txBody>
      </p:sp>
      <p:graphicFrame>
        <p:nvGraphicFramePr>
          <p:cNvPr id="5" name="Content Placeholder 2">
            <a:extLst>
              <a:ext uri="{FF2B5EF4-FFF2-40B4-BE49-F238E27FC236}">
                <a16:creationId xmlns:a16="http://schemas.microsoft.com/office/drawing/2014/main" id="{7381CA6C-4F93-CDD2-B6D1-9CE0E2201AEC}"/>
              </a:ext>
            </a:extLst>
          </p:cNvPr>
          <p:cNvGraphicFramePr>
            <a:graphicFrameLocks noGrp="1"/>
          </p:cNvGraphicFramePr>
          <p:nvPr>
            <p:ph idx="1"/>
            <p:extLst>
              <p:ext uri="{D42A27DB-BD31-4B8C-83A1-F6EECF244321}">
                <p14:modId xmlns:p14="http://schemas.microsoft.com/office/powerpoint/2010/main" val="138067806"/>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97242094"/>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a:extLst>
              <a:ext uri="{FF2B5EF4-FFF2-40B4-BE49-F238E27FC236}">
                <a16:creationId xmlns:a16="http://schemas.microsoft.com/office/drawing/2014/main" id="{0B91B588-763A-FCA4-C063-316882B41DEF}"/>
              </a:ext>
            </a:extLst>
          </p:cNvPr>
          <p:cNvSpPr>
            <a:spLocks noGrp="1"/>
          </p:cNvSpPr>
          <p:nvPr>
            <p:ph type="title"/>
          </p:nvPr>
        </p:nvSpPr>
        <p:spPr>
          <a:xfrm>
            <a:off x="760605" y="1450655"/>
            <a:ext cx="2949023" cy="3956690"/>
          </a:xfrm>
        </p:spPr>
        <p:txBody>
          <a:bodyPr anchor="ctr">
            <a:normAutofit/>
          </a:bodyPr>
          <a:lstStyle/>
          <a:p>
            <a:pPr>
              <a:lnSpc>
                <a:spcPct val="90000"/>
              </a:lnSpc>
            </a:pPr>
            <a:r>
              <a:rPr lang="en-US" sz="5400" dirty="0">
                <a:solidFill>
                  <a:schemeClr val="bg1"/>
                </a:solidFill>
              </a:rPr>
              <a:t>The Challenge to Plyler</a:t>
            </a:r>
          </a:p>
        </p:txBody>
      </p:sp>
      <p:cxnSp>
        <p:nvCxnSpPr>
          <p:cNvPr id="23" name="Straight Connector 22">
            <a:extLst>
              <a:ext uri="{FF2B5EF4-FFF2-40B4-BE49-F238E27FC236}">
                <a16:creationId xmlns:a16="http://schemas.microsoft.com/office/drawing/2014/main" id="{067633D1-6EE6-4118-B9F0-B363477BEE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60605" y="1450655"/>
            <a:ext cx="2949023"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AD7FFC6-42A9-49CB-B5E9-B3F6B038331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60605" y="5408571"/>
            <a:ext cx="2949023"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7974F22-95AB-7E15-40BB-7CA3F250DB7A}"/>
              </a:ext>
            </a:extLst>
          </p:cNvPr>
          <p:cNvSpPr>
            <a:spLocks noGrp="1"/>
          </p:cNvSpPr>
          <p:nvPr>
            <p:ph idx="1"/>
          </p:nvPr>
        </p:nvSpPr>
        <p:spPr>
          <a:xfrm>
            <a:off x="4572000" y="1108061"/>
            <a:ext cx="3756675" cy="4571972"/>
          </a:xfrm>
        </p:spPr>
        <p:txBody>
          <a:bodyPr anchor="ctr">
            <a:normAutofit/>
          </a:bodyPr>
          <a:lstStyle/>
          <a:p>
            <a:pPr>
              <a:lnSpc>
                <a:spcPct val="90000"/>
              </a:lnSpc>
            </a:pPr>
            <a:r>
              <a:rPr lang="en-US" sz="1100" dirty="0">
                <a:solidFill>
                  <a:schemeClr val="bg1"/>
                </a:solidFill>
              </a:rPr>
              <a:t>Several states have introduced legislation or policies that appear designed, at least in part, to create a legal challenge that could lead the U.S. Supreme Court to reconsider—or potentially overturn—</a:t>
            </a:r>
            <a:r>
              <a:rPr lang="en-US" sz="1100" b="1" dirty="0">
                <a:solidFill>
                  <a:schemeClr val="bg1"/>
                </a:solidFill>
              </a:rPr>
              <a:t>Plyler v. Doe (1982)</a:t>
            </a:r>
            <a:r>
              <a:rPr lang="en-US" sz="1100" dirty="0">
                <a:solidFill>
                  <a:schemeClr val="bg1"/>
                </a:solidFill>
              </a:rPr>
              <a:t>. </a:t>
            </a:r>
          </a:p>
          <a:p>
            <a:pPr>
              <a:lnSpc>
                <a:spcPct val="90000"/>
              </a:lnSpc>
            </a:pPr>
            <a:r>
              <a:rPr lang="en-US" sz="1100" b="1" dirty="0">
                <a:solidFill>
                  <a:schemeClr val="bg1"/>
                </a:solidFill>
              </a:rPr>
              <a:t>Plyler v. Doe</a:t>
            </a:r>
            <a:r>
              <a:rPr lang="en-US" sz="1100" dirty="0">
                <a:solidFill>
                  <a:schemeClr val="bg1"/>
                </a:solidFill>
              </a:rPr>
              <a:t> held that states cannot deny a free K–12 public education to children based on their immigration status because doing so violates the Equal Protection Clause of the Fourteenth Amendment. </a:t>
            </a:r>
          </a:p>
          <a:p>
            <a:pPr>
              <a:lnSpc>
                <a:spcPct val="90000"/>
              </a:lnSpc>
            </a:pPr>
            <a:r>
              <a:rPr lang="en-US" sz="1100" dirty="0">
                <a:solidFill>
                  <a:schemeClr val="bg1"/>
                </a:solidFill>
              </a:rPr>
              <a:t>Since 2025, proposals have appeared in states including:</a:t>
            </a:r>
          </a:p>
          <a:p>
            <a:pPr marL="0" indent="0">
              <a:lnSpc>
                <a:spcPct val="90000"/>
              </a:lnSpc>
              <a:buNone/>
            </a:pPr>
            <a:r>
              <a:rPr lang="en-US" sz="1100" dirty="0">
                <a:solidFill>
                  <a:schemeClr val="bg1"/>
                </a:solidFill>
              </a:rPr>
              <a:t>            Tennessee </a:t>
            </a:r>
          </a:p>
          <a:p>
            <a:pPr marL="0" indent="0">
              <a:lnSpc>
                <a:spcPct val="90000"/>
              </a:lnSpc>
              <a:buNone/>
            </a:pPr>
            <a:r>
              <a:rPr lang="en-US" sz="1100" dirty="0">
                <a:solidFill>
                  <a:schemeClr val="bg1"/>
                </a:solidFill>
              </a:rPr>
              <a:t>            Texas </a:t>
            </a:r>
          </a:p>
          <a:p>
            <a:pPr marL="0" indent="0">
              <a:lnSpc>
                <a:spcPct val="90000"/>
              </a:lnSpc>
              <a:buNone/>
            </a:pPr>
            <a:r>
              <a:rPr lang="en-US" sz="1100" dirty="0">
                <a:solidFill>
                  <a:schemeClr val="bg1"/>
                </a:solidFill>
              </a:rPr>
              <a:t>            Oklahoma </a:t>
            </a:r>
          </a:p>
          <a:p>
            <a:pPr marL="0" indent="0">
              <a:lnSpc>
                <a:spcPct val="90000"/>
              </a:lnSpc>
              <a:buNone/>
            </a:pPr>
            <a:r>
              <a:rPr lang="en-US" sz="1100" dirty="0">
                <a:solidFill>
                  <a:schemeClr val="bg1"/>
                </a:solidFill>
              </a:rPr>
              <a:t>            Idaho </a:t>
            </a:r>
          </a:p>
          <a:p>
            <a:pPr marL="0" indent="0">
              <a:lnSpc>
                <a:spcPct val="90000"/>
              </a:lnSpc>
              <a:buNone/>
            </a:pPr>
            <a:r>
              <a:rPr lang="en-US" sz="1100" dirty="0">
                <a:solidFill>
                  <a:schemeClr val="bg1"/>
                </a:solidFill>
              </a:rPr>
              <a:t>            Indiana </a:t>
            </a:r>
          </a:p>
          <a:p>
            <a:pPr marL="0" indent="0">
              <a:lnSpc>
                <a:spcPct val="90000"/>
              </a:lnSpc>
              <a:buNone/>
            </a:pPr>
            <a:r>
              <a:rPr lang="en-US" sz="1100" dirty="0">
                <a:solidFill>
                  <a:schemeClr val="bg1"/>
                </a:solidFill>
              </a:rPr>
              <a:t>            New Jersey </a:t>
            </a:r>
          </a:p>
          <a:p>
            <a:pPr>
              <a:lnSpc>
                <a:spcPct val="90000"/>
              </a:lnSpc>
            </a:pPr>
            <a:r>
              <a:rPr lang="en-US" sz="1100" dirty="0">
                <a:solidFill>
                  <a:schemeClr val="bg1"/>
                </a:solidFill>
              </a:rPr>
              <a:t>The approaches vary. Some proposals would:</a:t>
            </a:r>
          </a:p>
          <a:p>
            <a:pPr>
              <a:lnSpc>
                <a:spcPct val="90000"/>
              </a:lnSpc>
            </a:pPr>
            <a:r>
              <a:rPr lang="en-US" sz="1100" dirty="0">
                <a:solidFill>
                  <a:schemeClr val="bg1"/>
                </a:solidFill>
              </a:rPr>
              <a:t>Require schools to collect students' immigration status. </a:t>
            </a:r>
          </a:p>
          <a:p>
            <a:pPr>
              <a:lnSpc>
                <a:spcPct val="90000"/>
              </a:lnSpc>
            </a:pPr>
            <a:r>
              <a:rPr lang="en-US" sz="1100" dirty="0">
                <a:solidFill>
                  <a:schemeClr val="bg1"/>
                </a:solidFill>
              </a:rPr>
              <a:t>Charge tuition to undocumented students. </a:t>
            </a:r>
          </a:p>
          <a:p>
            <a:pPr>
              <a:lnSpc>
                <a:spcPct val="90000"/>
              </a:lnSpc>
            </a:pPr>
            <a:r>
              <a:rPr lang="en-US" sz="1100" dirty="0">
                <a:solidFill>
                  <a:schemeClr val="bg1"/>
                </a:solidFill>
              </a:rPr>
              <a:t>Allow or require schools to deny enrollment to certain students. </a:t>
            </a:r>
          </a:p>
          <a:p>
            <a:pPr>
              <a:lnSpc>
                <a:spcPct val="90000"/>
              </a:lnSpc>
            </a:pPr>
            <a:r>
              <a:rPr lang="en-US" sz="1100" dirty="0">
                <a:solidFill>
                  <a:schemeClr val="bg1"/>
                </a:solidFill>
              </a:rPr>
              <a:t>Create a lawsuit that supporters hope would give the Supreme Court an opportunity to revisit </a:t>
            </a:r>
            <a:r>
              <a:rPr lang="en-US" sz="1100" i="1" dirty="0">
                <a:solidFill>
                  <a:schemeClr val="bg1"/>
                </a:solidFill>
              </a:rPr>
              <a:t>Plyler</a:t>
            </a:r>
            <a:endParaRPr lang="en-US" sz="1100" dirty="0">
              <a:solidFill>
                <a:schemeClr val="bg1"/>
              </a:solidFill>
            </a:endParaRPr>
          </a:p>
          <a:p>
            <a:pPr>
              <a:lnSpc>
                <a:spcPct val="90000"/>
              </a:lnSpc>
            </a:pPr>
            <a:endParaRPr lang="en-US" sz="1100" dirty="0">
              <a:solidFill>
                <a:schemeClr val="bg1"/>
              </a:solidFill>
            </a:endParaRPr>
          </a:p>
        </p:txBody>
      </p:sp>
    </p:spTree>
    <p:extLst>
      <p:ext uri="{BB962C8B-B14F-4D97-AF65-F5344CB8AC3E}">
        <p14:creationId xmlns:p14="http://schemas.microsoft.com/office/powerpoint/2010/main" val="4090432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5F892E19-92E7-4BB2-8C3F-DBDFE8D9D3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3436144" cy="6858002"/>
            <a:chOff x="-2" y="-1"/>
            <a:chExt cx="4581527" cy="6858002"/>
          </a:xfrm>
          <a:effectLst>
            <a:outerShdw blurRad="381000" dist="50800" algn="ctr" rotWithShape="0">
              <a:srgbClr val="000000">
                <a:alpha val="10000"/>
              </a:srgbClr>
            </a:outerShdw>
          </a:effectLst>
        </p:grpSpPr>
        <p:grpSp>
          <p:nvGrpSpPr>
            <p:cNvPr id="11" name="Group 10">
              <a:extLst>
                <a:ext uri="{FF2B5EF4-FFF2-40B4-BE49-F238E27FC236}">
                  <a16:creationId xmlns:a16="http://schemas.microsoft.com/office/drawing/2014/main" id="{81E493D3-31D9-4B80-9798-EEA082E12A8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2" y="-1"/>
              <a:ext cx="4572002" cy="6858002"/>
              <a:chOff x="-2" y="-1"/>
              <a:chExt cx="4572002" cy="6858002"/>
            </a:xfrm>
            <a:effectLst/>
          </p:grpSpPr>
          <p:sp>
            <p:nvSpPr>
              <p:cNvPr id="19" name="Freeform: Shape 18">
                <a:extLst>
                  <a:ext uri="{FF2B5EF4-FFF2-40B4-BE49-F238E27FC236}">
                    <a16:creationId xmlns:a16="http://schemas.microsoft.com/office/drawing/2014/main" id="{62E6AA4D-EC17-45B5-B621-DF0FD91FD4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D56F11D0-7966-41FE-AAB9-EC0C54F11F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bg1">
                  <a:alpha val="86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23" name="Group 22">
              <a:extLst>
                <a:ext uri="{FF2B5EF4-FFF2-40B4-BE49-F238E27FC236}">
                  <a16:creationId xmlns:a16="http://schemas.microsoft.com/office/drawing/2014/main" id="{CEDE579A-0A12-4A10-85D4-A8DA1663B89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3" name="Group 12">
                <a:extLst>
                  <a:ext uri="{FF2B5EF4-FFF2-40B4-BE49-F238E27FC236}">
                    <a16:creationId xmlns:a16="http://schemas.microsoft.com/office/drawing/2014/main" id="{15CA79E3-BA58-419A-8541-7498AC2633F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17" name="Freeform: Shape 16">
                  <a:extLst>
                    <a:ext uri="{FF2B5EF4-FFF2-40B4-BE49-F238E27FC236}">
                      <a16:creationId xmlns:a16="http://schemas.microsoft.com/office/drawing/2014/main" id="{2348C622-BC44-4959-B64E-427015FD1F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F8841A98-AA1D-4F65-A368-EF31110B0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4" name="Group 13">
                <a:extLst>
                  <a:ext uri="{FF2B5EF4-FFF2-40B4-BE49-F238E27FC236}">
                    <a16:creationId xmlns:a16="http://schemas.microsoft.com/office/drawing/2014/main" id="{E6609F08-9B2C-4879-AC68-E3E537BED78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2">
                  <a:alphaModFix amt="57000"/>
                </a:blip>
                <a:tile tx="0" ty="0" sx="100000" sy="100000" flip="none" algn="tl"/>
              </a:blipFill>
              <a:effectLst/>
            </p:grpSpPr>
            <p:sp>
              <p:nvSpPr>
                <p:cNvPr id="15" name="Freeform: Shape 14">
                  <a:extLst>
                    <a:ext uri="{FF2B5EF4-FFF2-40B4-BE49-F238E27FC236}">
                      <a16:creationId xmlns:a16="http://schemas.microsoft.com/office/drawing/2014/main" id="{6910EFC9-D70D-42FD-BCCD-AB1F710BFD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83BEF371-1E22-4C4F-A62F-AC6B92CAE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sp>
        <p:nvSpPr>
          <p:cNvPr id="2" name="Title 1">
            <a:extLst>
              <a:ext uri="{FF2B5EF4-FFF2-40B4-BE49-F238E27FC236}">
                <a16:creationId xmlns:a16="http://schemas.microsoft.com/office/drawing/2014/main" id="{8D17AD19-DF28-3ECB-08FC-89C74960EAA0}"/>
              </a:ext>
            </a:extLst>
          </p:cNvPr>
          <p:cNvSpPr>
            <a:spLocks noGrp="1"/>
          </p:cNvSpPr>
          <p:nvPr>
            <p:ph type="title"/>
          </p:nvPr>
        </p:nvSpPr>
        <p:spPr>
          <a:xfrm>
            <a:off x="620316" y="1641752"/>
            <a:ext cx="1991915" cy="3213277"/>
          </a:xfrm>
        </p:spPr>
        <p:txBody>
          <a:bodyPr anchor="t">
            <a:normAutofit/>
          </a:bodyPr>
          <a:lstStyle/>
          <a:p>
            <a:r>
              <a:rPr lang="en-US" sz="3000"/>
              <a:t>What about Tennessee?</a:t>
            </a:r>
          </a:p>
        </p:txBody>
      </p:sp>
      <p:sp>
        <p:nvSpPr>
          <p:cNvPr id="3" name="Content Placeholder 2">
            <a:extLst>
              <a:ext uri="{FF2B5EF4-FFF2-40B4-BE49-F238E27FC236}">
                <a16:creationId xmlns:a16="http://schemas.microsoft.com/office/drawing/2014/main" id="{56A2EAA6-9803-EE4A-E72E-5582BA44F15A}"/>
              </a:ext>
            </a:extLst>
          </p:cNvPr>
          <p:cNvSpPr>
            <a:spLocks noGrp="1"/>
          </p:cNvSpPr>
          <p:nvPr>
            <p:ph idx="1"/>
          </p:nvPr>
        </p:nvSpPr>
        <p:spPr>
          <a:xfrm>
            <a:off x="3924300" y="1721579"/>
            <a:ext cx="4605337" cy="3952648"/>
          </a:xfrm>
        </p:spPr>
        <p:txBody>
          <a:bodyPr>
            <a:normAutofit/>
          </a:bodyPr>
          <a:lstStyle/>
          <a:p>
            <a:pPr marL="0" indent="0">
              <a:buNone/>
            </a:pPr>
            <a:r>
              <a:rPr lang="en-US" sz="2800" dirty="0">
                <a:solidFill>
                  <a:schemeClr val="tx1">
                    <a:alpha val="80000"/>
                  </a:schemeClr>
                </a:solidFill>
              </a:rPr>
              <a:t>The primary bill was </a:t>
            </a:r>
            <a:r>
              <a:rPr lang="en-US" sz="2800" b="1" dirty="0">
                <a:solidFill>
                  <a:schemeClr val="tx1">
                    <a:alpha val="80000"/>
                  </a:schemeClr>
                </a:solidFill>
              </a:rPr>
              <a:t>House Bill 793 (HB 793) / Senate Bill 836 (SB 836)</a:t>
            </a:r>
            <a:r>
              <a:rPr lang="en-US" sz="2800" dirty="0">
                <a:solidFill>
                  <a:schemeClr val="tx1">
                    <a:alpha val="80000"/>
                  </a:schemeClr>
                </a:solidFill>
              </a:rPr>
              <a:t> in the 114th Tennessee General Assembly (2025–2026)</a:t>
            </a:r>
          </a:p>
        </p:txBody>
      </p:sp>
    </p:spTree>
    <p:extLst>
      <p:ext uri="{BB962C8B-B14F-4D97-AF65-F5344CB8AC3E}">
        <p14:creationId xmlns:p14="http://schemas.microsoft.com/office/powerpoint/2010/main" val="2015977634"/>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5F892E19-92E7-4BB2-8C3F-DBDFE8D9D3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3436144" cy="6858002"/>
            <a:chOff x="-2" y="-1"/>
            <a:chExt cx="4581527" cy="6858002"/>
          </a:xfrm>
          <a:effectLst>
            <a:outerShdw blurRad="381000" dist="50800" algn="ctr" rotWithShape="0">
              <a:srgbClr val="000000">
                <a:alpha val="10000"/>
              </a:srgbClr>
            </a:outerShdw>
          </a:effectLst>
        </p:grpSpPr>
        <p:grpSp>
          <p:nvGrpSpPr>
            <p:cNvPr id="11" name="Group 10">
              <a:extLst>
                <a:ext uri="{FF2B5EF4-FFF2-40B4-BE49-F238E27FC236}">
                  <a16:creationId xmlns:a16="http://schemas.microsoft.com/office/drawing/2014/main" id="{81E493D3-31D9-4B80-9798-EEA082E12A8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2" y="-1"/>
              <a:ext cx="4572002" cy="6858002"/>
              <a:chOff x="-2" y="-1"/>
              <a:chExt cx="4572002" cy="6858002"/>
            </a:xfrm>
            <a:effectLst/>
          </p:grpSpPr>
          <p:sp>
            <p:nvSpPr>
              <p:cNvPr id="19" name="Freeform: Shape 18">
                <a:extLst>
                  <a:ext uri="{FF2B5EF4-FFF2-40B4-BE49-F238E27FC236}">
                    <a16:creationId xmlns:a16="http://schemas.microsoft.com/office/drawing/2014/main" id="{62E6AA4D-EC17-45B5-B621-DF0FD91FD4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D56F11D0-7966-41FE-AAB9-EC0C54F11F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bg1">
                  <a:alpha val="86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12" name="Group 11">
              <a:extLst>
                <a:ext uri="{FF2B5EF4-FFF2-40B4-BE49-F238E27FC236}">
                  <a16:creationId xmlns:a16="http://schemas.microsoft.com/office/drawing/2014/main" id="{CEDE579A-0A12-4A10-85D4-A8DA1663B89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3" name="Group 12">
                <a:extLst>
                  <a:ext uri="{FF2B5EF4-FFF2-40B4-BE49-F238E27FC236}">
                    <a16:creationId xmlns:a16="http://schemas.microsoft.com/office/drawing/2014/main" id="{15CA79E3-BA58-419A-8541-7498AC2633F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17" name="Freeform: Shape 16">
                  <a:extLst>
                    <a:ext uri="{FF2B5EF4-FFF2-40B4-BE49-F238E27FC236}">
                      <a16:creationId xmlns:a16="http://schemas.microsoft.com/office/drawing/2014/main" id="{2348C622-BC44-4959-B64E-427015FD1F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F8841A98-AA1D-4F65-A368-EF31110B0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4" name="Group 13">
                <a:extLst>
                  <a:ext uri="{FF2B5EF4-FFF2-40B4-BE49-F238E27FC236}">
                    <a16:creationId xmlns:a16="http://schemas.microsoft.com/office/drawing/2014/main" id="{E6609F08-9B2C-4879-AC68-E3E537BED78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2">
                  <a:alphaModFix amt="57000"/>
                </a:blip>
                <a:tile tx="0" ty="0" sx="100000" sy="100000" flip="none" algn="tl"/>
              </a:blipFill>
              <a:effectLst/>
            </p:grpSpPr>
            <p:sp>
              <p:nvSpPr>
                <p:cNvPr id="15" name="Freeform: Shape 14">
                  <a:extLst>
                    <a:ext uri="{FF2B5EF4-FFF2-40B4-BE49-F238E27FC236}">
                      <a16:creationId xmlns:a16="http://schemas.microsoft.com/office/drawing/2014/main" id="{6910EFC9-D70D-42FD-BCCD-AB1F710BFD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83BEF371-1E22-4C4F-A62F-AC6B92CAE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sp>
        <p:nvSpPr>
          <p:cNvPr id="2" name="Title 1">
            <a:extLst>
              <a:ext uri="{FF2B5EF4-FFF2-40B4-BE49-F238E27FC236}">
                <a16:creationId xmlns:a16="http://schemas.microsoft.com/office/drawing/2014/main" id="{0EBC500C-6138-CEC8-B333-C03BB3DA6467}"/>
              </a:ext>
            </a:extLst>
          </p:cNvPr>
          <p:cNvSpPr>
            <a:spLocks noGrp="1"/>
          </p:cNvSpPr>
          <p:nvPr>
            <p:ph type="title"/>
          </p:nvPr>
        </p:nvSpPr>
        <p:spPr>
          <a:xfrm>
            <a:off x="620316" y="1641752"/>
            <a:ext cx="1991915" cy="3213277"/>
          </a:xfrm>
        </p:spPr>
        <p:txBody>
          <a:bodyPr anchor="t">
            <a:normAutofit/>
          </a:bodyPr>
          <a:lstStyle/>
          <a:p>
            <a:r>
              <a:rPr lang="en-US" sz="3500" dirty="0"/>
              <a:t>Original Version</a:t>
            </a:r>
            <a:br>
              <a:rPr lang="en-US" sz="3500" dirty="0"/>
            </a:br>
            <a:r>
              <a:rPr lang="en-US" sz="3500" dirty="0"/>
              <a:t>2025</a:t>
            </a:r>
          </a:p>
        </p:txBody>
      </p:sp>
      <p:sp>
        <p:nvSpPr>
          <p:cNvPr id="3" name="Content Placeholder 2">
            <a:extLst>
              <a:ext uri="{FF2B5EF4-FFF2-40B4-BE49-F238E27FC236}">
                <a16:creationId xmlns:a16="http://schemas.microsoft.com/office/drawing/2014/main" id="{10736C91-F978-41FE-7B3D-FCE3A76FC9E8}"/>
              </a:ext>
            </a:extLst>
          </p:cNvPr>
          <p:cNvSpPr>
            <a:spLocks noGrp="1"/>
          </p:cNvSpPr>
          <p:nvPr>
            <p:ph idx="1"/>
          </p:nvPr>
        </p:nvSpPr>
        <p:spPr>
          <a:xfrm>
            <a:off x="3924300" y="1721579"/>
            <a:ext cx="4605337" cy="3952648"/>
          </a:xfrm>
        </p:spPr>
        <p:txBody>
          <a:bodyPr>
            <a:normAutofit/>
          </a:bodyPr>
          <a:lstStyle/>
          <a:p>
            <a:r>
              <a:rPr lang="en-US" sz="2100" b="1">
                <a:solidFill>
                  <a:schemeClr val="tx1">
                    <a:alpha val="80000"/>
                  </a:schemeClr>
                </a:solidFill>
              </a:rPr>
              <a:t>Original version (2025)</a:t>
            </a:r>
          </a:p>
          <a:p>
            <a:r>
              <a:rPr lang="en-US" sz="2100">
                <a:solidFill>
                  <a:schemeClr val="tx1">
                    <a:alpha val="80000"/>
                  </a:schemeClr>
                </a:solidFill>
              </a:rPr>
              <a:t>The bill would have allowed local school districts and public charter schools to:</a:t>
            </a:r>
          </a:p>
          <a:p>
            <a:r>
              <a:rPr lang="en-US" sz="2100">
                <a:solidFill>
                  <a:schemeClr val="tx1">
                    <a:alpha val="80000"/>
                  </a:schemeClr>
                </a:solidFill>
              </a:rPr>
              <a:t>Denroll (refuse to enroll) certain students who could not demonstrate lawful immigration status, or </a:t>
            </a:r>
          </a:p>
          <a:p>
            <a:r>
              <a:rPr lang="en-US" sz="2100">
                <a:solidFill>
                  <a:schemeClr val="tx1">
                    <a:alpha val="80000"/>
                  </a:schemeClr>
                </a:solidFill>
              </a:rPr>
              <a:t>Charge tuition to those students. </a:t>
            </a:r>
          </a:p>
          <a:p>
            <a:r>
              <a:rPr lang="en-US" sz="2100">
                <a:solidFill>
                  <a:schemeClr val="tx1">
                    <a:alpha val="80000"/>
                  </a:schemeClr>
                </a:solidFill>
              </a:rPr>
              <a:t>The sponsors openly stated that the bill was intended to create a legal challenge to </a:t>
            </a:r>
            <a:r>
              <a:rPr lang="en-US" sz="2100" b="1">
                <a:solidFill>
                  <a:schemeClr val="tx1">
                    <a:alpha val="80000"/>
                  </a:schemeClr>
                </a:solidFill>
              </a:rPr>
              <a:t>Plyler v. Doe (1982)</a:t>
            </a:r>
            <a:r>
              <a:rPr lang="en-US" sz="2100">
                <a:solidFill>
                  <a:schemeClr val="tx1">
                    <a:alpha val="80000"/>
                  </a:schemeClr>
                </a:solidFill>
              </a:rPr>
              <a:t>.</a:t>
            </a:r>
          </a:p>
          <a:p>
            <a:endParaRPr lang="en-US" sz="2100">
              <a:solidFill>
                <a:schemeClr val="tx1">
                  <a:alpha val="80000"/>
                </a:schemeClr>
              </a:solidFill>
            </a:endParaRPr>
          </a:p>
        </p:txBody>
      </p:sp>
    </p:spTree>
    <p:extLst>
      <p:ext uri="{BB962C8B-B14F-4D97-AF65-F5344CB8AC3E}">
        <p14:creationId xmlns:p14="http://schemas.microsoft.com/office/powerpoint/2010/main" val="1071816968"/>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 y="-5705"/>
            <a:ext cx="9143993"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62745C-F1E8-A591-D9D3-DCDAE20CB2AB}"/>
              </a:ext>
            </a:extLst>
          </p:cNvPr>
          <p:cNvSpPr>
            <a:spLocks noGrp="1"/>
          </p:cNvSpPr>
          <p:nvPr>
            <p:ph type="title"/>
          </p:nvPr>
        </p:nvSpPr>
        <p:spPr>
          <a:xfrm>
            <a:off x="867638" y="637762"/>
            <a:ext cx="7416372" cy="900131"/>
          </a:xfrm>
        </p:spPr>
        <p:txBody>
          <a:bodyPr anchor="t">
            <a:normAutofit/>
          </a:bodyPr>
          <a:lstStyle/>
          <a:p>
            <a:pPr algn="l"/>
            <a:r>
              <a:rPr lang="en-US" sz="3500" dirty="0">
                <a:solidFill>
                  <a:schemeClr val="bg1"/>
                </a:solidFill>
              </a:rPr>
              <a:t>Amended Version 2026</a:t>
            </a:r>
          </a:p>
        </p:txBody>
      </p:sp>
      <p:sp>
        <p:nvSpPr>
          <p:cNvPr id="6" name="Rectangle 5">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9143992"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638" y="2010758"/>
            <a:ext cx="342892"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225AECA-5642-4A13-7317-29D485E5651B}"/>
              </a:ext>
            </a:extLst>
          </p:cNvPr>
          <p:cNvSpPr>
            <a:spLocks noGrp="1"/>
          </p:cNvSpPr>
          <p:nvPr>
            <p:ph idx="1"/>
          </p:nvPr>
        </p:nvSpPr>
        <p:spPr>
          <a:xfrm>
            <a:off x="859013" y="2033617"/>
            <a:ext cx="7417349" cy="4412057"/>
          </a:xfrm>
        </p:spPr>
        <p:txBody>
          <a:bodyPr>
            <a:normAutofit fontScale="92500" lnSpcReduction="20000"/>
          </a:bodyPr>
          <a:lstStyle/>
          <a:p>
            <a:pPr>
              <a:lnSpc>
                <a:spcPct val="90000"/>
              </a:lnSpc>
            </a:pPr>
            <a:r>
              <a:rPr lang="en-US" sz="2200" dirty="0"/>
              <a:t>After concerns about constitutionality and the potential loss of more than $1 billion in federal education funding, the bill was amended.</a:t>
            </a:r>
          </a:p>
          <a:p>
            <a:pPr>
              <a:lnSpc>
                <a:spcPct val="90000"/>
              </a:lnSpc>
            </a:pPr>
            <a:r>
              <a:rPr lang="en-US" sz="2200" dirty="0"/>
              <a:t>Instead of denying enrollment, the amended bill would have required every Tennessee public school and charter school to:</a:t>
            </a:r>
          </a:p>
          <a:p>
            <a:pPr>
              <a:lnSpc>
                <a:spcPct val="90000"/>
              </a:lnSpc>
            </a:pPr>
            <a:r>
              <a:rPr lang="en-US" sz="2200" dirty="0"/>
              <a:t>Request immigration or citizenship documentation from all enrolled or enrolling students. </a:t>
            </a:r>
          </a:p>
          <a:p>
            <a:pPr>
              <a:lnSpc>
                <a:spcPct val="90000"/>
              </a:lnSpc>
            </a:pPr>
            <a:r>
              <a:rPr lang="en-US" sz="2200" dirty="0"/>
              <a:t>Determine each student's immigration status based on the documentation provided. </a:t>
            </a:r>
          </a:p>
          <a:p>
            <a:pPr>
              <a:lnSpc>
                <a:spcPct val="90000"/>
              </a:lnSpc>
            </a:pPr>
            <a:r>
              <a:rPr lang="en-US" sz="2200" dirty="0"/>
              <a:t>Report </a:t>
            </a:r>
            <a:r>
              <a:rPr lang="en-US" sz="2200" b="1" dirty="0"/>
              <a:t>aggregate (non-identifying)</a:t>
            </a:r>
            <a:r>
              <a:rPr lang="en-US" sz="2200" dirty="0"/>
              <a:t> data to the Tennessee Department of Education each year, including: </a:t>
            </a:r>
          </a:p>
          <a:p>
            <a:pPr lvl="1">
              <a:lnSpc>
                <a:spcPct val="90000"/>
              </a:lnSpc>
            </a:pPr>
            <a:r>
              <a:rPr lang="en-US" sz="2200" dirty="0"/>
              <a:t>Number of students enrolled. </a:t>
            </a:r>
          </a:p>
          <a:p>
            <a:pPr lvl="1">
              <a:lnSpc>
                <a:spcPct val="90000"/>
              </a:lnSpc>
            </a:pPr>
            <a:r>
              <a:rPr lang="en-US" sz="2200" dirty="0"/>
              <a:t>Number who provided documentation. </a:t>
            </a:r>
          </a:p>
          <a:p>
            <a:pPr lvl="1">
              <a:lnSpc>
                <a:spcPct val="90000"/>
              </a:lnSpc>
            </a:pPr>
            <a:r>
              <a:rPr lang="en-US" sz="2200" dirty="0"/>
              <a:t>Number who did not provide documentation. </a:t>
            </a:r>
          </a:p>
          <a:p>
            <a:pPr lvl="1">
              <a:lnSpc>
                <a:spcPct val="90000"/>
              </a:lnSpc>
            </a:pPr>
            <a:r>
              <a:rPr lang="en-US" sz="2200" dirty="0"/>
              <a:t>Number whose documentation was insufficient. </a:t>
            </a:r>
          </a:p>
          <a:p>
            <a:pPr>
              <a:lnSpc>
                <a:spcPct val="90000"/>
              </a:lnSpc>
            </a:pPr>
            <a:r>
              <a:rPr lang="en-US" sz="2200" dirty="0"/>
              <a:t>Importantly, </a:t>
            </a:r>
            <a:r>
              <a:rPr lang="en-US" sz="2200" b="1" dirty="0"/>
              <a:t>the amended version stated that students could still attend school even if they did not provide documentation.</a:t>
            </a:r>
            <a:endParaRPr lang="en-US" sz="2200" dirty="0"/>
          </a:p>
          <a:p>
            <a:pPr>
              <a:lnSpc>
                <a:spcPct val="90000"/>
              </a:lnSpc>
            </a:pPr>
            <a:endParaRPr lang="en-US" sz="1500" dirty="0"/>
          </a:p>
        </p:txBody>
      </p:sp>
    </p:spTree>
    <p:extLst>
      <p:ext uri="{BB962C8B-B14F-4D97-AF65-F5344CB8AC3E}">
        <p14:creationId xmlns:p14="http://schemas.microsoft.com/office/powerpoint/2010/main" val="615067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 y="-5705"/>
            <a:ext cx="9143993"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D33E21-D31C-290B-8C62-5BAA0A648365}"/>
              </a:ext>
            </a:extLst>
          </p:cNvPr>
          <p:cNvSpPr>
            <a:spLocks noGrp="1"/>
          </p:cNvSpPr>
          <p:nvPr>
            <p:ph type="title"/>
          </p:nvPr>
        </p:nvSpPr>
        <p:spPr>
          <a:xfrm>
            <a:off x="867638" y="637762"/>
            <a:ext cx="7416372" cy="900131"/>
          </a:xfrm>
        </p:spPr>
        <p:txBody>
          <a:bodyPr anchor="t">
            <a:normAutofit/>
          </a:bodyPr>
          <a:lstStyle/>
          <a:p>
            <a:pPr algn="l"/>
            <a:r>
              <a:rPr lang="en-US" sz="3500">
                <a:solidFill>
                  <a:schemeClr val="bg1"/>
                </a:solidFill>
              </a:rPr>
              <a:t>Related Legislation 2026</a:t>
            </a:r>
          </a:p>
        </p:txBody>
      </p:sp>
      <p:sp>
        <p:nvSpPr>
          <p:cNvPr id="19" name="Rectangle 18">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9143992"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638" y="2010758"/>
            <a:ext cx="342892"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A4990A2-8823-B766-4990-45FC2768093C}"/>
              </a:ext>
            </a:extLst>
          </p:cNvPr>
          <p:cNvSpPr>
            <a:spLocks noGrp="1"/>
          </p:cNvSpPr>
          <p:nvPr>
            <p:ph idx="1"/>
          </p:nvPr>
        </p:nvSpPr>
        <p:spPr>
          <a:xfrm>
            <a:off x="866661" y="2217343"/>
            <a:ext cx="7410669" cy="3959619"/>
          </a:xfrm>
        </p:spPr>
        <p:txBody>
          <a:bodyPr>
            <a:normAutofit/>
          </a:bodyPr>
          <a:lstStyle/>
          <a:p>
            <a:pPr marL="0" indent="0">
              <a:buNone/>
            </a:pPr>
            <a:r>
              <a:rPr lang="en-US" dirty="0"/>
              <a:t>Another proposal, </a:t>
            </a:r>
            <a:r>
              <a:rPr lang="en-US" b="1" dirty="0"/>
              <a:t>HB 1711 / SB 2108</a:t>
            </a:r>
            <a:r>
              <a:rPr lang="en-US" dirty="0"/>
              <a:t>, dealt more broadly with reporting the costs of public benefits provided to noncitizens. Proposed amendments would have tied school reporting requirements to immigration status under certain circumstances, but that bill also </a:t>
            </a:r>
            <a:r>
              <a:rPr lang="en-US" b="1" dirty="0"/>
              <a:t>failed</a:t>
            </a:r>
            <a:r>
              <a:rPr lang="en-US" dirty="0"/>
              <a:t>.</a:t>
            </a:r>
          </a:p>
        </p:txBody>
      </p:sp>
    </p:spTree>
    <p:extLst>
      <p:ext uri="{BB962C8B-B14F-4D97-AF65-F5344CB8AC3E}">
        <p14:creationId xmlns:p14="http://schemas.microsoft.com/office/powerpoint/2010/main" val="38358392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78C9693990E684CB25E24C0476E73F6" ma:contentTypeVersion="18" ma:contentTypeDescription="Create a new document." ma:contentTypeScope="" ma:versionID="bf43ceb1ea20eacaea68ae870fd1493b">
  <xsd:schema xmlns:xsd="http://www.w3.org/2001/XMLSchema" xmlns:xs="http://www.w3.org/2001/XMLSchema" xmlns:p="http://schemas.microsoft.com/office/2006/metadata/properties" xmlns:ns2="a6fb3132-2a12-489d-b27d-81c9ba699cc1" xmlns:ns3="8851f2c7-eccf-41dd-8b49-7404b349b09c" targetNamespace="http://schemas.microsoft.com/office/2006/metadata/properties" ma:root="true" ma:fieldsID="63bc0799da6f786a8cda0c651b1f1586" ns2:_="" ns3:_="">
    <xsd:import namespace="a6fb3132-2a12-489d-b27d-81c9ba699cc1"/>
    <xsd:import namespace="8851f2c7-eccf-41dd-8b49-7404b349b09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fb3132-2a12-489d-b27d-81c9ba699c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3e6257d-7176-48e0-8b40-523761a9cd40"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851f2c7-eccf-41dd-8b49-7404b349b09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638a28d9-d8be-41a8-872f-a191d799db73}" ma:internalName="TaxCatchAll" ma:showField="CatchAllData" ma:web="8851f2c7-eccf-41dd-8b49-7404b349b0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6fb3132-2a12-489d-b27d-81c9ba699cc1">
      <Terms xmlns="http://schemas.microsoft.com/office/infopath/2007/PartnerControls"/>
    </lcf76f155ced4ddcb4097134ff3c332f>
    <TaxCatchAll xmlns="8851f2c7-eccf-41dd-8b49-7404b349b09c" xsi:nil="true"/>
  </documentManagement>
</p:properties>
</file>

<file path=customXml/itemProps1.xml><?xml version="1.0" encoding="utf-8"?>
<ds:datastoreItem xmlns:ds="http://schemas.openxmlformats.org/officeDocument/2006/customXml" ds:itemID="{2C57AA75-6466-4F12-9588-CE84E8383DC3}"/>
</file>

<file path=customXml/itemProps2.xml><?xml version="1.0" encoding="utf-8"?>
<ds:datastoreItem xmlns:ds="http://schemas.openxmlformats.org/officeDocument/2006/customXml" ds:itemID="{8671F87F-171E-4381-9A00-7D08DBF2D329}"/>
</file>

<file path=customXml/itemProps3.xml><?xml version="1.0" encoding="utf-8"?>
<ds:datastoreItem xmlns:ds="http://schemas.openxmlformats.org/officeDocument/2006/customXml" ds:itemID="{3AE1D0B4-4B8F-4556-91D5-7999B16E0410}"/>
</file>

<file path=docMetadata/LabelInfo.xml><?xml version="1.0" encoding="utf-8"?>
<clbl:labelList xmlns:clbl="http://schemas.microsoft.com/office/2020/mipLabelMetadata">
  <clbl:label id="{3b96cb8f-174c-4b65-82eb-5cc38b9e066c}" enabled="0" method="" siteId="{3b96cb8f-174c-4b65-82eb-5cc38b9e066c}" removed="1"/>
  <clbl:label id="{762ebf40-80b2-40ba-86fe-6dd409acb499}" enabled="0" method="" siteId="{762ebf40-80b2-40ba-86fe-6dd409acb499}" removed="1"/>
</clbl:labelList>
</file>

<file path=docProps/app.xml><?xml version="1.0" encoding="utf-8"?>
<Properties xmlns="http://schemas.openxmlformats.org/officeDocument/2006/extended-properties" xmlns:vt="http://schemas.openxmlformats.org/officeDocument/2006/docPropsVTypes">
  <TotalTime>136</TotalTime>
  <Words>1453</Words>
  <Application>Microsoft Office PowerPoint</Application>
  <PresentationFormat>On-screen Show (4:3)</PresentationFormat>
  <Paragraphs>130</Paragraphs>
  <Slides>24</Slides>
  <Notes>0</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Navigating Tennessee's Legislative Landscape: Implications for Districts and Families</vt:lpstr>
      <vt:lpstr>Session Objectives</vt:lpstr>
      <vt:lpstr>Understanding the Current Context</vt:lpstr>
      <vt:lpstr>Foundational Court Cases for ELLs</vt:lpstr>
      <vt:lpstr>The Challenge to Plyler</vt:lpstr>
      <vt:lpstr>What about Tennessee?</vt:lpstr>
      <vt:lpstr>Original Version 2025</vt:lpstr>
      <vt:lpstr>Amended Version 2026</vt:lpstr>
      <vt:lpstr>Related Legislation 2026</vt:lpstr>
      <vt:lpstr>The Current Tennessee Legislature</vt:lpstr>
      <vt:lpstr>Why?</vt:lpstr>
      <vt:lpstr>Beyond Education: How Broader State Immigration Policies Affect Schools</vt:lpstr>
      <vt:lpstr>Implications for Schools and Districts</vt:lpstr>
      <vt:lpstr>What is a Trauma-Informed Approach?</vt:lpstr>
      <vt:lpstr>Recognizing Signs of Trauma in Immigrant Students</vt:lpstr>
      <vt:lpstr>How Administrators Can Help Students at their Schools</vt:lpstr>
      <vt:lpstr>How Teachers Can Help Students in the Classroom</vt:lpstr>
      <vt:lpstr>How Individuals Can Support Families in the Community</vt:lpstr>
      <vt:lpstr>Building Resilience and Hope</vt:lpstr>
      <vt:lpstr>Teacher Self-Care and Compassion Fatigue</vt:lpstr>
      <vt:lpstr>Conclusion: A Community of Care</vt:lpstr>
      <vt:lpstr>Citations</vt:lpstr>
      <vt:lpstr>Citations Part 2</vt:lpstr>
      <vt:lpstr>Citations Part 3</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Johnna Paraiso</dc:creator>
  <cp:keywords/>
  <dc:description>generated using python-pptx</dc:description>
  <cp:lastModifiedBy>Johnna Paraiso</cp:lastModifiedBy>
  <cp:revision>4</cp:revision>
  <dcterms:created xsi:type="dcterms:W3CDTF">2013-01-27T09:14:16Z</dcterms:created>
  <dcterms:modified xsi:type="dcterms:W3CDTF">2026-06-29T17:42:28Z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0x010100F78C9693990E684CB25E24C0476E73F6</vt:lpwstr>
  </property>
  <property fmtid="{D5CDD505-2E9C-101B-9397-08002B2CF9AE}" pid="3" name="MediaServiceImageTags">
    <vt:lpwstr/>
  </property>
</Properties>
</file>