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9" r:id="rId5"/>
    <p:sldMasterId id="214748371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5143500" cx="9144000"/>
  <p:notesSz cx="6858000" cy="9144000"/>
  <p:embeddedFontLst>
    <p:embeddedFont>
      <p:font typeface="Inter SemiBold"/>
      <p:regular r:id="rId24"/>
      <p:bold r:id="rId25"/>
      <p:italic r:id="rId26"/>
      <p:boldItalic r:id="rId27"/>
    </p:embeddedFont>
    <p:embeddedFont>
      <p:font typeface="Inter Light"/>
      <p:regular r:id="rId28"/>
      <p:bold r:id="rId29"/>
      <p:italic r:id="rId30"/>
      <p:boldItalic r:id="rId31"/>
    </p:embeddedFont>
    <p:embeddedFont>
      <p:font typeface="Inter"/>
      <p:regular r:id="rId32"/>
      <p:bold r:id="rId33"/>
      <p:italic r:id="rId34"/>
      <p:boldItalic r:id="rId35"/>
    </p:embeddedFont>
    <p:embeddedFont>
      <p:font typeface="Google Sans"/>
      <p:regular r:id="rId36"/>
      <p:bold r:id="rId37"/>
      <p:italic r:id="rId38"/>
      <p:boldItalic r:id="rId39"/>
    </p:embeddedFont>
    <p:embeddedFont>
      <p:font typeface="Google Sans Medium"/>
      <p:regular r:id="rId40"/>
      <p:bold r:id="rId41"/>
      <p:italic r:id="rId42"/>
      <p:boldItalic r:id="rId43"/>
    </p:embeddedFont>
    <p:embeddedFont>
      <p:font typeface="Inter ExtraBold"/>
      <p:bold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D6312DA-030E-4503-8462-62F45BE3B0F9}">
  <a:tblStyle styleId="{7D6312DA-030E-4503-8462-62F45BE3B0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font" Target="fonts/GoogleSans-boldItalic.fntdata"/><Relationship Id="rId26" Type="http://schemas.openxmlformats.org/officeDocument/2006/relationships/font" Target="fonts/InterSemiBold-italic.fntdata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42" Type="http://schemas.openxmlformats.org/officeDocument/2006/relationships/font" Target="fonts/GoogleSansMedium-italic.fntdata"/><Relationship Id="rId34" Type="http://schemas.openxmlformats.org/officeDocument/2006/relationships/font" Target="fonts/Inter-italic.fntdata"/><Relationship Id="rId21" Type="http://schemas.openxmlformats.org/officeDocument/2006/relationships/slide" Target="slides/slide14.xml"/><Relationship Id="rId47" Type="http://schemas.openxmlformats.org/officeDocument/2006/relationships/customXml" Target="../customXml/item2.xml"/><Relationship Id="rId7" Type="http://schemas.openxmlformats.org/officeDocument/2006/relationships/notesMaster" Target="notesMasters/notesMaster1.xml"/><Relationship Id="rId2" Type="http://schemas.openxmlformats.org/officeDocument/2006/relationships/viewProps" Target="viewProps.xml"/><Relationship Id="rId29" Type="http://schemas.openxmlformats.org/officeDocument/2006/relationships/font" Target="fonts/InterLight-bold.fntdata"/><Relationship Id="rId16" Type="http://schemas.openxmlformats.org/officeDocument/2006/relationships/slide" Target="slides/slide9.xml"/><Relationship Id="rId40" Type="http://schemas.openxmlformats.org/officeDocument/2006/relationships/font" Target="fonts/GoogleSansMedium-regular.fntdata"/><Relationship Id="rId45" Type="http://schemas.openxmlformats.org/officeDocument/2006/relationships/font" Target="fonts/InterExtraBold-boldItalic.fntdata"/><Relationship Id="rId1" Type="http://schemas.openxmlformats.org/officeDocument/2006/relationships/theme" Target="theme/theme1.xml"/><Relationship Id="rId6" Type="http://schemas.openxmlformats.org/officeDocument/2006/relationships/slideMaster" Target="slideMasters/slideMaster2.xml"/><Relationship Id="rId32" Type="http://schemas.openxmlformats.org/officeDocument/2006/relationships/font" Target="fonts/Inter-regular.fntdata"/><Relationship Id="rId37" Type="http://schemas.openxmlformats.org/officeDocument/2006/relationships/font" Target="fonts/GoogleSans-bold.fntdata"/><Relationship Id="rId24" Type="http://schemas.openxmlformats.org/officeDocument/2006/relationships/font" Target="fonts/InterSemiBold-regular.fntdata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36" Type="http://schemas.openxmlformats.org/officeDocument/2006/relationships/font" Target="fonts/GoogleSans-regular.fntdata"/><Relationship Id="rId23" Type="http://schemas.openxmlformats.org/officeDocument/2006/relationships/slide" Target="slides/slide16.xml"/><Relationship Id="rId28" Type="http://schemas.openxmlformats.org/officeDocument/2006/relationships/font" Target="fonts/InterLight-regular.fntdata"/><Relationship Id="rId15" Type="http://schemas.openxmlformats.org/officeDocument/2006/relationships/slide" Target="slides/slide8.xml"/><Relationship Id="rId44" Type="http://schemas.openxmlformats.org/officeDocument/2006/relationships/font" Target="fonts/InterExtraBold-bold.fntdata"/><Relationship Id="rId31" Type="http://schemas.openxmlformats.org/officeDocument/2006/relationships/font" Target="fonts/InterLight-boldItalic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3" Type="http://schemas.openxmlformats.org/officeDocument/2006/relationships/font" Target="fonts/GoogleSansMedium-boldItalic.fntdata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30" Type="http://schemas.openxmlformats.org/officeDocument/2006/relationships/font" Target="fonts/InterLight-italic.fntdata"/><Relationship Id="rId35" Type="http://schemas.openxmlformats.org/officeDocument/2006/relationships/font" Target="fonts/Inter-boldItalic.fntdata"/><Relationship Id="rId22" Type="http://schemas.openxmlformats.org/officeDocument/2006/relationships/slide" Target="slides/slide15.xml"/><Relationship Id="rId27" Type="http://schemas.openxmlformats.org/officeDocument/2006/relationships/font" Target="fonts/InterSemiBold-boldItalic.fntdata"/><Relationship Id="rId14" Type="http://schemas.openxmlformats.org/officeDocument/2006/relationships/slide" Target="slides/slide7.xml"/><Relationship Id="rId48" Type="http://schemas.openxmlformats.org/officeDocument/2006/relationships/customXml" Target="../customXml/item3.xml"/><Relationship Id="rId8" Type="http://schemas.openxmlformats.org/officeDocument/2006/relationships/slide" Target="slides/slide1.xml"/><Relationship Id="rId3" Type="http://schemas.openxmlformats.org/officeDocument/2006/relationships/presProps" Target="presProps.xml"/><Relationship Id="rId33" Type="http://schemas.openxmlformats.org/officeDocument/2006/relationships/font" Target="fonts/Inter-bold.fntdata"/><Relationship Id="rId38" Type="http://schemas.openxmlformats.org/officeDocument/2006/relationships/font" Target="fonts/GoogleSans-italic.fntdata"/><Relationship Id="rId25" Type="http://schemas.openxmlformats.org/officeDocument/2006/relationships/font" Target="fonts/InterSemiBold-bold.fntdata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46" Type="http://schemas.openxmlformats.org/officeDocument/2006/relationships/customXml" Target="../customXml/item1.xml"/><Relationship Id="rId41" Type="http://schemas.openxmlformats.org/officeDocument/2006/relationships/font" Target="fonts/GoogleSansMedium-bold.fntdata"/><Relationship Id="rId20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3c274bf2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3c274bf2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3c274bf20b_0_10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3c274bf20b_0_1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3c274bf20b_0_1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3c274bf20b_0_1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3c274bf20b_0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3c274bf20b_0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"/>
              <a:buChar char="●"/>
            </a:pPr>
            <a:r>
              <a:rPr lang="en" sz="1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So who is Gemini really for within your institution? </a:t>
            </a:r>
            <a:endParaRPr sz="14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"/>
              <a:buChar char="●"/>
            </a:pPr>
            <a:r>
              <a:rPr lang="en" sz="1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Gemini can empower a broad range of people within your </a:t>
            </a:r>
            <a:r>
              <a:rPr lang="en" sz="1400">
                <a:solidFill>
                  <a:srgbClr val="E94434"/>
                </a:solidFill>
                <a:latin typeface="Google Sans"/>
                <a:ea typeface="Google Sans"/>
                <a:cs typeface="Google Sans"/>
                <a:sym typeface="Google Sans"/>
              </a:rPr>
              <a:t>[school/district/university]</a:t>
            </a:r>
            <a:r>
              <a:rPr lang="en" sz="1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, from helping instructional leaders create resources that can scale across your institution, to helping superintendents streamline administrative work so they can focus more on supporting students and educators. </a:t>
            </a:r>
            <a:endParaRPr sz="14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"/>
              <a:buChar char="●"/>
            </a:pPr>
            <a:r>
              <a:rPr lang="en" sz="1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One of the amazing things about Gemini is it’s versatility and breadth of use cases. </a:t>
            </a:r>
            <a:endParaRPr sz="14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af27661d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af27661d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af27661d5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af27661d5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c274bf20b_0_8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c274bf20b_0_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3c7b9e444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3c7b9e444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3c274bf20b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3c274bf20b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3c274bf20b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3c274bf20b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dcc16699e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dcc16699e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d3b5d6c8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d3b5d6c8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af27661d5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af27661d5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dcc16699e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dcc16699e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dcc16699e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dcc16699e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3c274bf20b_0_1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3c274bf20b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20875" y="1402000"/>
            <a:ext cx="4324800" cy="24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2" type="title"/>
          </p:nvPr>
        </p:nvSpPr>
        <p:spPr>
          <a:xfrm>
            <a:off x="474350" y="3793500"/>
            <a:ext cx="40365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b="0"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9pPr>
          </a:lstStyle>
          <a:p/>
        </p:txBody>
      </p:sp>
      <p:cxnSp>
        <p:nvCxnSpPr>
          <p:cNvPr id="57" name="Google Shape;57;p14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Google Shape;58;p14"/>
          <p:cNvSpPr/>
          <p:nvPr>
            <p:ph idx="3" type="pic"/>
          </p:nvPr>
        </p:nvSpPr>
        <p:spPr>
          <a:xfrm>
            <a:off x="5039775" y="196800"/>
            <a:ext cx="3905400" cy="47499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sp>
        <p:nvSpPr>
          <p:cNvPr id="59" name="Google Shape;59;p14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</a:t>
            </a: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53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Divider Slide">
  <p:cSld name="CUSTOM_3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5"/>
          <p:cNvSpPr txBox="1"/>
          <p:nvPr>
            <p:ph type="title"/>
          </p:nvPr>
        </p:nvSpPr>
        <p:spPr>
          <a:xfrm>
            <a:off x="420875" y="1402000"/>
            <a:ext cx="4324800" cy="24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2" type="title"/>
          </p:nvPr>
        </p:nvSpPr>
        <p:spPr>
          <a:xfrm>
            <a:off x="474350" y="3793500"/>
            <a:ext cx="40365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b="0"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cxnSp>
        <p:nvCxnSpPr>
          <p:cNvPr id="66" name="Google Shape;66;p15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" name="Google Shape;67;p15"/>
          <p:cNvSpPr/>
          <p:nvPr>
            <p:ph idx="3" type="pic"/>
          </p:nvPr>
        </p:nvSpPr>
        <p:spPr>
          <a:xfrm>
            <a:off x="5039775" y="196800"/>
            <a:ext cx="3905400" cy="47499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sp>
        <p:nvSpPr>
          <p:cNvPr id="68" name="Google Shape;68;p15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sion / Mission" type="secHead">
  <p:cSld name="SECTION_HEADER"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>
            <p:ph idx="2" type="pic"/>
          </p:nvPr>
        </p:nvSpPr>
        <p:spPr>
          <a:xfrm>
            <a:off x="5039775" y="203250"/>
            <a:ext cx="3905400" cy="22986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cxnSp>
        <p:nvCxnSpPr>
          <p:cNvPr id="73" name="Google Shape;73;p16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452575" y="1853525"/>
            <a:ext cx="2965500" cy="24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/>
            </a:lvl9pPr>
          </a:lstStyle>
          <a:p/>
        </p:txBody>
      </p:sp>
      <p:sp>
        <p:nvSpPr>
          <p:cNvPr id="75" name="Google Shape;75;p16"/>
          <p:cNvSpPr/>
          <p:nvPr>
            <p:ph idx="3" type="pic"/>
          </p:nvPr>
        </p:nvSpPr>
        <p:spPr>
          <a:xfrm>
            <a:off x="5039775" y="2624675"/>
            <a:ext cx="3905400" cy="22986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52575" y="596800"/>
            <a:ext cx="4263600" cy="13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77" name="Google Shape;77;p16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/ Divider" type="tx">
  <p:cSld name="TITLE_AND_BODY">
    <p:bg>
      <p:bgPr>
        <a:solidFill>
          <a:schemeClr val="dk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17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" name="Google Shape;82;p17"/>
          <p:cNvSpPr txBox="1"/>
          <p:nvPr>
            <p:ph type="title"/>
          </p:nvPr>
        </p:nvSpPr>
        <p:spPr>
          <a:xfrm>
            <a:off x="420875" y="1552350"/>
            <a:ext cx="6231300" cy="16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2" type="title"/>
          </p:nvPr>
        </p:nvSpPr>
        <p:spPr>
          <a:xfrm>
            <a:off x="472350" y="3144800"/>
            <a:ext cx="29655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b="0"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84" name="Google Shape;84;p17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53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venue Model" type="twoColTx">
  <p:cSld name="TITLE_AND_TWO_COLUMNS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9" name="Google Shape;89;p18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" name="Google Shape;90;p18"/>
          <p:cNvSpPr txBox="1"/>
          <p:nvPr>
            <p:ph type="title"/>
          </p:nvPr>
        </p:nvSpPr>
        <p:spPr>
          <a:xfrm>
            <a:off x="450850" y="596800"/>
            <a:ext cx="6767700" cy="14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560525" y="3718900"/>
            <a:ext cx="3552600" cy="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2" name="Google Shape;92;p18"/>
          <p:cNvSpPr txBox="1"/>
          <p:nvPr>
            <p:ph idx="2" type="body"/>
          </p:nvPr>
        </p:nvSpPr>
        <p:spPr>
          <a:xfrm>
            <a:off x="4113125" y="3718900"/>
            <a:ext cx="3552600" cy="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3" name="Google Shape;93;p18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4" name="Google Shape;94;p18"/>
          <p:cNvSpPr txBox="1"/>
          <p:nvPr>
            <p:ph idx="3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Timeline" type="titleOnly">
  <p:cSld name="TITLE_ONLY"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8" name="Google Shape;98;p19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" name="Google Shape;99;p19"/>
          <p:cNvSpPr txBox="1"/>
          <p:nvPr>
            <p:ph type="title"/>
          </p:nvPr>
        </p:nvSpPr>
        <p:spPr>
          <a:xfrm>
            <a:off x="452575" y="596800"/>
            <a:ext cx="6868800" cy="13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589475" y="2780825"/>
            <a:ext cx="1641300" cy="17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101" name="Google Shape;101;p19"/>
          <p:cNvSpPr txBox="1"/>
          <p:nvPr>
            <p:ph idx="2" type="body"/>
          </p:nvPr>
        </p:nvSpPr>
        <p:spPr>
          <a:xfrm>
            <a:off x="2601850" y="2780825"/>
            <a:ext cx="1641300" cy="17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102" name="Google Shape;102;p19"/>
          <p:cNvSpPr txBox="1"/>
          <p:nvPr>
            <p:ph idx="3" type="body"/>
          </p:nvPr>
        </p:nvSpPr>
        <p:spPr>
          <a:xfrm>
            <a:off x="4601450" y="2780825"/>
            <a:ext cx="1641300" cy="17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103" name="Google Shape;103;p19"/>
          <p:cNvSpPr txBox="1"/>
          <p:nvPr>
            <p:ph idx="4" type="body"/>
          </p:nvPr>
        </p:nvSpPr>
        <p:spPr>
          <a:xfrm>
            <a:off x="6602800" y="2780825"/>
            <a:ext cx="1641300" cy="17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104" name="Google Shape;104;p19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" name="Google Shape;105;p19"/>
          <p:cNvSpPr txBox="1"/>
          <p:nvPr>
            <p:ph idx="5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9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etitive Advantage">
  <p:cSld name="ONE_COLUMN_TEXT"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9" name="Google Shape;109;p20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" name="Google Shape;110;p20"/>
          <p:cNvSpPr txBox="1"/>
          <p:nvPr>
            <p:ph type="title"/>
          </p:nvPr>
        </p:nvSpPr>
        <p:spPr>
          <a:xfrm>
            <a:off x="452575" y="596800"/>
            <a:ext cx="4418100" cy="29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111" name="Google Shape;111;p20"/>
          <p:cNvSpPr/>
          <p:nvPr>
            <p:ph idx="2" type="pic"/>
          </p:nvPr>
        </p:nvSpPr>
        <p:spPr>
          <a:xfrm>
            <a:off x="5039775" y="196800"/>
            <a:ext cx="3905400" cy="47499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452575" y="1966775"/>
            <a:ext cx="3212700" cy="20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13" name="Google Shape;113;p20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4" name="Google Shape;114;p20"/>
          <p:cNvSpPr txBox="1"/>
          <p:nvPr>
            <p:ph idx="3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">
  <p:cSld name="MAIN_POINT"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566350" y="1569300"/>
            <a:ext cx="1466400" cy="1570200"/>
          </a:xfrm>
          <a:prstGeom prst="roundRect">
            <a:avLst>
              <a:gd fmla="val 6320" name="adj"/>
            </a:avLst>
          </a:prstGeom>
          <a:noFill/>
          <a:ln>
            <a:noFill/>
          </a:ln>
        </p:spPr>
      </p:sp>
      <p:sp>
        <p:nvSpPr>
          <p:cNvPr id="118" name="Google Shape;118;p21"/>
          <p:cNvSpPr/>
          <p:nvPr>
            <p:ph idx="3" type="pic"/>
          </p:nvPr>
        </p:nvSpPr>
        <p:spPr>
          <a:xfrm>
            <a:off x="2588275" y="1569300"/>
            <a:ext cx="1466400" cy="1570200"/>
          </a:xfrm>
          <a:prstGeom prst="roundRect">
            <a:avLst>
              <a:gd fmla="val 6320" name="adj"/>
            </a:avLst>
          </a:prstGeom>
          <a:noFill/>
          <a:ln>
            <a:noFill/>
          </a:ln>
        </p:spPr>
      </p:sp>
      <p:sp>
        <p:nvSpPr>
          <p:cNvPr id="119" name="Google Shape;119;p21"/>
          <p:cNvSpPr/>
          <p:nvPr>
            <p:ph idx="4" type="pic"/>
          </p:nvPr>
        </p:nvSpPr>
        <p:spPr>
          <a:xfrm>
            <a:off x="4613113" y="1569300"/>
            <a:ext cx="1466400" cy="1570200"/>
          </a:xfrm>
          <a:prstGeom prst="roundRect">
            <a:avLst>
              <a:gd fmla="val 6320" name="adj"/>
            </a:avLst>
          </a:prstGeom>
          <a:noFill/>
          <a:ln>
            <a:noFill/>
          </a:ln>
        </p:spPr>
      </p:sp>
      <p:sp>
        <p:nvSpPr>
          <p:cNvPr id="120" name="Google Shape;120;p21"/>
          <p:cNvSpPr/>
          <p:nvPr>
            <p:ph idx="5" type="pic"/>
          </p:nvPr>
        </p:nvSpPr>
        <p:spPr>
          <a:xfrm>
            <a:off x="6637950" y="1569300"/>
            <a:ext cx="1466400" cy="1570200"/>
          </a:xfrm>
          <a:prstGeom prst="roundRect">
            <a:avLst>
              <a:gd fmla="val 6320" name="adj"/>
            </a:avLst>
          </a:prstGeom>
          <a:noFill/>
          <a:ln>
            <a:noFill/>
          </a:ln>
        </p:spPr>
      </p:sp>
      <p:cxnSp>
        <p:nvCxnSpPr>
          <p:cNvPr id="121" name="Google Shape;121;p21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" name="Google Shape;122;p21"/>
          <p:cNvSpPr txBox="1"/>
          <p:nvPr>
            <p:ph type="title"/>
          </p:nvPr>
        </p:nvSpPr>
        <p:spPr>
          <a:xfrm>
            <a:off x="450850" y="596800"/>
            <a:ext cx="6767700" cy="18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21"/>
          <p:cNvSpPr txBox="1"/>
          <p:nvPr>
            <p:ph idx="1" type="subTitle"/>
          </p:nvPr>
        </p:nvSpPr>
        <p:spPr>
          <a:xfrm>
            <a:off x="566350" y="3190975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1"/>
          <p:cNvSpPr txBox="1"/>
          <p:nvPr>
            <p:ph idx="6" type="subTitle"/>
          </p:nvPr>
        </p:nvSpPr>
        <p:spPr>
          <a:xfrm>
            <a:off x="2588275" y="3190975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21"/>
          <p:cNvSpPr txBox="1"/>
          <p:nvPr>
            <p:ph idx="7" type="subTitle"/>
          </p:nvPr>
        </p:nvSpPr>
        <p:spPr>
          <a:xfrm>
            <a:off x="4613113" y="3190975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8" type="subTitle"/>
          </p:nvPr>
        </p:nvSpPr>
        <p:spPr>
          <a:xfrm>
            <a:off x="6637950" y="3190975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21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8" name="Google Shape;128;p21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21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rent Market / Market Size">
  <p:cSld name="SECTION_TITLE_AND_DESCRIPTION">
    <p:bg>
      <p:bgPr>
        <a:solidFill>
          <a:schemeClr val="dk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132" name="Google Shape;132;p22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" name="Google Shape;133;p22"/>
          <p:cNvSpPr txBox="1"/>
          <p:nvPr>
            <p:ph idx="1" type="subTitle"/>
          </p:nvPr>
        </p:nvSpPr>
        <p:spPr>
          <a:xfrm>
            <a:off x="675475" y="3055900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2"/>
          <p:cNvSpPr txBox="1"/>
          <p:nvPr>
            <p:ph idx="2" type="body"/>
          </p:nvPr>
        </p:nvSpPr>
        <p:spPr>
          <a:xfrm>
            <a:off x="604925" y="3668125"/>
            <a:ext cx="1607400" cy="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5" name="Google Shape;135;p22"/>
          <p:cNvSpPr txBox="1"/>
          <p:nvPr>
            <p:ph idx="3" type="subTitle"/>
          </p:nvPr>
        </p:nvSpPr>
        <p:spPr>
          <a:xfrm>
            <a:off x="3885400" y="3055900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4" type="body"/>
          </p:nvPr>
        </p:nvSpPr>
        <p:spPr>
          <a:xfrm>
            <a:off x="3814850" y="3668125"/>
            <a:ext cx="1607400" cy="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7" name="Google Shape;137;p22"/>
          <p:cNvSpPr txBox="1"/>
          <p:nvPr>
            <p:ph idx="5" type="subTitle"/>
          </p:nvPr>
        </p:nvSpPr>
        <p:spPr>
          <a:xfrm>
            <a:off x="7024719" y="3055900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8" name="Google Shape;138;p22"/>
          <p:cNvSpPr txBox="1"/>
          <p:nvPr>
            <p:ph idx="6" type="body"/>
          </p:nvPr>
        </p:nvSpPr>
        <p:spPr>
          <a:xfrm>
            <a:off x="6954219" y="3668125"/>
            <a:ext cx="1607400" cy="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9" name="Google Shape;139;p22"/>
          <p:cNvSpPr txBox="1"/>
          <p:nvPr>
            <p:ph type="title"/>
          </p:nvPr>
        </p:nvSpPr>
        <p:spPr>
          <a:xfrm>
            <a:off x="450850" y="596800"/>
            <a:ext cx="6767700" cy="12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22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1" name="Google Shape;141;p22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ncial Breakdown">
  <p:cSld name="SECTION_TITLE_AND_DESCRIPTION_1">
    <p:bg>
      <p:bgPr>
        <a:solidFill>
          <a:schemeClr val="dk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144" name="Google Shape;144;p23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5" name="Google Shape;145;p23"/>
          <p:cNvSpPr txBox="1"/>
          <p:nvPr>
            <p:ph idx="1" type="subTitle"/>
          </p:nvPr>
        </p:nvSpPr>
        <p:spPr>
          <a:xfrm>
            <a:off x="3486575" y="2706950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23"/>
          <p:cNvSpPr txBox="1"/>
          <p:nvPr>
            <p:ph idx="2" type="body"/>
          </p:nvPr>
        </p:nvSpPr>
        <p:spPr>
          <a:xfrm>
            <a:off x="3416075" y="2982325"/>
            <a:ext cx="1607400" cy="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cxnSp>
        <p:nvCxnSpPr>
          <p:cNvPr id="147" name="Google Shape;147;p23"/>
          <p:cNvCxnSpPr>
            <a:endCxn id="148" idx="2"/>
          </p:cNvCxnSpPr>
          <p:nvPr/>
        </p:nvCxnSpPr>
        <p:spPr>
          <a:xfrm>
            <a:off x="2904275" y="2048466"/>
            <a:ext cx="771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23"/>
          <p:cNvCxnSpPr/>
          <p:nvPr/>
        </p:nvCxnSpPr>
        <p:spPr>
          <a:xfrm>
            <a:off x="4765924" y="2048466"/>
            <a:ext cx="771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Google Shape;150;p23"/>
          <p:cNvCxnSpPr/>
          <p:nvPr/>
        </p:nvCxnSpPr>
        <p:spPr>
          <a:xfrm>
            <a:off x="6635736" y="2048466"/>
            <a:ext cx="771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" name="Google Shape;148;p23"/>
          <p:cNvSpPr/>
          <p:nvPr/>
        </p:nvSpPr>
        <p:spPr>
          <a:xfrm>
            <a:off x="3676175" y="1504866"/>
            <a:ext cx="1087200" cy="1087200"/>
          </a:xfrm>
          <a:prstGeom prst="flowChartConnector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5548513" y="1504866"/>
            <a:ext cx="1087200" cy="1087200"/>
          </a:xfrm>
          <a:prstGeom prst="flowChartConnector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2" name="Google Shape;152;p23"/>
          <p:cNvSpPr/>
          <p:nvPr/>
        </p:nvSpPr>
        <p:spPr>
          <a:xfrm>
            <a:off x="7417725" y="1504866"/>
            <a:ext cx="1087200" cy="1087200"/>
          </a:xfrm>
          <a:prstGeom prst="flowChartConnector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3" name="Google Shape;153;p23"/>
          <p:cNvSpPr txBox="1"/>
          <p:nvPr>
            <p:ph idx="3" type="subTitle"/>
          </p:nvPr>
        </p:nvSpPr>
        <p:spPr>
          <a:xfrm>
            <a:off x="5358925" y="2706950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4" name="Google Shape;154;p23"/>
          <p:cNvSpPr txBox="1"/>
          <p:nvPr>
            <p:ph idx="4" type="body"/>
          </p:nvPr>
        </p:nvSpPr>
        <p:spPr>
          <a:xfrm>
            <a:off x="5288425" y="2982325"/>
            <a:ext cx="1607400" cy="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5" name="Google Shape;155;p23"/>
          <p:cNvSpPr txBox="1"/>
          <p:nvPr>
            <p:ph idx="5" type="subTitle"/>
          </p:nvPr>
        </p:nvSpPr>
        <p:spPr>
          <a:xfrm>
            <a:off x="7231275" y="2706950"/>
            <a:ext cx="14664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23"/>
          <p:cNvSpPr txBox="1"/>
          <p:nvPr>
            <p:ph idx="6" type="body"/>
          </p:nvPr>
        </p:nvSpPr>
        <p:spPr>
          <a:xfrm>
            <a:off x="7160775" y="2982325"/>
            <a:ext cx="1607400" cy="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7" name="Google Shape;157;p23"/>
          <p:cNvSpPr/>
          <p:nvPr/>
        </p:nvSpPr>
        <p:spPr>
          <a:xfrm>
            <a:off x="603475" y="2706950"/>
            <a:ext cx="2313300" cy="1413600"/>
          </a:xfrm>
          <a:prstGeom prst="roundRect">
            <a:avLst>
              <a:gd fmla="val 7414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>
              <a:solidFill>
                <a:srgbClr val="F6F5EC"/>
              </a:solidFill>
            </a:endParaRPr>
          </a:p>
        </p:txBody>
      </p:sp>
      <p:sp>
        <p:nvSpPr>
          <p:cNvPr id="158" name="Google Shape;158;p23"/>
          <p:cNvSpPr txBox="1"/>
          <p:nvPr>
            <p:ph type="title"/>
          </p:nvPr>
        </p:nvSpPr>
        <p:spPr>
          <a:xfrm>
            <a:off x="450850" y="596800"/>
            <a:ext cx="6767700" cy="14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9" name="Google Shape;159;p23"/>
          <p:cNvSpPr txBox="1"/>
          <p:nvPr>
            <p:ph idx="7" type="body"/>
          </p:nvPr>
        </p:nvSpPr>
        <p:spPr>
          <a:xfrm>
            <a:off x="603475" y="2758400"/>
            <a:ext cx="2313300" cy="13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2pPr>
            <a:lvl3pPr indent="-3048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5pPr>
            <a:lvl6pPr indent="-3048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6pPr>
            <a:lvl7pPr indent="-3048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7pPr>
            <a:lvl8pPr indent="-3048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8pPr>
            <a:lvl9pPr indent="-3048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0" name="Google Shape;160;p23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/ Graph">
  <p:cSld name="CAPTION_ONLY"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Google Shape;163;p24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24"/>
          <p:cNvSpPr txBox="1"/>
          <p:nvPr>
            <p:ph type="title"/>
          </p:nvPr>
        </p:nvSpPr>
        <p:spPr>
          <a:xfrm>
            <a:off x="452575" y="596800"/>
            <a:ext cx="4418100" cy="13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560525" y="1966775"/>
            <a:ext cx="3212700" cy="20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66" name="Google Shape;166;p24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7" name="Google Shape;167;p24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24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Header">
  <p:cSld name="BIG_NUMBER">
    <p:bg>
      <p:bgPr>
        <a:solidFill>
          <a:schemeClr val="dk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/>
          <p:nvPr>
            <p:ph idx="2" type="pic"/>
          </p:nvPr>
        </p:nvSpPr>
        <p:spPr>
          <a:xfrm>
            <a:off x="213750" y="586950"/>
            <a:ext cx="8701800" cy="2327100"/>
          </a:xfrm>
          <a:prstGeom prst="roundRect">
            <a:avLst>
              <a:gd fmla="val 3913" name="adj"/>
            </a:avLst>
          </a:prstGeom>
          <a:noFill/>
          <a:ln>
            <a:noFill/>
          </a:ln>
        </p:spPr>
      </p:sp>
      <p:sp>
        <p:nvSpPr>
          <p:cNvPr id="171" name="Google Shape;171;p25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172" name="Google Shape;172;p25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5362800" y="3071200"/>
            <a:ext cx="3552600" cy="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4" name="Google Shape;174;p25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5" name="Google Shape;175;p25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-to-Market Strategy" type="blank">
  <p:cSld name="BLANK">
    <p:bg>
      <p:bgPr>
        <a:solidFill>
          <a:schemeClr val="dk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/>
          <p:nvPr>
            <p:ph idx="2" type="pic"/>
          </p:nvPr>
        </p:nvSpPr>
        <p:spPr>
          <a:xfrm>
            <a:off x="6445900" y="626975"/>
            <a:ext cx="1932900" cy="2070000"/>
          </a:xfrm>
          <a:prstGeom prst="roundRect">
            <a:avLst>
              <a:gd fmla="val 5387" name="adj"/>
            </a:avLst>
          </a:prstGeom>
          <a:noFill/>
          <a:ln>
            <a:noFill/>
          </a:ln>
        </p:spPr>
      </p:sp>
      <p:sp>
        <p:nvSpPr>
          <p:cNvPr id="178" name="Google Shape;178;p26"/>
          <p:cNvSpPr/>
          <p:nvPr>
            <p:ph idx="3" type="pic"/>
          </p:nvPr>
        </p:nvSpPr>
        <p:spPr>
          <a:xfrm>
            <a:off x="4210025" y="626975"/>
            <a:ext cx="1932900" cy="2070000"/>
          </a:xfrm>
          <a:prstGeom prst="roundRect">
            <a:avLst>
              <a:gd fmla="val 5387" name="adj"/>
            </a:avLst>
          </a:prstGeom>
          <a:noFill/>
          <a:ln>
            <a:noFill/>
          </a:ln>
        </p:spPr>
      </p:sp>
      <p:cxnSp>
        <p:nvCxnSpPr>
          <p:cNvPr id="179" name="Google Shape;179;p26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0" name="Google Shape;180;p26"/>
          <p:cNvSpPr txBox="1"/>
          <p:nvPr>
            <p:ph type="title"/>
          </p:nvPr>
        </p:nvSpPr>
        <p:spPr>
          <a:xfrm>
            <a:off x="450850" y="596800"/>
            <a:ext cx="4083000" cy="18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1" name="Google Shape;181;p26"/>
          <p:cNvSpPr txBox="1"/>
          <p:nvPr>
            <p:ph idx="1" type="subTitle"/>
          </p:nvPr>
        </p:nvSpPr>
        <p:spPr>
          <a:xfrm>
            <a:off x="4210025" y="2802675"/>
            <a:ext cx="19068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2" name="Google Shape;182;p26"/>
          <p:cNvSpPr txBox="1"/>
          <p:nvPr>
            <p:ph idx="4" type="body"/>
          </p:nvPr>
        </p:nvSpPr>
        <p:spPr>
          <a:xfrm>
            <a:off x="4210025" y="3441550"/>
            <a:ext cx="1607400" cy="10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3" name="Google Shape;183;p26"/>
          <p:cNvSpPr txBox="1"/>
          <p:nvPr>
            <p:ph idx="5" type="subTitle"/>
          </p:nvPr>
        </p:nvSpPr>
        <p:spPr>
          <a:xfrm>
            <a:off x="6458950" y="2802675"/>
            <a:ext cx="19068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4" name="Google Shape;184;p26"/>
          <p:cNvSpPr txBox="1"/>
          <p:nvPr>
            <p:ph idx="6" type="body"/>
          </p:nvPr>
        </p:nvSpPr>
        <p:spPr>
          <a:xfrm>
            <a:off x="6458950" y="3441550"/>
            <a:ext cx="1607400" cy="10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5" name="Google Shape;185;p26"/>
          <p:cNvSpPr txBox="1"/>
          <p:nvPr>
            <p:ph idx="7" type="body"/>
          </p:nvPr>
        </p:nvSpPr>
        <p:spPr>
          <a:xfrm>
            <a:off x="450850" y="2399275"/>
            <a:ext cx="3048000" cy="21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6" name="Google Shape;186;p26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7" name="Google Shape;187;p26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p26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lestones">
  <p:cSld name="TITLE_1"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27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" name="Google Shape;191;p27"/>
          <p:cNvSpPr txBox="1"/>
          <p:nvPr>
            <p:ph type="title"/>
          </p:nvPr>
        </p:nvSpPr>
        <p:spPr>
          <a:xfrm>
            <a:off x="452575" y="596800"/>
            <a:ext cx="4418100" cy="13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192" name="Google Shape;192;p27"/>
          <p:cNvSpPr txBox="1"/>
          <p:nvPr>
            <p:ph idx="1" type="subTitle"/>
          </p:nvPr>
        </p:nvSpPr>
        <p:spPr>
          <a:xfrm>
            <a:off x="467825" y="1857300"/>
            <a:ext cx="21510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93" name="Google Shape;193;p27"/>
          <p:cNvSpPr txBox="1"/>
          <p:nvPr>
            <p:ph idx="2" type="body"/>
          </p:nvPr>
        </p:nvSpPr>
        <p:spPr>
          <a:xfrm>
            <a:off x="391625" y="2271825"/>
            <a:ext cx="21510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94" name="Google Shape;194;p27"/>
          <p:cNvSpPr txBox="1"/>
          <p:nvPr>
            <p:ph idx="3" type="subTitle"/>
          </p:nvPr>
        </p:nvSpPr>
        <p:spPr>
          <a:xfrm>
            <a:off x="3052450" y="1857300"/>
            <a:ext cx="21510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95" name="Google Shape;195;p27"/>
          <p:cNvSpPr txBox="1"/>
          <p:nvPr>
            <p:ph idx="4" type="body"/>
          </p:nvPr>
        </p:nvSpPr>
        <p:spPr>
          <a:xfrm>
            <a:off x="2976250" y="2271825"/>
            <a:ext cx="21510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96" name="Google Shape;196;p27"/>
          <p:cNvSpPr txBox="1"/>
          <p:nvPr>
            <p:ph idx="5" type="subTitle"/>
          </p:nvPr>
        </p:nvSpPr>
        <p:spPr>
          <a:xfrm>
            <a:off x="5637075" y="1857300"/>
            <a:ext cx="21510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97" name="Google Shape;197;p27"/>
          <p:cNvSpPr txBox="1"/>
          <p:nvPr>
            <p:ph idx="6" type="body"/>
          </p:nvPr>
        </p:nvSpPr>
        <p:spPr>
          <a:xfrm>
            <a:off x="5560875" y="2271825"/>
            <a:ext cx="21510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98" name="Google Shape;198;p27"/>
          <p:cNvSpPr txBox="1"/>
          <p:nvPr>
            <p:ph idx="7" type="subTitle"/>
          </p:nvPr>
        </p:nvSpPr>
        <p:spPr>
          <a:xfrm>
            <a:off x="467825" y="3075100"/>
            <a:ext cx="21510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99" name="Google Shape;199;p27"/>
          <p:cNvSpPr txBox="1"/>
          <p:nvPr>
            <p:ph idx="8" type="body"/>
          </p:nvPr>
        </p:nvSpPr>
        <p:spPr>
          <a:xfrm>
            <a:off x="391625" y="3489625"/>
            <a:ext cx="21510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200" name="Google Shape;200;p27"/>
          <p:cNvSpPr txBox="1"/>
          <p:nvPr>
            <p:ph idx="9" type="subTitle"/>
          </p:nvPr>
        </p:nvSpPr>
        <p:spPr>
          <a:xfrm>
            <a:off x="3052450" y="3075100"/>
            <a:ext cx="21510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201" name="Google Shape;201;p27"/>
          <p:cNvSpPr txBox="1"/>
          <p:nvPr>
            <p:ph idx="13" type="body"/>
          </p:nvPr>
        </p:nvSpPr>
        <p:spPr>
          <a:xfrm>
            <a:off x="2976250" y="3489625"/>
            <a:ext cx="21510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202" name="Google Shape;202;p27"/>
          <p:cNvSpPr txBox="1"/>
          <p:nvPr>
            <p:ph idx="14" type="subTitle"/>
          </p:nvPr>
        </p:nvSpPr>
        <p:spPr>
          <a:xfrm>
            <a:off x="5637075" y="3075100"/>
            <a:ext cx="21510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203" name="Google Shape;203;p27"/>
          <p:cNvSpPr txBox="1"/>
          <p:nvPr>
            <p:ph idx="15" type="body"/>
          </p:nvPr>
        </p:nvSpPr>
        <p:spPr>
          <a:xfrm>
            <a:off x="5560875" y="3489625"/>
            <a:ext cx="21510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204" name="Google Shape;204;p27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5" name="Google Shape;205;p27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27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s / Benefits">
  <p:cSld name="CUSTOM"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9" name="Google Shape;209;p28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0" name="Google Shape;210;p28"/>
          <p:cNvSpPr txBox="1"/>
          <p:nvPr>
            <p:ph type="title"/>
          </p:nvPr>
        </p:nvSpPr>
        <p:spPr>
          <a:xfrm>
            <a:off x="452575" y="633600"/>
            <a:ext cx="3954600" cy="13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9pPr>
          </a:lstStyle>
          <a:p/>
        </p:txBody>
      </p: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560525" y="1966775"/>
            <a:ext cx="3212700" cy="20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212" name="Google Shape;212;p28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3" name="Google Shape;213;p28"/>
          <p:cNvSpPr txBox="1"/>
          <p:nvPr>
            <p:ph idx="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Images">
  <p:cSld name="CUSTOM_1">
    <p:bg>
      <p:bgPr>
        <a:solidFill>
          <a:schemeClr val="dk2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/>
          <p:nvPr>
            <p:ph idx="2" type="pic"/>
          </p:nvPr>
        </p:nvSpPr>
        <p:spPr>
          <a:xfrm>
            <a:off x="211850" y="203250"/>
            <a:ext cx="4292400" cy="4737000"/>
          </a:xfrm>
          <a:prstGeom prst="roundRect">
            <a:avLst>
              <a:gd fmla="val 3358" name="adj"/>
            </a:avLst>
          </a:prstGeom>
          <a:noFill/>
          <a:ln>
            <a:noFill/>
          </a:ln>
        </p:spPr>
      </p:sp>
      <p:sp>
        <p:nvSpPr>
          <p:cNvPr id="217" name="Google Shape;217;p29"/>
          <p:cNvSpPr/>
          <p:nvPr>
            <p:ph idx="3" type="pic"/>
          </p:nvPr>
        </p:nvSpPr>
        <p:spPr>
          <a:xfrm>
            <a:off x="4639750" y="203250"/>
            <a:ext cx="4292400" cy="4737000"/>
          </a:xfrm>
          <a:prstGeom prst="roundRect">
            <a:avLst>
              <a:gd fmla="val 335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 Competition">
  <p:cSld name="CUSTOM_2"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/>
          <p:nvPr>
            <p:ph idx="2" type="pic"/>
          </p:nvPr>
        </p:nvSpPr>
        <p:spPr>
          <a:xfrm>
            <a:off x="4014725" y="5573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220" name="Google Shape;220;p30"/>
          <p:cNvSpPr/>
          <p:nvPr>
            <p:ph idx="3" type="pic"/>
          </p:nvPr>
        </p:nvSpPr>
        <p:spPr>
          <a:xfrm>
            <a:off x="5688575" y="5573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221" name="Google Shape;221;p30"/>
          <p:cNvSpPr/>
          <p:nvPr>
            <p:ph idx="4" type="pic"/>
          </p:nvPr>
        </p:nvSpPr>
        <p:spPr>
          <a:xfrm>
            <a:off x="7362425" y="5573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222" name="Google Shape;222;p30"/>
          <p:cNvSpPr/>
          <p:nvPr>
            <p:ph idx="5" type="pic"/>
          </p:nvPr>
        </p:nvSpPr>
        <p:spPr>
          <a:xfrm>
            <a:off x="4014725" y="26444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223" name="Google Shape;223;p30"/>
          <p:cNvSpPr/>
          <p:nvPr>
            <p:ph idx="6" type="pic"/>
          </p:nvPr>
        </p:nvSpPr>
        <p:spPr>
          <a:xfrm>
            <a:off x="5688575" y="26444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224" name="Google Shape;224;p30"/>
          <p:cNvSpPr/>
          <p:nvPr>
            <p:ph idx="7" type="pic"/>
          </p:nvPr>
        </p:nvSpPr>
        <p:spPr>
          <a:xfrm>
            <a:off x="7362425" y="26444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cxnSp>
        <p:nvCxnSpPr>
          <p:cNvPr id="225" name="Google Shape;225;p30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30"/>
          <p:cNvSpPr txBox="1"/>
          <p:nvPr>
            <p:ph type="title"/>
          </p:nvPr>
        </p:nvSpPr>
        <p:spPr>
          <a:xfrm>
            <a:off x="452575" y="596800"/>
            <a:ext cx="3262500" cy="13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227" name="Google Shape;227;p30"/>
          <p:cNvSpPr txBox="1"/>
          <p:nvPr>
            <p:ph idx="1" type="subTitle"/>
          </p:nvPr>
        </p:nvSpPr>
        <p:spPr>
          <a:xfrm>
            <a:off x="452575" y="1956400"/>
            <a:ext cx="2616000" cy="6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228" name="Google Shape;228;p30"/>
          <p:cNvSpPr txBox="1"/>
          <p:nvPr>
            <p:ph idx="8" type="body"/>
          </p:nvPr>
        </p:nvSpPr>
        <p:spPr>
          <a:xfrm>
            <a:off x="467825" y="2583700"/>
            <a:ext cx="32472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229" name="Google Shape;229;p30"/>
          <p:cNvSpPr txBox="1"/>
          <p:nvPr>
            <p:ph idx="9" type="subTitle"/>
          </p:nvPr>
        </p:nvSpPr>
        <p:spPr>
          <a:xfrm>
            <a:off x="4014725" y="2028875"/>
            <a:ext cx="1374300" cy="6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230" name="Google Shape;230;p30"/>
          <p:cNvSpPr txBox="1"/>
          <p:nvPr>
            <p:ph idx="13" type="subTitle"/>
          </p:nvPr>
        </p:nvSpPr>
        <p:spPr>
          <a:xfrm>
            <a:off x="5688575" y="2028875"/>
            <a:ext cx="1374300" cy="6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231" name="Google Shape;231;p30"/>
          <p:cNvSpPr txBox="1"/>
          <p:nvPr>
            <p:ph idx="14" type="subTitle"/>
          </p:nvPr>
        </p:nvSpPr>
        <p:spPr>
          <a:xfrm>
            <a:off x="7362425" y="2028875"/>
            <a:ext cx="1374300" cy="6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232" name="Google Shape;232;p30"/>
          <p:cNvSpPr txBox="1"/>
          <p:nvPr>
            <p:ph idx="15" type="subTitle"/>
          </p:nvPr>
        </p:nvSpPr>
        <p:spPr>
          <a:xfrm>
            <a:off x="4014725" y="4067725"/>
            <a:ext cx="1374300" cy="6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233" name="Google Shape;233;p30"/>
          <p:cNvSpPr txBox="1"/>
          <p:nvPr>
            <p:ph idx="16" type="subTitle"/>
          </p:nvPr>
        </p:nvSpPr>
        <p:spPr>
          <a:xfrm>
            <a:off x="5688575" y="4067725"/>
            <a:ext cx="1374300" cy="6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234" name="Google Shape;234;p30"/>
          <p:cNvSpPr txBox="1"/>
          <p:nvPr>
            <p:ph idx="17" type="subTitle"/>
          </p:nvPr>
        </p:nvSpPr>
        <p:spPr>
          <a:xfrm>
            <a:off x="7362425" y="4067725"/>
            <a:ext cx="1374300" cy="6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235" name="Google Shape;235;p30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6" name="Google Shape;236;p30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30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allery">
  <p:cSld name="CUSTOM_1_1">
    <p:bg>
      <p:bgPr>
        <a:solidFill>
          <a:schemeClr val="dk2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/>
          <p:nvPr>
            <p:ph idx="2" type="pic"/>
          </p:nvPr>
        </p:nvSpPr>
        <p:spPr>
          <a:xfrm>
            <a:off x="228625" y="592625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40" name="Google Shape;240;p31"/>
          <p:cNvSpPr/>
          <p:nvPr>
            <p:ph idx="3" type="pic"/>
          </p:nvPr>
        </p:nvSpPr>
        <p:spPr>
          <a:xfrm>
            <a:off x="3931925" y="592625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41" name="Google Shape;241;p31"/>
          <p:cNvSpPr/>
          <p:nvPr>
            <p:ph idx="4" type="pic"/>
          </p:nvPr>
        </p:nvSpPr>
        <p:spPr>
          <a:xfrm>
            <a:off x="7635600" y="592625"/>
            <a:ext cx="11352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42" name="Google Shape;242;p31"/>
          <p:cNvSpPr/>
          <p:nvPr>
            <p:ph idx="5" type="pic"/>
          </p:nvPr>
        </p:nvSpPr>
        <p:spPr>
          <a:xfrm>
            <a:off x="2575300" y="59322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3" name="Google Shape;243;p31"/>
          <p:cNvSpPr/>
          <p:nvPr>
            <p:ph idx="6" type="pic"/>
          </p:nvPr>
        </p:nvSpPr>
        <p:spPr>
          <a:xfrm>
            <a:off x="6278800" y="59322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4" name="Google Shape;244;p31"/>
          <p:cNvSpPr/>
          <p:nvPr>
            <p:ph idx="7" type="pic"/>
          </p:nvPr>
        </p:nvSpPr>
        <p:spPr>
          <a:xfrm>
            <a:off x="228613" y="1964250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5" name="Google Shape;245;p31"/>
          <p:cNvSpPr/>
          <p:nvPr>
            <p:ph idx="8" type="pic"/>
          </p:nvPr>
        </p:nvSpPr>
        <p:spPr>
          <a:xfrm>
            <a:off x="1545425" y="1963950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46" name="Google Shape;246;p31"/>
          <p:cNvSpPr/>
          <p:nvPr>
            <p:ph idx="9" type="pic"/>
          </p:nvPr>
        </p:nvSpPr>
        <p:spPr>
          <a:xfrm>
            <a:off x="3932063" y="1963950"/>
            <a:ext cx="11352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47" name="Google Shape;247;p31"/>
          <p:cNvSpPr/>
          <p:nvPr>
            <p:ph idx="13" type="pic"/>
          </p:nvPr>
        </p:nvSpPr>
        <p:spPr>
          <a:xfrm>
            <a:off x="5248888" y="1963950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48" name="Google Shape;248;p31"/>
          <p:cNvSpPr/>
          <p:nvPr>
            <p:ph idx="14" type="pic"/>
          </p:nvPr>
        </p:nvSpPr>
        <p:spPr>
          <a:xfrm>
            <a:off x="7555713" y="1964250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9" name="Google Shape;249;p31"/>
          <p:cNvSpPr/>
          <p:nvPr>
            <p:ph idx="15" type="pic"/>
          </p:nvPr>
        </p:nvSpPr>
        <p:spPr>
          <a:xfrm>
            <a:off x="228625" y="3335275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50" name="Google Shape;250;p31"/>
          <p:cNvSpPr/>
          <p:nvPr>
            <p:ph idx="16" type="pic"/>
          </p:nvPr>
        </p:nvSpPr>
        <p:spPr>
          <a:xfrm>
            <a:off x="3931925" y="3335275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51" name="Google Shape;251;p31"/>
          <p:cNvSpPr/>
          <p:nvPr>
            <p:ph idx="17" type="pic"/>
          </p:nvPr>
        </p:nvSpPr>
        <p:spPr>
          <a:xfrm>
            <a:off x="7635600" y="3335275"/>
            <a:ext cx="11352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52" name="Google Shape;252;p31"/>
          <p:cNvSpPr/>
          <p:nvPr>
            <p:ph idx="18" type="pic"/>
          </p:nvPr>
        </p:nvSpPr>
        <p:spPr>
          <a:xfrm>
            <a:off x="2575300" y="333587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3" name="Google Shape;253;p31"/>
          <p:cNvSpPr/>
          <p:nvPr>
            <p:ph idx="19" type="pic"/>
          </p:nvPr>
        </p:nvSpPr>
        <p:spPr>
          <a:xfrm>
            <a:off x="6278800" y="333587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4" name="Google Shape;254;p31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255" name="Google Shape;255;p31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" name="Google Shape;256;p31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7" name="Google Shape;257;p31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0" name="Google Shape;260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1" name="Google Shape;26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4" name="Google Shape;26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67" name="Google Shape;26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68" name="Google Shape;26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1" name="Google Shape;271;p3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72" name="Google Shape;272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73" name="Google Shape;27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6" name="Google Shape;276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9" name="Google Shape;279;p3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80" name="Google Shape;28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3" name="Google Shape;28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_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87" name="Google Shape;287;p3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88" name="Google Shape;288;p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89" name="Google Shape;28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  <p:sp>
        <p:nvSpPr>
          <p:cNvPr id="292" name="Google Shape;292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5" name="Google Shape;295;p4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96" name="Google Shape;29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1">
  <p:cSld name="BLANK_1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01" name="Google Shape;301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4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3" name="Google Shape;303;p4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4" name="Google Shape;304;p4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5" name="Google Shape;305;p4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6" name="Google Shape;306;p4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7" name="Google Shape;307;p4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10" name="Google Shape;310;p4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11" name="Google Shape;311;p4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2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" name="Google Shape;315;p4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16" name="Google Shape;316;p4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17" name="Google Shape;317;p4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18" name="Google Shape;318;p4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9" name="Google Shape;319;p4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" name="Google Shape;322;p4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23" name="Google Shape;323;p4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24" name="Google Shape;324;p4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25" name="Google Shape;325;p4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26" name="Google Shape;326;p4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7" name="Google Shape;327;p4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8" name="Google Shape;328;p4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4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32" name="Google Shape;332;p4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33" name="Google Shape;333;p4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34" name="Google Shape;334;p4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35" name="Google Shape;335;p4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6" name="Google Shape;336;p4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37" name="Google Shape;337;p4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38" name="Google Shape;338;p4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39" name="Google Shape;339;p4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42" name="Google Shape;342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3" name="Google Shape;343;p4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6" name="Google Shape;346;p4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4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4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9" name="Google Shape;34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0" name="Google Shape;350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51" name="Google Shape;351;p4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52" name="Google Shape;352;p4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55" name="Google Shape;355;p5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5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5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58" name="Google Shape;358;p5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5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60" name="Google Shape;360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Google Shape;36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62" name="Google Shape;362;p5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3" name="Google Shape;363;p5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4" name="Google Shape;364;p5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0" name="Google Shape;370;p5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1" name="Google Shape;371;p5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p5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3" name="Google Shape;373;p5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5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5" name="Google Shape;375;p5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6" name="Google Shape;376;p5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77" name="Google Shape;377;p5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Google Shape;378;p5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5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82" name="Google Shape;382;p5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83" name="Google Shape;383;p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4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">
  <p:cSld name="BLANK_4_3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55"/>
          <p:cNvSpPr/>
          <p:nvPr/>
        </p:nvSpPr>
        <p:spPr>
          <a:xfrm>
            <a:off x="-2610600" y="0"/>
            <a:ext cx="5143500" cy="5143500"/>
          </a:xfrm>
          <a:prstGeom prst="ellipse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mini x GfE lockup 3">
  <p:cSld name="CUSTOM_1_5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6"/>
          <p:cNvPicPr preferRelativeResize="0"/>
          <p:nvPr/>
        </p:nvPicPr>
        <p:blipFill rotWithShape="1">
          <a:blip r:embed="rId2">
            <a:alphaModFix/>
          </a:blip>
          <a:srcRect b="43796" l="10583" r="9723" t="35087"/>
          <a:stretch/>
        </p:blipFill>
        <p:spPr>
          <a:xfrm>
            <a:off x="1019653" y="4784025"/>
            <a:ext cx="850646" cy="1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75" y="4811520"/>
            <a:ext cx="426915" cy="10283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6"/>
          <p:cNvSpPr txBox="1"/>
          <p:nvPr/>
        </p:nvSpPr>
        <p:spPr>
          <a:xfrm>
            <a:off x="7741216" y="4823028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BDC1C6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i="0" sz="600" u="none" cap="none" strike="noStrike">
              <a:solidFill>
                <a:srgbClr val="BDC1C6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mini x GfE lockup 1">
  <p:cSld name="CUSTOM_1_3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7"/>
          <p:cNvPicPr preferRelativeResize="0"/>
          <p:nvPr/>
        </p:nvPicPr>
        <p:blipFill rotWithShape="1">
          <a:blip r:embed="rId2">
            <a:alphaModFix/>
          </a:blip>
          <a:srcRect b="43796" l="10583" r="9723" t="35087"/>
          <a:stretch/>
        </p:blipFill>
        <p:spPr>
          <a:xfrm>
            <a:off x="1019653" y="4784025"/>
            <a:ext cx="850646" cy="1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75" y="4811520"/>
            <a:ext cx="426915" cy="10283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7"/>
          <p:cNvSpPr txBox="1"/>
          <p:nvPr/>
        </p:nvSpPr>
        <p:spPr>
          <a:xfrm>
            <a:off x="7741216" y="4823028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BDC1C6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i="0" sz="600" u="none" cap="none" strike="noStrike">
              <a:solidFill>
                <a:srgbClr val="BDC1C6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left/middle">
  <p:cSld name="CUSTOM_2_4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8"/>
          <p:cNvSpPr txBox="1"/>
          <p:nvPr>
            <p:ph type="title"/>
          </p:nvPr>
        </p:nvSpPr>
        <p:spPr>
          <a:xfrm>
            <a:off x="457175" y="1536250"/>
            <a:ext cx="2688300" cy="20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399" name="Google Shape;399;p58"/>
          <p:cNvSpPr txBox="1"/>
          <p:nvPr/>
        </p:nvSpPr>
        <p:spPr>
          <a:xfrm>
            <a:off x="6762575" y="-301"/>
            <a:ext cx="1924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Proprietary + Confidential</a:t>
            </a:r>
            <a:endParaRPr sz="600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400" name="Google Shape;400;p58"/>
          <p:cNvGrpSpPr/>
          <p:nvPr/>
        </p:nvGrpSpPr>
        <p:grpSpPr>
          <a:xfrm>
            <a:off x="7827614" y="4862772"/>
            <a:ext cx="858395" cy="99783"/>
            <a:chOff x="242525" y="2441975"/>
            <a:chExt cx="7135450" cy="828075"/>
          </a:xfrm>
        </p:grpSpPr>
        <p:sp>
          <p:nvSpPr>
            <p:cNvPr id="401" name="Google Shape;401;p58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58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58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58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58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58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58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58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58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58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58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58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58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58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58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58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58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58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mini x GfE lockup 2">
  <p:cSld name="CUSTOM_1_4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9"/>
          <p:cNvPicPr preferRelativeResize="0"/>
          <p:nvPr/>
        </p:nvPicPr>
        <p:blipFill rotWithShape="1">
          <a:blip r:embed="rId2">
            <a:alphaModFix/>
          </a:blip>
          <a:srcRect b="43796" l="10583" r="9723" t="35087"/>
          <a:stretch/>
        </p:blipFill>
        <p:spPr>
          <a:xfrm>
            <a:off x="1019653" y="4784025"/>
            <a:ext cx="850646" cy="1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75" y="4811520"/>
            <a:ext cx="426915" cy="10283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9"/>
          <p:cNvSpPr txBox="1"/>
          <p:nvPr/>
        </p:nvSpPr>
        <p:spPr>
          <a:xfrm>
            <a:off x="7741216" y="4823028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BDC1C6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i="0" sz="600" u="none" cap="none" strike="noStrike">
              <a:solidFill>
                <a:srgbClr val="BDC1C6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Graphic / Right">
  <p:cSld name="CUSTOM_6_2_4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/>
          <p:nvPr>
            <p:ph type="title"/>
          </p:nvPr>
        </p:nvSpPr>
        <p:spPr>
          <a:xfrm>
            <a:off x="685800" y="1362000"/>
            <a:ext cx="3048000" cy="99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5" name="Google Shape;425;p60"/>
          <p:cNvSpPr txBox="1"/>
          <p:nvPr>
            <p:ph idx="1" type="body"/>
          </p:nvPr>
        </p:nvSpPr>
        <p:spPr>
          <a:xfrm>
            <a:off x="685800" y="2495550"/>
            <a:ext cx="22860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426" name="Google Shape;426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3175" y="4519675"/>
            <a:ext cx="1976876" cy="39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mini x GfE lockup">
  <p:cSld name="CUSTOM_1_2_1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61"/>
          <p:cNvPicPr preferRelativeResize="0"/>
          <p:nvPr/>
        </p:nvPicPr>
        <p:blipFill rotWithShape="1">
          <a:blip r:embed="rId2">
            <a:alphaModFix/>
          </a:blip>
          <a:srcRect b="43796" l="10583" r="9723" t="35087"/>
          <a:stretch/>
        </p:blipFill>
        <p:spPr>
          <a:xfrm>
            <a:off x="1019653" y="4784025"/>
            <a:ext cx="850646" cy="1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75" y="4811520"/>
            <a:ext cx="426915" cy="10283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1"/>
          <p:cNvSpPr txBox="1"/>
          <p:nvPr/>
        </p:nvSpPr>
        <p:spPr>
          <a:xfrm>
            <a:off x="7741216" y="4823028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BDC1C6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i="0" sz="600" u="none" cap="none" strike="noStrike">
              <a:solidFill>
                <a:srgbClr val="BDC1C6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4700" y="4829000"/>
            <a:ext cx="942377" cy="11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Branding">
  <p:cSld name="CUSTOM_8_1_1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0.xml"/><Relationship Id="rId51" Type="http://schemas.openxmlformats.org/officeDocument/2006/relationships/theme" Target="../theme/theme2.xml"/><Relationship Id="rId50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308925" y="278025"/>
            <a:ext cx="4448400" cy="29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1"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613175" y="278025"/>
            <a:ext cx="2965500" cy="29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hyperlink" Target="https://app.kira-learning.com/" TargetMode="External"/><Relationship Id="rId9" Type="http://schemas.openxmlformats.org/officeDocument/2006/relationships/hyperlink" Target="https://chatgpt.com/" TargetMode="External"/><Relationship Id="rId5" Type="http://schemas.openxmlformats.org/officeDocument/2006/relationships/hyperlink" Target="https://gemini.google.com/" TargetMode="External"/><Relationship Id="rId6" Type="http://schemas.openxmlformats.org/officeDocument/2006/relationships/hyperlink" Target="https://notebooklm.google/" TargetMode="External"/><Relationship Id="rId7" Type="http://schemas.openxmlformats.org/officeDocument/2006/relationships/hyperlink" Target="https://www.magicschool.ai/" TargetMode="External"/><Relationship Id="rId8" Type="http://schemas.openxmlformats.org/officeDocument/2006/relationships/hyperlink" Target="https://www.canva.com/" TargetMode="External"/><Relationship Id="rId10" Type="http://schemas.openxmlformats.org/officeDocument/2006/relationships/hyperlink" Target="https://claude.ai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perplexity.ai/" TargetMode="External"/><Relationship Id="rId4" Type="http://schemas.openxmlformats.org/officeDocument/2006/relationships/hyperlink" Target="https://classcompanion.com/" TargetMode="External"/><Relationship Id="rId9" Type="http://schemas.openxmlformats.org/officeDocument/2006/relationships/hyperlink" Target="https://www.aiquizcreator.com/" TargetMode="External"/><Relationship Id="rId5" Type="http://schemas.openxmlformats.org/officeDocument/2006/relationships/hyperlink" Target="https://www.briskteaching.com/" TargetMode="External"/><Relationship Id="rId6" Type="http://schemas.openxmlformats.org/officeDocument/2006/relationships/hyperlink" Target="https://firefly.adobe.com/?media=featured" TargetMode="External"/><Relationship Id="rId7" Type="http://schemas.openxmlformats.org/officeDocument/2006/relationships/hyperlink" Target="https://dezgo.com/" TargetMode="External"/><Relationship Id="rId8" Type="http://schemas.openxmlformats.org/officeDocument/2006/relationships/hyperlink" Target="https://app.conker.ai/" TargetMode="External"/><Relationship Id="rId11" Type="http://schemas.openxmlformats.org/officeDocument/2006/relationships/hyperlink" Target="https://suno.com/" TargetMode="External"/><Relationship Id="rId10" Type="http://schemas.openxmlformats.org/officeDocument/2006/relationships/hyperlink" Target="https://gamma.app/" TargetMode="External"/><Relationship Id="rId13" Type="http://schemas.openxmlformats.org/officeDocument/2006/relationships/hyperlink" Target="https://notebooklm.google/" TargetMode="External"/><Relationship Id="rId12" Type="http://schemas.openxmlformats.org/officeDocument/2006/relationships/hyperlink" Target="https://www.heygen.com/" TargetMode="External"/><Relationship Id="rId15" Type="http://schemas.openxmlformats.org/officeDocument/2006/relationships/hyperlink" Target="https://www.edx.org/learn/education-teacher-training/hp-hp-ai-teacher-academy-part-1-modules-1-3-2" TargetMode="External"/><Relationship Id="rId14" Type="http://schemas.openxmlformats.org/officeDocument/2006/relationships/hyperlink" Target="https://openai.com/sora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4"/>
          <p:cNvSpPr txBox="1"/>
          <p:nvPr>
            <p:ph type="title"/>
          </p:nvPr>
        </p:nvSpPr>
        <p:spPr>
          <a:xfrm>
            <a:off x="420875" y="824621"/>
            <a:ext cx="4324800" cy="17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If You Can Dream It, We Can Build It: </a:t>
            </a:r>
            <a:endParaRPr/>
          </a:p>
        </p:txBody>
      </p:sp>
      <p:sp>
        <p:nvSpPr>
          <p:cNvPr id="439" name="Google Shape;439;p64"/>
          <p:cNvSpPr txBox="1"/>
          <p:nvPr>
            <p:ph idx="2" type="title"/>
          </p:nvPr>
        </p:nvSpPr>
        <p:spPr>
          <a:xfrm>
            <a:off x="420875" y="2774850"/>
            <a:ext cx="4559400" cy="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AI Ideas for Teachers and Administrators</a:t>
            </a:r>
            <a:endParaRPr sz="3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0" name="Google Shape;440;p64" title="Technology Logo.png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8888" r="8888" t="0"/>
          <a:stretch/>
        </p:blipFill>
        <p:spPr>
          <a:xfrm>
            <a:off x="5039775" y="196800"/>
            <a:ext cx="3905400" cy="4749900"/>
          </a:xfrm>
          <a:prstGeom prst="roundRect">
            <a:avLst>
              <a:gd fmla="val 16667" name="adj"/>
            </a:avLst>
          </a:prstGeom>
        </p:spPr>
      </p:pic>
      <p:sp>
        <p:nvSpPr>
          <p:cNvPr id="441" name="Google Shape;441;p64"/>
          <p:cNvSpPr/>
          <p:nvPr/>
        </p:nvSpPr>
        <p:spPr>
          <a:xfrm>
            <a:off x="1184675" y="196800"/>
            <a:ext cx="3031800" cy="4101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Putnam County </a:t>
            </a:r>
            <a:endParaRPr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42" name="Google Shape;442;p64"/>
          <p:cNvSpPr/>
          <p:nvPr/>
        </p:nvSpPr>
        <p:spPr>
          <a:xfrm>
            <a:off x="389825" y="4450475"/>
            <a:ext cx="2176500" cy="693000"/>
          </a:xfrm>
          <a:prstGeom prst="rect">
            <a:avLst/>
          </a:prstGeom>
          <a:solidFill>
            <a:srgbClr val="1A3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73"/>
          <p:cNvPicPr preferRelativeResize="0"/>
          <p:nvPr/>
        </p:nvPicPr>
        <p:blipFill rotWithShape="1">
          <a:blip r:embed="rId3">
            <a:alphaModFix/>
          </a:blip>
          <a:srcRect b="41792" l="0" r="0" t="39741"/>
          <a:stretch/>
        </p:blipFill>
        <p:spPr>
          <a:xfrm>
            <a:off x="309975" y="1777075"/>
            <a:ext cx="7971950" cy="15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3"/>
          <p:cNvSpPr txBox="1"/>
          <p:nvPr/>
        </p:nvSpPr>
        <p:spPr>
          <a:xfrm>
            <a:off x="460125" y="2171550"/>
            <a:ext cx="7560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2"/>
                </a:solidFill>
                <a:latin typeface="Google Sans"/>
                <a:ea typeface="Google Sans"/>
                <a:cs typeface="Google Sans"/>
                <a:sym typeface="Google Sans"/>
              </a:rPr>
              <a:t>Prompting can help you…</a:t>
            </a:r>
            <a:endParaRPr b="1" sz="4000">
              <a:solidFill>
                <a:schemeClr val="l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5" name="Google Shape;495;p74"/>
          <p:cNvGraphicFramePr/>
          <p:nvPr/>
        </p:nvGraphicFramePr>
        <p:xfrm>
          <a:off x="464175" y="156206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{7D6312DA-030E-4503-8462-62F45BE3B0F9}</a:tableStyleId>
              </a:tblPr>
              <a:tblGrid>
                <a:gridCol w="2984025"/>
                <a:gridCol w="4276750"/>
              </a:tblGrid>
              <a:tr h="71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Who should it act as? </a:t>
                      </a:r>
                      <a:b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</a:br>
                      <a: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What role will it play?</a:t>
                      </a:r>
                      <a:endParaRPr sz="1500">
                        <a:solidFill>
                          <a:srgbClr val="091D2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0" anchor="ctr">
                    <a:lnL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Act as a </a:t>
                      </a:r>
                      <a:r>
                        <a:rPr b="1"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5th grade English teacher</a:t>
                      </a:r>
                      <a:endParaRPr b="1" sz="15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1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What steps </a:t>
                      </a:r>
                      <a:b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</a:br>
                      <a: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should it take?</a:t>
                      </a:r>
                      <a:endParaRPr sz="1500">
                        <a:solidFill>
                          <a:srgbClr val="091D2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0" anchor="ctr">
                    <a:lnL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Review the document for </a:t>
                      </a:r>
                      <a:r>
                        <a:rPr b="1"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creative writing </a:t>
                      </a:r>
                      <a:br>
                        <a:rPr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</a:br>
                      <a:r>
                        <a:rPr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prompts to </a:t>
                      </a:r>
                      <a:r>
                        <a:rPr b="1"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encourage descriptive writing</a:t>
                      </a:r>
                      <a:endParaRPr b="1" sz="15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77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What tone or format </a:t>
                      </a:r>
                      <a:b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</a:br>
                      <a: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should it have?</a:t>
                      </a:r>
                      <a:endParaRPr sz="1500">
                        <a:solidFill>
                          <a:srgbClr val="091D2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0" anchor="ctr">
                    <a:lnL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Respond in a </a:t>
                      </a:r>
                      <a:r>
                        <a:rPr b="1"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helpful and encouraging manner</a:t>
                      </a:r>
                      <a:r>
                        <a:rPr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 </a:t>
                      </a:r>
                      <a:endParaRPr sz="15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77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What context or constraints </a:t>
                      </a:r>
                      <a:b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</a:br>
                      <a:r>
                        <a:rPr lang="en" sz="1500">
                          <a:solidFill>
                            <a:srgbClr val="091D2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do you need it to know?</a:t>
                      </a:r>
                      <a:endParaRPr sz="1500">
                        <a:solidFill>
                          <a:srgbClr val="091D2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0" anchor="ctr">
                    <a:lnL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Keep responses to a 5th grade reading level</a:t>
                      </a:r>
                      <a:endParaRPr b="1" sz="15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C1C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pSp>
        <p:nvGrpSpPr>
          <p:cNvPr id="496" name="Google Shape;496;p74"/>
          <p:cNvGrpSpPr/>
          <p:nvPr/>
        </p:nvGrpSpPr>
        <p:grpSpPr>
          <a:xfrm>
            <a:off x="7974401" y="392592"/>
            <a:ext cx="652182" cy="652413"/>
            <a:chOff x="4469554" y="523811"/>
            <a:chExt cx="582201" cy="582407"/>
          </a:xfrm>
        </p:grpSpPr>
        <p:sp>
          <p:nvSpPr>
            <p:cNvPr id="497" name="Google Shape;497;p74"/>
            <p:cNvSpPr/>
            <p:nvPr/>
          </p:nvSpPr>
          <p:spPr>
            <a:xfrm>
              <a:off x="4469554" y="523811"/>
              <a:ext cx="582201" cy="582407"/>
            </a:xfrm>
            <a:custGeom>
              <a:rect b="b" l="l" r="r" t="t"/>
              <a:pathLst>
                <a:path extrusionOk="0" h="776543" w="776268">
                  <a:moveTo>
                    <a:pt x="677651" y="17044"/>
                  </a:moveTo>
                  <a:lnTo>
                    <a:pt x="17038" y="677890"/>
                  </a:lnTo>
                  <a:cubicBezTo>
                    <a:pt x="-19351" y="714293"/>
                    <a:pt x="6406" y="776543"/>
                    <a:pt x="57878" y="776543"/>
                  </a:cubicBezTo>
                  <a:lnTo>
                    <a:pt x="718491" y="776543"/>
                  </a:lnTo>
                  <a:cubicBezTo>
                    <a:pt x="750388" y="776543"/>
                    <a:pt x="776269" y="750654"/>
                    <a:pt x="776269" y="718745"/>
                  </a:cubicBezTo>
                  <a:lnTo>
                    <a:pt x="776269" y="57899"/>
                  </a:lnTo>
                  <a:cubicBezTo>
                    <a:pt x="776269" y="6408"/>
                    <a:pt x="714040" y="-19358"/>
                    <a:pt x="677651" y="17044"/>
                  </a:cubicBezTo>
                  <a:close/>
                </a:path>
              </a:pathLst>
            </a:custGeom>
            <a:noFill/>
            <a:ln cap="rnd" cmpd="sng" w="12350">
              <a:solidFill>
                <a:srgbClr val="EA43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74"/>
            <p:cNvSpPr/>
            <p:nvPr/>
          </p:nvSpPr>
          <p:spPr>
            <a:xfrm>
              <a:off x="4662571" y="735320"/>
              <a:ext cx="283416" cy="268926"/>
            </a:xfrm>
            <a:custGeom>
              <a:rect b="b" l="l" r="r" t="t"/>
              <a:pathLst>
                <a:path extrusionOk="0" h="358568" w="377888">
                  <a:moveTo>
                    <a:pt x="377888" y="19941"/>
                  </a:moveTo>
                  <a:lnTo>
                    <a:pt x="377888" y="338615"/>
                  </a:lnTo>
                  <a:cubicBezTo>
                    <a:pt x="377888" y="349623"/>
                    <a:pt x="368987" y="358568"/>
                    <a:pt x="357942" y="358568"/>
                  </a:cubicBezTo>
                  <a:lnTo>
                    <a:pt x="19971" y="358568"/>
                  </a:lnTo>
                  <a:cubicBezTo>
                    <a:pt x="1920" y="358568"/>
                    <a:pt x="-6816" y="336513"/>
                    <a:pt x="6289" y="324145"/>
                  </a:cubicBezTo>
                  <a:lnTo>
                    <a:pt x="344261" y="5471"/>
                  </a:lnTo>
                  <a:cubicBezTo>
                    <a:pt x="356953" y="-6525"/>
                    <a:pt x="377847" y="2503"/>
                    <a:pt x="377847" y="19983"/>
                  </a:cubicBezTo>
                  <a:close/>
                </a:path>
              </a:pathLst>
            </a:custGeom>
            <a:solidFill>
              <a:srgbClr val="EA4335"/>
            </a:solidFill>
            <a:ln cap="rnd" cmpd="sng" w="12350">
              <a:solidFill>
                <a:srgbClr val="EA43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9" name="Google Shape;499;p74"/>
          <p:cNvGrpSpPr/>
          <p:nvPr/>
        </p:nvGrpSpPr>
        <p:grpSpPr>
          <a:xfrm>
            <a:off x="5707279" y="274879"/>
            <a:ext cx="887842" cy="887840"/>
            <a:chOff x="2284573" y="754068"/>
            <a:chExt cx="599853" cy="599851"/>
          </a:xfrm>
        </p:grpSpPr>
        <p:sp>
          <p:nvSpPr>
            <p:cNvPr id="500" name="Google Shape;500;p74"/>
            <p:cNvSpPr/>
            <p:nvPr/>
          </p:nvSpPr>
          <p:spPr>
            <a:xfrm rot="2724266">
              <a:off x="2372452" y="841871"/>
              <a:ext cx="424095" cy="424245"/>
            </a:xfrm>
            <a:custGeom>
              <a:rect b="b" l="l" r="r" t="t"/>
              <a:pathLst>
                <a:path extrusionOk="0" h="564666" w="564467">
                  <a:moveTo>
                    <a:pt x="464448" y="0"/>
                  </a:moveTo>
                  <a:cubicBezTo>
                    <a:pt x="519687" y="0"/>
                    <a:pt x="564467" y="44796"/>
                    <a:pt x="564467" y="100055"/>
                  </a:cubicBezTo>
                  <a:lnTo>
                    <a:pt x="564467" y="464612"/>
                  </a:lnTo>
                  <a:cubicBezTo>
                    <a:pt x="564467" y="519871"/>
                    <a:pt x="519687" y="564667"/>
                    <a:pt x="464448" y="564667"/>
                  </a:cubicBezTo>
                  <a:lnTo>
                    <a:pt x="100019" y="564667"/>
                  </a:lnTo>
                  <a:cubicBezTo>
                    <a:pt x="44780" y="564667"/>
                    <a:pt x="0" y="519871"/>
                    <a:pt x="0" y="464612"/>
                  </a:cubicBezTo>
                  <a:lnTo>
                    <a:pt x="0" y="100055"/>
                  </a:lnTo>
                  <a:cubicBezTo>
                    <a:pt x="0" y="44796"/>
                    <a:pt x="44780" y="0"/>
                    <a:pt x="100019" y="0"/>
                  </a:cubicBezTo>
                  <a:close/>
                </a:path>
              </a:pathLst>
            </a:custGeom>
            <a:noFill/>
            <a:ln cap="rnd" cmpd="sng" w="12350">
              <a:solidFill>
                <a:srgbClr val="FBBC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74"/>
            <p:cNvSpPr/>
            <p:nvPr/>
          </p:nvSpPr>
          <p:spPr>
            <a:xfrm>
              <a:off x="2434373" y="897011"/>
              <a:ext cx="300722" cy="300828"/>
            </a:xfrm>
            <a:custGeom>
              <a:rect b="b" l="l" r="r" t="t"/>
              <a:pathLst>
                <a:path extrusionOk="0" h="401104" w="400962">
                  <a:moveTo>
                    <a:pt x="225682" y="14934"/>
                  </a:moveTo>
                  <a:lnTo>
                    <a:pt x="278350" y="111237"/>
                  </a:lnTo>
                  <a:cubicBezTo>
                    <a:pt x="280987" y="116060"/>
                    <a:pt x="284943" y="120018"/>
                    <a:pt x="289765" y="122656"/>
                  </a:cubicBezTo>
                  <a:lnTo>
                    <a:pt x="386034" y="175343"/>
                  </a:lnTo>
                  <a:cubicBezTo>
                    <a:pt x="405939" y="186226"/>
                    <a:pt x="405939" y="214837"/>
                    <a:pt x="386034" y="225762"/>
                  </a:cubicBezTo>
                  <a:lnTo>
                    <a:pt x="289765" y="278448"/>
                  </a:lnTo>
                  <a:cubicBezTo>
                    <a:pt x="284943" y="281086"/>
                    <a:pt x="280987" y="285044"/>
                    <a:pt x="278350" y="289867"/>
                  </a:cubicBezTo>
                  <a:lnTo>
                    <a:pt x="225682" y="386171"/>
                  </a:lnTo>
                  <a:cubicBezTo>
                    <a:pt x="214802" y="406082"/>
                    <a:pt x="186202" y="406082"/>
                    <a:pt x="175281" y="386171"/>
                  </a:cubicBezTo>
                  <a:lnTo>
                    <a:pt x="122613" y="289867"/>
                  </a:lnTo>
                  <a:cubicBezTo>
                    <a:pt x="119976" y="285044"/>
                    <a:pt x="116019" y="281086"/>
                    <a:pt x="111198" y="278448"/>
                  </a:cubicBezTo>
                  <a:lnTo>
                    <a:pt x="14929" y="225762"/>
                  </a:lnTo>
                  <a:cubicBezTo>
                    <a:pt x="-4976" y="214878"/>
                    <a:pt x="-4976" y="186268"/>
                    <a:pt x="14929" y="175343"/>
                  </a:cubicBezTo>
                  <a:lnTo>
                    <a:pt x="111198" y="122656"/>
                  </a:lnTo>
                  <a:cubicBezTo>
                    <a:pt x="116019" y="120018"/>
                    <a:pt x="119976" y="116060"/>
                    <a:pt x="122613" y="111237"/>
                  </a:cubicBezTo>
                  <a:lnTo>
                    <a:pt x="175281" y="14934"/>
                  </a:lnTo>
                  <a:cubicBezTo>
                    <a:pt x="186161" y="-4978"/>
                    <a:pt x="214761" y="-4978"/>
                    <a:pt x="225682" y="14934"/>
                  </a:cubicBezTo>
                  <a:close/>
                </a:path>
              </a:pathLst>
            </a:custGeom>
            <a:solidFill>
              <a:srgbClr val="FBBC04"/>
            </a:solidFill>
            <a:ln cap="rnd" cmpd="sng" w="12350">
              <a:solidFill>
                <a:srgbClr val="FBBC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74"/>
          <p:cNvGrpSpPr/>
          <p:nvPr/>
        </p:nvGrpSpPr>
        <p:grpSpPr>
          <a:xfrm>
            <a:off x="4720186" y="303756"/>
            <a:ext cx="788304" cy="829936"/>
            <a:chOff x="7756711" y="403879"/>
            <a:chExt cx="788304" cy="829936"/>
          </a:xfrm>
        </p:grpSpPr>
        <p:sp>
          <p:nvSpPr>
            <p:cNvPr id="503" name="Google Shape;503;p74"/>
            <p:cNvSpPr/>
            <p:nvPr/>
          </p:nvSpPr>
          <p:spPr>
            <a:xfrm>
              <a:off x="7756711" y="403879"/>
              <a:ext cx="788304" cy="829936"/>
            </a:xfrm>
            <a:custGeom>
              <a:rect b="b" l="l" r="r" t="t"/>
              <a:pathLst>
                <a:path extrusionOk="0" h="988019" w="938457">
                  <a:moveTo>
                    <a:pt x="859703" y="0"/>
                  </a:moveTo>
                  <a:lnTo>
                    <a:pt x="298038" y="0"/>
                  </a:lnTo>
                  <a:cubicBezTo>
                    <a:pt x="254561" y="0"/>
                    <a:pt x="219284" y="35289"/>
                    <a:pt x="219284" y="78782"/>
                  </a:cubicBezTo>
                  <a:lnTo>
                    <a:pt x="219284" y="210580"/>
                  </a:lnTo>
                  <a:lnTo>
                    <a:pt x="78837" y="210580"/>
                  </a:lnTo>
                  <a:cubicBezTo>
                    <a:pt x="35318" y="210580"/>
                    <a:pt x="0" y="245828"/>
                    <a:pt x="0" y="289321"/>
                  </a:cubicBezTo>
                  <a:lnTo>
                    <a:pt x="0" y="959402"/>
                  </a:lnTo>
                  <a:cubicBezTo>
                    <a:pt x="0" y="984261"/>
                    <a:pt x="29548" y="997206"/>
                    <a:pt x="47846" y="980510"/>
                  </a:cubicBezTo>
                  <a:lnTo>
                    <a:pt x="236840" y="807156"/>
                  </a:lnTo>
                  <a:lnTo>
                    <a:pt x="640460" y="807156"/>
                  </a:lnTo>
                  <a:cubicBezTo>
                    <a:pt x="683979" y="807156"/>
                    <a:pt x="719174" y="771826"/>
                    <a:pt x="719174" y="728415"/>
                  </a:cubicBezTo>
                  <a:lnTo>
                    <a:pt x="719174" y="596576"/>
                  </a:lnTo>
                  <a:lnTo>
                    <a:pt x="859703" y="596576"/>
                  </a:lnTo>
                  <a:cubicBezTo>
                    <a:pt x="903181" y="596576"/>
                    <a:pt x="938457" y="561328"/>
                    <a:pt x="938457" y="517794"/>
                  </a:cubicBezTo>
                  <a:lnTo>
                    <a:pt x="938457" y="78782"/>
                  </a:lnTo>
                  <a:cubicBezTo>
                    <a:pt x="938457" y="35289"/>
                    <a:pt x="903181" y="0"/>
                    <a:pt x="859703" y="0"/>
                  </a:cubicBezTo>
                  <a:close/>
                </a:path>
              </a:pathLst>
            </a:custGeom>
            <a:noFill/>
            <a:ln cap="rnd" cmpd="sng" w="12350">
              <a:solidFill>
                <a:srgbClr val="E8EA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74"/>
            <p:cNvSpPr/>
            <p:nvPr/>
          </p:nvSpPr>
          <p:spPr>
            <a:xfrm>
              <a:off x="7940943" y="580798"/>
              <a:ext cx="419907" cy="324236"/>
            </a:xfrm>
            <a:custGeom>
              <a:rect b="b" l="l" r="r" t="t"/>
              <a:pathLst>
                <a:path extrusionOk="0" h="385995" w="499889">
                  <a:moveTo>
                    <a:pt x="499890" y="78741"/>
                  </a:moveTo>
                  <a:lnTo>
                    <a:pt x="499890" y="385995"/>
                  </a:lnTo>
                  <a:lnTo>
                    <a:pt x="78754" y="385995"/>
                  </a:lnTo>
                  <a:cubicBezTo>
                    <a:pt x="35277" y="385995"/>
                    <a:pt x="0" y="350747"/>
                    <a:pt x="0" y="307213"/>
                  </a:cubicBezTo>
                  <a:lnTo>
                    <a:pt x="0" y="0"/>
                  </a:lnTo>
                  <a:lnTo>
                    <a:pt x="421177" y="0"/>
                  </a:lnTo>
                  <a:cubicBezTo>
                    <a:pt x="464696" y="0"/>
                    <a:pt x="499890" y="35248"/>
                    <a:pt x="499890" y="78741"/>
                  </a:cubicBezTo>
                  <a:close/>
                </a:path>
              </a:pathLst>
            </a:custGeom>
            <a:solidFill>
              <a:srgbClr val="E8EAED"/>
            </a:solidFill>
            <a:ln cap="rnd" cmpd="sng" w="12350">
              <a:solidFill>
                <a:srgbClr val="E8EA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5" name="Google Shape;505;p74"/>
          <p:cNvSpPr txBox="1"/>
          <p:nvPr/>
        </p:nvSpPr>
        <p:spPr>
          <a:xfrm>
            <a:off x="464175" y="331925"/>
            <a:ext cx="4844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202124"/>
                </a:solidFill>
                <a:latin typeface="Google Sans"/>
                <a:ea typeface="Google Sans"/>
                <a:cs typeface="Google Sans"/>
                <a:sym typeface="Google Sans"/>
              </a:rPr>
              <a:t>Prompting Framework</a:t>
            </a:r>
            <a:endParaRPr b="1" sz="3600">
              <a:solidFill>
                <a:srgbClr val="20212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506" name="Google Shape;506;p74"/>
          <p:cNvGrpSpPr/>
          <p:nvPr/>
        </p:nvGrpSpPr>
        <p:grpSpPr>
          <a:xfrm>
            <a:off x="6793909" y="331918"/>
            <a:ext cx="981705" cy="773778"/>
            <a:chOff x="8171787" y="951456"/>
            <a:chExt cx="596093" cy="469867"/>
          </a:xfrm>
        </p:grpSpPr>
        <p:sp>
          <p:nvSpPr>
            <p:cNvPr id="507" name="Google Shape;507;p74"/>
            <p:cNvSpPr/>
            <p:nvPr/>
          </p:nvSpPr>
          <p:spPr>
            <a:xfrm>
              <a:off x="8171787" y="951456"/>
              <a:ext cx="596093" cy="469867"/>
            </a:xfrm>
            <a:custGeom>
              <a:rect b="b" l="l" r="r" t="t"/>
              <a:pathLst>
                <a:path extrusionOk="0" h="846608" w="1074041">
                  <a:moveTo>
                    <a:pt x="0" y="0"/>
                  </a:moveTo>
                  <a:lnTo>
                    <a:pt x="1074042" y="0"/>
                  </a:lnTo>
                  <a:lnTo>
                    <a:pt x="1074042" y="846609"/>
                  </a:lnTo>
                  <a:lnTo>
                    <a:pt x="0" y="846609"/>
                  </a:lnTo>
                  <a:close/>
                </a:path>
              </a:pathLst>
            </a:custGeom>
            <a:solidFill>
              <a:srgbClr val="FFFFFF"/>
            </a:solidFill>
            <a:ln cap="rnd" cmpd="sng" w="12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74"/>
            <p:cNvSpPr/>
            <p:nvPr/>
          </p:nvSpPr>
          <p:spPr>
            <a:xfrm>
              <a:off x="8171787" y="951456"/>
              <a:ext cx="596093" cy="92962"/>
            </a:xfrm>
            <a:custGeom>
              <a:rect b="b" l="l" r="r" t="t"/>
              <a:pathLst>
                <a:path extrusionOk="0" h="167499" w="1074041">
                  <a:moveTo>
                    <a:pt x="0" y="0"/>
                  </a:moveTo>
                  <a:lnTo>
                    <a:pt x="1074042" y="0"/>
                  </a:lnTo>
                  <a:lnTo>
                    <a:pt x="1074042" y="167500"/>
                  </a:lnTo>
                  <a:lnTo>
                    <a:pt x="0" y="167500"/>
                  </a:lnTo>
                  <a:close/>
                </a:path>
              </a:pathLst>
            </a:custGeom>
            <a:solidFill>
              <a:srgbClr val="AECBFA"/>
            </a:solidFill>
            <a:ln cap="rnd" cmpd="sng" w="12350">
              <a:solidFill>
                <a:srgbClr val="AECBF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9" name="Google Shape;509;p74"/>
            <p:cNvGrpSpPr/>
            <p:nvPr/>
          </p:nvGrpSpPr>
          <p:grpSpPr>
            <a:xfrm>
              <a:off x="8211138" y="982372"/>
              <a:ext cx="31219" cy="31191"/>
              <a:chOff x="8286733" y="440154"/>
              <a:chExt cx="56170" cy="56149"/>
            </a:xfrm>
          </p:grpSpPr>
          <p:sp>
            <p:nvSpPr>
              <p:cNvPr id="510" name="Google Shape;510;p74"/>
              <p:cNvSpPr/>
              <p:nvPr/>
            </p:nvSpPr>
            <p:spPr>
              <a:xfrm>
                <a:off x="8286733" y="440154"/>
                <a:ext cx="56170" cy="56149"/>
              </a:xfrm>
              <a:custGeom>
                <a:rect b="b" l="l" r="r" t="t"/>
                <a:pathLst>
                  <a:path extrusionOk="0" h="56149" w="56170">
                    <a:moveTo>
                      <a:pt x="0" y="0"/>
                    </a:moveTo>
                    <a:lnTo>
                      <a:pt x="56171" y="56149"/>
                    </a:lnTo>
                  </a:path>
                </a:pathLst>
              </a:custGeom>
              <a:noFill/>
              <a:ln cap="rnd" cmpd="sng" w="12350">
                <a:solidFill>
                  <a:srgbClr val="4285F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74"/>
              <p:cNvSpPr/>
              <p:nvPr/>
            </p:nvSpPr>
            <p:spPr>
              <a:xfrm>
                <a:off x="8286733" y="440154"/>
                <a:ext cx="56170" cy="56149"/>
              </a:xfrm>
              <a:custGeom>
                <a:rect b="b" l="l" r="r" t="t"/>
                <a:pathLst>
                  <a:path extrusionOk="0" h="56149" w="56170">
                    <a:moveTo>
                      <a:pt x="56171" y="0"/>
                    </a:moveTo>
                    <a:lnTo>
                      <a:pt x="0" y="56149"/>
                    </a:lnTo>
                  </a:path>
                </a:pathLst>
              </a:custGeom>
              <a:noFill/>
              <a:ln cap="rnd" cmpd="sng" w="12350">
                <a:solidFill>
                  <a:srgbClr val="4285F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2" name="Google Shape;512;p74"/>
            <p:cNvSpPr/>
            <p:nvPr/>
          </p:nvSpPr>
          <p:spPr>
            <a:xfrm>
              <a:off x="8245358" y="1123258"/>
              <a:ext cx="446418" cy="211001"/>
            </a:xfrm>
            <a:custGeom>
              <a:rect b="b" l="l" r="r" t="t"/>
              <a:pathLst>
                <a:path extrusionOk="0" h="380182" w="804356">
                  <a:moveTo>
                    <a:pt x="746991" y="0"/>
                  </a:moveTo>
                  <a:cubicBezTo>
                    <a:pt x="778673" y="0"/>
                    <a:pt x="804357" y="25693"/>
                    <a:pt x="804357" y="57386"/>
                  </a:cubicBezTo>
                  <a:lnTo>
                    <a:pt x="804357" y="322796"/>
                  </a:lnTo>
                  <a:cubicBezTo>
                    <a:pt x="804357" y="354490"/>
                    <a:pt x="778674" y="380183"/>
                    <a:pt x="746991" y="380183"/>
                  </a:cubicBezTo>
                  <a:lnTo>
                    <a:pt x="57366" y="380183"/>
                  </a:lnTo>
                  <a:cubicBezTo>
                    <a:pt x="25684" y="380183"/>
                    <a:pt x="0" y="354490"/>
                    <a:pt x="0" y="322796"/>
                  </a:cubicBezTo>
                  <a:lnTo>
                    <a:pt x="0" y="57386"/>
                  </a:lnTo>
                  <a:cubicBezTo>
                    <a:pt x="0" y="25693"/>
                    <a:pt x="25683" y="0"/>
                    <a:pt x="5736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2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74"/>
            <p:cNvSpPr/>
            <p:nvPr/>
          </p:nvSpPr>
          <p:spPr>
            <a:xfrm>
              <a:off x="8245358" y="1123281"/>
              <a:ext cx="446418" cy="52739"/>
            </a:xfrm>
            <a:custGeom>
              <a:rect b="b" l="l" r="r" t="t"/>
              <a:pathLst>
                <a:path extrusionOk="0" h="95025" w="804357">
                  <a:moveTo>
                    <a:pt x="0" y="95025"/>
                  </a:moveTo>
                  <a:lnTo>
                    <a:pt x="0" y="40648"/>
                  </a:lnTo>
                  <a:cubicBezTo>
                    <a:pt x="0" y="18181"/>
                    <a:pt x="18215" y="0"/>
                    <a:pt x="40634" y="0"/>
                  </a:cubicBezTo>
                  <a:lnTo>
                    <a:pt x="763723" y="0"/>
                  </a:lnTo>
                  <a:cubicBezTo>
                    <a:pt x="786183" y="0"/>
                    <a:pt x="804357" y="18222"/>
                    <a:pt x="804357" y="40648"/>
                  </a:cubicBezTo>
                  <a:lnTo>
                    <a:pt x="804357" y="95025"/>
                  </a:lnTo>
                  <a:lnTo>
                    <a:pt x="0" y="95025"/>
                  </a:lnTo>
                  <a:close/>
                </a:path>
              </a:pathLst>
            </a:custGeom>
            <a:solidFill>
              <a:srgbClr val="4285F4"/>
            </a:solidFill>
            <a:ln cap="rnd" cmpd="sng" w="12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74"/>
            <p:cNvSpPr/>
            <p:nvPr/>
          </p:nvSpPr>
          <p:spPr>
            <a:xfrm>
              <a:off x="8305942" y="1224205"/>
              <a:ext cx="333430" cy="2288"/>
            </a:xfrm>
            <a:custGeom>
              <a:rect b="b" l="l" r="r" t="t"/>
              <a:pathLst>
                <a:path extrusionOk="0" h="4122" w="600774">
                  <a:moveTo>
                    <a:pt x="0" y="0"/>
                  </a:moveTo>
                  <a:lnTo>
                    <a:pt x="600774" y="0"/>
                  </a:lnTo>
                </a:path>
              </a:pathLst>
            </a:custGeom>
            <a:noFill/>
            <a:ln cap="rnd" cmpd="sng" w="12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74"/>
            <p:cNvSpPr/>
            <p:nvPr/>
          </p:nvSpPr>
          <p:spPr>
            <a:xfrm>
              <a:off x="8305942" y="1272343"/>
              <a:ext cx="333430" cy="2288"/>
            </a:xfrm>
            <a:custGeom>
              <a:rect b="b" l="l" r="r" t="t"/>
              <a:pathLst>
                <a:path extrusionOk="0" h="4122" w="600774">
                  <a:moveTo>
                    <a:pt x="0" y="0"/>
                  </a:moveTo>
                  <a:lnTo>
                    <a:pt x="600774" y="0"/>
                  </a:lnTo>
                </a:path>
              </a:pathLst>
            </a:custGeom>
            <a:noFill/>
            <a:ln cap="rnd" cmpd="sng" w="12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6" name="Google Shape;516;p74"/>
          <p:cNvSpPr txBox="1"/>
          <p:nvPr/>
        </p:nvSpPr>
        <p:spPr>
          <a:xfrm>
            <a:off x="7741216" y="4823028"/>
            <a:ext cx="950400" cy="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i="0" sz="600" u="none" cap="none" strike="noStrike">
              <a:solidFill>
                <a:schemeClr val="dk2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grpSp>
        <p:nvGrpSpPr>
          <p:cNvPr id="517" name="Google Shape;517;p74"/>
          <p:cNvGrpSpPr/>
          <p:nvPr/>
        </p:nvGrpSpPr>
        <p:grpSpPr>
          <a:xfrm>
            <a:off x="464164" y="4820389"/>
            <a:ext cx="858395" cy="99783"/>
            <a:chOff x="242525" y="2441975"/>
            <a:chExt cx="7135450" cy="828075"/>
          </a:xfrm>
        </p:grpSpPr>
        <p:sp>
          <p:nvSpPr>
            <p:cNvPr id="518" name="Google Shape;518;p74"/>
            <p:cNvSpPr/>
            <p:nvPr/>
          </p:nvSpPr>
          <p:spPr>
            <a:xfrm>
              <a:off x="242525" y="2441975"/>
              <a:ext cx="625925" cy="642600"/>
            </a:xfrm>
            <a:custGeom>
              <a:rect b="b" l="l" r="r" t="t"/>
              <a:pathLst>
                <a:path extrusionOk="0" h="25704" w="25037">
                  <a:moveTo>
                    <a:pt x="13255" y="1"/>
                  </a:moveTo>
                  <a:cubicBezTo>
                    <a:pt x="13182" y="1"/>
                    <a:pt x="13110" y="1"/>
                    <a:pt x="13037" y="3"/>
                  </a:cubicBezTo>
                  <a:cubicBezTo>
                    <a:pt x="5951" y="3"/>
                    <a:pt x="0" y="5777"/>
                    <a:pt x="0" y="12843"/>
                  </a:cubicBezTo>
                  <a:cubicBezTo>
                    <a:pt x="0" y="19929"/>
                    <a:pt x="5951" y="25684"/>
                    <a:pt x="13037" y="25703"/>
                  </a:cubicBezTo>
                  <a:cubicBezTo>
                    <a:pt x="16854" y="25703"/>
                    <a:pt x="19731" y="24451"/>
                    <a:pt x="22002" y="22102"/>
                  </a:cubicBezTo>
                  <a:cubicBezTo>
                    <a:pt x="24312" y="19772"/>
                    <a:pt x="25036" y="16523"/>
                    <a:pt x="25036" y="13881"/>
                  </a:cubicBezTo>
                  <a:cubicBezTo>
                    <a:pt x="25036" y="13156"/>
                    <a:pt x="24977" y="12413"/>
                    <a:pt x="24840" y="11688"/>
                  </a:cubicBezTo>
                  <a:lnTo>
                    <a:pt x="13037" y="11688"/>
                  </a:lnTo>
                  <a:lnTo>
                    <a:pt x="13037" y="15212"/>
                  </a:lnTo>
                  <a:lnTo>
                    <a:pt x="21434" y="15212"/>
                  </a:lnTo>
                  <a:cubicBezTo>
                    <a:pt x="21180" y="17169"/>
                    <a:pt x="20534" y="18598"/>
                    <a:pt x="19516" y="19616"/>
                  </a:cubicBezTo>
                  <a:cubicBezTo>
                    <a:pt x="18302" y="20829"/>
                    <a:pt x="16384" y="22180"/>
                    <a:pt x="13037" y="22180"/>
                  </a:cubicBezTo>
                  <a:cubicBezTo>
                    <a:pt x="7869" y="22180"/>
                    <a:pt x="3837" y="18030"/>
                    <a:pt x="3837" y="12843"/>
                  </a:cubicBezTo>
                  <a:cubicBezTo>
                    <a:pt x="3837" y="7676"/>
                    <a:pt x="7869" y="3506"/>
                    <a:pt x="13037" y="3506"/>
                  </a:cubicBezTo>
                  <a:cubicBezTo>
                    <a:pt x="13062" y="3506"/>
                    <a:pt x="13087" y="3506"/>
                    <a:pt x="13112" y="3506"/>
                  </a:cubicBezTo>
                  <a:cubicBezTo>
                    <a:pt x="15434" y="3506"/>
                    <a:pt x="17675" y="4404"/>
                    <a:pt x="19359" y="6012"/>
                  </a:cubicBezTo>
                  <a:lnTo>
                    <a:pt x="21845" y="3545"/>
                  </a:lnTo>
                  <a:cubicBezTo>
                    <a:pt x="19548" y="1268"/>
                    <a:pt x="16465" y="1"/>
                    <a:pt x="13255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74"/>
            <p:cNvSpPr/>
            <p:nvPr/>
          </p:nvSpPr>
          <p:spPr>
            <a:xfrm>
              <a:off x="899250" y="2670550"/>
              <a:ext cx="415000" cy="413525"/>
            </a:xfrm>
            <a:custGeom>
              <a:rect b="b" l="l" r="r" t="t"/>
              <a:pathLst>
                <a:path extrusionOk="0" h="16541" w="16600">
                  <a:moveTo>
                    <a:pt x="8300" y="3270"/>
                  </a:moveTo>
                  <a:cubicBezTo>
                    <a:pt x="10805" y="3270"/>
                    <a:pt x="12959" y="5305"/>
                    <a:pt x="12959" y="8281"/>
                  </a:cubicBezTo>
                  <a:cubicBezTo>
                    <a:pt x="12959" y="11256"/>
                    <a:pt x="10805" y="13292"/>
                    <a:pt x="8300" y="13292"/>
                  </a:cubicBezTo>
                  <a:cubicBezTo>
                    <a:pt x="5794" y="13292"/>
                    <a:pt x="3641" y="11217"/>
                    <a:pt x="3641" y="8281"/>
                  </a:cubicBezTo>
                  <a:cubicBezTo>
                    <a:pt x="3641" y="5325"/>
                    <a:pt x="5794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19" y="1"/>
                    <a:pt x="0" y="3485"/>
                    <a:pt x="0" y="8281"/>
                  </a:cubicBezTo>
                  <a:cubicBezTo>
                    <a:pt x="0" y="13057"/>
                    <a:pt x="3719" y="16541"/>
                    <a:pt x="8300" y="16541"/>
                  </a:cubicBezTo>
                  <a:cubicBezTo>
                    <a:pt x="12880" y="16541"/>
                    <a:pt x="16600" y="13037"/>
                    <a:pt x="16600" y="8281"/>
                  </a:cubicBezTo>
                  <a:cubicBezTo>
                    <a:pt x="16600" y="3504"/>
                    <a:pt x="12880" y="1"/>
                    <a:pt x="8300" y="1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74"/>
            <p:cNvSpPr/>
            <p:nvPr/>
          </p:nvSpPr>
          <p:spPr>
            <a:xfrm>
              <a:off x="1351900" y="2670550"/>
              <a:ext cx="415025" cy="413525"/>
            </a:xfrm>
            <a:custGeom>
              <a:rect b="b" l="l" r="r" t="t"/>
              <a:pathLst>
                <a:path extrusionOk="0" h="16541" w="16601">
                  <a:moveTo>
                    <a:pt x="8300" y="3270"/>
                  </a:moveTo>
                  <a:cubicBezTo>
                    <a:pt x="10806" y="3270"/>
                    <a:pt x="12959" y="5305"/>
                    <a:pt x="12959" y="8281"/>
                  </a:cubicBezTo>
                  <a:cubicBezTo>
                    <a:pt x="12959" y="11256"/>
                    <a:pt x="10806" y="13292"/>
                    <a:pt x="8300" y="13292"/>
                  </a:cubicBezTo>
                  <a:cubicBezTo>
                    <a:pt x="5795" y="13292"/>
                    <a:pt x="3642" y="11217"/>
                    <a:pt x="3642" y="8281"/>
                  </a:cubicBezTo>
                  <a:cubicBezTo>
                    <a:pt x="3642" y="5325"/>
                    <a:pt x="5795" y="3270"/>
                    <a:pt x="8300" y="3270"/>
                  </a:cubicBezTo>
                  <a:close/>
                  <a:moveTo>
                    <a:pt x="8300" y="1"/>
                  </a:moveTo>
                  <a:cubicBezTo>
                    <a:pt x="3720" y="1"/>
                    <a:pt x="1" y="3485"/>
                    <a:pt x="1" y="8281"/>
                  </a:cubicBezTo>
                  <a:cubicBezTo>
                    <a:pt x="1" y="13057"/>
                    <a:pt x="3720" y="16541"/>
                    <a:pt x="8300" y="16541"/>
                  </a:cubicBezTo>
                  <a:cubicBezTo>
                    <a:pt x="12881" y="16541"/>
                    <a:pt x="16600" y="13037"/>
                    <a:pt x="16600" y="8281"/>
                  </a:cubicBezTo>
                  <a:cubicBezTo>
                    <a:pt x="16600" y="3504"/>
                    <a:pt x="12881" y="1"/>
                    <a:pt x="8300" y="1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74"/>
            <p:cNvSpPr/>
            <p:nvPr/>
          </p:nvSpPr>
          <p:spPr>
            <a:xfrm>
              <a:off x="1805050" y="2670550"/>
              <a:ext cx="396425" cy="599500"/>
            </a:xfrm>
            <a:custGeom>
              <a:rect b="b" l="l" r="r" t="t"/>
              <a:pathLst>
                <a:path extrusionOk="0" h="23980" w="15857">
                  <a:moveTo>
                    <a:pt x="8242" y="3270"/>
                  </a:moveTo>
                  <a:cubicBezTo>
                    <a:pt x="10747" y="3270"/>
                    <a:pt x="12646" y="5403"/>
                    <a:pt x="12646" y="8300"/>
                  </a:cubicBezTo>
                  <a:cubicBezTo>
                    <a:pt x="12646" y="11217"/>
                    <a:pt x="10708" y="13292"/>
                    <a:pt x="8242" y="13292"/>
                  </a:cubicBezTo>
                  <a:cubicBezTo>
                    <a:pt x="5736" y="13292"/>
                    <a:pt x="3642" y="11197"/>
                    <a:pt x="3642" y="8300"/>
                  </a:cubicBezTo>
                  <a:cubicBezTo>
                    <a:pt x="3642" y="5423"/>
                    <a:pt x="5736" y="3270"/>
                    <a:pt x="8242" y="3270"/>
                  </a:cubicBezTo>
                  <a:close/>
                  <a:moveTo>
                    <a:pt x="7929" y="1"/>
                  </a:moveTo>
                  <a:cubicBezTo>
                    <a:pt x="3779" y="1"/>
                    <a:pt x="1" y="3641"/>
                    <a:pt x="1" y="8300"/>
                  </a:cubicBezTo>
                  <a:cubicBezTo>
                    <a:pt x="1" y="12978"/>
                    <a:pt x="3779" y="16541"/>
                    <a:pt x="7929" y="16541"/>
                  </a:cubicBezTo>
                  <a:cubicBezTo>
                    <a:pt x="9886" y="16541"/>
                    <a:pt x="11452" y="15660"/>
                    <a:pt x="12274" y="14662"/>
                  </a:cubicBezTo>
                  <a:lnTo>
                    <a:pt x="12392" y="14662"/>
                  </a:lnTo>
                  <a:lnTo>
                    <a:pt x="12392" y="15856"/>
                  </a:lnTo>
                  <a:cubicBezTo>
                    <a:pt x="12392" y="19007"/>
                    <a:pt x="10708" y="20710"/>
                    <a:pt x="7987" y="20710"/>
                  </a:cubicBezTo>
                  <a:cubicBezTo>
                    <a:pt x="5756" y="20710"/>
                    <a:pt x="4386" y="19105"/>
                    <a:pt x="3818" y="17774"/>
                  </a:cubicBezTo>
                  <a:lnTo>
                    <a:pt x="666" y="19085"/>
                  </a:lnTo>
                  <a:cubicBezTo>
                    <a:pt x="1874" y="22046"/>
                    <a:pt x="4748" y="23979"/>
                    <a:pt x="7939" y="23979"/>
                  </a:cubicBezTo>
                  <a:cubicBezTo>
                    <a:pt x="7955" y="23979"/>
                    <a:pt x="7971" y="23979"/>
                    <a:pt x="7987" y="23979"/>
                  </a:cubicBezTo>
                  <a:cubicBezTo>
                    <a:pt x="12255" y="23979"/>
                    <a:pt x="15856" y="21473"/>
                    <a:pt x="15856" y="15366"/>
                  </a:cubicBezTo>
                  <a:lnTo>
                    <a:pt x="15856" y="510"/>
                  </a:lnTo>
                  <a:lnTo>
                    <a:pt x="12392" y="510"/>
                  </a:lnTo>
                  <a:lnTo>
                    <a:pt x="12392" y="1860"/>
                  </a:lnTo>
                  <a:lnTo>
                    <a:pt x="12274" y="1860"/>
                  </a:lnTo>
                  <a:cubicBezTo>
                    <a:pt x="11452" y="882"/>
                    <a:pt x="9886" y="1"/>
                    <a:pt x="7929" y="1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74"/>
            <p:cNvSpPr/>
            <p:nvPr/>
          </p:nvSpPr>
          <p:spPr>
            <a:xfrm>
              <a:off x="2263600" y="2464050"/>
              <a:ext cx="91050" cy="607800"/>
            </a:xfrm>
            <a:custGeom>
              <a:rect b="b" l="l" r="r" t="t"/>
              <a:pathLst>
                <a:path extrusionOk="0" h="24312" w="3642">
                  <a:moveTo>
                    <a:pt x="0" y="0"/>
                  </a:moveTo>
                  <a:lnTo>
                    <a:pt x="0" y="24311"/>
                  </a:lnTo>
                  <a:lnTo>
                    <a:pt x="3641" y="24311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74"/>
            <p:cNvSpPr/>
            <p:nvPr/>
          </p:nvSpPr>
          <p:spPr>
            <a:xfrm>
              <a:off x="2398650" y="2671050"/>
              <a:ext cx="381250" cy="413525"/>
            </a:xfrm>
            <a:custGeom>
              <a:rect b="b" l="l" r="r" t="t"/>
              <a:pathLst>
                <a:path extrusionOk="0" h="16541" w="15250">
                  <a:moveTo>
                    <a:pt x="7909" y="3191"/>
                  </a:moveTo>
                  <a:cubicBezTo>
                    <a:pt x="9358" y="3191"/>
                    <a:pt x="10571" y="3896"/>
                    <a:pt x="10982" y="4933"/>
                  </a:cubicBezTo>
                  <a:lnTo>
                    <a:pt x="3603" y="8006"/>
                  </a:lnTo>
                  <a:cubicBezTo>
                    <a:pt x="3505" y="4815"/>
                    <a:pt x="6069" y="3191"/>
                    <a:pt x="7909" y="3191"/>
                  </a:cubicBezTo>
                  <a:close/>
                  <a:moveTo>
                    <a:pt x="7792" y="0"/>
                  </a:moveTo>
                  <a:cubicBezTo>
                    <a:pt x="3505" y="0"/>
                    <a:pt x="1" y="3347"/>
                    <a:pt x="1" y="8261"/>
                  </a:cubicBezTo>
                  <a:cubicBezTo>
                    <a:pt x="1" y="12919"/>
                    <a:pt x="3505" y="16540"/>
                    <a:pt x="8203" y="16540"/>
                  </a:cubicBezTo>
                  <a:cubicBezTo>
                    <a:pt x="10982" y="16540"/>
                    <a:pt x="13566" y="15170"/>
                    <a:pt x="15093" y="12860"/>
                  </a:cubicBezTo>
                  <a:lnTo>
                    <a:pt x="12274" y="10981"/>
                  </a:lnTo>
                  <a:cubicBezTo>
                    <a:pt x="11335" y="12352"/>
                    <a:pt x="10043" y="13272"/>
                    <a:pt x="8203" y="13272"/>
                  </a:cubicBezTo>
                  <a:cubicBezTo>
                    <a:pt x="6343" y="13272"/>
                    <a:pt x="5032" y="12430"/>
                    <a:pt x="4190" y="10766"/>
                  </a:cubicBezTo>
                  <a:lnTo>
                    <a:pt x="15249" y="6186"/>
                  </a:lnTo>
                  <a:lnTo>
                    <a:pt x="14878" y="5266"/>
                  </a:lnTo>
                  <a:cubicBezTo>
                    <a:pt x="14192" y="3406"/>
                    <a:pt x="12098" y="0"/>
                    <a:pt x="7792" y="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74"/>
            <p:cNvSpPr/>
            <p:nvPr/>
          </p:nvSpPr>
          <p:spPr>
            <a:xfrm>
              <a:off x="2973675" y="2507925"/>
              <a:ext cx="266225" cy="563925"/>
            </a:xfrm>
            <a:custGeom>
              <a:rect b="b" l="l" r="r" t="t"/>
              <a:pathLst>
                <a:path extrusionOk="0" h="22557" w="10649">
                  <a:moveTo>
                    <a:pt x="8601" y="1"/>
                  </a:moveTo>
                  <a:cubicBezTo>
                    <a:pt x="8514" y="1"/>
                    <a:pt x="8426" y="3"/>
                    <a:pt x="8339" y="7"/>
                  </a:cubicBezTo>
                  <a:cubicBezTo>
                    <a:pt x="5109" y="7"/>
                    <a:pt x="2897" y="2043"/>
                    <a:pt x="2897" y="5175"/>
                  </a:cubicBezTo>
                  <a:lnTo>
                    <a:pt x="2897" y="7210"/>
                  </a:lnTo>
                  <a:lnTo>
                    <a:pt x="0" y="7210"/>
                  </a:lnTo>
                  <a:lnTo>
                    <a:pt x="0" y="9833"/>
                  </a:lnTo>
                  <a:lnTo>
                    <a:pt x="2897" y="9833"/>
                  </a:lnTo>
                  <a:lnTo>
                    <a:pt x="2897" y="22556"/>
                  </a:lnTo>
                  <a:lnTo>
                    <a:pt x="5755" y="22556"/>
                  </a:lnTo>
                  <a:lnTo>
                    <a:pt x="5755" y="9833"/>
                  </a:lnTo>
                  <a:lnTo>
                    <a:pt x="9768" y="9833"/>
                  </a:lnTo>
                  <a:lnTo>
                    <a:pt x="9768" y="7210"/>
                  </a:lnTo>
                  <a:lnTo>
                    <a:pt x="5755" y="7210"/>
                  </a:lnTo>
                  <a:lnTo>
                    <a:pt x="5755" y="5273"/>
                  </a:lnTo>
                  <a:cubicBezTo>
                    <a:pt x="5755" y="3472"/>
                    <a:pt x="6890" y="2630"/>
                    <a:pt x="8339" y="2630"/>
                  </a:cubicBezTo>
                  <a:cubicBezTo>
                    <a:pt x="8383" y="2628"/>
                    <a:pt x="8428" y="2627"/>
                    <a:pt x="8472" y="2627"/>
                  </a:cubicBezTo>
                  <a:cubicBezTo>
                    <a:pt x="8878" y="2627"/>
                    <a:pt x="9280" y="2708"/>
                    <a:pt x="9650" y="2884"/>
                  </a:cubicBezTo>
                  <a:lnTo>
                    <a:pt x="10649" y="399"/>
                  </a:lnTo>
                  <a:cubicBezTo>
                    <a:pt x="9988" y="138"/>
                    <a:pt x="9296" y="1"/>
                    <a:pt x="8601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74"/>
            <p:cNvSpPr/>
            <p:nvPr/>
          </p:nvSpPr>
          <p:spPr>
            <a:xfrm>
              <a:off x="3237425" y="2675450"/>
              <a:ext cx="394950" cy="408625"/>
            </a:xfrm>
            <a:custGeom>
              <a:rect b="b" l="l" r="r" t="t"/>
              <a:pathLst>
                <a:path extrusionOk="0" h="16345" w="15798">
                  <a:moveTo>
                    <a:pt x="7889" y="2623"/>
                  </a:moveTo>
                  <a:cubicBezTo>
                    <a:pt x="10454" y="2623"/>
                    <a:pt x="12900" y="4659"/>
                    <a:pt x="12900" y="8182"/>
                  </a:cubicBezTo>
                  <a:cubicBezTo>
                    <a:pt x="12900" y="11686"/>
                    <a:pt x="10454" y="13722"/>
                    <a:pt x="7889" y="13722"/>
                  </a:cubicBezTo>
                  <a:cubicBezTo>
                    <a:pt x="5325" y="13722"/>
                    <a:pt x="2878" y="11686"/>
                    <a:pt x="2878" y="8182"/>
                  </a:cubicBezTo>
                  <a:cubicBezTo>
                    <a:pt x="2878" y="4659"/>
                    <a:pt x="5325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41"/>
                    <a:pt x="3289" y="16345"/>
                    <a:pt x="7889" y="16345"/>
                  </a:cubicBezTo>
                  <a:cubicBezTo>
                    <a:pt x="12509" y="16345"/>
                    <a:pt x="15797" y="12841"/>
                    <a:pt x="15797" y="8182"/>
                  </a:cubicBezTo>
                  <a:cubicBezTo>
                    <a:pt x="1579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74"/>
            <p:cNvSpPr/>
            <p:nvPr/>
          </p:nvSpPr>
          <p:spPr>
            <a:xfrm>
              <a:off x="3690100" y="2678325"/>
              <a:ext cx="237350" cy="393525"/>
            </a:xfrm>
            <a:custGeom>
              <a:rect b="b" l="l" r="r" t="t"/>
              <a:pathLst>
                <a:path extrusionOk="0" h="15741" w="9494">
                  <a:moveTo>
                    <a:pt x="7479" y="1"/>
                  </a:moveTo>
                  <a:cubicBezTo>
                    <a:pt x="7426" y="1"/>
                    <a:pt x="7374" y="1"/>
                    <a:pt x="7321" y="3"/>
                  </a:cubicBezTo>
                  <a:cubicBezTo>
                    <a:pt x="5736" y="3"/>
                    <a:pt x="3504" y="1138"/>
                    <a:pt x="2878" y="2900"/>
                  </a:cubicBezTo>
                  <a:lnTo>
                    <a:pt x="2760" y="2900"/>
                  </a:lnTo>
                  <a:lnTo>
                    <a:pt x="2760" y="394"/>
                  </a:lnTo>
                  <a:lnTo>
                    <a:pt x="0" y="394"/>
                  </a:lnTo>
                  <a:lnTo>
                    <a:pt x="0" y="15740"/>
                  </a:lnTo>
                  <a:lnTo>
                    <a:pt x="2878" y="15740"/>
                  </a:lnTo>
                  <a:lnTo>
                    <a:pt x="2878" y="7343"/>
                  </a:lnTo>
                  <a:cubicBezTo>
                    <a:pt x="2878" y="4524"/>
                    <a:pt x="4894" y="2861"/>
                    <a:pt x="6851" y="2861"/>
                  </a:cubicBezTo>
                  <a:cubicBezTo>
                    <a:pt x="6905" y="2859"/>
                    <a:pt x="6958" y="2858"/>
                    <a:pt x="7011" y="2858"/>
                  </a:cubicBezTo>
                  <a:cubicBezTo>
                    <a:pt x="7483" y="2858"/>
                    <a:pt x="7940" y="2935"/>
                    <a:pt x="8398" y="3076"/>
                  </a:cubicBezTo>
                  <a:lnTo>
                    <a:pt x="9494" y="394"/>
                  </a:lnTo>
                  <a:cubicBezTo>
                    <a:pt x="8857" y="122"/>
                    <a:pt x="8170" y="1"/>
                    <a:pt x="7479" y="1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74"/>
            <p:cNvSpPr/>
            <p:nvPr/>
          </p:nvSpPr>
          <p:spPr>
            <a:xfrm>
              <a:off x="4131500" y="2511025"/>
              <a:ext cx="327400" cy="560825"/>
            </a:xfrm>
            <a:custGeom>
              <a:rect b="b" l="l" r="r" t="t"/>
              <a:pathLst>
                <a:path extrusionOk="0" h="22433" w="13096">
                  <a:moveTo>
                    <a:pt x="1" y="1"/>
                  </a:moveTo>
                  <a:lnTo>
                    <a:pt x="1" y="22432"/>
                  </a:lnTo>
                  <a:lnTo>
                    <a:pt x="13096" y="22432"/>
                  </a:lnTo>
                  <a:lnTo>
                    <a:pt x="13096" y="19673"/>
                  </a:lnTo>
                  <a:lnTo>
                    <a:pt x="2898" y="19673"/>
                  </a:lnTo>
                  <a:lnTo>
                    <a:pt x="2898" y="12548"/>
                  </a:lnTo>
                  <a:lnTo>
                    <a:pt x="12098" y="12548"/>
                  </a:lnTo>
                  <a:lnTo>
                    <a:pt x="12098" y="9866"/>
                  </a:lnTo>
                  <a:lnTo>
                    <a:pt x="2898" y="9866"/>
                  </a:lnTo>
                  <a:lnTo>
                    <a:pt x="2898" y="2760"/>
                  </a:lnTo>
                  <a:lnTo>
                    <a:pt x="13096" y="2760"/>
                  </a:lnTo>
                  <a:lnTo>
                    <a:pt x="13096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74"/>
            <p:cNvSpPr/>
            <p:nvPr/>
          </p:nvSpPr>
          <p:spPr>
            <a:xfrm>
              <a:off x="4505875" y="2511025"/>
              <a:ext cx="385150" cy="573050"/>
            </a:xfrm>
            <a:custGeom>
              <a:rect b="b" l="l" r="r" t="t"/>
              <a:pathLst>
                <a:path extrusionOk="0" h="22922" w="15406">
                  <a:moveTo>
                    <a:pt x="7771" y="9200"/>
                  </a:moveTo>
                  <a:cubicBezTo>
                    <a:pt x="10335" y="9200"/>
                    <a:pt x="12665" y="11236"/>
                    <a:pt x="12665" y="14759"/>
                  </a:cubicBezTo>
                  <a:cubicBezTo>
                    <a:pt x="12665" y="18263"/>
                    <a:pt x="10335" y="20299"/>
                    <a:pt x="7771" y="20299"/>
                  </a:cubicBezTo>
                  <a:cubicBezTo>
                    <a:pt x="5187" y="20299"/>
                    <a:pt x="2878" y="18204"/>
                    <a:pt x="2878" y="14759"/>
                  </a:cubicBezTo>
                  <a:cubicBezTo>
                    <a:pt x="2878" y="11314"/>
                    <a:pt x="5187" y="9200"/>
                    <a:pt x="7771" y="9200"/>
                  </a:cubicBezTo>
                  <a:close/>
                  <a:moveTo>
                    <a:pt x="12528" y="1"/>
                  </a:moveTo>
                  <a:lnTo>
                    <a:pt x="12528" y="7086"/>
                  </a:lnTo>
                  <a:lnTo>
                    <a:pt x="12665" y="9200"/>
                  </a:lnTo>
                  <a:lnTo>
                    <a:pt x="12528" y="9200"/>
                  </a:lnTo>
                  <a:cubicBezTo>
                    <a:pt x="11647" y="7791"/>
                    <a:pt x="9748" y="6577"/>
                    <a:pt x="7301" y="6577"/>
                  </a:cubicBezTo>
                  <a:cubicBezTo>
                    <a:pt x="3426" y="6577"/>
                    <a:pt x="0" y="10062"/>
                    <a:pt x="0" y="14759"/>
                  </a:cubicBezTo>
                  <a:cubicBezTo>
                    <a:pt x="0" y="19457"/>
                    <a:pt x="3426" y="22922"/>
                    <a:pt x="7301" y="22922"/>
                  </a:cubicBezTo>
                  <a:cubicBezTo>
                    <a:pt x="9748" y="22922"/>
                    <a:pt x="11647" y="21708"/>
                    <a:pt x="12528" y="20299"/>
                  </a:cubicBezTo>
                  <a:lnTo>
                    <a:pt x="12665" y="20299"/>
                  </a:lnTo>
                  <a:lnTo>
                    <a:pt x="12665" y="22432"/>
                  </a:lnTo>
                  <a:lnTo>
                    <a:pt x="15405" y="22432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4"/>
            <p:cNvSpPr/>
            <p:nvPr/>
          </p:nvSpPr>
          <p:spPr>
            <a:xfrm>
              <a:off x="4967825" y="2688175"/>
              <a:ext cx="340125" cy="395900"/>
            </a:xfrm>
            <a:custGeom>
              <a:rect b="b" l="l" r="r" t="t"/>
              <a:pathLst>
                <a:path extrusionOk="0" h="15836" w="13605">
                  <a:moveTo>
                    <a:pt x="1" y="0"/>
                  </a:moveTo>
                  <a:lnTo>
                    <a:pt x="1" y="9376"/>
                  </a:lnTo>
                  <a:cubicBezTo>
                    <a:pt x="1" y="13174"/>
                    <a:pt x="1919" y="15836"/>
                    <a:pt x="5873" y="15836"/>
                  </a:cubicBezTo>
                  <a:cubicBezTo>
                    <a:pt x="7967" y="15836"/>
                    <a:pt x="9866" y="14622"/>
                    <a:pt x="10727" y="13213"/>
                  </a:cubicBezTo>
                  <a:lnTo>
                    <a:pt x="10845" y="13213"/>
                  </a:lnTo>
                  <a:lnTo>
                    <a:pt x="10845" y="15346"/>
                  </a:lnTo>
                  <a:lnTo>
                    <a:pt x="13605" y="15346"/>
                  </a:lnTo>
                  <a:lnTo>
                    <a:pt x="13605" y="0"/>
                  </a:lnTo>
                  <a:lnTo>
                    <a:pt x="10727" y="0"/>
                  </a:lnTo>
                  <a:lnTo>
                    <a:pt x="10727" y="8456"/>
                  </a:lnTo>
                  <a:cubicBezTo>
                    <a:pt x="10727" y="10805"/>
                    <a:pt x="9181" y="13213"/>
                    <a:pt x="6675" y="13213"/>
                  </a:cubicBezTo>
                  <a:cubicBezTo>
                    <a:pt x="4483" y="13213"/>
                    <a:pt x="2898" y="12117"/>
                    <a:pt x="2898" y="8926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74"/>
            <p:cNvSpPr/>
            <p:nvPr/>
          </p:nvSpPr>
          <p:spPr>
            <a:xfrm>
              <a:off x="5365675" y="2675450"/>
              <a:ext cx="368025" cy="408625"/>
            </a:xfrm>
            <a:custGeom>
              <a:rect b="b" l="l" r="r" t="t"/>
              <a:pathLst>
                <a:path extrusionOk="0" h="16345" w="14721">
                  <a:moveTo>
                    <a:pt x="7889" y="0"/>
                  </a:moveTo>
                  <a:cubicBezTo>
                    <a:pt x="3289" y="0"/>
                    <a:pt x="1" y="3504"/>
                    <a:pt x="1" y="8182"/>
                  </a:cubicBezTo>
                  <a:cubicBezTo>
                    <a:pt x="1" y="12802"/>
                    <a:pt x="3289" y="16345"/>
                    <a:pt x="7889" y="16345"/>
                  </a:cubicBezTo>
                  <a:cubicBezTo>
                    <a:pt x="11550" y="16345"/>
                    <a:pt x="13781" y="14192"/>
                    <a:pt x="14721" y="11941"/>
                  </a:cubicBezTo>
                  <a:lnTo>
                    <a:pt x="12156" y="10844"/>
                  </a:lnTo>
                  <a:cubicBezTo>
                    <a:pt x="11393" y="12626"/>
                    <a:pt x="9827" y="13722"/>
                    <a:pt x="7693" y="13722"/>
                  </a:cubicBezTo>
                  <a:cubicBezTo>
                    <a:pt x="5266" y="13722"/>
                    <a:pt x="2878" y="11490"/>
                    <a:pt x="2878" y="8182"/>
                  </a:cubicBezTo>
                  <a:cubicBezTo>
                    <a:pt x="2878" y="4855"/>
                    <a:pt x="5247" y="2643"/>
                    <a:pt x="7693" y="2643"/>
                  </a:cubicBezTo>
                  <a:cubicBezTo>
                    <a:pt x="9827" y="2643"/>
                    <a:pt x="11236" y="3700"/>
                    <a:pt x="12000" y="5520"/>
                  </a:cubicBezTo>
                  <a:lnTo>
                    <a:pt x="14623" y="4424"/>
                  </a:lnTo>
                  <a:cubicBezTo>
                    <a:pt x="13683" y="2154"/>
                    <a:pt x="1156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74"/>
            <p:cNvSpPr/>
            <p:nvPr/>
          </p:nvSpPr>
          <p:spPr>
            <a:xfrm>
              <a:off x="5774300" y="2675450"/>
              <a:ext cx="341100" cy="408625"/>
            </a:xfrm>
            <a:custGeom>
              <a:rect b="b" l="l" r="r" t="t"/>
              <a:pathLst>
                <a:path extrusionOk="0" h="16345" w="13644">
                  <a:moveTo>
                    <a:pt x="7223" y="8241"/>
                  </a:moveTo>
                  <a:cubicBezTo>
                    <a:pt x="9670" y="8241"/>
                    <a:pt x="10904" y="9239"/>
                    <a:pt x="10904" y="9239"/>
                  </a:cubicBezTo>
                  <a:cubicBezTo>
                    <a:pt x="10904" y="11745"/>
                    <a:pt x="8496" y="13722"/>
                    <a:pt x="6186" y="13722"/>
                  </a:cubicBezTo>
                  <a:cubicBezTo>
                    <a:pt x="4698" y="13722"/>
                    <a:pt x="2995" y="12900"/>
                    <a:pt x="2995" y="11275"/>
                  </a:cubicBezTo>
                  <a:cubicBezTo>
                    <a:pt x="2995" y="9866"/>
                    <a:pt x="4189" y="8241"/>
                    <a:pt x="7223" y="8241"/>
                  </a:cubicBezTo>
                  <a:close/>
                  <a:moveTo>
                    <a:pt x="6832" y="0"/>
                  </a:moveTo>
                  <a:cubicBezTo>
                    <a:pt x="2976" y="0"/>
                    <a:pt x="1116" y="2330"/>
                    <a:pt x="588" y="3739"/>
                  </a:cubicBezTo>
                  <a:lnTo>
                    <a:pt x="3230" y="4855"/>
                  </a:lnTo>
                  <a:cubicBezTo>
                    <a:pt x="3759" y="3426"/>
                    <a:pt x="5286" y="2643"/>
                    <a:pt x="6891" y="2643"/>
                  </a:cubicBezTo>
                  <a:cubicBezTo>
                    <a:pt x="9044" y="2643"/>
                    <a:pt x="10904" y="4033"/>
                    <a:pt x="10884" y="6362"/>
                  </a:cubicBezTo>
                  <a:lnTo>
                    <a:pt x="10884" y="6793"/>
                  </a:lnTo>
                  <a:cubicBezTo>
                    <a:pt x="10297" y="6460"/>
                    <a:pt x="8789" y="5853"/>
                    <a:pt x="6734" y="5853"/>
                  </a:cubicBezTo>
                  <a:cubicBezTo>
                    <a:pt x="3132" y="5853"/>
                    <a:pt x="0" y="7732"/>
                    <a:pt x="0" y="11216"/>
                  </a:cubicBezTo>
                  <a:cubicBezTo>
                    <a:pt x="0" y="14407"/>
                    <a:pt x="2604" y="16345"/>
                    <a:pt x="5736" y="16345"/>
                  </a:cubicBezTo>
                  <a:cubicBezTo>
                    <a:pt x="8359" y="16345"/>
                    <a:pt x="9925" y="14994"/>
                    <a:pt x="10766" y="13722"/>
                  </a:cubicBezTo>
                  <a:lnTo>
                    <a:pt x="10904" y="13722"/>
                  </a:lnTo>
                  <a:lnTo>
                    <a:pt x="10904" y="15855"/>
                  </a:lnTo>
                  <a:lnTo>
                    <a:pt x="13644" y="15855"/>
                  </a:lnTo>
                  <a:lnTo>
                    <a:pt x="13644" y="6577"/>
                  </a:lnTo>
                  <a:cubicBezTo>
                    <a:pt x="13644" y="2251"/>
                    <a:pt x="10590" y="0"/>
                    <a:pt x="683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74"/>
            <p:cNvSpPr/>
            <p:nvPr/>
          </p:nvSpPr>
          <p:spPr>
            <a:xfrm>
              <a:off x="6152575" y="2570725"/>
              <a:ext cx="249125" cy="507150"/>
            </a:xfrm>
            <a:custGeom>
              <a:rect b="b" l="l" r="r" t="t"/>
              <a:pathLst>
                <a:path extrusionOk="0" h="20286" w="9965">
                  <a:moveTo>
                    <a:pt x="2682" y="1"/>
                  </a:moveTo>
                  <a:lnTo>
                    <a:pt x="2682" y="4698"/>
                  </a:lnTo>
                  <a:lnTo>
                    <a:pt x="1" y="4698"/>
                  </a:lnTo>
                  <a:lnTo>
                    <a:pt x="1" y="7321"/>
                  </a:lnTo>
                  <a:lnTo>
                    <a:pt x="2682" y="7321"/>
                  </a:lnTo>
                  <a:lnTo>
                    <a:pt x="2682" y="15366"/>
                  </a:lnTo>
                  <a:cubicBezTo>
                    <a:pt x="2682" y="18498"/>
                    <a:pt x="4405" y="20279"/>
                    <a:pt x="7635" y="20279"/>
                  </a:cubicBezTo>
                  <a:cubicBezTo>
                    <a:pt x="7724" y="20284"/>
                    <a:pt x="7813" y="20286"/>
                    <a:pt x="7901" y="20286"/>
                  </a:cubicBezTo>
                  <a:cubicBezTo>
                    <a:pt x="8611" y="20286"/>
                    <a:pt x="9303" y="20147"/>
                    <a:pt x="9964" y="19868"/>
                  </a:cubicBezTo>
                  <a:lnTo>
                    <a:pt x="8946" y="17402"/>
                  </a:lnTo>
                  <a:cubicBezTo>
                    <a:pt x="8570" y="17563"/>
                    <a:pt x="8161" y="17659"/>
                    <a:pt x="7749" y="17659"/>
                  </a:cubicBezTo>
                  <a:cubicBezTo>
                    <a:pt x="7711" y="17659"/>
                    <a:pt x="7673" y="17658"/>
                    <a:pt x="7635" y="17656"/>
                  </a:cubicBezTo>
                  <a:cubicBezTo>
                    <a:pt x="6284" y="17656"/>
                    <a:pt x="5579" y="16854"/>
                    <a:pt x="5579" y="15151"/>
                  </a:cubicBezTo>
                  <a:lnTo>
                    <a:pt x="5579" y="7321"/>
                  </a:lnTo>
                  <a:lnTo>
                    <a:pt x="9338" y="7321"/>
                  </a:lnTo>
                  <a:lnTo>
                    <a:pt x="9338" y="4698"/>
                  </a:lnTo>
                  <a:lnTo>
                    <a:pt x="5579" y="4698"/>
                  </a:lnTo>
                  <a:lnTo>
                    <a:pt x="5579" y="1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74"/>
            <p:cNvSpPr/>
            <p:nvPr/>
          </p:nvSpPr>
          <p:spPr>
            <a:xfrm>
              <a:off x="6437875" y="2504825"/>
              <a:ext cx="119425" cy="567025"/>
            </a:xfrm>
            <a:custGeom>
              <a:rect b="b" l="l" r="r" t="t"/>
              <a:pathLst>
                <a:path extrusionOk="0" h="22681" w="4777">
                  <a:moveTo>
                    <a:pt x="2058" y="1"/>
                  </a:moveTo>
                  <a:cubicBezTo>
                    <a:pt x="1018" y="1"/>
                    <a:pt x="20" y="802"/>
                    <a:pt x="20" y="2030"/>
                  </a:cubicBezTo>
                  <a:cubicBezTo>
                    <a:pt x="1" y="3165"/>
                    <a:pt x="921" y="4085"/>
                    <a:pt x="2056" y="4085"/>
                  </a:cubicBezTo>
                  <a:cubicBezTo>
                    <a:pt x="3857" y="4065"/>
                    <a:pt x="4777" y="1893"/>
                    <a:pt x="3485" y="601"/>
                  </a:cubicBezTo>
                  <a:cubicBezTo>
                    <a:pt x="3071" y="187"/>
                    <a:pt x="2560" y="1"/>
                    <a:pt x="2058" y="1"/>
                  </a:cubicBezTo>
                  <a:close/>
                  <a:moveTo>
                    <a:pt x="607" y="7334"/>
                  </a:moveTo>
                  <a:lnTo>
                    <a:pt x="607" y="22680"/>
                  </a:lnTo>
                  <a:lnTo>
                    <a:pt x="3485" y="22680"/>
                  </a:lnTo>
                  <a:lnTo>
                    <a:pt x="3485" y="7334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74"/>
            <p:cNvSpPr/>
            <p:nvPr/>
          </p:nvSpPr>
          <p:spPr>
            <a:xfrm>
              <a:off x="6585675" y="2675450"/>
              <a:ext cx="394450" cy="408625"/>
            </a:xfrm>
            <a:custGeom>
              <a:rect b="b" l="l" r="r" t="t"/>
              <a:pathLst>
                <a:path extrusionOk="0" h="16345" w="15778">
                  <a:moveTo>
                    <a:pt x="7889" y="2623"/>
                  </a:moveTo>
                  <a:cubicBezTo>
                    <a:pt x="10453" y="2623"/>
                    <a:pt x="12900" y="4659"/>
                    <a:pt x="12900" y="8182"/>
                  </a:cubicBezTo>
                  <a:cubicBezTo>
                    <a:pt x="12900" y="11686"/>
                    <a:pt x="10453" y="13722"/>
                    <a:pt x="7889" y="13722"/>
                  </a:cubicBezTo>
                  <a:cubicBezTo>
                    <a:pt x="5324" y="13722"/>
                    <a:pt x="2878" y="11686"/>
                    <a:pt x="2878" y="8182"/>
                  </a:cubicBezTo>
                  <a:cubicBezTo>
                    <a:pt x="2878" y="4659"/>
                    <a:pt x="5324" y="2623"/>
                    <a:pt x="7889" y="2623"/>
                  </a:cubicBezTo>
                  <a:close/>
                  <a:moveTo>
                    <a:pt x="7889" y="0"/>
                  </a:moveTo>
                  <a:cubicBezTo>
                    <a:pt x="3289" y="0"/>
                    <a:pt x="0" y="3504"/>
                    <a:pt x="0" y="8182"/>
                  </a:cubicBezTo>
                  <a:cubicBezTo>
                    <a:pt x="0" y="12841"/>
                    <a:pt x="3289" y="16345"/>
                    <a:pt x="7889" y="16345"/>
                  </a:cubicBezTo>
                  <a:cubicBezTo>
                    <a:pt x="12489" y="16345"/>
                    <a:pt x="15777" y="12841"/>
                    <a:pt x="15777" y="8182"/>
                  </a:cubicBezTo>
                  <a:cubicBezTo>
                    <a:pt x="15777" y="3504"/>
                    <a:pt x="12489" y="0"/>
                    <a:pt x="7889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74"/>
            <p:cNvSpPr/>
            <p:nvPr/>
          </p:nvSpPr>
          <p:spPr>
            <a:xfrm>
              <a:off x="7037850" y="2675450"/>
              <a:ext cx="340125" cy="396400"/>
            </a:xfrm>
            <a:custGeom>
              <a:rect b="b" l="l" r="r" t="t"/>
              <a:pathLst>
                <a:path extrusionOk="0" h="15856" w="13605">
                  <a:moveTo>
                    <a:pt x="7752" y="0"/>
                  </a:moveTo>
                  <a:cubicBezTo>
                    <a:pt x="5638" y="0"/>
                    <a:pt x="3700" y="1234"/>
                    <a:pt x="2897" y="2643"/>
                  </a:cubicBezTo>
                  <a:lnTo>
                    <a:pt x="2760" y="2643"/>
                  </a:lnTo>
                  <a:lnTo>
                    <a:pt x="2760" y="509"/>
                  </a:lnTo>
                  <a:lnTo>
                    <a:pt x="0" y="509"/>
                  </a:lnTo>
                  <a:lnTo>
                    <a:pt x="0" y="15855"/>
                  </a:lnTo>
                  <a:lnTo>
                    <a:pt x="2897" y="15855"/>
                  </a:lnTo>
                  <a:lnTo>
                    <a:pt x="2897" y="7360"/>
                  </a:lnTo>
                  <a:cubicBezTo>
                    <a:pt x="2897" y="5011"/>
                    <a:pt x="4424" y="2623"/>
                    <a:pt x="6929" y="2623"/>
                  </a:cubicBezTo>
                  <a:cubicBezTo>
                    <a:pt x="9122" y="2623"/>
                    <a:pt x="10727" y="3700"/>
                    <a:pt x="10727" y="6891"/>
                  </a:cubicBezTo>
                  <a:lnTo>
                    <a:pt x="10727" y="15855"/>
                  </a:lnTo>
                  <a:lnTo>
                    <a:pt x="13604" y="15855"/>
                  </a:lnTo>
                  <a:lnTo>
                    <a:pt x="13604" y="6460"/>
                  </a:lnTo>
                  <a:cubicBezTo>
                    <a:pt x="13604" y="2663"/>
                    <a:pt x="11667" y="0"/>
                    <a:pt x="7752" y="0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6" name="Google Shape;53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504" y="4806813"/>
            <a:ext cx="475788" cy="11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7" name="Google Shape;537;p74"/>
          <p:cNvGrpSpPr/>
          <p:nvPr/>
        </p:nvGrpSpPr>
        <p:grpSpPr>
          <a:xfrm>
            <a:off x="3356681" y="392697"/>
            <a:ext cx="1046007" cy="652423"/>
            <a:chOff x="1603165" y="2594081"/>
            <a:chExt cx="1024794" cy="639254"/>
          </a:xfrm>
        </p:grpSpPr>
        <p:sp>
          <p:nvSpPr>
            <p:cNvPr id="538" name="Google Shape;538;p74"/>
            <p:cNvSpPr/>
            <p:nvPr/>
          </p:nvSpPr>
          <p:spPr>
            <a:xfrm>
              <a:off x="1660871" y="2594081"/>
              <a:ext cx="909414" cy="549433"/>
            </a:xfrm>
            <a:custGeom>
              <a:rect b="b" l="l" r="r" t="t"/>
              <a:pathLst>
                <a:path extrusionOk="0" h="732578" w="1212552">
                  <a:moveTo>
                    <a:pt x="42859" y="0"/>
                  </a:moveTo>
                  <a:lnTo>
                    <a:pt x="1169693" y="0"/>
                  </a:lnTo>
                  <a:cubicBezTo>
                    <a:pt x="1193348" y="0"/>
                    <a:pt x="1212552" y="19211"/>
                    <a:pt x="1212552" y="42874"/>
                  </a:cubicBezTo>
                  <a:lnTo>
                    <a:pt x="1212552" y="732579"/>
                  </a:lnTo>
                  <a:lnTo>
                    <a:pt x="0" y="732579"/>
                  </a:lnTo>
                  <a:lnTo>
                    <a:pt x="0" y="42874"/>
                  </a:lnTo>
                  <a:cubicBezTo>
                    <a:pt x="0" y="19211"/>
                    <a:pt x="19204" y="0"/>
                    <a:pt x="4285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2350">
              <a:solidFill>
                <a:srgbClr val="34A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74"/>
            <p:cNvSpPr/>
            <p:nvPr/>
          </p:nvSpPr>
          <p:spPr>
            <a:xfrm>
              <a:off x="1706028" y="2645252"/>
              <a:ext cx="819100" cy="498263"/>
            </a:xfrm>
            <a:custGeom>
              <a:rect b="b" l="l" r="r" t="t"/>
              <a:pathLst>
                <a:path extrusionOk="0" h="664350" w="1092133">
                  <a:moveTo>
                    <a:pt x="0" y="0"/>
                  </a:moveTo>
                  <a:lnTo>
                    <a:pt x="1092134" y="0"/>
                  </a:lnTo>
                  <a:lnTo>
                    <a:pt x="1092134" y="664351"/>
                  </a:lnTo>
                  <a:lnTo>
                    <a:pt x="0" y="664351"/>
                  </a:lnTo>
                  <a:close/>
                </a:path>
              </a:pathLst>
            </a:custGeom>
            <a:solidFill>
              <a:srgbClr val="34A853"/>
            </a:solidFill>
            <a:ln cap="rnd" cmpd="sng" w="12350">
              <a:solidFill>
                <a:srgbClr val="34A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74"/>
            <p:cNvSpPr/>
            <p:nvPr/>
          </p:nvSpPr>
          <p:spPr>
            <a:xfrm>
              <a:off x="1603165" y="3143516"/>
              <a:ext cx="1024794" cy="89820"/>
            </a:xfrm>
            <a:custGeom>
              <a:rect b="b" l="l" r="r" t="t"/>
              <a:pathLst>
                <a:path extrusionOk="0" h="119760" w="1366392">
                  <a:moveTo>
                    <a:pt x="41" y="0"/>
                  </a:moveTo>
                  <a:lnTo>
                    <a:pt x="1366393" y="0"/>
                  </a:lnTo>
                  <a:lnTo>
                    <a:pt x="1366393" y="76886"/>
                  </a:lnTo>
                  <a:cubicBezTo>
                    <a:pt x="1366393" y="100549"/>
                    <a:pt x="1347189" y="119761"/>
                    <a:pt x="1323533" y="119761"/>
                  </a:cubicBezTo>
                  <a:lnTo>
                    <a:pt x="42859" y="119761"/>
                  </a:lnTo>
                  <a:cubicBezTo>
                    <a:pt x="19204" y="119761"/>
                    <a:pt x="0" y="100549"/>
                    <a:pt x="0" y="76886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cap="rnd" cmpd="sng" w="12350">
              <a:solidFill>
                <a:srgbClr val="34A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74"/>
            <p:cNvSpPr/>
            <p:nvPr/>
          </p:nvSpPr>
          <p:spPr>
            <a:xfrm>
              <a:off x="1994618" y="3143516"/>
              <a:ext cx="241919" cy="44925"/>
            </a:xfrm>
            <a:custGeom>
              <a:rect b="b" l="l" r="r" t="t"/>
              <a:pathLst>
                <a:path extrusionOk="0" h="59900" w="322558">
                  <a:moveTo>
                    <a:pt x="0" y="0"/>
                  </a:moveTo>
                  <a:lnTo>
                    <a:pt x="322559" y="0"/>
                  </a:lnTo>
                  <a:lnTo>
                    <a:pt x="322559" y="34176"/>
                  </a:lnTo>
                  <a:cubicBezTo>
                    <a:pt x="322559" y="48358"/>
                    <a:pt x="311020" y="59901"/>
                    <a:pt x="296843" y="59901"/>
                  </a:cubicBezTo>
                  <a:lnTo>
                    <a:pt x="25716" y="59901"/>
                  </a:lnTo>
                  <a:cubicBezTo>
                    <a:pt x="11539" y="59901"/>
                    <a:pt x="0" y="48358"/>
                    <a:pt x="0" y="34176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cap="rnd" cmpd="sng" w="12350">
              <a:solidFill>
                <a:srgbClr val="34A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5"/>
          <p:cNvSpPr txBox="1"/>
          <p:nvPr/>
        </p:nvSpPr>
        <p:spPr>
          <a:xfrm>
            <a:off x="450350" y="465225"/>
            <a:ext cx="5919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212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Gemini can help your education community achieve more</a:t>
            </a:r>
            <a:endParaRPr sz="3000">
              <a:solidFill>
                <a:srgbClr val="21212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547" name="Google Shape;547;p75"/>
          <p:cNvSpPr/>
          <p:nvPr/>
        </p:nvSpPr>
        <p:spPr>
          <a:xfrm>
            <a:off x="450325" y="1370200"/>
            <a:ext cx="8225100" cy="2682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217BFE"/>
              </a:gs>
              <a:gs pos="29000">
                <a:srgbClr val="078EFB"/>
              </a:gs>
              <a:gs pos="70000">
                <a:srgbClr val="AC87EB"/>
              </a:gs>
              <a:gs pos="98000">
                <a:srgbClr val="EE4D5D"/>
              </a:gs>
              <a:gs pos="100000">
                <a:srgbClr val="EE4D5D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Who might use Gemini </a:t>
            </a:r>
            <a:endParaRPr b="1" sz="10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aphicFrame>
        <p:nvGraphicFramePr>
          <p:cNvPr id="548" name="Google Shape;548;p75"/>
          <p:cNvGraphicFramePr/>
          <p:nvPr/>
        </p:nvGraphicFramePr>
        <p:xfrm>
          <a:off x="464037" y="20066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{7D6312DA-030E-4503-8462-62F45BE3B0F9}</a:tableStyleId>
              </a:tblPr>
              <a:tblGrid>
                <a:gridCol w="1694400"/>
                <a:gridCol w="1750250"/>
                <a:gridCol w="1671200"/>
                <a:gridCol w="1642625"/>
                <a:gridCol w="1452800"/>
              </a:tblGrid>
              <a:tr h="402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Get help creating resources and brainstorming ideas to empower educators.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397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Get help providing secure and innovative technology for students and staff.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397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Get help streamlining administrative work so you can focus on s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upporting students and educators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.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397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Get help creating captivating learning experiences, grant </a:t>
                      </a:r>
                      <a:b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</a:b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writing, and more.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397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Get always-on academic support to help students on their learning journeys.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47500">
                <a:tc>
                  <a:txBody>
                    <a:bodyPr/>
                    <a:lstStyle/>
                    <a:p>
                      <a:pPr indent="-135890" lvl="0" marL="18288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Quickly create content, like </a:t>
                      </a: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lesson plan templates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, to share across your institution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18288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Easily differentiate content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 that’s tailored </a:t>
                      </a:r>
                      <a:b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</a:b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to student interests or skill levels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18288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Summarize research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 </a:t>
                      </a:r>
                      <a:b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</a:b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and share it faster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Get ideas for new security settings to implement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Create how-to documentation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 for a variety of tech and tools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Develop schedules for rolling out new policies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Draft job descriptions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 </a:t>
                      </a:r>
                      <a:b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</a:b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in seconds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Summarize emails </a:t>
                      </a:r>
                      <a:b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</a:b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and draft responses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Create newsletters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 </a:t>
                      </a:r>
                      <a:b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</a:b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with custom images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Analyze student </a:t>
                      </a:r>
                      <a:b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</a:b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data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 quicker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Brainstorm grant ideas and get help writing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Create differentiated class exercises and assessments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Create personalized feedback faster</a:t>
                      </a:r>
                      <a:endParaRPr b="1"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Bring concepts to life with unique imagery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Deepen understanding </a:t>
                      </a:r>
                      <a:b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</a:b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with customized practice materials</a:t>
                      </a:r>
                      <a:endParaRPr b="1"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Get initial feedback on work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  <a:p>
                      <a:pPr indent="-135890" lvl="0" marL="27432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700"/>
                        <a:buFont typeface="Google Sans Text"/>
                        <a:buChar char="●"/>
                      </a:pP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Develop essential career-readiness </a:t>
                      </a:r>
                      <a:b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</a:br>
                      <a:r>
                        <a:rPr b="1"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AI skills</a:t>
                      </a:r>
                      <a:r>
                        <a:rPr lang="en" sz="900">
                          <a:solidFill>
                            <a:schemeClr val="accent2"/>
                          </a:solidFill>
                          <a:latin typeface="Google Sans Text"/>
                          <a:ea typeface="Google Sans Text"/>
                          <a:cs typeface="Google Sans Text"/>
                          <a:sym typeface="Google Sans Text"/>
                        </a:rPr>
                        <a:t> </a:t>
                      </a:r>
                      <a:endParaRPr sz="900">
                        <a:solidFill>
                          <a:schemeClr val="accent2"/>
                        </a:solidFill>
                        <a:latin typeface="Google Sans Text"/>
                        <a:ea typeface="Google Sans Text"/>
                        <a:cs typeface="Google Sans Text"/>
                        <a:sym typeface="Google Sans Text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49" name="Google Shape;549;p75"/>
          <p:cNvSpPr/>
          <p:nvPr/>
        </p:nvSpPr>
        <p:spPr>
          <a:xfrm>
            <a:off x="464025" y="1757046"/>
            <a:ext cx="1446900" cy="249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D2E3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Instructional leader</a:t>
            </a:r>
            <a:endParaRPr sz="1000">
              <a:solidFill>
                <a:srgbClr val="20212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550" name="Google Shape;550;p75"/>
          <p:cNvSpPr/>
          <p:nvPr/>
        </p:nvSpPr>
        <p:spPr>
          <a:xfrm>
            <a:off x="2276546" y="1757046"/>
            <a:ext cx="1443300" cy="249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D2E3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IT director </a:t>
            </a:r>
            <a:endParaRPr sz="1000">
              <a:solidFill>
                <a:srgbClr val="20212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551" name="Google Shape;551;p75"/>
          <p:cNvSpPr/>
          <p:nvPr/>
        </p:nvSpPr>
        <p:spPr>
          <a:xfrm>
            <a:off x="4018997" y="1757046"/>
            <a:ext cx="1443300" cy="249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D2E3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Superintendent </a:t>
            </a:r>
            <a:endParaRPr sz="1000">
              <a:solidFill>
                <a:srgbClr val="20212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552" name="Google Shape;552;p75"/>
          <p:cNvSpPr/>
          <p:nvPr/>
        </p:nvSpPr>
        <p:spPr>
          <a:xfrm>
            <a:off x="5688173" y="1757046"/>
            <a:ext cx="1443300" cy="249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D2E3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Educator </a:t>
            </a:r>
            <a:endParaRPr sz="1000">
              <a:solidFill>
                <a:srgbClr val="20212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553" name="Google Shape;553;p75"/>
          <p:cNvSpPr/>
          <p:nvPr/>
        </p:nvSpPr>
        <p:spPr>
          <a:xfrm>
            <a:off x="7315200" y="1757050"/>
            <a:ext cx="1359900" cy="249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D2E3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2124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University student</a:t>
            </a:r>
            <a:endParaRPr sz="1000">
              <a:solidFill>
                <a:srgbClr val="202124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936"/>
            <a:ext cx="9143544" cy="5107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y again" id="563" name="Google Shape;56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7">
            <a:hlinkClick r:id="rId4"/>
          </p:cNvPr>
          <p:cNvSpPr/>
          <p:nvPr/>
        </p:nvSpPr>
        <p:spPr>
          <a:xfrm>
            <a:off x="1732625" y="728900"/>
            <a:ext cx="555600" cy="6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5" name="Google Shape;565;p77">
            <a:hlinkClick r:id="rId5"/>
          </p:cNvPr>
          <p:cNvSpPr/>
          <p:nvPr/>
        </p:nvSpPr>
        <p:spPr>
          <a:xfrm>
            <a:off x="1732625" y="1416241"/>
            <a:ext cx="555600" cy="6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6" name="Google Shape;566;p77">
            <a:hlinkClick r:id="rId6"/>
          </p:cNvPr>
          <p:cNvSpPr/>
          <p:nvPr/>
        </p:nvSpPr>
        <p:spPr>
          <a:xfrm>
            <a:off x="1763486" y="2127939"/>
            <a:ext cx="5556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7" name="Google Shape;567;p77">
            <a:hlinkClick r:id="rId7"/>
          </p:cNvPr>
          <p:cNvSpPr/>
          <p:nvPr/>
        </p:nvSpPr>
        <p:spPr>
          <a:xfrm>
            <a:off x="1751294" y="2722680"/>
            <a:ext cx="5556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8" name="Google Shape;568;p77">
            <a:hlinkClick r:id="rId8"/>
          </p:cNvPr>
          <p:cNvSpPr/>
          <p:nvPr/>
        </p:nvSpPr>
        <p:spPr>
          <a:xfrm>
            <a:off x="1769963" y="3368856"/>
            <a:ext cx="5556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9" name="Google Shape;569;p77">
            <a:hlinkClick r:id="rId9"/>
          </p:cNvPr>
          <p:cNvSpPr/>
          <p:nvPr/>
        </p:nvSpPr>
        <p:spPr>
          <a:xfrm>
            <a:off x="1737197" y="3994458"/>
            <a:ext cx="5556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0" name="Google Shape;570;p77">
            <a:hlinkClick r:id="rId10"/>
          </p:cNvPr>
          <p:cNvSpPr/>
          <p:nvPr/>
        </p:nvSpPr>
        <p:spPr>
          <a:xfrm>
            <a:off x="1745579" y="4630347"/>
            <a:ext cx="5556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8"/>
          <p:cNvSpPr/>
          <p:nvPr/>
        </p:nvSpPr>
        <p:spPr>
          <a:xfrm>
            <a:off x="389825" y="4450475"/>
            <a:ext cx="2176500" cy="693000"/>
          </a:xfrm>
          <a:prstGeom prst="rect">
            <a:avLst/>
          </a:prstGeom>
          <a:solidFill>
            <a:srgbClr val="1A3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6" name="Google Shape;576;p78"/>
          <p:cNvSpPr txBox="1"/>
          <p:nvPr/>
        </p:nvSpPr>
        <p:spPr>
          <a:xfrm>
            <a:off x="2241400" y="0"/>
            <a:ext cx="64647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Other</a:t>
            </a:r>
            <a:r>
              <a:rPr b="1" lang="en" sz="4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Ai tools</a:t>
            </a:r>
            <a:endParaRPr b="1" sz="6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7" name="Google Shape;577;p78"/>
          <p:cNvSpPr txBox="1"/>
          <p:nvPr/>
        </p:nvSpPr>
        <p:spPr>
          <a:xfrm>
            <a:off x="2853150" y="775800"/>
            <a:ext cx="3437700" cy="3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Perplexity</a:t>
            </a:r>
            <a:endParaRPr sz="21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Class Companion</a:t>
            </a:r>
            <a:endParaRPr sz="21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Brisk Teaching</a:t>
            </a:r>
            <a:endParaRPr sz="21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Adobe Firefly</a:t>
            </a:r>
            <a:endParaRPr sz="21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Dezgo</a:t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Conker</a:t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 Quiz Creator</a:t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Gamma</a:t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Suno</a:t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HeyGen</a:t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Google NotebookLM</a:t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Sora | OpenAI</a:t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HP AI Teacher Academy</a:t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9"/>
          <p:cNvSpPr/>
          <p:nvPr/>
        </p:nvSpPr>
        <p:spPr>
          <a:xfrm>
            <a:off x="389825" y="4450475"/>
            <a:ext cx="2176500" cy="693000"/>
          </a:xfrm>
          <a:prstGeom prst="rect">
            <a:avLst/>
          </a:prstGeom>
          <a:solidFill>
            <a:srgbClr val="1A3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3" name="Google Shape;583;p79"/>
          <p:cNvSpPr txBox="1"/>
          <p:nvPr>
            <p:ph type="title"/>
          </p:nvPr>
        </p:nvSpPr>
        <p:spPr>
          <a:xfrm>
            <a:off x="1882800" y="161425"/>
            <a:ext cx="5378400" cy="9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Putnam County, TN</a:t>
            </a:r>
            <a:endParaRPr/>
          </a:p>
        </p:txBody>
      </p:sp>
      <p:sp>
        <p:nvSpPr>
          <p:cNvPr id="584" name="Google Shape;584;p79"/>
          <p:cNvSpPr txBox="1"/>
          <p:nvPr>
            <p:ph idx="6" type="subTitle"/>
          </p:nvPr>
        </p:nvSpPr>
        <p:spPr>
          <a:xfrm>
            <a:off x="-204325" y="3145575"/>
            <a:ext cx="3703200" cy="1003800"/>
          </a:xfrm>
          <a:prstGeom prst="rect">
            <a:avLst/>
          </a:prstGeom>
        </p:spPr>
        <p:txBody>
          <a:bodyPr anchorCtr="0" anchor="t" bIns="123550" lIns="123550" spcFirstLastPara="1" rIns="123550" wrap="square" tIns="123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92"/>
              <a:t>Lance Key</a:t>
            </a:r>
            <a:endParaRPr sz="189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92"/>
              <a:t>Instructional Technology Coordinator </a:t>
            </a:r>
            <a:endParaRPr sz="1892"/>
          </a:p>
        </p:txBody>
      </p:sp>
      <p:pic>
        <p:nvPicPr>
          <p:cNvPr id="585" name="Google Shape;585;p79" title="Lance Key_22-06-28_1962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8903" r="18897" t="0"/>
          <a:stretch/>
        </p:blipFill>
        <p:spPr>
          <a:xfrm>
            <a:off x="656375" y="1023673"/>
            <a:ext cx="1981800" cy="2121900"/>
          </a:xfrm>
          <a:prstGeom prst="roundRect">
            <a:avLst>
              <a:gd fmla="val 16667" name="adj"/>
            </a:avLst>
          </a:prstGeom>
        </p:spPr>
      </p:pic>
      <p:sp>
        <p:nvSpPr>
          <p:cNvPr id="586" name="Google Shape;586;p79"/>
          <p:cNvSpPr/>
          <p:nvPr/>
        </p:nvSpPr>
        <p:spPr>
          <a:xfrm>
            <a:off x="368975" y="4182650"/>
            <a:ext cx="2556600" cy="693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3550" lIns="123550" spcFirstLastPara="1" rIns="123550" wrap="square" tIns="123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16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@Lancerkey</a:t>
            </a:r>
            <a:endParaRPr sz="1616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16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LKey2@pcsstn.com</a:t>
            </a:r>
            <a:endParaRPr sz="1616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7" name="Google Shape;587;p79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8" name="Google Shape;588;p79" title="Technology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2850" y="1023675"/>
            <a:ext cx="3703199" cy="370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5"/>
          <p:cNvPicPr preferRelativeResize="0"/>
          <p:nvPr/>
        </p:nvPicPr>
        <p:blipFill rotWithShape="1">
          <a:blip r:embed="rId3">
            <a:alphaModFix/>
          </a:blip>
          <a:srcRect b="10" l="0" r="0" t="10"/>
          <a:stretch/>
        </p:blipFill>
        <p:spPr>
          <a:xfrm>
            <a:off x="0" y="0"/>
            <a:ext cx="9144000" cy="514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452" name="Google Shape;45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88"/>
            <a:ext cx="9144000" cy="508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7"/>
          <p:cNvSpPr/>
          <p:nvPr/>
        </p:nvSpPr>
        <p:spPr>
          <a:xfrm>
            <a:off x="389825" y="4450475"/>
            <a:ext cx="2176500" cy="693000"/>
          </a:xfrm>
          <a:prstGeom prst="rect">
            <a:avLst/>
          </a:prstGeom>
          <a:solidFill>
            <a:srgbClr val="1A3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8" name="Google Shape;458;p67"/>
          <p:cNvPicPr preferRelativeResize="0"/>
          <p:nvPr/>
        </p:nvPicPr>
        <p:blipFill rotWithShape="1">
          <a:blip r:embed="rId3">
            <a:alphaModFix/>
          </a:blip>
          <a:srcRect b="10" l="0" r="0" t="10"/>
          <a:stretch/>
        </p:blipFill>
        <p:spPr>
          <a:xfrm>
            <a:off x="0" y="0"/>
            <a:ext cx="9144013" cy="514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8"/>
          <p:cNvSpPr/>
          <p:nvPr/>
        </p:nvSpPr>
        <p:spPr>
          <a:xfrm>
            <a:off x="389825" y="4450475"/>
            <a:ext cx="2176500" cy="693000"/>
          </a:xfrm>
          <a:prstGeom prst="rect">
            <a:avLst/>
          </a:prstGeom>
          <a:solidFill>
            <a:srgbClr val="1A3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The requirement for Tennessee Local Education Agencies (LEAs) to have a Data Privacy Agreement (DPA) or specific contractual protections with vendors is primarily rooted in the Tennessee Data Accessibility and Transparency Act, specifically T.C.A. § 49-1-701 through 49-1-706.&#10;&#10;While federal law (FERPA) provides the baseline, Tennessee state law adds specific mandates for how LEAs must manage third-party vendors.&#10;&#10;1. The Core Statute: T.C.A. § 49-1-706&#10;This section of the Tennessee Data Accessibility and Transparency Act outlines the restrictions and requirements for data sharing. It mandates that any &quot;contractor&quot; or &quot;third party&quot; receiving student data must:&#10;&#10;Use the data only for the specific educational purpose defined in the contract.&#10;&#10;Be under the direct control of the LEA regarding the use and maintenance of those records.&#10;&#10;Prohibits the sale of student data or using it for targeted advertising.&#10;&#10;2. Contractual Requirements for Vendors&#10;To comply with these statutes, the Tennessee Department of Education and state auditors generally require that contracts (often formalized as a DPA) include:&#10;&#10;Data Ownership: A clear statement that student records remain the property of the LEA.&#10;&#10;Security Protocols: Descriptions of the administrative, technical, and physical safeguards the vendor has in place.&#10;&#10;Breach Notification: Mandatory timelines for the vendor to notify the LEA if a data breach occurs.&#10;&#10;Data Destruction: Requirements for the vendor to delete or return data once the contract ends.&#10;&#10;3. Recent Update: Tennessee Information Protection Act (TIPA)&#10;As of July 1, 2025, the Tennessee Information Protection Act (TIPA) is also in full effect. While it primarily targets &quot;consumers,&quot; it reinforces the &quot;Controller-Processor&quot; relationship.&#10;&#10;Under TIPA, data controllers (the LEA/Organization) are required to have a written contract with data processors (the Vendor) that clearly outlines processing instructions, confidentiality, and the right to audit.&#10;&#10;4. The TNPA (Tennessee National Privacy Agreement)&#10;In practice, many Tennessee school districts use the NDPA (National Data Privacy Agreement) with a Tennessee-specific Exhibit E. This is the standardized &quot;legal shorthand&quot; that ensures a vendor's contract meets all the specific requirements of Tennessee's state codes without having to renegotiate every line item from scratch.&#10;&#10;Summary for your records: Look at T.C.A. § 49-1-706 for the educational student data mandate, and T.C.A. § 47-18-3201 et seq. (TIPA) for the broader organizational requirement for data processing agreements." id="464" name="Google Shape;46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402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469" name="Google Shape;46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n you make this slide look better " id="474" name="Google Shape;47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n you make this slide look better " id="479" name="Google Shape;47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225" y="799675"/>
            <a:ext cx="6198525" cy="35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vestor Pitch">
  <a:themeElements>
    <a:clrScheme name="Simple Light">
      <a:dk1>
        <a:srgbClr val="1A36B4"/>
      </a:dk1>
      <a:lt1>
        <a:srgbClr val="F6F5EC"/>
      </a:lt1>
      <a:dk2>
        <a:srgbClr val="1D1D1D"/>
      </a:dk2>
      <a:lt2>
        <a:srgbClr val="A4C2F4"/>
      </a:lt2>
      <a:accent1>
        <a:srgbClr val="FFFFFF"/>
      </a:accent1>
      <a:accent2>
        <a:srgbClr val="1A36B4"/>
      </a:accent2>
      <a:accent3>
        <a:srgbClr val="1D1D1D"/>
      </a:accent3>
      <a:accent4>
        <a:srgbClr val="F6F5EC"/>
      </a:accent4>
      <a:accent5>
        <a:srgbClr val="1A36B4"/>
      </a:accent5>
      <a:accent6>
        <a:srgbClr val="595959"/>
      </a:accent6>
      <a:hlink>
        <a:srgbClr val="A4C2F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bf43ceb1ea20eacaea68ae870fd1493b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63bc0799da6f786a8cda0c651b1f1586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806C08B3-DB2D-43C7-8AF4-FFDC97C06621}"/>
</file>

<file path=customXml/itemProps2.xml><?xml version="1.0" encoding="utf-8"?>
<ds:datastoreItem xmlns:ds="http://schemas.openxmlformats.org/officeDocument/2006/customXml" ds:itemID="{A0AAF5D0-F4BD-4103-8848-AAE3A56E3560}"/>
</file>

<file path=customXml/itemProps3.xml><?xml version="1.0" encoding="utf-8"?>
<ds:datastoreItem xmlns:ds="http://schemas.openxmlformats.org/officeDocument/2006/customXml" ds:itemID="{2EFB8EA1-3173-4457-AB8A-B95DF55E0D15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